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67" r:id="rId3"/>
    <p:sldId id="268" r:id="rId4"/>
    <p:sldId id="291" r:id="rId5"/>
    <p:sldId id="292" r:id="rId6"/>
    <p:sldId id="293" r:id="rId7"/>
    <p:sldId id="272" r:id="rId8"/>
    <p:sldId id="274" r:id="rId9"/>
    <p:sldId id="273" r:id="rId10"/>
    <p:sldId id="275" r:id="rId11"/>
    <p:sldId id="279" r:id="rId12"/>
    <p:sldId id="299" r:id="rId13"/>
    <p:sldId id="300" r:id="rId14"/>
    <p:sldId id="301" r:id="rId15"/>
    <p:sldId id="276" r:id="rId16"/>
    <p:sldId id="282" r:id="rId17"/>
    <p:sldId id="284" r:id="rId18"/>
    <p:sldId id="287" r:id="rId19"/>
    <p:sldId id="289" r:id="rId20"/>
    <p:sldId id="290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76CD"/>
    <a:srgbClr val="5D398B"/>
    <a:srgbClr val="0432FF"/>
    <a:srgbClr val="66BFF3"/>
    <a:srgbClr val="D4BDBF"/>
    <a:srgbClr val="F2D4A4"/>
    <a:srgbClr val="BC2C55"/>
    <a:srgbClr val="E2E29A"/>
    <a:srgbClr val="AD284C"/>
    <a:srgbClr val="FA8C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687ACE-B801-A943-AEB2-58F9BBD59150}" v="146" dt="2025-03-17T22:40:13.5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62"/>
    <p:restoredTop sz="94626"/>
  </p:normalViewPr>
  <p:slideViewPr>
    <p:cSldViewPr snapToGrid="0">
      <p:cViewPr varScale="1">
        <p:scale>
          <a:sx n="121" d="100"/>
          <a:sy n="121" d="100"/>
        </p:scale>
        <p:origin x="7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andro Fondacci" userId="6755447b1306a697" providerId="LiveId" clId="{2D08AD13-D20C-014A-898A-B88E40463494}"/>
    <pc:docChg chg="undo redo custSel addSld delSld modSld sldOrd">
      <pc:chgData name="Alessandro Fondacci" userId="6755447b1306a697" providerId="LiveId" clId="{2D08AD13-D20C-014A-898A-B88E40463494}" dt="2025-03-14T11:06:32.710" v="4981" actId="20577"/>
      <pc:docMkLst>
        <pc:docMk/>
      </pc:docMkLst>
      <pc:sldChg chg="modSp mod">
        <pc:chgData name="Alessandro Fondacci" userId="6755447b1306a697" providerId="LiveId" clId="{2D08AD13-D20C-014A-898A-B88E40463494}" dt="2025-03-13T08:28:49.441" v="83" actId="2711"/>
        <pc:sldMkLst>
          <pc:docMk/>
          <pc:sldMk cId="3963928583" sldId="256"/>
        </pc:sldMkLst>
        <pc:spChg chg="mod">
          <ac:chgData name="Alessandro Fondacci" userId="6755447b1306a697" providerId="LiveId" clId="{2D08AD13-D20C-014A-898A-B88E40463494}" dt="2025-03-13T08:28:35.910" v="80" actId="27636"/>
          <ac:spMkLst>
            <pc:docMk/>
            <pc:sldMk cId="3963928583" sldId="256"/>
            <ac:spMk id="2" creationId="{F6E487F5-ACC7-B984-279B-8B01BBA88010}"/>
          </ac:spMkLst>
        </pc:spChg>
        <pc:spChg chg="mod">
          <ac:chgData name="Alessandro Fondacci" userId="6755447b1306a697" providerId="LiveId" clId="{2D08AD13-D20C-014A-898A-B88E40463494}" dt="2025-03-13T08:28:44.325" v="82" actId="27636"/>
          <ac:spMkLst>
            <pc:docMk/>
            <pc:sldMk cId="3963928583" sldId="256"/>
            <ac:spMk id="3" creationId="{ED6CC4B7-6F0C-540A-4F38-45FB2E1BA686}"/>
          </ac:spMkLst>
        </pc:spChg>
        <pc:spChg chg="mod">
          <ac:chgData name="Alessandro Fondacci" userId="6755447b1306a697" providerId="LiveId" clId="{2D08AD13-D20C-014A-898A-B88E40463494}" dt="2025-03-13T08:28:49.441" v="83" actId="2711"/>
          <ac:spMkLst>
            <pc:docMk/>
            <pc:sldMk cId="3963928583" sldId="256"/>
            <ac:spMk id="12" creationId="{DB026028-3492-2F26-255E-DBF74B5E73D1}"/>
          </ac:spMkLst>
        </pc:spChg>
      </pc:sldChg>
      <pc:sldChg chg="addSp delSp modSp mod chgLayout">
        <pc:chgData name="Alessandro Fondacci" userId="6755447b1306a697" providerId="LiveId" clId="{2D08AD13-D20C-014A-898A-B88E40463494}" dt="2025-03-13T09:58:59.972" v="103" actId="207"/>
        <pc:sldMkLst>
          <pc:docMk/>
          <pc:sldMk cId="2675400693" sldId="257"/>
        </pc:sldMkLst>
      </pc:sldChg>
      <pc:sldChg chg="addSp delSp modSp add mod modTransition">
        <pc:chgData name="Alessandro Fondacci" userId="6755447b1306a697" providerId="LiveId" clId="{2D08AD13-D20C-014A-898A-B88E40463494}" dt="2025-03-13T13:24:19.281" v="966" actId="478"/>
        <pc:sldMkLst>
          <pc:docMk/>
          <pc:sldMk cId="2920465767" sldId="258"/>
        </pc:sldMkLst>
      </pc:sldChg>
      <pc:sldChg chg="delSp add mod">
        <pc:chgData name="Alessandro Fondacci" userId="6755447b1306a697" providerId="LiveId" clId="{2D08AD13-D20C-014A-898A-B88E40463494}" dt="2025-03-13T13:24:27.342" v="969" actId="478"/>
        <pc:sldMkLst>
          <pc:docMk/>
          <pc:sldMk cId="2822519245" sldId="259"/>
        </pc:sldMkLst>
      </pc:sldChg>
      <pc:sldChg chg="delSp add mod">
        <pc:chgData name="Alessandro Fondacci" userId="6755447b1306a697" providerId="LiveId" clId="{2D08AD13-D20C-014A-898A-B88E40463494}" dt="2025-03-13T13:24:38.909" v="971" actId="478"/>
        <pc:sldMkLst>
          <pc:docMk/>
          <pc:sldMk cId="237256910" sldId="260"/>
        </pc:sldMkLst>
      </pc:sldChg>
      <pc:sldChg chg="addSp delSp modSp add mod">
        <pc:chgData name="Alessandro Fondacci" userId="6755447b1306a697" providerId="LiveId" clId="{2D08AD13-D20C-014A-898A-B88E40463494}" dt="2025-03-13T13:48:35.727" v="1088" actId="478"/>
        <pc:sldMkLst>
          <pc:docMk/>
          <pc:sldMk cId="2970268638" sldId="261"/>
        </pc:sldMkLst>
      </pc:sldChg>
      <pc:sldChg chg="delSp add mod">
        <pc:chgData name="Alessandro Fondacci" userId="6755447b1306a697" providerId="LiveId" clId="{2D08AD13-D20C-014A-898A-B88E40463494}" dt="2025-03-13T13:48:46.153" v="1090" actId="478"/>
        <pc:sldMkLst>
          <pc:docMk/>
          <pc:sldMk cId="3137246150" sldId="262"/>
        </pc:sldMkLst>
      </pc:sldChg>
      <pc:sldChg chg="add">
        <pc:chgData name="Alessandro Fondacci" userId="6755447b1306a697" providerId="LiveId" clId="{2D08AD13-D20C-014A-898A-B88E40463494}" dt="2025-03-13T13:47:44.021" v="1085" actId="2890"/>
        <pc:sldMkLst>
          <pc:docMk/>
          <pc:sldMk cId="3645988955" sldId="263"/>
        </pc:sldMkLst>
      </pc:sldChg>
      <pc:sldChg chg="addSp delSp modSp add mod">
        <pc:chgData name="Alessandro Fondacci" userId="6755447b1306a697" providerId="LiveId" clId="{2D08AD13-D20C-014A-898A-B88E40463494}" dt="2025-03-13T14:00:36.853" v="1148" actId="208"/>
        <pc:sldMkLst>
          <pc:docMk/>
          <pc:sldMk cId="284103662" sldId="264"/>
        </pc:sldMkLst>
      </pc:sldChg>
      <pc:sldChg chg="addSp delSp modSp add mod modTransition chgLayout">
        <pc:chgData name="Alessandro Fondacci" userId="6755447b1306a697" providerId="LiveId" clId="{2D08AD13-D20C-014A-898A-B88E40463494}" dt="2025-03-13T20:59:28.371" v="2338"/>
        <pc:sldMkLst>
          <pc:docMk/>
          <pc:sldMk cId="21341084" sldId="265"/>
        </pc:sldMkLst>
      </pc:sldChg>
      <pc:sldChg chg="delSp add mod modTransition">
        <pc:chgData name="Alessandro Fondacci" userId="6755447b1306a697" providerId="LiveId" clId="{2D08AD13-D20C-014A-898A-B88E40463494}" dt="2025-03-13T20:59:28.371" v="2338"/>
        <pc:sldMkLst>
          <pc:docMk/>
          <pc:sldMk cId="134213946" sldId="266"/>
        </pc:sldMkLst>
      </pc:sldChg>
      <pc:sldChg chg="delSp add mod modTransition">
        <pc:chgData name="Alessandro Fondacci" userId="6755447b1306a697" providerId="LiveId" clId="{2D08AD13-D20C-014A-898A-B88E40463494}" dt="2025-03-13T20:59:28.371" v="2338"/>
        <pc:sldMkLst>
          <pc:docMk/>
          <pc:sldMk cId="3825422491" sldId="267"/>
        </pc:sldMkLst>
      </pc:sldChg>
      <pc:sldChg chg="delSp add mod modTransition">
        <pc:chgData name="Alessandro Fondacci" userId="6755447b1306a697" providerId="LiveId" clId="{2D08AD13-D20C-014A-898A-B88E40463494}" dt="2025-03-13T20:59:28.371" v="2338"/>
        <pc:sldMkLst>
          <pc:docMk/>
          <pc:sldMk cId="3840590735" sldId="268"/>
        </pc:sldMkLst>
      </pc:sldChg>
      <pc:sldChg chg="delSp add mod ord">
        <pc:chgData name="Alessandro Fondacci" userId="6755447b1306a697" providerId="LiveId" clId="{2D08AD13-D20C-014A-898A-B88E40463494}" dt="2025-03-13T20:58:34.850" v="2329" actId="478"/>
        <pc:sldMkLst>
          <pc:docMk/>
          <pc:sldMk cId="1053497520" sldId="269"/>
        </pc:sldMkLst>
      </pc:sldChg>
      <pc:sldChg chg="addSp delSp modSp add mod modTransition">
        <pc:chgData name="Alessandro Fondacci" userId="6755447b1306a697" providerId="LiveId" clId="{2D08AD13-D20C-014A-898A-B88E40463494}" dt="2025-03-14T07:57:14.608" v="3259" actId="478"/>
        <pc:sldMkLst>
          <pc:docMk/>
          <pc:sldMk cId="3721020567" sldId="270"/>
        </pc:sldMkLst>
      </pc:sldChg>
      <pc:sldChg chg="addSp delSp modSp add mod modTransition">
        <pc:chgData name="Alessandro Fondacci" userId="6755447b1306a697" providerId="LiveId" clId="{2D08AD13-D20C-014A-898A-B88E40463494}" dt="2025-03-14T07:23:03.394" v="2399" actId="478"/>
        <pc:sldMkLst>
          <pc:docMk/>
          <pc:sldMk cId="1519607748" sldId="271"/>
        </pc:sldMkLst>
      </pc:sldChg>
      <pc:sldChg chg="addSp delSp modSp add mod modTransition">
        <pc:chgData name="Alessandro Fondacci" userId="6755447b1306a697" providerId="LiveId" clId="{2D08AD13-D20C-014A-898A-B88E40463494}" dt="2025-03-14T07:48:36.548" v="3144" actId="478"/>
        <pc:sldMkLst>
          <pc:docMk/>
          <pc:sldMk cId="2932172282" sldId="272"/>
        </pc:sldMkLst>
        <pc:spChg chg="add mod">
          <ac:chgData name="Alessandro Fondacci" userId="6755447b1306a697" providerId="LiveId" clId="{2D08AD13-D20C-014A-898A-B88E40463494}" dt="2025-03-14T07:24:23.279" v="2427" actId="167"/>
          <ac:spMkLst>
            <pc:docMk/>
            <pc:sldMk cId="2932172282" sldId="272"/>
            <ac:spMk id="2" creationId="{802F9011-0366-CD8E-6359-198492AEF76C}"/>
          </ac:spMkLst>
        </pc:spChg>
        <pc:spChg chg="mod">
          <ac:chgData name="Alessandro Fondacci" userId="6755447b1306a697" providerId="LiveId" clId="{2D08AD13-D20C-014A-898A-B88E40463494}" dt="2025-03-14T07:33:30.265" v="2471" actId="408"/>
          <ac:spMkLst>
            <pc:docMk/>
            <pc:sldMk cId="2932172282" sldId="272"/>
            <ac:spMk id="4" creationId="{A75344E8-F23F-1F3A-2A87-3E242B44C912}"/>
          </ac:spMkLst>
        </pc:spChg>
        <pc:spChg chg="mod">
          <ac:chgData name="Alessandro Fondacci" userId="6755447b1306a697" providerId="LiveId" clId="{2D08AD13-D20C-014A-898A-B88E40463494}" dt="2025-03-14T07:24:29.911" v="2428" actId="167"/>
          <ac:spMkLst>
            <pc:docMk/>
            <pc:sldMk cId="2932172282" sldId="272"/>
            <ac:spMk id="15" creationId="{B73B9C87-13F5-250C-354B-BF734BC0BA23}"/>
          </ac:spMkLst>
        </pc:spChg>
        <pc:picChg chg="mod">
          <ac:chgData name="Alessandro Fondacci" userId="6755447b1306a697" providerId="LiveId" clId="{2D08AD13-D20C-014A-898A-B88E40463494}" dt="2025-03-14T07:24:00.719" v="2423" actId="1035"/>
          <ac:picMkLst>
            <pc:docMk/>
            <pc:sldMk cId="2932172282" sldId="272"/>
            <ac:picMk id="9" creationId="{24AE6B7B-134A-97B0-F325-87D9F273ABD4}"/>
          </ac:picMkLst>
        </pc:picChg>
        <pc:cxnChg chg="add mod">
          <ac:chgData name="Alessandro Fondacci" userId="6755447b1306a697" providerId="LiveId" clId="{2D08AD13-D20C-014A-898A-B88E40463494}" dt="2025-03-14T07:39:04.389" v="2636" actId="555"/>
          <ac:cxnSpMkLst>
            <pc:docMk/>
            <pc:sldMk cId="2932172282" sldId="272"/>
            <ac:cxnSpMk id="26" creationId="{41E59008-07C8-B274-BBA3-54B222EAA73A}"/>
          </ac:cxnSpMkLst>
        </pc:cxnChg>
        <pc:cxnChg chg="add mod">
          <ac:chgData name="Alessandro Fondacci" userId="6755447b1306a697" providerId="LiveId" clId="{2D08AD13-D20C-014A-898A-B88E40463494}" dt="2025-03-14T07:40:29.220" v="2655" actId="555"/>
          <ac:cxnSpMkLst>
            <pc:docMk/>
            <pc:sldMk cId="2932172282" sldId="272"/>
            <ac:cxnSpMk id="27" creationId="{A66F1EE7-DB21-A596-5CEF-9BDAE84ED3CC}"/>
          </ac:cxnSpMkLst>
        </pc:cxnChg>
      </pc:sldChg>
      <pc:sldChg chg="delSp add mod">
        <pc:chgData name="Alessandro Fondacci" userId="6755447b1306a697" providerId="LiveId" clId="{2D08AD13-D20C-014A-898A-B88E40463494}" dt="2025-03-14T07:49:36.054" v="3160" actId="478"/>
        <pc:sldMkLst>
          <pc:docMk/>
          <pc:sldMk cId="1528740518" sldId="273"/>
        </pc:sldMkLst>
      </pc:sldChg>
      <pc:sldChg chg="delSp add mod ord">
        <pc:chgData name="Alessandro Fondacci" userId="6755447b1306a697" providerId="LiveId" clId="{2D08AD13-D20C-014A-898A-B88E40463494}" dt="2025-03-14T07:49:17.853" v="3157" actId="20578"/>
        <pc:sldMkLst>
          <pc:docMk/>
          <pc:sldMk cId="1389337994" sldId="274"/>
        </pc:sldMkLst>
      </pc:sldChg>
      <pc:sldChg chg="add">
        <pc:chgData name="Alessandro Fondacci" userId="6755447b1306a697" providerId="LiveId" clId="{2D08AD13-D20C-014A-898A-B88E40463494}" dt="2025-03-14T07:49:28.148" v="3158" actId="2890"/>
        <pc:sldMkLst>
          <pc:docMk/>
          <pc:sldMk cId="1985136864" sldId="275"/>
        </pc:sldMkLst>
      </pc:sldChg>
      <pc:sldChg chg="add del">
        <pc:chgData name="Alessandro Fondacci" userId="6755447b1306a697" providerId="LiveId" clId="{2D08AD13-D20C-014A-898A-B88E40463494}" dt="2025-03-14T07:49:11.659" v="3156" actId="2696"/>
        <pc:sldMkLst>
          <pc:docMk/>
          <pc:sldMk cId="3698619442" sldId="275"/>
        </pc:sldMkLst>
      </pc:sldChg>
      <pc:sldChg chg="addSp delSp modSp add mod">
        <pc:chgData name="Alessandro Fondacci" userId="6755447b1306a697" providerId="LiveId" clId="{2D08AD13-D20C-014A-898A-B88E40463494}" dt="2025-03-14T08:10:09.125" v="3428" actId="478"/>
        <pc:sldMkLst>
          <pc:docMk/>
          <pc:sldMk cId="63400874" sldId="276"/>
        </pc:sldMkLst>
        <pc:spChg chg="mod">
          <ac:chgData name="Alessandro Fondacci" userId="6755447b1306a697" providerId="LiveId" clId="{2D08AD13-D20C-014A-898A-B88E40463494}" dt="2025-03-14T07:50:38.853" v="3163" actId="20577"/>
          <ac:spMkLst>
            <pc:docMk/>
            <pc:sldMk cId="63400874" sldId="276"/>
            <ac:spMk id="7" creationId="{E9A4D858-0FC5-15B7-E8C3-1E666552CC31}"/>
          </ac:spMkLst>
        </pc:spChg>
        <pc:spChg chg="mod">
          <ac:chgData name="Alessandro Fondacci" userId="6755447b1306a697" providerId="LiveId" clId="{2D08AD13-D20C-014A-898A-B88E40463494}" dt="2025-03-14T07:50:46.067" v="3180" actId="20577"/>
          <ac:spMkLst>
            <pc:docMk/>
            <pc:sldMk cId="63400874" sldId="276"/>
            <ac:spMk id="15" creationId="{589463F2-5AE9-7E98-21E5-F5679E3302DB}"/>
          </ac:spMkLst>
        </pc:spChg>
        <pc:picChg chg="add mod">
          <ac:chgData name="Alessandro Fondacci" userId="6755447b1306a697" providerId="LiveId" clId="{2D08AD13-D20C-014A-898A-B88E40463494}" dt="2025-03-14T08:10:07.359" v="3427" actId="12788"/>
          <ac:picMkLst>
            <pc:docMk/>
            <pc:sldMk cId="63400874" sldId="276"/>
            <ac:picMk id="18" creationId="{C7EE085F-F377-160A-5680-3DFCFB2DF5A4}"/>
          </ac:picMkLst>
        </pc:picChg>
      </pc:sldChg>
      <pc:sldChg chg="delSp add mod">
        <pc:chgData name="Alessandro Fondacci" userId="6755447b1306a697" providerId="LiveId" clId="{2D08AD13-D20C-014A-898A-B88E40463494}" dt="2025-03-14T07:57:18.185" v="3260" actId="478"/>
        <pc:sldMkLst>
          <pc:docMk/>
          <pc:sldMk cId="1210830919" sldId="277"/>
        </pc:sldMkLst>
      </pc:sldChg>
      <pc:sldChg chg="addSp delSp modSp new del mod modClrScheme chgLayout">
        <pc:chgData name="Alessandro Fondacci" userId="6755447b1306a697" providerId="LiveId" clId="{2D08AD13-D20C-014A-898A-B88E40463494}" dt="2025-03-14T07:55:25.576" v="3229" actId="2696"/>
        <pc:sldMkLst>
          <pc:docMk/>
          <pc:sldMk cId="3856204739" sldId="277"/>
        </pc:sldMkLst>
      </pc:sldChg>
      <pc:sldChg chg="add">
        <pc:chgData name="Alessandro Fondacci" userId="6755447b1306a697" providerId="LiveId" clId="{2D08AD13-D20C-014A-898A-B88E40463494}" dt="2025-03-14T07:57:08.785" v="3257" actId="2890"/>
        <pc:sldMkLst>
          <pc:docMk/>
          <pc:sldMk cId="3103222369" sldId="278"/>
        </pc:sldMkLst>
      </pc:sldChg>
      <pc:sldChg chg="addSp delSp modSp add mod">
        <pc:chgData name="Alessandro Fondacci" userId="6755447b1306a697" providerId="LiveId" clId="{2D08AD13-D20C-014A-898A-B88E40463494}" dt="2025-03-14T08:06:12.498" v="3411" actId="478"/>
        <pc:sldMkLst>
          <pc:docMk/>
          <pc:sldMk cId="264495798" sldId="279"/>
        </pc:sldMkLst>
        <pc:spChg chg="add mod">
          <ac:chgData name="Alessandro Fondacci" userId="6755447b1306a697" providerId="LiveId" clId="{2D08AD13-D20C-014A-898A-B88E40463494}" dt="2025-03-14T08:06:10" v="3410" actId="12788"/>
          <ac:spMkLst>
            <pc:docMk/>
            <pc:sldMk cId="264495798" sldId="279"/>
            <ac:spMk id="8" creationId="{0B7001A2-737B-71AF-A474-C7AD3AB8D7C1}"/>
          </ac:spMkLst>
        </pc:spChg>
      </pc:sldChg>
      <pc:sldChg chg="addSp delSp modSp add mod modTransition">
        <pc:chgData name="Alessandro Fondacci" userId="6755447b1306a697" providerId="LiveId" clId="{2D08AD13-D20C-014A-898A-B88E40463494}" dt="2025-03-14T08:14:25.568" v="3533" actId="478"/>
        <pc:sldMkLst>
          <pc:docMk/>
          <pc:sldMk cId="721963601" sldId="280"/>
        </pc:sldMkLst>
      </pc:sldChg>
      <pc:sldChg chg="addSp modSp add mod">
        <pc:chgData name="Alessandro Fondacci" userId="6755447b1306a697" providerId="LiveId" clId="{2D08AD13-D20C-014A-898A-B88E40463494}" dt="2025-03-14T08:20:04.162" v="3706" actId="207"/>
        <pc:sldMkLst>
          <pc:docMk/>
          <pc:sldMk cId="1049947424" sldId="281"/>
        </pc:sldMkLst>
      </pc:sldChg>
      <pc:sldChg chg="addSp delSp modSp add mod modTransition">
        <pc:chgData name="Alessandro Fondacci" userId="6755447b1306a697" providerId="LiveId" clId="{2D08AD13-D20C-014A-898A-B88E40463494}" dt="2025-03-14T11:06:05.203" v="4974" actId="20577"/>
        <pc:sldMkLst>
          <pc:docMk/>
          <pc:sldMk cId="878396964" sldId="282"/>
        </pc:sldMkLst>
        <pc:spChg chg="mod">
          <ac:chgData name="Alessandro Fondacci" userId="6755447b1306a697" providerId="LiveId" clId="{2D08AD13-D20C-014A-898A-B88E40463494}" dt="2025-03-14T09:10:26.685" v="4332" actId="408"/>
          <ac:spMkLst>
            <pc:docMk/>
            <pc:sldMk cId="878396964" sldId="282"/>
            <ac:spMk id="4" creationId="{F1A4F0DD-50B9-734A-7F6E-5AC989ADCD31}"/>
          </ac:spMkLst>
        </pc:spChg>
        <pc:spChg chg="mod">
          <ac:chgData name="Alessandro Fondacci" userId="6755447b1306a697" providerId="LiveId" clId="{2D08AD13-D20C-014A-898A-B88E40463494}" dt="2025-03-14T11:06:05.203" v="4974" actId="20577"/>
          <ac:spMkLst>
            <pc:docMk/>
            <pc:sldMk cId="878396964" sldId="282"/>
            <ac:spMk id="7" creationId="{69688C04-F696-FD4B-B7FD-C0EA06A61655}"/>
          </ac:spMkLst>
        </pc:spChg>
        <pc:cxnChg chg="add mod">
          <ac:chgData name="Alessandro Fondacci" userId="6755447b1306a697" providerId="LiveId" clId="{2D08AD13-D20C-014A-898A-B88E40463494}" dt="2025-03-14T10:46:27.718" v="4564" actId="408"/>
          <ac:cxnSpMkLst>
            <pc:docMk/>
            <pc:sldMk cId="878396964" sldId="282"/>
            <ac:cxnSpMk id="8" creationId="{EA6BBBE1-7CED-37ED-7A3A-ED40033B1CE6}"/>
          </ac:cxnSpMkLst>
        </pc:cxnChg>
      </pc:sldChg>
      <pc:sldChg chg="delSp modSp add mod">
        <pc:chgData name="Alessandro Fondacci" userId="6755447b1306a697" providerId="LiveId" clId="{2D08AD13-D20C-014A-898A-B88E40463494}" dt="2025-03-14T11:06:13.860" v="4976" actId="20577"/>
        <pc:sldMkLst>
          <pc:docMk/>
          <pc:sldMk cId="2903248979" sldId="283"/>
        </pc:sldMkLst>
        <pc:spChg chg="mod">
          <ac:chgData name="Alessandro Fondacci" userId="6755447b1306a697" providerId="LiveId" clId="{2D08AD13-D20C-014A-898A-B88E40463494}" dt="2025-03-14T11:06:13.860" v="4976" actId="20577"/>
          <ac:spMkLst>
            <pc:docMk/>
            <pc:sldMk cId="2903248979" sldId="283"/>
            <ac:spMk id="7" creationId="{04F6C923-4466-614C-1267-EBDE56B3001E}"/>
          </ac:spMkLst>
        </pc:spChg>
      </pc:sldChg>
      <pc:sldChg chg="delSp modSp add mod">
        <pc:chgData name="Alessandro Fondacci" userId="6755447b1306a697" providerId="LiveId" clId="{2D08AD13-D20C-014A-898A-B88E40463494}" dt="2025-03-14T11:06:20.451" v="4977" actId="20577"/>
        <pc:sldMkLst>
          <pc:docMk/>
          <pc:sldMk cId="3286189936" sldId="284"/>
        </pc:sldMkLst>
        <pc:spChg chg="mod">
          <ac:chgData name="Alessandro Fondacci" userId="6755447b1306a697" providerId="LiveId" clId="{2D08AD13-D20C-014A-898A-B88E40463494}" dt="2025-03-14T11:06:20.451" v="4977" actId="20577"/>
          <ac:spMkLst>
            <pc:docMk/>
            <pc:sldMk cId="3286189936" sldId="284"/>
            <ac:spMk id="7" creationId="{B358AC4C-4FD8-60AE-C51A-1F5BC9342D74}"/>
          </ac:spMkLst>
        </pc:spChg>
      </pc:sldChg>
      <pc:sldChg chg="delSp modSp add mod ord">
        <pc:chgData name="Alessandro Fondacci" userId="6755447b1306a697" providerId="LiveId" clId="{2D08AD13-D20C-014A-898A-B88E40463494}" dt="2025-03-14T11:06:10.962" v="4975" actId="20577"/>
        <pc:sldMkLst>
          <pc:docMk/>
          <pc:sldMk cId="4193718519" sldId="285"/>
        </pc:sldMkLst>
        <pc:spChg chg="mod">
          <ac:chgData name="Alessandro Fondacci" userId="6755447b1306a697" providerId="LiveId" clId="{2D08AD13-D20C-014A-898A-B88E40463494}" dt="2025-03-14T11:06:10.962" v="4975" actId="20577"/>
          <ac:spMkLst>
            <pc:docMk/>
            <pc:sldMk cId="4193718519" sldId="285"/>
            <ac:spMk id="7" creationId="{19AE5BD3-85AE-4BA6-B9F1-D794063161C4}"/>
          </ac:spMkLst>
        </pc:spChg>
      </pc:sldChg>
      <pc:sldChg chg="delSp modSp add mod">
        <pc:chgData name="Alessandro Fondacci" userId="6755447b1306a697" providerId="LiveId" clId="{2D08AD13-D20C-014A-898A-B88E40463494}" dt="2025-03-14T11:06:23.408" v="4978" actId="20577"/>
        <pc:sldMkLst>
          <pc:docMk/>
          <pc:sldMk cId="1394652613" sldId="286"/>
        </pc:sldMkLst>
        <pc:spChg chg="mod">
          <ac:chgData name="Alessandro Fondacci" userId="6755447b1306a697" providerId="LiveId" clId="{2D08AD13-D20C-014A-898A-B88E40463494}" dt="2025-03-14T11:06:23.408" v="4978" actId="20577"/>
          <ac:spMkLst>
            <pc:docMk/>
            <pc:sldMk cId="1394652613" sldId="286"/>
            <ac:spMk id="7" creationId="{83F5A389-0E7F-D440-0EA9-5DDC95D560BE}"/>
          </ac:spMkLst>
        </pc:spChg>
      </pc:sldChg>
      <pc:sldChg chg="modSp add mod">
        <pc:chgData name="Alessandro Fondacci" userId="6755447b1306a697" providerId="LiveId" clId="{2D08AD13-D20C-014A-898A-B88E40463494}" dt="2025-03-14T11:06:29.742" v="4980" actId="20577"/>
        <pc:sldMkLst>
          <pc:docMk/>
          <pc:sldMk cId="351654229" sldId="287"/>
        </pc:sldMkLst>
        <pc:spChg chg="mod">
          <ac:chgData name="Alessandro Fondacci" userId="6755447b1306a697" providerId="LiveId" clId="{2D08AD13-D20C-014A-898A-B88E40463494}" dt="2025-03-14T11:06:29.742" v="4980" actId="20577"/>
          <ac:spMkLst>
            <pc:docMk/>
            <pc:sldMk cId="351654229" sldId="287"/>
            <ac:spMk id="7" creationId="{A29EF861-9F74-17BF-FFAF-F1B935DF6B12}"/>
          </ac:spMkLst>
        </pc:spChg>
      </pc:sldChg>
      <pc:sldChg chg="delSp modSp add mod ord">
        <pc:chgData name="Alessandro Fondacci" userId="6755447b1306a697" providerId="LiveId" clId="{2D08AD13-D20C-014A-898A-B88E40463494}" dt="2025-03-14T11:06:26.243" v="4979" actId="20577"/>
        <pc:sldMkLst>
          <pc:docMk/>
          <pc:sldMk cId="3129765836" sldId="288"/>
        </pc:sldMkLst>
        <pc:spChg chg="mod">
          <ac:chgData name="Alessandro Fondacci" userId="6755447b1306a697" providerId="LiveId" clId="{2D08AD13-D20C-014A-898A-B88E40463494}" dt="2025-03-14T11:06:26.243" v="4979" actId="20577"/>
          <ac:spMkLst>
            <pc:docMk/>
            <pc:sldMk cId="3129765836" sldId="288"/>
            <ac:spMk id="7" creationId="{DC479516-E127-E727-E439-2D1361E67675}"/>
          </ac:spMkLst>
        </pc:spChg>
      </pc:sldChg>
      <pc:sldChg chg="addSp delSp modSp add mod">
        <pc:chgData name="Alessandro Fondacci" userId="6755447b1306a697" providerId="LiveId" clId="{2D08AD13-D20C-014A-898A-B88E40463494}" dt="2025-03-14T11:06:32.710" v="4981" actId="20577"/>
        <pc:sldMkLst>
          <pc:docMk/>
          <pc:sldMk cId="2410952446" sldId="289"/>
        </pc:sldMkLst>
        <pc:spChg chg="add mod">
          <ac:chgData name="Alessandro Fondacci" userId="6755447b1306a697" providerId="LiveId" clId="{2D08AD13-D20C-014A-898A-B88E40463494}" dt="2025-03-14T10:58:04.323" v="4903" actId="12788"/>
          <ac:spMkLst>
            <pc:docMk/>
            <pc:sldMk cId="2410952446" sldId="289"/>
            <ac:spMk id="2" creationId="{C8483D82-5DDF-CD36-5EFA-7A0F63F73574}"/>
          </ac:spMkLst>
        </pc:spChg>
        <pc:spChg chg="mod">
          <ac:chgData name="Alessandro Fondacci" userId="6755447b1306a697" providerId="LiveId" clId="{2D08AD13-D20C-014A-898A-B88E40463494}" dt="2025-03-14T11:06:32.710" v="4981" actId="20577"/>
          <ac:spMkLst>
            <pc:docMk/>
            <pc:sldMk cId="2410952446" sldId="289"/>
            <ac:spMk id="7" creationId="{3F716636-4100-2FC1-C398-5DD6CE9727B4}"/>
          </ac:spMkLst>
        </pc:spChg>
      </pc:sldChg>
      <pc:sldChg chg="modSp add mod">
        <pc:chgData name="Alessandro Fondacci" userId="6755447b1306a697" providerId="LiveId" clId="{2D08AD13-D20C-014A-898A-B88E40463494}" dt="2025-03-14T10:58:54.849" v="4972"/>
        <pc:sldMkLst>
          <pc:docMk/>
          <pc:sldMk cId="3452187238" sldId="290"/>
        </pc:sldMkLst>
        <pc:spChg chg="mod">
          <ac:chgData name="Alessandro Fondacci" userId="6755447b1306a697" providerId="LiveId" clId="{2D08AD13-D20C-014A-898A-B88E40463494}" dt="2025-03-14T10:58:54.849" v="4972"/>
          <ac:spMkLst>
            <pc:docMk/>
            <pc:sldMk cId="3452187238" sldId="290"/>
            <ac:spMk id="2" creationId="{C6E50A15-6B34-7011-7A88-8568E8DB4FF2}"/>
          </ac:spMkLst>
        </pc:spChg>
      </pc:sldChg>
    </pc:docChg>
  </pc:docChgLst>
  <pc:docChgLst>
    <pc:chgData name="Alessandro Fondacci" userId="6755447b1306a697" providerId="LiveId" clId="{5B687ACE-B801-A943-AEB2-58F9BBD59150}"/>
    <pc:docChg chg="undo redo custSel addSld delSld modSld">
      <pc:chgData name="Alessandro Fondacci" userId="6755447b1306a697" providerId="LiveId" clId="{5B687ACE-B801-A943-AEB2-58F9BBD59150}" dt="2025-03-17T22:42:09.910" v="837" actId="478"/>
      <pc:docMkLst>
        <pc:docMk/>
      </pc:docMkLst>
      <pc:sldChg chg="modSp mod modTransition">
        <pc:chgData name="Alessandro Fondacci" userId="6755447b1306a697" providerId="LiveId" clId="{5B687ACE-B801-A943-AEB2-58F9BBD59150}" dt="2025-03-14T14:01:44.452" v="432"/>
        <pc:sldMkLst>
          <pc:docMk/>
          <pc:sldMk cId="3963928583" sldId="256"/>
        </pc:sldMkLst>
        <pc:picChg chg="mod modCrop">
          <ac:chgData name="Alessandro Fondacci" userId="6755447b1306a697" providerId="LiveId" clId="{5B687ACE-B801-A943-AEB2-58F9BBD59150}" dt="2025-03-14T13:54:50.968" v="429" actId="732"/>
          <ac:picMkLst>
            <pc:docMk/>
            <pc:sldMk cId="3963928583" sldId="256"/>
            <ac:picMk id="7" creationId="{7140C338-721F-5844-C166-09C56EDB9910}"/>
          </ac:picMkLst>
        </pc:picChg>
      </pc:sldChg>
      <pc:sldChg chg="addSp delSp modSp del mod modTransition">
        <pc:chgData name="Alessandro Fondacci" userId="6755447b1306a697" providerId="LiveId" clId="{5B687ACE-B801-A943-AEB2-58F9BBD59150}" dt="2025-03-17T22:35:33.095" v="667" actId="2696"/>
        <pc:sldMkLst>
          <pc:docMk/>
          <pc:sldMk cId="2675400693" sldId="257"/>
        </pc:sldMkLst>
        <pc:spChg chg="add del mod">
          <ac:chgData name="Alessandro Fondacci" userId="6755447b1306a697" providerId="LiveId" clId="{5B687ACE-B801-A943-AEB2-58F9BBD59150}" dt="2025-03-17T22:20:48.433" v="533" actId="478"/>
          <ac:spMkLst>
            <pc:docMk/>
            <pc:sldMk cId="2675400693" sldId="257"/>
            <ac:spMk id="3" creationId="{17E48481-DE59-FEC7-8697-D6F941A94330}"/>
          </ac:spMkLst>
        </pc:spChg>
        <pc:spChg chg="mod">
          <ac:chgData name="Alessandro Fondacci" userId="6755447b1306a697" providerId="LiveId" clId="{5B687ACE-B801-A943-AEB2-58F9BBD59150}" dt="2025-03-17T22:23:07.361" v="560" actId="465"/>
          <ac:spMkLst>
            <pc:docMk/>
            <pc:sldMk cId="2675400693" sldId="257"/>
            <ac:spMk id="5" creationId="{E4205F35-D765-EF98-454B-215EA242E44E}"/>
          </ac:spMkLst>
        </pc:spChg>
        <pc:spChg chg="mod">
          <ac:chgData name="Alessandro Fondacci" userId="6755447b1306a697" providerId="LiveId" clId="{5B687ACE-B801-A943-AEB2-58F9BBD59150}" dt="2025-03-17T22:23:07.361" v="560" actId="465"/>
          <ac:spMkLst>
            <pc:docMk/>
            <pc:sldMk cId="2675400693" sldId="257"/>
            <ac:spMk id="6" creationId="{0958B582-6CD3-23A8-FCFF-0872A1397D1D}"/>
          </ac:spMkLst>
        </pc:spChg>
        <pc:spChg chg="mod">
          <ac:chgData name="Alessandro Fondacci" userId="6755447b1306a697" providerId="LiveId" clId="{5B687ACE-B801-A943-AEB2-58F9BBD59150}" dt="2025-03-17T22:23:07.361" v="560" actId="465"/>
          <ac:spMkLst>
            <pc:docMk/>
            <pc:sldMk cId="2675400693" sldId="257"/>
            <ac:spMk id="7" creationId="{91A1D3C5-1A79-6F6E-AED9-CCC4A9E76801}"/>
          </ac:spMkLst>
        </pc:spChg>
        <pc:spChg chg="add mod">
          <ac:chgData name="Alessandro Fondacci" userId="6755447b1306a697" providerId="LiveId" clId="{5B687ACE-B801-A943-AEB2-58F9BBD59150}" dt="2025-03-17T22:23:07.361" v="560" actId="465"/>
          <ac:spMkLst>
            <pc:docMk/>
            <pc:sldMk cId="2675400693" sldId="257"/>
            <ac:spMk id="9" creationId="{563A9D98-C438-5D3D-2150-57D42F1EC300}"/>
          </ac:spMkLst>
        </pc:spChg>
      </pc:sldChg>
      <pc:sldChg chg="del">
        <pc:chgData name="Alessandro Fondacci" userId="6755447b1306a697" providerId="LiveId" clId="{5B687ACE-B801-A943-AEB2-58F9BBD59150}" dt="2025-03-14T13:17:43.100" v="157" actId="2696"/>
        <pc:sldMkLst>
          <pc:docMk/>
          <pc:sldMk cId="2920465767" sldId="258"/>
        </pc:sldMkLst>
      </pc:sldChg>
      <pc:sldChg chg="del">
        <pc:chgData name="Alessandro Fondacci" userId="6755447b1306a697" providerId="LiveId" clId="{5B687ACE-B801-A943-AEB2-58F9BBD59150}" dt="2025-03-14T13:17:43.166" v="158" actId="2696"/>
        <pc:sldMkLst>
          <pc:docMk/>
          <pc:sldMk cId="2822519245" sldId="259"/>
        </pc:sldMkLst>
      </pc:sldChg>
      <pc:sldChg chg="del">
        <pc:chgData name="Alessandro Fondacci" userId="6755447b1306a697" providerId="LiveId" clId="{5B687ACE-B801-A943-AEB2-58F9BBD59150}" dt="2025-03-14T13:17:43.221" v="159" actId="2696"/>
        <pc:sldMkLst>
          <pc:docMk/>
          <pc:sldMk cId="237256910" sldId="260"/>
        </pc:sldMkLst>
      </pc:sldChg>
      <pc:sldChg chg="addSp delSp modSp mod modTransition">
        <pc:chgData name="Alessandro Fondacci" userId="6755447b1306a697" providerId="LiveId" clId="{5B687ACE-B801-A943-AEB2-58F9BBD59150}" dt="2025-03-17T22:37:33.202" v="686" actId="478"/>
        <pc:sldMkLst>
          <pc:docMk/>
          <pc:sldMk cId="2970268638" sldId="261"/>
        </pc:sldMkLst>
        <pc:spChg chg="del mod">
          <ac:chgData name="Alessandro Fondacci" userId="6755447b1306a697" providerId="LiveId" clId="{5B687ACE-B801-A943-AEB2-58F9BBD59150}" dt="2025-03-17T22:37:27.447" v="684" actId="478"/>
          <ac:spMkLst>
            <pc:docMk/>
            <pc:sldMk cId="2970268638" sldId="261"/>
            <ac:spMk id="2" creationId="{8919D84F-B659-C867-F9E7-8374915EB266}"/>
          </ac:spMkLst>
        </pc:spChg>
        <pc:spChg chg="del">
          <ac:chgData name="Alessandro Fondacci" userId="6755447b1306a697" providerId="LiveId" clId="{5B687ACE-B801-A943-AEB2-58F9BBD59150}" dt="2025-03-17T22:37:24.521" v="683" actId="478"/>
          <ac:spMkLst>
            <pc:docMk/>
            <pc:sldMk cId="2970268638" sldId="261"/>
            <ac:spMk id="3" creationId="{7B03D70B-E3CC-B933-72B2-1C057EB9B965}"/>
          </ac:spMkLst>
        </pc:spChg>
        <pc:spChg chg="del">
          <ac:chgData name="Alessandro Fondacci" userId="6755447b1306a697" providerId="LiveId" clId="{5B687ACE-B801-A943-AEB2-58F9BBD59150}" dt="2025-03-17T22:23:23.793" v="563" actId="478"/>
          <ac:spMkLst>
            <pc:docMk/>
            <pc:sldMk cId="2970268638" sldId="261"/>
            <ac:spMk id="5" creationId="{6CBBD85E-CE9B-4091-1088-D6CDF57DBBD3}"/>
          </ac:spMkLst>
        </pc:spChg>
        <pc:spChg chg="del mod">
          <ac:chgData name="Alessandro Fondacci" userId="6755447b1306a697" providerId="LiveId" clId="{5B687ACE-B801-A943-AEB2-58F9BBD59150}" dt="2025-03-17T22:23:20.626" v="562" actId="478"/>
          <ac:spMkLst>
            <pc:docMk/>
            <pc:sldMk cId="2970268638" sldId="261"/>
            <ac:spMk id="6" creationId="{A3AC07E5-C791-EB4C-8CB0-3DFE01D54464}"/>
          </ac:spMkLst>
        </pc:spChg>
        <pc:spChg chg="del">
          <ac:chgData name="Alessandro Fondacci" userId="6755447b1306a697" providerId="LiveId" clId="{5B687ACE-B801-A943-AEB2-58F9BBD59150}" dt="2025-03-17T22:37:30.224" v="685" actId="478"/>
          <ac:spMkLst>
            <pc:docMk/>
            <pc:sldMk cId="2970268638" sldId="261"/>
            <ac:spMk id="8" creationId="{88F3F8E0-7955-CA01-9CAB-70F7FA54BEB8}"/>
          </ac:spMkLst>
        </pc:spChg>
        <pc:spChg chg="add del mod">
          <ac:chgData name="Alessandro Fondacci" userId="6755447b1306a697" providerId="LiveId" clId="{5B687ACE-B801-A943-AEB2-58F9BBD59150}" dt="2025-03-17T22:20:35.111" v="532" actId="478"/>
          <ac:spMkLst>
            <pc:docMk/>
            <pc:sldMk cId="2970268638" sldId="261"/>
            <ac:spMk id="9" creationId="{625ACDE4-2FEA-0E57-ABAD-9AA6D11D1080}"/>
          </ac:spMkLst>
        </pc:spChg>
        <pc:spChg chg="add mod">
          <ac:chgData name="Alessandro Fondacci" userId="6755447b1306a697" providerId="LiveId" clId="{5B687ACE-B801-A943-AEB2-58F9BBD59150}" dt="2025-03-17T22:23:24.957" v="564"/>
          <ac:spMkLst>
            <pc:docMk/>
            <pc:sldMk cId="2970268638" sldId="261"/>
            <ac:spMk id="10" creationId="{1D1CDBD6-EEAB-BAAB-16B5-4C17F1CEA5C3}"/>
          </ac:spMkLst>
        </pc:spChg>
        <pc:spChg chg="add mod">
          <ac:chgData name="Alessandro Fondacci" userId="6755447b1306a697" providerId="LiveId" clId="{5B687ACE-B801-A943-AEB2-58F9BBD59150}" dt="2025-03-17T22:23:24.957" v="564"/>
          <ac:spMkLst>
            <pc:docMk/>
            <pc:sldMk cId="2970268638" sldId="261"/>
            <ac:spMk id="11" creationId="{DBAF2AA9-F6AC-B7E2-CA45-A4E313C1FF14}"/>
          </ac:spMkLst>
        </pc:spChg>
        <pc:spChg chg="add mod">
          <ac:chgData name="Alessandro Fondacci" userId="6755447b1306a697" providerId="LiveId" clId="{5B687ACE-B801-A943-AEB2-58F9BBD59150}" dt="2025-03-17T22:23:24.957" v="564"/>
          <ac:spMkLst>
            <pc:docMk/>
            <pc:sldMk cId="2970268638" sldId="261"/>
            <ac:spMk id="12" creationId="{429D0E73-AB97-0533-BB0D-F24F27C54588}"/>
          </ac:spMkLst>
        </pc:spChg>
        <pc:spChg chg="add del mod">
          <ac:chgData name="Alessandro Fondacci" userId="6755447b1306a697" providerId="LiveId" clId="{5B687ACE-B801-A943-AEB2-58F9BBD59150}" dt="2025-03-17T22:37:14.712" v="681" actId="478"/>
          <ac:spMkLst>
            <pc:docMk/>
            <pc:sldMk cId="2970268638" sldId="261"/>
            <ac:spMk id="14" creationId="{55C143E5-04EF-0881-42E6-6D3B4F1FF21F}"/>
          </ac:spMkLst>
        </pc:spChg>
        <pc:spChg chg="add del mod">
          <ac:chgData name="Alessandro Fondacci" userId="6755447b1306a697" providerId="LiveId" clId="{5B687ACE-B801-A943-AEB2-58F9BBD59150}" dt="2025-03-17T22:37:33.202" v="686" actId="478"/>
          <ac:spMkLst>
            <pc:docMk/>
            <pc:sldMk cId="2970268638" sldId="261"/>
            <ac:spMk id="16" creationId="{FCDA7C23-40C1-F1F9-6CE3-57FE6E3A61AE}"/>
          </ac:spMkLst>
        </pc:spChg>
        <pc:spChg chg="del">
          <ac:chgData name="Alessandro Fondacci" userId="6755447b1306a697" providerId="LiveId" clId="{5B687ACE-B801-A943-AEB2-58F9BBD59150}" dt="2025-03-17T22:37:24.521" v="683" actId="478"/>
          <ac:spMkLst>
            <pc:docMk/>
            <pc:sldMk cId="2970268638" sldId="261"/>
            <ac:spMk id="20" creationId="{3CB78F2C-B27F-7F5D-FE5B-14B6196A13ED}"/>
          </ac:spMkLst>
        </pc:spChg>
        <pc:spChg chg="del">
          <ac:chgData name="Alessandro Fondacci" userId="6755447b1306a697" providerId="LiveId" clId="{5B687ACE-B801-A943-AEB2-58F9BBD59150}" dt="2025-03-17T22:37:24.521" v="683" actId="478"/>
          <ac:spMkLst>
            <pc:docMk/>
            <pc:sldMk cId="2970268638" sldId="261"/>
            <ac:spMk id="21" creationId="{EBA6E244-0C79-53C0-147A-D22196C59342}"/>
          </ac:spMkLst>
        </pc:spChg>
        <pc:spChg chg="del">
          <ac:chgData name="Alessandro Fondacci" userId="6755447b1306a697" providerId="LiveId" clId="{5B687ACE-B801-A943-AEB2-58F9BBD59150}" dt="2025-03-17T22:37:24.521" v="683" actId="478"/>
          <ac:spMkLst>
            <pc:docMk/>
            <pc:sldMk cId="2970268638" sldId="261"/>
            <ac:spMk id="22" creationId="{E08961FC-FCB2-679B-A415-47B3678DC10A}"/>
          </ac:spMkLst>
        </pc:spChg>
        <pc:spChg chg="del">
          <ac:chgData name="Alessandro Fondacci" userId="6755447b1306a697" providerId="LiveId" clId="{5B687ACE-B801-A943-AEB2-58F9BBD59150}" dt="2025-03-17T22:37:24.521" v="683" actId="478"/>
          <ac:spMkLst>
            <pc:docMk/>
            <pc:sldMk cId="2970268638" sldId="261"/>
            <ac:spMk id="23" creationId="{870E203B-4485-A94C-D0F9-422DB33BC710}"/>
          </ac:spMkLst>
        </pc:spChg>
        <pc:spChg chg="del">
          <ac:chgData name="Alessandro Fondacci" userId="6755447b1306a697" providerId="LiveId" clId="{5B687ACE-B801-A943-AEB2-58F9BBD59150}" dt="2025-03-17T22:37:24.521" v="683" actId="478"/>
          <ac:spMkLst>
            <pc:docMk/>
            <pc:sldMk cId="2970268638" sldId="261"/>
            <ac:spMk id="24" creationId="{D56D551C-EB9F-9F1E-3346-23E899628673}"/>
          </ac:spMkLst>
        </pc:spChg>
        <pc:spChg chg="del">
          <ac:chgData name="Alessandro Fondacci" userId="6755447b1306a697" providerId="LiveId" clId="{5B687ACE-B801-A943-AEB2-58F9BBD59150}" dt="2025-03-17T22:37:24.521" v="683" actId="478"/>
          <ac:spMkLst>
            <pc:docMk/>
            <pc:sldMk cId="2970268638" sldId="261"/>
            <ac:spMk id="25" creationId="{D5A630D3-258C-CAA4-EEB6-539FF2FEBAC9}"/>
          </ac:spMkLst>
        </pc:spChg>
        <pc:spChg chg="del">
          <ac:chgData name="Alessandro Fondacci" userId="6755447b1306a697" providerId="LiveId" clId="{5B687ACE-B801-A943-AEB2-58F9BBD59150}" dt="2025-03-17T22:37:24.521" v="683" actId="478"/>
          <ac:spMkLst>
            <pc:docMk/>
            <pc:sldMk cId="2970268638" sldId="261"/>
            <ac:spMk id="26" creationId="{559D7427-AFFF-F7F9-2DC3-F59DAD38E878}"/>
          </ac:spMkLst>
        </pc:spChg>
        <pc:spChg chg="del">
          <ac:chgData name="Alessandro Fondacci" userId="6755447b1306a697" providerId="LiveId" clId="{5B687ACE-B801-A943-AEB2-58F9BBD59150}" dt="2025-03-17T22:37:24.521" v="683" actId="478"/>
          <ac:spMkLst>
            <pc:docMk/>
            <pc:sldMk cId="2970268638" sldId="261"/>
            <ac:spMk id="32" creationId="{003E390E-1133-20B7-F99C-D24C87A21F76}"/>
          </ac:spMkLst>
        </pc:spChg>
        <pc:picChg chg="add mod">
          <ac:chgData name="Alessandro Fondacci" userId="6755447b1306a697" providerId="LiveId" clId="{5B687ACE-B801-A943-AEB2-58F9BBD59150}" dt="2025-03-17T22:37:18.557" v="682" actId="167"/>
          <ac:picMkLst>
            <pc:docMk/>
            <pc:sldMk cId="2970268638" sldId="261"/>
            <ac:picMk id="13" creationId="{70769737-7BB7-F42C-F8BF-4A4E24A26A3A}"/>
          </ac:picMkLst>
        </pc:picChg>
        <pc:picChg chg="del">
          <ac:chgData name="Alessandro Fondacci" userId="6755447b1306a697" providerId="LiveId" clId="{5B687ACE-B801-A943-AEB2-58F9BBD59150}" dt="2025-03-17T22:37:24.521" v="683" actId="478"/>
          <ac:picMkLst>
            <pc:docMk/>
            <pc:sldMk cId="2970268638" sldId="261"/>
            <ac:picMk id="19" creationId="{955023FC-C150-8ADC-4FFD-E21419980921}"/>
          </ac:picMkLst>
        </pc:picChg>
      </pc:sldChg>
      <pc:sldChg chg="del">
        <pc:chgData name="Alessandro Fondacci" userId="6755447b1306a697" providerId="LiveId" clId="{5B687ACE-B801-A943-AEB2-58F9BBD59150}" dt="2025-03-14T13:17:50.632" v="160" actId="2696"/>
        <pc:sldMkLst>
          <pc:docMk/>
          <pc:sldMk cId="3137246150" sldId="262"/>
        </pc:sldMkLst>
      </pc:sldChg>
      <pc:sldChg chg="addSp delSp modSp mod modTransition">
        <pc:chgData name="Alessandro Fondacci" userId="6755447b1306a697" providerId="LiveId" clId="{5B687ACE-B801-A943-AEB2-58F9BBD59150}" dt="2025-03-17T22:39:42.664" v="778" actId="1037"/>
        <pc:sldMkLst>
          <pc:docMk/>
          <pc:sldMk cId="3645988955" sldId="263"/>
        </pc:sldMkLst>
        <pc:spChg chg="del">
          <ac:chgData name="Alessandro Fondacci" userId="6755447b1306a697" providerId="LiveId" clId="{5B687ACE-B801-A943-AEB2-58F9BBD59150}" dt="2025-03-17T22:37:40.866" v="687" actId="478"/>
          <ac:spMkLst>
            <pc:docMk/>
            <pc:sldMk cId="3645988955" sldId="263"/>
            <ac:spMk id="2" creationId="{9387F5C7-27B3-B605-A8D0-4D6F6F85F9A8}"/>
          </ac:spMkLst>
        </pc:spChg>
        <pc:spChg chg="del">
          <ac:chgData name="Alessandro Fondacci" userId="6755447b1306a697" providerId="LiveId" clId="{5B687ACE-B801-A943-AEB2-58F9BBD59150}" dt="2025-03-17T22:37:40.866" v="687" actId="478"/>
          <ac:spMkLst>
            <pc:docMk/>
            <pc:sldMk cId="3645988955" sldId="263"/>
            <ac:spMk id="3" creationId="{114D463F-5491-313C-24C4-B925E51CEFAD}"/>
          </ac:spMkLst>
        </pc:spChg>
        <pc:spChg chg="del">
          <ac:chgData name="Alessandro Fondacci" userId="6755447b1306a697" providerId="LiveId" clId="{5B687ACE-B801-A943-AEB2-58F9BBD59150}" dt="2025-03-17T22:23:33.764" v="566" actId="478"/>
          <ac:spMkLst>
            <pc:docMk/>
            <pc:sldMk cId="3645988955" sldId="263"/>
            <ac:spMk id="5" creationId="{0F6A84E0-60C9-DC96-A0F0-E80069C24B58}"/>
          </ac:spMkLst>
        </pc:spChg>
        <pc:spChg chg="del">
          <ac:chgData name="Alessandro Fondacci" userId="6755447b1306a697" providerId="LiveId" clId="{5B687ACE-B801-A943-AEB2-58F9BBD59150}" dt="2025-03-17T22:23:29.965" v="565" actId="478"/>
          <ac:spMkLst>
            <pc:docMk/>
            <pc:sldMk cId="3645988955" sldId="263"/>
            <ac:spMk id="6" creationId="{F13E75BA-DD66-C55E-BC42-2D9276E23C20}"/>
          </ac:spMkLst>
        </pc:spChg>
        <pc:spChg chg="del">
          <ac:chgData name="Alessandro Fondacci" userId="6755447b1306a697" providerId="LiveId" clId="{5B687ACE-B801-A943-AEB2-58F9BBD59150}" dt="2025-03-17T22:37:40.866" v="687" actId="478"/>
          <ac:spMkLst>
            <pc:docMk/>
            <pc:sldMk cId="3645988955" sldId="263"/>
            <ac:spMk id="8" creationId="{76B671CD-4207-387A-A05B-E39E5CB67D59}"/>
          </ac:spMkLst>
        </pc:spChg>
        <pc:spChg chg="add del mod">
          <ac:chgData name="Alessandro Fondacci" userId="6755447b1306a697" providerId="LiveId" clId="{5B687ACE-B801-A943-AEB2-58F9BBD59150}" dt="2025-03-17T22:20:31.204" v="531" actId="478"/>
          <ac:spMkLst>
            <pc:docMk/>
            <pc:sldMk cId="3645988955" sldId="263"/>
            <ac:spMk id="9" creationId="{A902B136-9C28-DCC2-4850-7366772F0FB3}"/>
          </ac:spMkLst>
        </pc:spChg>
        <pc:spChg chg="mod">
          <ac:chgData name="Alessandro Fondacci" userId="6755447b1306a697" providerId="LiveId" clId="{5B687ACE-B801-A943-AEB2-58F9BBD59150}" dt="2025-03-17T22:39:23.429" v="734" actId="1038"/>
          <ac:spMkLst>
            <pc:docMk/>
            <pc:sldMk cId="3645988955" sldId="263"/>
            <ac:spMk id="11" creationId="{3C8F7679-B6D7-21AD-EB29-876A690CE1A6}"/>
          </ac:spMkLst>
        </pc:spChg>
        <pc:spChg chg="mod">
          <ac:chgData name="Alessandro Fondacci" userId="6755447b1306a697" providerId="LiveId" clId="{5B687ACE-B801-A943-AEB2-58F9BBD59150}" dt="2025-03-17T22:39:42.664" v="778" actId="1037"/>
          <ac:spMkLst>
            <pc:docMk/>
            <pc:sldMk cId="3645988955" sldId="263"/>
            <ac:spMk id="12" creationId="{C70291D2-D9D8-45A1-8AC7-FC1F1FC0F9DE}"/>
          </ac:spMkLst>
        </pc:spChg>
        <pc:spChg chg="add mod">
          <ac:chgData name="Alessandro Fondacci" userId="6755447b1306a697" providerId="LiveId" clId="{5B687ACE-B801-A943-AEB2-58F9BBD59150}" dt="2025-03-17T22:23:34.240" v="567"/>
          <ac:spMkLst>
            <pc:docMk/>
            <pc:sldMk cId="3645988955" sldId="263"/>
            <ac:spMk id="13" creationId="{5BE9D09E-0A73-E5AC-A728-2700BE6943FF}"/>
          </ac:spMkLst>
        </pc:spChg>
        <pc:spChg chg="add mod">
          <ac:chgData name="Alessandro Fondacci" userId="6755447b1306a697" providerId="LiveId" clId="{5B687ACE-B801-A943-AEB2-58F9BBD59150}" dt="2025-03-17T22:23:34.240" v="567"/>
          <ac:spMkLst>
            <pc:docMk/>
            <pc:sldMk cId="3645988955" sldId="263"/>
            <ac:spMk id="14" creationId="{2F4BE256-F5C8-9BC3-A6A1-C07A58DA0324}"/>
          </ac:spMkLst>
        </pc:spChg>
        <pc:spChg chg="add mod">
          <ac:chgData name="Alessandro Fondacci" userId="6755447b1306a697" providerId="LiveId" clId="{5B687ACE-B801-A943-AEB2-58F9BBD59150}" dt="2025-03-17T22:23:34.240" v="567"/>
          <ac:spMkLst>
            <pc:docMk/>
            <pc:sldMk cId="3645988955" sldId="263"/>
            <ac:spMk id="15" creationId="{5A5E9655-C5E5-E73A-B1CF-157C6B287E18}"/>
          </ac:spMkLst>
        </pc:spChg>
        <pc:spChg chg="add del mod">
          <ac:chgData name="Alessandro Fondacci" userId="6755447b1306a697" providerId="LiveId" clId="{5B687ACE-B801-A943-AEB2-58F9BBD59150}" dt="2025-03-17T22:37:47.071" v="689" actId="478"/>
          <ac:spMkLst>
            <pc:docMk/>
            <pc:sldMk cId="3645988955" sldId="263"/>
            <ac:spMk id="16" creationId="{337B538D-DCE6-C01C-EE2D-385521D9A4F4}"/>
          </ac:spMkLst>
        </pc:spChg>
        <pc:spChg chg="del">
          <ac:chgData name="Alessandro Fondacci" userId="6755447b1306a697" providerId="LiveId" clId="{5B687ACE-B801-A943-AEB2-58F9BBD59150}" dt="2025-03-17T22:37:40.866" v="687" actId="478"/>
          <ac:spMkLst>
            <pc:docMk/>
            <pc:sldMk cId="3645988955" sldId="263"/>
            <ac:spMk id="20" creationId="{F06CCAE6-7D87-46CA-81ED-BCC2369EAB2A}"/>
          </ac:spMkLst>
        </pc:spChg>
        <pc:spChg chg="del">
          <ac:chgData name="Alessandro Fondacci" userId="6755447b1306a697" providerId="LiveId" clId="{5B687ACE-B801-A943-AEB2-58F9BBD59150}" dt="2025-03-17T22:37:44.335" v="688" actId="478"/>
          <ac:spMkLst>
            <pc:docMk/>
            <pc:sldMk cId="3645988955" sldId="263"/>
            <ac:spMk id="21" creationId="{01277A37-28DA-8672-819E-95B54BA116EF}"/>
          </ac:spMkLst>
        </pc:spChg>
        <pc:spChg chg="del">
          <ac:chgData name="Alessandro Fondacci" userId="6755447b1306a697" providerId="LiveId" clId="{5B687ACE-B801-A943-AEB2-58F9BBD59150}" dt="2025-03-17T22:37:40.866" v="687" actId="478"/>
          <ac:spMkLst>
            <pc:docMk/>
            <pc:sldMk cId="3645988955" sldId="263"/>
            <ac:spMk id="22" creationId="{0D9AFCF7-E75D-4AFB-E92D-73D48C2DE848}"/>
          </ac:spMkLst>
        </pc:spChg>
        <pc:spChg chg="del">
          <ac:chgData name="Alessandro Fondacci" userId="6755447b1306a697" providerId="LiveId" clId="{5B687ACE-B801-A943-AEB2-58F9BBD59150}" dt="2025-03-17T22:37:40.866" v="687" actId="478"/>
          <ac:spMkLst>
            <pc:docMk/>
            <pc:sldMk cId="3645988955" sldId="263"/>
            <ac:spMk id="23" creationId="{215FF12D-AB69-3EEC-D148-F6A177C4E288}"/>
          </ac:spMkLst>
        </pc:spChg>
        <pc:spChg chg="del">
          <ac:chgData name="Alessandro Fondacci" userId="6755447b1306a697" providerId="LiveId" clId="{5B687ACE-B801-A943-AEB2-58F9BBD59150}" dt="2025-03-17T22:37:44.335" v="688" actId="478"/>
          <ac:spMkLst>
            <pc:docMk/>
            <pc:sldMk cId="3645988955" sldId="263"/>
            <ac:spMk id="24" creationId="{FB019D9E-919B-AC62-6F7B-7A51E342905A}"/>
          </ac:spMkLst>
        </pc:spChg>
        <pc:spChg chg="del">
          <ac:chgData name="Alessandro Fondacci" userId="6755447b1306a697" providerId="LiveId" clId="{5B687ACE-B801-A943-AEB2-58F9BBD59150}" dt="2025-03-17T22:37:40.866" v="687" actId="478"/>
          <ac:spMkLst>
            <pc:docMk/>
            <pc:sldMk cId="3645988955" sldId="263"/>
            <ac:spMk id="25" creationId="{678AE7D4-2817-D3F6-406F-994799B91333}"/>
          </ac:spMkLst>
        </pc:spChg>
        <pc:spChg chg="del">
          <ac:chgData name="Alessandro Fondacci" userId="6755447b1306a697" providerId="LiveId" clId="{5B687ACE-B801-A943-AEB2-58F9BBD59150}" dt="2025-03-17T22:37:44.335" v="688" actId="478"/>
          <ac:spMkLst>
            <pc:docMk/>
            <pc:sldMk cId="3645988955" sldId="263"/>
            <ac:spMk id="26" creationId="{16680AE6-7B95-26EC-54EB-5875DDCE195B}"/>
          </ac:spMkLst>
        </pc:spChg>
        <pc:spChg chg="add del mod">
          <ac:chgData name="Alessandro Fondacci" userId="6755447b1306a697" providerId="LiveId" clId="{5B687ACE-B801-A943-AEB2-58F9BBD59150}" dt="2025-03-17T22:39:07.767" v="717" actId="11529"/>
          <ac:spMkLst>
            <pc:docMk/>
            <pc:sldMk cId="3645988955" sldId="263"/>
            <ac:spMk id="27" creationId="{B5BC92B9-5117-95AF-C377-8CBEAEAB0EDD}"/>
          </ac:spMkLst>
        </pc:spChg>
        <pc:spChg chg="del">
          <ac:chgData name="Alessandro Fondacci" userId="6755447b1306a697" providerId="LiveId" clId="{5B687ACE-B801-A943-AEB2-58F9BBD59150}" dt="2025-03-17T22:37:44.335" v="688" actId="478"/>
          <ac:spMkLst>
            <pc:docMk/>
            <pc:sldMk cId="3645988955" sldId="263"/>
            <ac:spMk id="32" creationId="{DF648801-8053-26E9-247C-28EF7FEDE0EE}"/>
          </ac:spMkLst>
        </pc:spChg>
        <pc:grpChg chg="add mod">
          <ac:chgData name="Alessandro Fondacci" userId="6755447b1306a697" providerId="LiveId" clId="{5B687ACE-B801-A943-AEB2-58F9BBD59150}" dt="2025-03-17T22:39:07.233" v="716" actId="164"/>
          <ac:grpSpMkLst>
            <pc:docMk/>
            <pc:sldMk cId="3645988955" sldId="263"/>
            <ac:grpSpMk id="28" creationId="{B08EB272-1BEF-FC7B-2E0C-FC899E981658}"/>
          </ac:grpSpMkLst>
        </pc:grpChg>
        <pc:picChg chg="mod">
          <ac:chgData name="Alessandro Fondacci" userId="6755447b1306a697" providerId="LiveId" clId="{5B687ACE-B801-A943-AEB2-58F9BBD59150}" dt="2025-03-17T22:39:42.664" v="778" actId="1037"/>
          <ac:picMkLst>
            <pc:docMk/>
            <pc:sldMk cId="3645988955" sldId="263"/>
            <ac:picMk id="10" creationId="{37A05DA2-494B-FBDD-A576-C68983C5D743}"/>
          </ac:picMkLst>
        </pc:picChg>
        <pc:picChg chg="del">
          <ac:chgData name="Alessandro Fondacci" userId="6755447b1306a697" providerId="LiveId" clId="{5B687ACE-B801-A943-AEB2-58F9BBD59150}" dt="2025-03-17T22:37:40.866" v="687" actId="478"/>
          <ac:picMkLst>
            <pc:docMk/>
            <pc:sldMk cId="3645988955" sldId="263"/>
            <ac:picMk id="17" creationId="{0DE29991-9A26-849C-084B-36D4CFA6E7E7}"/>
          </ac:picMkLst>
        </pc:picChg>
        <pc:picChg chg="add mod">
          <ac:chgData name="Alessandro Fondacci" userId="6755447b1306a697" providerId="LiveId" clId="{5B687ACE-B801-A943-AEB2-58F9BBD59150}" dt="2025-03-17T22:37:47.745" v="690"/>
          <ac:picMkLst>
            <pc:docMk/>
            <pc:sldMk cId="3645988955" sldId="263"/>
            <ac:picMk id="18" creationId="{407A15AF-B37C-D064-0F36-15C450968B4E}"/>
          </ac:picMkLst>
        </pc:picChg>
        <pc:picChg chg="del">
          <ac:chgData name="Alessandro Fondacci" userId="6755447b1306a697" providerId="LiveId" clId="{5B687ACE-B801-A943-AEB2-58F9BBD59150}" dt="2025-03-17T22:37:40.866" v="687" actId="478"/>
          <ac:picMkLst>
            <pc:docMk/>
            <pc:sldMk cId="3645988955" sldId="263"/>
            <ac:picMk id="1030" creationId="{13CA5B77-2FDE-5C1F-0F24-71354AC8C57A}"/>
          </ac:picMkLst>
        </pc:picChg>
        <pc:picChg chg="del">
          <ac:chgData name="Alessandro Fondacci" userId="6755447b1306a697" providerId="LiveId" clId="{5B687ACE-B801-A943-AEB2-58F9BBD59150}" dt="2025-03-17T22:37:44.335" v="688" actId="478"/>
          <ac:picMkLst>
            <pc:docMk/>
            <pc:sldMk cId="3645988955" sldId="263"/>
            <ac:picMk id="1032" creationId="{67CFF6A1-B233-F1E9-0AAF-68C4E3E75F76}"/>
          </ac:picMkLst>
        </pc:picChg>
        <pc:picChg chg="del">
          <ac:chgData name="Alessandro Fondacci" userId="6755447b1306a697" providerId="LiveId" clId="{5B687ACE-B801-A943-AEB2-58F9BBD59150}" dt="2025-03-17T22:37:44.335" v="688" actId="478"/>
          <ac:picMkLst>
            <pc:docMk/>
            <pc:sldMk cId="3645988955" sldId="263"/>
            <ac:picMk id="1036" creationId="{EA252A37-8668-84F7-50FA-09672E2F46C7}"/>
          </ac:picMkLst>
        </pc:picChg>
        <pc:picChg chg="mod">
          <ac:chgData name="Alessandro Fondacci" userId="6755447b1306a697" providerId="LiveId" clId="{5B687ACE-B801-A943-AEB2-58F9BBD59150}" dt="2025-03-17T22:39:23.429" v="734" actId="1038"/>
          <ac:picMkLst>
            <pc:docMk/>
            <pc:sldMk cId="3645988955" sldId="263"/>
            <ac:picMk id="3078" creationId="{3B54C33D-6C9F-6172-EA25-20527AFD6240}"/>
          </ac:picMkLst>
        </pc:picChg>
      </pc:sldChg>
      <pc:sldChg chg="addSp delSp modSp mod modTransition">
        <pc:chgData name="Alessandro Fondacci" userId="6755447b1306a697" providerId="LiveId" clId="{5B687ACE-B801-A943-AEB2-58F9BBD59150}" dt="2025-03-17T22:42:09.910" v="837" actId="478"/>
        <pc:sldMkLst>
          <pc:docMk/>
          <pc:sldMk cId="284103662" sldId="264"/>
        </pc:sldMkLst>
        <pc:spChg chg="del">
          <ac:chgData name="Alessandro Fondacci" userId="6755447b1306a697" providerId="LiveId" clId="{5B687ACE-B801-A943-AEB2-58F9BBD59150}" dt="2025-03-17T22:40:04.747" v="781" actId="478"/>
          <ac:spMkLst>
            <pc:docMk/>
            <pc:sldMk cId="284103662" sldId="264"/>
            <ac:spMk id="2" creationId="{054F9AE5-78DA-DAB5-CECF-3ECB6191541C}"/>
          </ac:spMkLst>
        </pc:spChg>
        <pc:spChg chg="del">
          <ac:chgData name="Alessandro Fondacci" userId="6755447b1306a697" providerId="LiveId" clId="{5B687ACE-B801-A943-AEB2-58F9BBD59150}" dt="2025-03-17T22:40:00.023" v="779" actId="478"/>
          <ac:spMkLst>
            <pc:docMk/>
            <pc:sldMk cId="284103662" sldId="264"/>
            <ac:spMk id="3" creationId="{5424BD23-A11E-8095-0DE4-69A36146538B}"/>
          </ac:spMkLst>
        </pc:spChg>
        <pc:spChg chg="del">
          <ac:chgData name="Alessandro Fondacci" userId="6755447b1306a697" providerId="LiveId" clId="{5B687ACE-B801-A943-AEB2-58F9BBD59150}" dt="2025-03-17T22:23:40.915" v="569" actId="478"/>
          <ac:spMkLst>
            <pc:docMk/>
            <pc:sldMk cId="284103662" sldId="264"/>
            <ac:spMk id="5" creationId="{7984E1F7-DD77-1D59-AD0B-DFE2ACD2C088}"/>
          </ac:spMkLst>
        </pc:spChg>
        <pc:spChg chg="del">
          <ac:chgData name="Alessandro Fondacci" userId="6755447b1306a697" providerId="LiveId" clId="{5B687ACE-B801-A943-AEB2-58F9BBD59150}" dt="2025-03-17T22:23:37.926" v="568" actId="478"/>
          <ac:spMkLst>
            <pc:docMk/>
            <pc:sldMk cId="284103662" sldId="264"/>
            <ac:spMk id="6" creationId="{4A0B5DE7-CE26-BCB8-8DF8-85897D2CAE9D}"/>
          </ac:spMkLst>
        </pc:spChg>
        <pc:spChg chg="del">
          <ac:chgData name="Alessandro Fondacci" userId="6755447b1306a697" providerId="LiveId" clId="{5B687ACE-B801-A943-AEB2-58F9BBD59150}" dt="2025-03-17T22:40:09.278" v="783" actId="478"/>
          <ac:spMkLst>
            <pc:docMk/>
            <pc:sldMk cId="284103662" sldId="264"/>
            <ac:spMk id="8" creationId="{4FD20B65-68F1-FD74-649E-38AD64D777C7}"/>
          </ac:spMkLst>
        </pc:spChg>
        <pc:spChg chg="add del mod">
          <ac:chgData name="Alessandro Fondacci" userId="6755447b1306a697" providerId="LiveId" clId="{5B687ACE-B801-A943-AEB2-58F9BBD59150}" dt="2025-03-17T22:20:27.471" v="530" actId="478"/>
          <ac:spMkLst>
            <pc:docMk/>
            <pc:sldMk cId="284103662" sldId="264"/>
            <ac:spMk id="9" creationId="{F92FD4FF-1F4A-5BC0-628A-00415DED1A59}"/>
          </ac:spMkLst>
        </pc:spChg>
        <pc:spChg chg="del">
          <ac:chgData name="Alessandro Fondacci" userId="6755447b1306a697" providerId="LiveId" clId="{5B687ACE-B801-A943-AEB2-58F9BBD59150}" dt="2025-03-17T22:38:09.425" v="691" actId="478"/>
          <ac:spMkLst>
            <pc:docMk/>
            <pc:sldMk cId="284103662" sldId="264"/>
            <ac:spMk id="11" creationId="{C72E68C3-9246-BDE3-215E-8363F22F3986}"/>
          </ac:spMkLst>
        </pc:spChg>
        <pc:spChg chg="del">
          <ac:chgData name="Alessandro Fondacci" userId="6755447b1306a697" providerId="LiveId" clId="{5B687ACE-B801-A943-AEB2-58F9BBD59150}" dt="2025-03-17T22:38:09.425" v="691" actId="478"/>
          <ac:spMkLst>
            <pc:docMk/>
            <pc:sldMk cId="284103662" sldId="264"/>
            <ac:spMk id="12" creationId="{E059F3DB-A766-FDF8-872B-66268092842E}"/>
          </ac:spMkLst>
        </pc:spChg>
        <pc:spChg chg="add mod">
          <ac:chgData name="Alessandro Fondacci" userId="6755447b1306a697" providerId="LiveId" clId="{5B687ACE-B801-A943-AEB2-58F9BBD59150}" dt="2025-03-17T22:23:41.363" v="570"/>
          <ac:spMkLst>
            <pc:docMk/>
            <pc:sldMk cId="284103662" sldId="264"/>
            <ac:spMk id="14" creationId="{23A69D9A-4154-6051-DC81-C32DE70D70C8}"/>
          </ac:spMkLst>
        </pc:spChg>
        <pc:spChg chg="add mod">
          <ac:chgData name="Alessandro Fondacci" userId="6755447b1306a697" providerId="LiveId" clId="{5B687ACE-B801-A943-AEB2-58F9BBD59150}" dt="2025-03-17T22:23:41.363" v="570"/>
          <ac:spMkLst>
            <pc:docMk/>
            <pc:sldMk cId="284103662" sldId="264"/>
            <ac:spMk id="15" creationId="{D72E1C7A-5981-86E8-81A4-3F5CD102B552}"/>
          </ac:spMkLst>
        </pc:spChg>
        <pc:spChg chg="add mod">
          <ac:chgData name="Alessandro Fondacci" userId="6755447b1306a697" providerId="LiveId" clId="{5B687ACE-B801-A943-AEB2-58F9BBD59150}" dt="2025-03-17T22:23:41.363" v="570"/>
          <ac:spMkLst>
            <pc:docMk/>
            <pc:sldMk cId="284103662" sldId="264"/>
            <ac:spMk id="16" creationId="{8EE30F72-7724-D566-F5C7-AB5C239637EC}"/>
          </ac:spMkLst>
        </pc:spChg>
        <pc:spChg chg="del">
          <ac:chgData name="Alessandro Fondacci" userId="6755447b1306a697" providerId="LiveId" clId="{5B687ACE-B801-A943-AEB2-58F9BBD59150}" dt="2025-03-17T22:40:00.023" v="779" actId="478"/>
          <ac:spMkLst>
            <pc:docMk/>
            <pc:sldMk cId="284103662" sldId="264"/>
            <ac:spMk id="20" creationId="{6DD5C13D-1CF1-F0D1-66DE-242BC5C81387}"/>
          </ac:spMkLst>
        </pc:spChg>
        <pc:spChg chg="del">
          <ac:chgData name="Alessandro Fondacci" userId="6755447b1306a697" providerId="LiveId" clId="{5B687ACE-B801-A943-AEB2-58F9BBD59150}" dt="2025-03-17T22:40:00.023" v="779" actId="478"/>
          <ac:spMkLst>
            <pc:docMk/>
            <pc:sldMk cId="284103662" sldId="264"/>
            <ac:spMk id="21" creationId="{C2FE8B69-1327-22DF-4AF7-5AEF6E742B23}"/>
          </ac:spMkLst>
        </pc:spChg>
        <pc:spChg chg="del">
          <ac:chgData name="Alessandro Fondacci" userId="6755447b1306a697" providerId="LiveId" clId="{5B687ACE-B801-A943-AEB2-58F9BBD59150}" dt="2025-03-17T22:40:00.023" v="779" actId="478"/>
          <ac:spMkLst>
            <pc:docMk/>
            <pc:sldMk cId="284103662" sldId="264"/>
            <ac:spMk id="22" creationId="{A29105C4-154B-9F48-1B99-013F70EDC94C}"/>
          </ac:spMkLst>
        </pc:spChg>
        <pc:spChg chg="del">
          <ac:chgData name="Alessandro Fondacci" userId="6755447b1306a697" providerId="LiveId" clId="{5B687ACE-B801-A943-AEB2-58F9BBD59150}" dt="2025-03-17T22:40:02.581" v="780" actId="478"/>
          <ac:spMkLst>
            <pc:docMk/>
            <pc:sldMk cId="284103662" sldId="264"/>
            <ac:spMk id="23" creationId="{32C85DE1-7CAE-25C8-04C6-EA012BFCDAAB}"/>
          </ac:spMkLst>
        </pc:spChg>
        <pc:spChg chg="del">
          <ac:chgData name="Alessandro Fondacci" userId="6755447b1306a697" providerId="LiveId" clId="{5B687ACE-B801-A943-AEB2-58F9BBD59150}" dt="2025-03-17T22:40:00.023" v="779" actId="478"/>
          <ac:spMkLst>
            <pc:docMk/>
            <pc:sldMk cId="284103662" sldId="264"/>
            <ac:spMk id="24" creationId="{9A35370E-615A-49B9-9BD5-4C1DA43F3C72}"/>
          </ac:spMkLst>
        </pc:spChg>
        <pc:spChg chg="del">
          <ac:chgData name="Alessandro Fondacci" userId="6755447b1306a697" providerId="LiveId" clId="{5B687ACE-B801-A943-AEB2-58F9BBD59150}" dt="2025-03-17T22:40:00.023" v="779" actId="478"/>
          <ac:spMkLst>
            <pc:docMk/>
            <pc:sldMk cId="284103662" sldId="264"/>
            <ac:spMk id="25" creationId="{9778227E-4B83-8EC5-2E73-29A5E50ACAAB}"/>
          </ac:spMkLst>
        </pc:spChg>
        <pc:spChg chg="del">
          <ac:chgData name="Alessandro Fondacci" userId="6755447b1306a697" providerId="LiveId" clId="{5B687ACE-B801-A943-AEB2-58F9BBD59150}" dt="2025-03-17T22:40:00.023" v="779" actId="478"/>
          <ac:spMkLst>
            <pc:docMk/>
            <pc:sldMk cId="284103662" sldId="264"/>
            <ac:spMk id="26" creationId="{C4FA9DD1-7AE8-C01F-8EFA-4F0AAA2DD6E9}"/>
          </ac:spMkLst>
        </pc:spChg>
        <pc:spChg chg="add del mod">
          <ac:chgData name="Alessandro Fondacci" userId="6755447b1306a697" providerId="LiveId" clId="{5B687ACE-B801-A943-AEB2-58F9BBD59150}" dt="2025-03-17T22:40:07.061" v="782" actId="478"/>
          <ac:spMkLst>
            <pc:docMk/>
            <pc:sldMk cId="284103662" sldId="264"/>
            <ac:spMk id="28" creationId="{CD229540-FF1B-2906-0603-F2BA19108213}"/>
          </ac:spMkLst>
        </pc:spChg>
        <pc:spChg chg="add del mod">
          <ac:chgData name="Alessandro Fondacci" userId="6755447b1306a697" providerId="LiveId" clId="{5B687ACE-B801-A943-AEB2-58F9BBD59150}" dt="2025-03-17T22:40:59.499" v="793" actId="478"/>
          <ac:spMkLst>
            <pc:docMk/>
            <pc:sldMk cId="284103662" sldId="264"/>
            <ac:spMk id="30" creationId="{E1B06C72-3CE9-E752-2314-C26067DA574C}"/>
          </ac:spMkLst>
        </pc:spChg>
        <pc:spChg chg="del">
          <ac:chgData name="Alessandro Fondacci" userId="6755447b1306a697" providerId="LiveId" clId="{5B687ACE-B801-A943-AEB2-58F9BBD59150}" dt="2025-03-17T22:40:00.023" v="779" actId="478"/>
          <ac:spMkLst>
            <pc:docMk/>
            <pc:sldMk cId="284103662" sldId="264"/>
            <ac:spMk id="32" creationId="{BC28A170-F199-E402-D684-213EAEC75221}"/>
          </ac:spMkLst>
        </pc:spChg>
        <pc:spChg chg="add del mod">
          <ac:chgData name="Alessandro Fondacci" userId="6755447b1306a697" providerId="LiveId" clId="{5B687ACE-B801-A943-AEB2-58F9BBD59150}" dt="2025-03-17T22:42:09.910" v="837" actId="478"/>
          <ac:spMkLst>
            <pc:docMk/>
            <pc:sldMk cId="284103662" sldId="264"/>
            <ac:spMk id="34" creationId="{0A7750D7-4440-EBFB-9BAA-E77B8CD8F51F}"/>
          </ac:spMkLst>
        </pc:spChg>
        <pc:picChg chg="del">
          <ac:chgData name="Alessandro Fondacci" userId="6755447b1306a697" providerId="LiveId" clId="{5B687ACE-B801-A943-AEB2-58F9BBD59150}" dt="2025-03-17T22:38:09.425" v="691" actId="478"/>
          <ac:picMkLst>
            <pc:docMk/>
            <pc:sldMk cId="284103662" sldId="264"/>
            <ac:picMk id="10" creationId="{7982DA48-7DB2-FB5D-7F2C-36A3C3AA7C0D}"/>
          </ac:picMkLst>
        </pc:picChg>
        <pc:picChg chg="mod">
          <ac:chgData name="Alessandro Fondacci" userId="6755447b1306a697" providerId="LiveId" clId="{5B687ACE-B801-A943-AEB2-58F9BBD59150}" dt="2025-03-17T22:41:57.347" v="833" actId="1035"/>
          <ac:picMkLst>
            <pc:docMk/>
            <pc:sldMk cId="284103662" sldId="264"/>
            <ac:picMk id="13" creationId="{355A7BFC-A1B5-14B6-9EB9-04BC5416A490}"/>
          </ac:picMkLst>
        </pc:picChg>
        <pc:picChg chg="del">
          <ac:chgData name="Alessandro Fondacci" userId="6755447b1306a697" providerId="LiveId" clId="{5B687ACE-B801-A943-AEB2-58F9BBD59150}" dt="2025-03-17T22:40:00.023" v="779" actId="478"/>
          <ac:picMkLst>
            <pc:docMk/>
            <pc:sldMk cId="284103662" sldId="264"/>
            <ac:picMk id="19" creationId="{66A1EB49-26EB-FECA-4F8E-CF5AD1939A6D}"/>
          </ac:picMkLst>
        </pc:picChg>
        <pc:picChg chg="add mod">
          <ac:chgData name="Alessandro Fondacci" userId="6755447b1306a697" providerId="LiveId" clId="{5B687ACE-B801-A943-AEB2-58F9BBD59150}" dt="2025-03-17T22:40:13.526" v="785"/>
          <ac:picMkLst>
            <pc:docMk/>
            <pc:sldMk cId="284103662" sldId="264"/>
            <ac:picMk id="29" creationId="{BEEAF462-F760-A138-FD10-6BAD3CA368EE}"/>
          </ac:picMkLst>
        </pc:picChg>
        <pc:picChg chg="del">
          <ac:chgData name="Alessandro Fondacci" userId="6755447b1306a697" providerId="LiveId" clId="{5B687ACE-B801-A943-AEB2-58F9BBD59150}" dt="2025-03-17T22:40:00.023" v="779" actId="478"/>
          <ac:picMkLst>
            <pc:docMk/>
            <pc:sldMk cId="284103662" sldId="264"/>
            <ac:picMk id="1032" creationId="{DDC5A74B-8DC0-C050-E748-F7D66D46EF74}"/>
          </ac:picMkLst>
        </pc:picChg>
        <pc:picChg chg="del">
          <ac:chgData name="Alessandro Fondacci" userId="6755447b1306a697" providerId="LiveId" clId="{5B687ACE-B801-A943-AEB2-58F9BBD59150}" dt="2025-03-17T22:38:09.425" v="691" actId="478"/>
          <ac:picMkLst>
            <pc:docMk/>
            <pc:sldMk cId="284103662" sldId="264"/>
            <ac:picMk id="3078" creationId="{E10799DF-9503-CAC1-667C-6E3088871A1C}"/>
          </ac:picMkLst>
        </pc:picChg>
        <pc:cxnChg chg="mod">
          <ac:chgData name="Alessandro Fondacci" userId="6755447b1306a697" providerId="LiveId" clId="{5B687ACE-B801-A943-AEB2-58F9BBD59150}" dt="2025-03-17T22:42:09.910" v="837" actId="478"/>
          <ac:cxnSpMkLst>
            <pc:docMk/>
            <pc:sldMk cId="284103662" sldId="264"/>
            <ac:cxnSpMk id="27" creationId="{66F7DB6E-9150-DDFB-BAD9-E661F2A29FC7}"/>
          </ac:cxnSpMkLst>
        </pc:cxnChg>
      </pc:sldChg>
      <pc:sldChg chg="del">
        <pc:chgData name="Alessandro Fondacci" userId="6755447b1306a697" providerId="LiveId" clId="{5B687ACE-B801-A943-AEB2-58F9BBD59150}" dt="2025-03-14T13:02:37.894" v="1" actId="2696"/>
        <pc:sldMkLst>
          <pc:docMk/>
          <pc:sldMk cId="21341084" sldId="265"/>
        </pc:sldMkLst>
      </pc:sldChg>
      <pc:sldChg chg="del">
        <pc:chgData name="Alessandro Fondacci" userId="6755447b1306a697" providerId="LiveId" clId="{5B687ACE-B801-A943-AEB2-58F9BBD59150}" dt="2025-03-14T13:02:37.890" v="0" actId="2696"/>
        <pc:sldMkLst>
          <pc:docMk/>
          <pc:sldMk cId="134213946" sldId="266"/>
        </pc:sldMkLst>
      </pc:sldChg>
      <pc:sldChg chg="addSp delSp modSp mod modTransition">
        <pc:chgData name="Alessandro Fondacci" userId="6755447b1306a697" providerId="LiveId" clId="{5B687ACE-B801-A943-AEB2-58F9BBD59150}" dt="2025-03-17T22:23:49.970" v="573"/>
        <pc:sldMkLst>
          <pc:docMk/>
          <pc:sldMk cId="3825422491" sldId="267"/>
        </pc:sldMkLst>
        <pc:spChg chg="add del mod">
          <ac:chgData name="Alessandro Fondacci" userId="6755447b1306a697" providerId="LiveId" clId="{5B687ACE-B801-A943-AEB2-58F9BBD59150}" dt="2025-03-17T22:20:23.358" v="529" actId="478"/>
          <ac:spMkLst>
            <pc:docMk/>
            <pc:sldMk cId="3825422491" sldId="267"/>
            <ac:spMk id="2" creationId="{D78B38C8-A4A0-F622-A536-420E57A58867}"/>
          </ac:spMkLst>
        </pc:spChg>
        <pc:spChg chg="del">
          <ac:chgData name="Alessandro Fondacci" userId="6755447b1306a697" providerId="LiveId" clId="{5B687ACE-B801-A943-AEB2-58F9BBD59150}" dt="2025-03-17T22:23:49.185" v="572" actId="478"/>
          <ac:spMkLst>
            <pc:docMk/>
            <pc:sldMk cId="3825422491" sldId="267"/>
            <ac:spMk id="5" creationId="{217CBA59-18FB-7551-4D43-A28FB3032229}"/>
          </ac:spMkLst>
        </pc:spChg>
        <pc:spChg chg="del">
          <ac:chgData name="Alessandro Fondacci" userId="6755447b1306a697" providerId="LiveId" clId="{5B687ACE-B801-A943-AEB2-58F9BBD59150}" dt="2025-03-17T22:23:46.226" v="571" actId="478"/>
          <ac:spMkLst>
            <pc:docMk/>
            <pc:sldMk cId="3825422491" sldId="267"/>
            <ac:spMk id="6" creationId="{FD2A48CA-A78C-6099-7832-60A39E83439A}"/>
          </ac:spMkLst>
        </pc:spChg>
        <pc:spChg chg="add mod">
          <ac:chgData name="Alessandro Fondacci" userId="6755447b1306a697" providerId="LiveId" clId="{5B687ACE-B801-A943-AEB2-58F9BBD59150}" dt="2025-03-17T22:23:49.970" v="573"/>
          <ac:spMkLst>
            <pc:docMk/>
            <pc:sldMk cId="3825422491" sldId="267"/>
            <ac:spMk id="8" creationId="{5C071C53-A2CC-EA17-2C85-656835969468}"/>
          </ac:spMkLst>
        </pc:spChg>
        <pc:spChg chg="add mod">
          <ac:chgData name="Alessandro Fondacci" userId="6755447b1306a697" providerId="LiveId" clId="{5B687ACE-B801-A943-AEB2-58F9BBD59150}" dt="2025-03-17T22:23:49.970" v="573"/>
          <ac:spMkLst>
            <pc:docMk/>
            <pc:sldMk cId="3825422491" sldId="267"/>
            <ac:spMk id="10" creationId="{345C237A-EB44-E2A5-6934-01587D22D6EB}"/>
          </ac:spMkLst>
        </pc:spChg>
        <pc:spChg chg="add mod">
          <ac:chgData name="Alessandro Fondacci" userId="6755447b1306a697" providerId="LiveId" clId="{5B687ACE-B801-A943-AEB2-58F9BBD59150}" dt="2025-03-17T22:23:49.970" v="573"/>
          <ac:spMkLst>
            <pc:docMk/>
            <pc:sldMk cId="3825422491" sldId="267"/>
            <ac:spMk id="12" creationId="{F147C154-0697-D4BF-3772-83C20E1E9BCE}"/>
          </ac:spMkLst>
        </pc:spChg>
        <pc:spChg chg="mod">
          <ac:chgData name="Alessandro Fondacci" userId="6755447b1306a697" providerId="LiveId" clId="{5B687ACE-B801-A943-AEB2-58F9BBD59150}" dt="2025-03-14T13:10:01.379" v="79" actId="1037"/>
          <ac:spMkLst>
            <pc:docMk/>
            <pc:sldMk cId="3825422491" sldId="267"/>
            <ac:spMk id="38" creationId="{BF4FA3CE-494E-0F77-9BBA-B78EBF4457DC}"/>
          </ac:spMkLst>
        </pc:spChg>
        <pc:spChg chg="add del mod">
          <ac:chgData name="Alessandro Fondacci" userId="6755447b1306a697" providerId="LiveId" clId="{5B687ACE-B801-A943-AEB2-58F9BBD59150}" dt="2025-03-14T13:09:28.693" v="50" actId="408"/>
          <ac:spMkLst>
            <pc:docMk/>
            <pc:sldMk cId="3825422491" sldId="267"/>
            <ac:spMk id="39" creationId="{42B97B79-C58D-36B1-0E93-E662D42A1635}"/>
          </ac:spMkLst>
        </pc:spChg>
        <pc:spChg chg="mod">
          <ac:chgData name="Alessandro Fondacci" userId="6755447b1306a697" providerId="LiveId" clId="{5B687ACE-B801-A943-AEB2-58F9BBD59150}" dt="2025-03-14T13:09:21.269" v="49" actId="1038"/>
          <ac:spMkLst>
            <pc:docMk/>
            <pc:sldMk cId="3825422491" sldId="267"/>
            <ac:spMk id="41" creationId="{030A08ED-FCA2-C6FB-3116-E0595814FD42}"/>
          </ac:spMkLst>
        </pc:spChg>
        <pc:picChg chg="mod">
          <ac:chgData name="Alessandro Fondacci" userId="6755447b1306a697" providerId="LiveId" clId="{5B687ACE-B801-A943-AEB2-58F9BBD59150}" dt="2025-03-14T13:09:52.454" v="64" actId="408"/>
          <ac:picMkLst>
            <pc:docMk/>
            <pc:sldMk cId="3825422491" sldId="267"/>
            <ac:picMk id="3" creationId="{A2B262C4-B148-498F-B700-639BB6A65559}"/>
          </ac:picMkLst>
        </pc:picChg>
        <pc:picChg chg="mod">
          <ac:chgData name="Alessandro Fondacci" userId="6755447b1306a697" providerId="LiveId" clId="{5B687ACE-B801-A943-AEB2-58F9BBD59150}" dt="2025-03-14T13:09:52.454" v="64" actId="408"/>
          <ac:picMkLst>
            <pc:docMk/>
            <pc:sldMk cId="3825422491" sldId="267"/>
            <ac:picMk id="9" creationId="{51F83CB9-8D88-D6C8-8A4E-6785B0BE7B19}"/>
          </ac:picMkLst>
        </pc:picChg>
        <pc:picChg chg="mod">
          <ac:chgData name="Alessandro Fondacci" userId="6755447b1306a697" providerId="LiveId" clId="{5B687ACE-B801-A943-AEB2-58F9BBD59150}" dt="2025-03-14T13:09:28.693" v="50" actId="408"/>
          <ac:picMkLst>
            <pc:docMk/>
            <pc:sldMk cId="3825422491" sldId="267"/>
            <ac:picMk id="11" creationId="{9876B756-A4D9-F720-A236-54D2CE883F28}"/>
          </ac:picMkLst>
        </pc:picChg>
        <pc:cxnChg chg="mod">
          <ac:chgData name="Alessandro Fondacci" userId="6755447b1306a697" providerId="LiveId" clId="{5B687ACE-B801-A943-AEB2-58F9BBD59150}" dt="2025-03-14T13:09:52.454" v="64" actId="408"/>
          <ac:cxnSpMkLst>
            <pc:docMk/>
            <pc:sldMk cId="3825422491" sldId="267"/>
            <ac:cxnSpMk id="34" creationId="{7703F4A5-0B42-759F-6C10-F6C195349496}"/>
          </ac:cxnSpMkLst>
        </pc:cxnChg>
      </pc:sldChg>
      <pc:sldChg chg="addSp delSp modSp mod modTransition">
        <pc:chgData name="Alessandro Fondacci" userId="6755447b1306a697" providerId="LiveId" clId="{5B687ACE-B801-A943-AEB2-58F9BBD59150}" dt="2025-03-17T22:32:15.120" v="660" actId="20577"/>
        <pc:sldMkLst>
          <pc:docMk/>
          <pc:sldMk cId="3840590735" sldId="268"/>
        </pc:sldMkLst>
        <pc:spChg chg="mod">
          <ac:chgData name="Alessandro Fondacci" userId="6755447b1306a697" providerId="LiveId" clId="{5B687ACE-B801-A943-AEB2-58F9BBD59150}" dt="2025-03-14T13:10:48.408" v="82" actId="164"/>
          <ac:spMkLst>
            <pc:docMk/>
            <pc:sldMk cId="3840590735" sldId="268"/>
            <ac:spMk id="2" creationId="{8AB7CAD6-3B1B-5960-337D-2B3A09A59511}"/>
          </ac:spMkLst>
        </pc:spChg>
        <pc:spChg chg="add del mod">
          <ac:chgData name="Alessandro Fondacci" userId="6755447b1306a697" providerId="LiveId" clId="{5B687ACE-B801-A943-AEB2-58F9BBD59150}" dt="2025-03-17T22:20:05.790" v="526" actId="21"/>
          <ac:spMkLst>
            <pc:docMk/>
            <pc:sldMk cId="3840590735" sldId="268"/>
            <ac:spMk id="3" creationId="{A8351715-E50B-2CB3-CC18-922CCE8534AF}"/>
          </ac:spMkLst>
        </pc:spChg>
        <pc:spChg chg="del">
          <ac:chgData name="Alessandro Fondacci" userId="6755447b1306a697" providerId="LiveId" clId="{5B687ACE-B801-A943-AEB2-58F9BBD59150}" dt="2025-03-17T22:23:58.294" v="575" actId="478"/>
          <ac:spMkLst>
            <pc:docMk/>
            <pc:sldMk cId="3840590735" sldId="268"/>
            <ac:spMk id="5" creationId="{7BC54611-0DEE-27E4-72BB-D340A82C9F3F}"/>
          </ac:spMkLst>
        </pc:spChg>
        <pc:spChg chg="del">
          <ac:chgData name="Alessandro Fondacci" userId="6755447b1306a697" providerId="LiveId" clId="{5B687ACE-B801-A943-AEB2-58F9BBD59150}" dt="2025-03-17T22:23:54.782" v="574" actId="478"/>
          <ac:spMkLst>
            <pc:docMk/>
            <pc:sldMk cId="3840590735" sldId="268"/>
            <ac:spMk id="6" creationId="{BCE7A29A-3DAF-B05C-ADA0-70178FC5B663}"/>
          </ac:spMkLst>
        </pc:spChg>
        <pc:spChg chg="mod">
          <ac:chgData name="Alessandro Fondacci" userId="6755447b1306a697" providerId="LiveId" clId="{5B687ACE-B801-A943-AEB2-58F9BBD59150}" dt="2025-03-14T13:10:48.408" v="82" actId="164"/>
          <ac:spMkLst>
            <pc:docMk/>
            <pc:sldMk cId="3840590735" sldId="268"/>
            <ac:spMk id="8" creationId="{77077B05-609B-C7D3-6A7F-5F67DC8FAD5D}"/>
          </ac:spMkLst>
        </pc:spChg>
        <pc:spChg chg="add del mod">
          <ac:chgData name="Alessandro Fondacci" userId="6755447b1306a697" providerId="LiveId" clId="{5B687ACE-B801-A943-AEB2-58F9BBD59150}" dt="2025-03-17T22:20:19.647" v="528" actId="478"/>
          <ac:spMkLst>
            <pc:docMk/>
            <pc:sldMk cId="3840590735" sldId="268"/>
            <ac:spMk id="9" creationId="{2A63BE3F-A078-D7BE-8D32-7501C58C87E3}"/>
          </ac:spMkLst>
        </pc:spChg>
        <pc:spChg chg="mod">
          <ac:chgData name="Alessandro Fondacci" userId="6755447b1306a697" providerId="LiveId" clId="{5B687ACE-B801-A943-AEB2-58F9BBD59150}" dt="2025-03-14T13:10:48.408" v="82" actId="164"/>
          <ac:spMkLst>
            <pc:docMk/>
            <pc:sldMk cId="3840590735" sldId="268"/>
            <ac:spMk id="10" creationId="{B96F4E68-8FDF-F97E-826C-5CEBE429D517}"/>
          </ac:spMkLst>
        </pc:spChg>
        <pc:spChg chg="add mod">
          <ac:chgData name="Alessandro Fondacci" userId="6755447b1306a697" providerId="LiveId" clId="{5B687ACE-B801-A943-AEB2-58F9BBD59150}" dt="2025-03-17T22:23:58.671" v="576"/>
          <ac:spMkLst>
            <pc:docMk/>
            <pc:sldMk cId="3840590735" sldId="268"/>
            <ac:spMk id="11" creationId="{BAA7C067-CBCE-D8EC-75B7-A04B8375886C}"/>
          </ac:spMkLst>
        </pc:spChg>
        <pc:spChg chg="mod">
          <ac:chgData name="Alessandro Fondacci" userId="6755447b1306a697" providerId="LiveId" clId="{5B687ACE-B801-A943-AEB2-58F9BBD59150}" dt="2025-03-14T13:10:48.408" v="82" actId="164"/>
          <ac:spMkLst>
            <pc:docMk/>
            <pc:sldMk cId="3840590735" sldId="268"/>
            <ac:spMk id="12" creationId="{2EBAFA8C-3D5F-695E-F13C-BFDE27F9743B}"/>
          </ac:spMkLst>
        </pc:spChg>
        <pc:spChg chg="mod">
          <ac:chgData name="Alessandro Fondacci" userId="6755447b1306a697" providerId="LiveId" clId="{5B687ACE-B801-A943-AEB2-58F9BBD59150}" dt="2025-03-14T13:10:48.408" v="82" actId="164"/>
          <ac:spMkLst>
            <pc:docMk/>
            <pc:sldMk cId="3840590735" sldId="268"/>
            <ac:spMk id="13" creationId="{23B761EA-82EF-951D-EA7A-07E80AEE31E8}"/>
          </ac:spMkLst>
        </pc:spChg>
        <pc:spChg chg="add mod">
          <ac:chgData name="Alessandro Fondacci" userId="6755447b1306a697" providerId="LiveId" clId="{5B687ACE-B801-A943-AEB2-58F9BBD59150}" dt="2025-03-14T13:10:36.658" v="81"/>
          <ac:spMkLst>
            <pc:docMk/>
            <pc:sldMk cId="3840590735" sldId="268"/>
            <ac:spMk id="14" creationId="{C6830281-0B1E-CB98-0B1E-4B543FA45C98}"/>
          </ac:spMkLst>
        </pc:spChg>
        <pc:spChg chg="mod">
          <ac:chgData name="Alessandro Fondacci" userId="6755447b1306a697" providerId="LiveId" clId="{5B687ACE-B801-A943-AEB2-58F9BBD59150}" dt="2025-03-14T13:10:48.408" v="82" actId="164"/>
          <ac:spMkLst>
            <pc:docMk/>
            <pc:sldMk cId="3840590735" sldId="268"/>
            <ac:spMk id="19" creationId="{B70BC047-1A72-3461-B4CA-0036B336904E}"/>
          </ac:spMkLst>
        </pc:spChg>
        <pc:spChg chg="add mod">
          <ac:chgData name="Alessandro Fondacci" userId="6755447b1306a697" providerId="LiveId" clId="{5B687ACE-B801-A943-AEB2-58F9BBD59150}" dt="2025-03-14T13:10:36.658" v="81"/>
          <ac:spMkLst>
            <pc:docMk/>
            <pc:sldMk cId="3840590735" sldId="268"/>
            <ac:spMk id="20" creationId="{6DAF58E7-7F93-26FC-4993-FA4AC7AC590A}"/>
          </ac:spMkLst>
        </pc:spChg>
        <pc:spChg chg="add mod">
          <ac:chgData name="Alessandro Fondacci" userId="6755447b1306a697" providerId="LiveId" clId="{5B687ACE-B801-A943-AEB2-58F9BBD59150}" dt="2025-03-14T13:10:36.658" v="81"/>
          <ac:spMkLst>
            <pc:docMk/>
            <pc:sldMk cId="3840590735" sldId="268"/>
            <ac:spMk id="26" creationId="{9C269595-2112-0077-B3F4-F181DB5F4CF9}"/>
          </ac:spMkLst>
        </pc:spChg>
        <pc:spChg chg="add mod">
          <ac:chgData name="Alessandro Fondacci" userId="6755447b1306a697" providerId="LiveId" clId="{5B687ACE-B801-A943-AEB2-58F9BBD59150}" dt="2025-03-14T13:10:36.658" v="81"/>
          <ac:spMkLst>
            <pc:docMk/>
            <pc:sldMk cId="3840590735" sldId="268"/>
            <ac:spMk id="27" creationId="{145183D4-0E6E-BBCA-37AF-2AFFF0B65312}"/>
          </ac:spMkLst>
        </pc:spChg>
        <pc:spChg chg="add mod">
          <ac:chgData name="Alessandro Fondacci" userId="6755447b1306a697" providerId="LiveId" clId="{5B687ACE-B801-A943-AEB2-58F9BBD59150}" dt="2025-03-14T13:10:36.658" v="81"/>
          <ac:spMkLst>
            <pc:docMk/>
            <pc:sldMk cId="3840590735" sldId="268"/>
            <ac:spMk id="28" creationId="{D1BB3027-BD33-0C4D-E8AA-9AA986F7554C}"/>
          </ac:spMkLst>
        </pc:spChg>
        <pc:spChg chg="add mod">
          <ac:chgData name="Alessandro Fondacci" userId="6755447b1306a697" providerId="LiveId" clId="{5B687ACE-B801-A943-AEB2-58F9BBD59150}" dt="2025-03-17T22:23:58.671" v="576"/>
          <ac:spMkLst>
            <pc:docMk/>
            <pc:sldMk cId="3840590735" sldId="268"/>
            <ac:spMk id="30" creationId="{71472B00-7E09-0D69-227D-14E8E07A6A10}"/>
          </ac:spMkLst>
        </pc:spChg>
        <pc:spChg chg="add mod">
          <ac:chgData name="Alessandro Fondacci" userId="6755447b1306a697" providerId="LiveId" clId="{5B687ACE-B801-A943-AEB2-58F9BBD59150}" dt="2025-03-17T22:23:58.671" v="576"/>
          <ac:spMkLst>
            <pc:docMk/>
            <pc:sldMk cId="3840590735" sldId="268"/>
            <ac:spMk id="31" creationId="{5AE3EA62-7BF0-9517-FF9E-5E5D96A8D44C}"/>
          </ac:spMkLst>
        </pc:spChg>
        <pc:spChg chg="add mod">
          <ac:chgData name="Alessandro Fondacci" userId="6755447b1306a697" providerId="LiveId" clId="{5B687ACE-B801-A943-AEB2-58F9BBD59150}" dt="2025-03-17T22:31:29.055" v="655" actId="404"/>
          <ac:spMkLst>
            <pc:docMk/>
            <pc:sldMk cId="3840590735" sldId="268"/>
            <ac:spMk id="33" creationId="{7428CAF1-CCFD-E2DC-8C25-ED21DA42EC0B}"/>
          </ac:spMkLst>
        </pc:spChg>
        <pc:spChg chg="add mod">
          <ac:chgData name="Alessandro Fondacci" userId="6755447b1306a697" providerId="LiveId" clId="{5B687ACE-B801-A943-AEB2-58F9BBD59150}" dt="2025-03-17T22:32:15.120" v="660" actId="20577"/>
          <ac:spMkLst>
            <pc:docMk/>
            <pc:sldMk cId="3840590735" sldId="268"/>
            <ac:spMk id="34" creationId="{36DD35AA-BA52-828A-0E8E-B240E3DB4BCA}"/>
          </ac:spMkLst>
        </pc:spChg>
        <pc:grpChg chg="add mod">
          <ac:chgData name="Alessandro Fondacci" userId="6755447b1306a697" providerId="LiveId" clId="{5B687ACE-B801-A943-AEB2-58F9BBD59150}" dt="2025-03-14T13:11:03.622" v="85" actId="12788"/>
          <ac:grpSpMkLst>
            <pc:docMk/>
            <pc:sldMk cId="3840590735" sldId="268"/>
            <ac:grpSpMk id="29" creationId="{7974B2C3-7081-9C86-946F-E91102A8B82A}"/>
          </ac:grpSpMkLst>
        </pc:grpChg>
        <pc:picChg chg="mod">
          <ac:chgData name="Alessandro Fondacci" userId="6755447b1306a697" providerId="LiveId" clId="{5B687ACE-B801-A943-AEB2-58F9BBD59150}" dt="2025-03-14T13:10:48.408" v="82" actId="164"/>
          <ac:picMkLst>
            <pc:docMk/>
            <pc:sldMk cId="3840590735" sldId="268"/>
            <ac:picMk id="16" creationId="{EF4B412E-C625-04D3-04B9-01AA0CF3480D}"/>
          </ac:picMkLst>
        </pc:picChg>
        <pc:picChg chg="mod">
          <ac:chgData name="Alessandro Fondacci" userId="6755447b1306a697" providerId="LiveId" clId="{5B687ACE-B801-A943-AEB2-58F9BBD59150}" dt="2025-03-14T13:10:48.408" v="82" actId="164"/>
          <ac:picMkLst>
            <pc:docMk/>
            <pc:sldMk cId="3840590735" sldId="268"/>
            <ac:picMk id="17" creationId="{438BF11C-563C-7D41-6093-39D88B4E7FE4}"/>
          </ac:picMkLst>
        </pc:picChg>
        <pc:picChg chg="mod">
          <ac:chgData name="Alessandro Fondacci" userId="6755447b1306a697" providerId="LiveId" clId="{5B687ACE-B801-A943-AEB2-58F9BBD59150}" dt="2025-03-14T13:10:48.408" v="82" actId="164"/>
          <ac:picMkLst>
            <pc:docMk/>
            <pc:sldMk cId="3840590735" sldId="268"/>
            <ac:picMk id="18" creationId="{4160A58D-F2CD-ACDE-1223-22F32E17AE53}"/>
          </ac:picMkLst>
        </pc:picChg>
        <pc:picChg chg="add mod">
          <ac:chgData name="Alessandro Fondacci" userId="6755447b1306a697" providerId="LiveId" clId="{5B687ACE-B801-A943-AEB2-58F9BBD59150}" dt="2025-03-14T13:10:36.658" v="81"/>
          <ac:picMkLst>
            <pc:docMk/>
            <pc:sldMk cId="3840590735" sldId="268"/>
            <ac:picMk id="21" creationId="{931B710C-0AAE-3321-736F-02D6346D8FDF}"/>
          </ac:picMkLst>
        </pc:picChg>
        <pc:picChg chg="add mod">
          <ac:chgData name="Alessandro Fondacci" userId="6755447b1306a697" providerId="LiveId" clId="{5B687ACE-B801-A943-AEB2-58F9BBD59150}" dt="2025-03-14T13:10:36.658" v="81"/>
          <ac:picMkLst>
            <pc:docMk/>
            <pc:sldMk cId="3840590735" sldId="268"/>
            <ac:picMk id="22" creationId="{63206F1A-7A40-BDBF-8F9E-186821B82B3E}"/>
          </ac:picMkLst>
        </pc:picChg>
        <pc:picChg chg="add mod">
          <ac:chgData name="Alessandro Fondacci" userId="6755447b1306a697" providerId="LiveId" clId="{5B687ACE-B801-A943-AEB2-58F9BBD59150}" dt="2025-03-14T13:10:36.658" v="81"/>
          <ac:picMkLst>
            <pc:docMk/>
            <pc:sldMk cId="3840590735" sldId="268"/>
            <ac:picMk id="24" creationId="{436BAB35-4ED5-61C3-37A7-F46CEE1F59EE}"/>
          </ac:picMkLst>
        </pc:picChg>
        <pc:cxnChg chg="add mod">
          <ac:chgData name="Alessandro Fondacci" userId="6755447b1306a697" providerId="LiveId" clId="{5B687ACE-B801-A943-AEB2-58F9BBD59150}" dt="2025-03-14T13:10:36.658" v="81"/>
          <ac:cxnSpMkLst>
            <pc:docMk/>
            <pc:sldMk cId="3840590735" sldId="268"/>
            <ac:cxnSpMk id="25" creationId="{C6B223CF-0EDE-8EB1-5ABA-7E6AB75E1A68}"/>
          </ac:cxnSpMkLst>
        </pc:cxnChg>
      </pc:sldChg>
      <pc:sldChg chg="del">
        <pc:chgData name="Alessandro Fondacci" userId="6755447b1306a697" providerId="LiveId" clId="{5B687ACE-B801-A943-AEB2-58F9BBD59150}" dt="2025-03-14T13:02:37.896" v="2" actId="2696"/>
        <pc:sldMkLst>
          <pc:docMk/>
          <pc:sldMk cId="1053497520" sldId="269"/>
        </pc:sldMkLst>
      </pc:sldChg>
      <pc:sldChg chg="del">
        <pc:chgData name="Alessandro Fondacci" userId="6755447b1306a697" providerId="LiveId" clId="{5B687ACE-B801-A943-AEB2-58F9BBD59150}" dt="2025-03-14T13:14:35.056" v="145" actId="2696"/>
        <pc:sldMkLst>
          <pc:docMk/>
          <pc:sldMk cId="3721020567" sldId="270"/>
        </pc:sldMkLst>
      </pc:sldChg>
      <pc:sldChg chg="del">
        <pc:chgData name="Alessandro Fondacci" userId="6755447b1306a697" providerId="LiveId" clId="{5B687ACE-B801-A943-AEB2-58F9BBD59150}" dt="2025-03-14T13:16:13.238" v="153" actId="2696"/>
        <pc:sldMkLst>
          <pc:docMk/>
          <pc:sldMk cId="1519607748" sldId="271"/>
        </pc:sldMkLst>
      </pc:sldChg>
      <pc:sldChg chg="addSp delSp modSp mod modTransition">
        <pc:chgData name="Alessandro Fondacci" userId="6755447b1306a697" providerId="LiveId" clId="{5B687ACE-B801-A943-AEB2-58F9BBD59150}" dt="2025-03-17T22:24:28.648" v="588"/>
        <pc:sldMkLst>
          <pc:docMk/>
          <pc:sldMk cId="2932172282" sldId="272"/>
        </pc:sldMkLst>
        <pc:spChg chg="add mod">
          <ac:chgData name="Alessandro Fondacci" userId="6755447b1306a697" providerId="LiveId" clId="{5B687ACE-B801-A943-AEB2-58F9BBD59150}" dt="2025-03-17T22:24:28.648" v="588"/>
          <ac:spMkLst>
            <pc:docMk/>
            <pc:sldMk cId="2932172282" sldId="272"/>
            <ac:spMk id="3" creationId="{D0573B81-8E84-6C16-3BB1-44D88E70C4E9}"/>
          </ac:spMkLst>
        </pc:spChg>
        <pc:spChg chg="del">
          <ac:chgData name="Alessandro Fondacci" userId="6755447b1306a697" providerId="LiveId" clId="{5B687ACE-B801-A943-AEB2-58F9BBD59150}" dt="2025-03-17T22:24:28.273" v="587" actId="478"/>
          <ac:spMkLst>
            <pc:docMk/>
            <pc:sldMk cId="2932172282" sldId="272"/>
            <ac:spMk id="5" creationId="{464450D3-E080-6E2B-39F4-D3E651D342F7}"/>
          </ac:spMkLst>
        </pc:spChg>
        <pc:spChg chg="del">
          <ac:chgData name="Alessandro Fondacci" userId="6755447b1306a697" providerId="LiveId" clId="{5B687ACE-B801-A943-AEB2-58F9BBD59150}" dt="2025-03-17T22:24:25.075" v="586" actId="478"/>
          <ac:spMkLst>
            <pc:docMk/>
            <pc:sldMk cId="2932172282" sldId="272"/>
            <ac:spMk id="6" creationId="{26C91C69-AF56-08A7-361B-832F83221560}"/>
          </ac:spMkLst>
        </pc:spChg>
        <pc:spChg chg="add mod">
          <ac:chgData name="Alessandro Fondacci" userId="6755447b1306a697" providerId="LiveId" clId="{5B687ACE-B801-A943-AEB2-58F9BBD59150}" dt="2025-03-17T22:24:28.648" v="588"/>
          <ac:spMkLst>
            <pc:docMk/>
            <pc:sldMk cId="2932172282" sldId="272"/>
            <ac:spMk id="8" creationId="{553724E6-380F-7C6B-680F-DB3F14319083}"/>
          </ac:spMkLst>
        </pc:spChg>
        <pc:spChg chg="add mod">
          <ac:chgData name="Alessandro Fondacci" userId="6755447b1306a697" providerId="LiveId" clId="{5B687ACE-B801-A943-AEB2-58F9BBD59150}" dt="2025-03-17T22:24:28.648" v="588"/>
          <ac:spMkLst>
            <pc:docMk/>
            <pc:sldMk cId="2932172282" sldId="272"/>
            <ac:spMk id="10" creationId="{47B4A272-E99D-8235-59CA-D229AE0AAC35}"/>
          </ac:spMkLst>
        </pc:spChg>
      </pc:sldChg>
      <pc:sldChg chg="addSp delSp modSp mod modTransition">
        <pc:chgData name="Alessandro Fondacci" userId="6755447b1306a697" providerId="LiveId" clId="{5B687ACE-B801-A943-AEB2-58F9BBD59150}" dt="2025-03-17T22:24:42.700" v="594"/>
        <pc:sldMkLst>
          <pc:docMk/>
          <pc:sldMk cId="1528740518" sldId="273"/>
        </pc:sldMkLst>
        <pc:spChg chg="del">
          <ac:chgData name="Alessandro Fondacci" userId="6755447b1306a697" providerId="LiveId" clId="{5B687ACE-B801-A943-AEB2-58F9BBD59150}" dt="2025-03-17T22:24:42.287" v="593" actId="478"/>
          <ac:spMkLst>
            <pc:docMk/>
            <pc:sldMk cId="1528740518" sldId="273"/>
            <ac:spMk id="5" creationId="{4D65554E-9E58-0D1B-6E1B-99F0B29F146E}"/>
          </ac:spMkLst>
        </pc:spChg>
        <pc:spChg chg="del">
          <ac:chgData name="Alessandro Fondacci" userId="6755447b1306a697" providerId="LiveId" clId="{5B687ACE-B801-A943-AEB2-58F9BBD59150}" dt="2025-03-17T22:24:39.408" v="592" actId="478"/>
          <ac:spMkLst>
            <pc:docMk/>
            <pc:sldMk cId="1528740518" sldId="273"/>
            <ac:spMk id="6" creationId="{92A52B5D-08B3-3301-4722-572EC0579113}"/>
          </ac:spMkLst>
        </pc:spChg>
        <pc:spChg chg="add mod">
          <ac:chgData name="Alessandro Fondacci" userId="6755447b1306a697" providerId="LiveId" clId="{5B687ACE-B801-A943-AEB2-58F9BBD59150}" dt="2025-03-17T22:24:42.700" v="594"/>
          <ac:spMkLst>
            <pc:docMk/>
            <pc:sldMk cId="1528740518" sldId="273"/>
            <ac:spMk id="8" creationId="{A1BCEA2F-74F0-FE5D-CF94-EFBAC54D4119}"/>
          </ac:spMkLst>
        </pc:spChg>
        <pc:spChg chg="add mod">
          <ac:chgData name="Alessandro Fondacci" userId="6755447b1306a697" providerId="LiveId" clId="{5B687ACE-B801-A943-AEB2-58F9BBD59150}" dt="2025-03-17T22:24:42.700" v="594"/>
          <ac:spMkLst>
            <pc:docMk/>
            <pc:sldMk cId="1528740518" sldId="273"/>
            <ac:spMk id="11" creationId="{5F659786-5EFE-ECD7-D131-9EA3E0165B1A}"/>
          </ac:spMkLst>
        </pc:spChg>
        <pc:spChg chg="add mod">
          <ac:chgData name="Alessandro Fondacci" userId="6755447b1306a697" providerId="LiveId" clId="{5B687ACE-B801-A943-AEB2-58F9BBD59150}" dt="2025-03-17T22:24:42.700" v="594"/>
          <ac:spMkLst>
            <pc:docMk/>
            <pc:sldMk cId="1528740518" sldId="273"/>
            <ac:spMk id="12" creationId="{0AB9982C-7429-B643-6B1F-1D8C47CDCE6B}"/>
          </ac:spMkLst>
        </pc:spChg>
      </pc:sldChg>
      <pc:sldChg chg="addSp delSp modSp mod modTransition">
        <pc:chgData name="Alessandro Fondacci" userId="6755447b1306a697" providerId="LiveId" clId="{5B687ACE-B801-A943-AEB2-58F9BBD59150}" dt="2025-03-17T22:24:35.575" v="591"/>
        <pc:sldMkLst>
          <pc:docMk/>
          <pc:sldMk cId="1389337994" sldId="274"/>
        </pc:sldMkLst>
        <pc:spChg chg="del">
          <ac:chgData name="Alessandro Fondacci" userId="6755447b1306a697" providerId="LiveId" clId="{5B687ACE-B801-A943-AEB2-58F9BBD59150}" dt="2025-03-17T22:24:34.783" v="590" actId="478"/>
          <ac:spMkLst>
            <pc:docMk/>
            <pc:sldMk cId="1389337994" sldId="274"/>
            <ac:spMk id="5" creationId="{1DE7710B-EF79-0824-46A4-76B1EF6C54F8}"/>
          </ac:spMkLst>
        </pc:spChg>
        <pc:spChg chg="del">
          <ac:chgData name="Alessandro Fondacci" userId="6755447b1306a697" providerId="LiveId" clId="{5B687ACE-B801-A943-AEB2-58F9BBD59150}" dt="2025-03-17T22:24:31.999" v="589" actId="478"/>
          <ac:spMkLst>
            <pc:docMk/>
            <pc:sldMk cId="1389337994" sldId="274"/>
            <ac:spMk id="6" creationId="{643834E9-6AE8-39F3-46F7-1C7381FD6A9E}"/>
          </ac:spMkLst>
        </pc:spChg>
        <pc:spChg chg="add mod">
          <ac:chgData name="Alessandro Fondacci" userId="6755447b1306a697" providerId="LiveId" clId="{5B687ACE-B801-A943-AEB2-58F9BBD59150}" dt="2025-03-17T22:24:35.575" v="591"/>
          <ac:spMkLst>
            <pc:docMk/>
            <pc:sldMk cId="1389337994" sldId="274"/>
            <ac:spMk id="8" creationId="{B30F3BF6-5F67-E479-1CCB-3F4D8BED3E78}"/>
          </ac:spMkLst>
        </pc:spChg>
        <pc:spChg chg="add mod">
          <ac:chgData name="Alessandro Fondacci" userId="6755447b1306a697" providerId="LiveId" clId="{5B687ACE-B801-A943-AEB2-58F9BBD59150}" dt="2025-03-17T22:24:35.575" v="591"/>
          <ac:spMkLst>
            <pc:docMk/>
            <pc:sldMk cId="1389337994" sldId="274"/>
            <ac:spMk id="11" creationId="{228C6272-7E25-2DB6-6155-330AD91A081A}"/>
          </ac:spMkLst>
        </pc:spChg>
        <pc:spChg chg="add mod">
          <ac:chgData name="Alessandro Fondacci" userId="6755447b1306a697" providerId="LiveId" clId="{5B687ACE-B801-A943-AEB2-58F9BBD59150}" dt="2025-03-17T22:24:35.575" v="591"/>
          <ac:spMkLst>
            <pc:docMk/>
            <pc:sldMk cId="1389337994" sldId="274"/>
            <ac:spMk id="12" creationId="{23F21693-5C64-520C-31BA-5C68FB4D7872}"/>
          </ac:spMkLst>
        </pc:spChg>
      </pc:sldChg>
      <pc:sldChg chg="addSp delSp modSp mod modTransition">
        <pc:chgData name="Alessandro Fondacci" userId="6755447b1306a697" providerId="LiveId" clId="{5B687ACE-B801-A943-AEB2-58F9BBD59150}" dt="2025-03-17T22:24:50.302" v="597"/>
        <pc:sldMkLst>
          <pc:docMk/>
          <pc:sldMk cId="1985136864" sldId="275"/>
        </pc:sldMkLst>
        <pc:spChg chg="del">
          <ac:chgData name="Alessandro Fondacci" userId="6755447b1306a697" providerId="LiveId" clId="{5B687ACE-B801-A943-AEB2-58F9BBD59150}" dt="2025-03-17T22:24:49.876" v="596" actId="478"/>
          <ac:spMkLst>
            <pc:docMk/>
            <pc:sldMk cId="1985136864" sldId="275"/>
            <ac:spMk id="5" creationId="{ADBBA245-5458-2936-27C4-D4CD5AA3995F}"/>
          </ac:spMkLst>
        </pc:spChg>
        <pc:spChg chg="del">
          <ac:chgData name="Alessandro Fondacci" userId="6755447b1306a697" providerId="LiveId" clId="{5B687ACE-B801-A943-AEB2-58F9BBD59150}" dt="2025-03-17T22:24:46.950" v="595" actId="478"/>
          <ac:spMkLst>
            <pc:docMk/>
            <pc:sldMk cId="1985136864" sldId="275"/>
            <ac:spMk id="6" creationId="{F6745E38-B8D4-8A47-6858-5B9BF83C5E4D}"/>
          </ac:spMkLst>
        </pc:spChg>
        <pc:spChg chg="add mod">
          <ac:chgData name="Alessandro Fondacci" userId="6755447b1306a697" providerId="LiveId" clId="{5B687ACE-B801-A943-AEB2-58F9BBD59150}" dt="2025-03-17T22:24:50.302" v="597"/>
          <ac:spMkLst>
            <pc:docMk/>
            <pc:sldMk cId="1985136864" sldId="275"/>
            <ac:spMk id="8" creationId="{188600C7-B2B7-8327-F1A6-6BAB87F3BF1A}"/>
          </ac:spMkLst>
        </pc:spChg>
        <pc:spChg chg="add mod">
          <ac:chgData name="Alessandro Fondacci" userId="6755447b1306a697" providerId="LiveId" clId="{5B687ACE-B801-A943-AEB2-58F9BBD59150}" dt="2025-03-17T22:24:50.302" v="597"/>
          <ac:spMkLst>
            <pc:docMk/>
            <pc:sldMk cId="1985136864" sldId="275"/>
            <ac:spMk id="12" creationId="{00BB7137-18CF-E3A6-9898-A2CE7E2F5C76}"/>
          </ac:spMkLst>
        </pc:spChg>
        <pc:spChg chg="add mod">
          <ac:chgData name="Alessandro Fondacci" userId="6755447b1306a697" providerId="LiveId" clId="{5B687ACE-B801-A943-AEB2-58F9BBD59150}" dt="2025-03-17T22:24:50.302" v="597"/>
          <ac:spMkLst>
            <pc:docMk/>
            <pc:sldMk cId="1985136864" sldId="275"/>
            <ac:spMk id="13" creationId="{50C6A712-0DD8-1024-EA72-EC343FE4460B}"/>
          </ac:spMkLst>
        </pc:spChg>
      </pc:sldChg>
      <pc:sldChg chg="addSp delSp modSp add del mod modTransition">
        <pc:chgData name="Alessandro Fondacci" userId="6755447b1306a697" providerId="LiveId" clId="{5B687ACE-B801-A943-AEB2-58F9BBD59150}" dt="2025-03-17T22:25:27.907" v="612"/>
        <pc:sldMkLst>
          <pc:docMk/>
          <pc:sldMk cId="63400874" sldId="276"/>
        </pc:sldMkLst>
        <pc:spChg chg="add mod">
          <ac:chgData name="Alessandro Fondacci" userId="6755447b1306a697" providerId="LiveId" clId="{5B687ACE-B801-A943-AEB2-58F9BBD59150}" dt="2025-03-17T22:25:27.907" v="612"/>
          <ac:spMkLst>
            <pc:docMk/>
            <pc:sldMk cId="63400874" sldId="276"/>
            <ac:spMk id="3" creationId="{6E4B48C3-CE6C-27CD-6C93-ED2B73B849B5}"/>
          </ac:spMkLst>
        </pc:spChg>
        <pc:spChg chg="del">
          <ac:chgData name="Alessandro Fondacci" userId="6755447b1306a697" providerId="LiveId" clId="{5B687ACE-B801-A943-AEB2-58F9BBD59150}" dt="2025-03-17T22:25:27.531" v="611" actId="478"/>
          <ac:spMkLst>
            <pc:docMk/>
            <pc:sldMk cId="63400874" sldId="276"/>
            <ac:spMk id="5" creationId="{3F87724B-5E30-5289-D661-DFE5125C2EDE}"/>
          </ac:spMkLst>
        </pc:spChg>
        <pc:spChg chg="del">
          <ac:chgData name="Alessandro Fondacci" userId="6755447b1306a697" providerId="LiveId" clId="{5B687ACE-B801-A943-AEB2-58F9BBD59150}" dt="2025-03-17T22:25:24.584" v="610" actId="478"/>
          <ac:spMkLst>
            <pc:docMk/>
            <pc:sldMk cId="63400874" sldId="276"/>
            <ac:spMk id="6" creationId="{F38E5A96-4C90-6BF0-E40E-BCDECA3E69F6}"/>
          </ac:spMkLst>
        </pc:spChg>
        <pc:spChg chg="add mod">
          <ac:chgData name="Alessandro Fondacci" userId="6755447b1306a697" providerId="LiveId" clId="{5B687ACE-B801-A943-AEB2-58F9BBD59150}" dt="2025-03-17T22:25:27.907" v="612"/>
          <ac:spMkLst>
            <pc:docMk/>
            <pc:sldMk cId="63400874" sldId="276"/>
            <ac:spMk id="8" creationId="{71570456-EA16-528B-CF50-50CA7F1A8A89}"/>
          </ac:spMkLst>
        </pc:spChg>
        <pc:spChg chg="add mod">
          <ac:chgData name="Alessandro Fondacci" userId="6755447b1306a697" providerId="LiveId" clId="{5B687ACE-B801-A943-AEB2-58F9BBD59150}" dt="2025-03-17T22:25:27.907" v="612"/>
          <ac:spMkLst>
            <pc:docMk/>
            <pc:sldMk cId="63400874" sldId="276"/>
            <ac:spMk id="9" creationId="{4CBD1801-9D0D-FC64-7974-A328AAE43B05}"/>
          </ac:spMkLst>
        </pc:spChg>
        <pc:picChg chg="add mod">
          <ac:chgData name="Alessandro Fondacci" userId="6755447b1306a697" providerId="LiveId" clId="{5B687ACE-B801-A943-AEB2-58F9BBD59150}" dt="2025-03-14T21:00:34.874" v="503"/>
          <ac:picMkLst>
            <pc:docMk/>
            <pc:sldMk cId="63400874" sldId="276"/>
            <ac:picMk id="2" creationId="{899EA96D-B32D-CCD2-29C2-9C3E46A72849}"/>
          </ac:picMkLst>
        </pc:picChg>
        <pc:picChg chg="mod">
          <ac:chgData name="Alessandro Fondacci" userId="6755447b1306a697" providerId="LiveId" clId="{5B687ACE-B801-A943-AEB2-58F9BBD59150}" dt="2025-03-14T13:34:09.626" v="352" actId="12788"/>
          <ac:picMkLst>
            <pc:docMk/>
            <pc:sldMk cId="63400874" sldId="276"/>
            <ac:picMk id="18" creationId="{C7EE085F-F377-160A-5680-3DFCFB2DF5A4}"/>
          </ac:picMkLst>
        </pc:picChg>
      </pc:sldChg>
      <pc:sldChg chg="del">
        <pc:chgData name="Alessandro Fondacci" userId="6755447b1306a697" providerId="LiveId" clId="{5B687ACE-B801-A943-AEB2-58F9BBD59150}" dt="2025-03-14T13:14:35.342" v="146" actId="2696"/>
        <pc:sldMkLst>
          <pc:docMk/>
          <pc:sldMk cId="1210830919" sldId="277"/>
        </pc:sldMkLst>
      </pc:sldChg>
      <pc:sldChg chg="del">
        <pc:chgData name="Alessandro Fondacci" userId="6755447b1306a697" providerId="LiveId" clId="{5B687ACE-B801-A943-AEB2-58F9BBD59150}" dt="2025-03-14T13:14:35.522" v="147" actId="2696"/>
        <pc:sldMkLst>
          <pc:docMk/>
          <pc:sldMk cId="3103222369" sldId="278"/>
        </pc:sldMkLst>
      </pc:sldChg>
      <pc:sldChg chg="addSp delSp modSp mod modTransition">
        <pc:chgData name="Alessandro Fondacci" userId="6755447b1306a697" providerId="LiveId" clId="{5B687ACE-B801-A943-AEB2-58F9BBD59150}" dt="2025-03-17T22:24:58.500" v="600"/>
        <pc:sldMkLst>
          <pc:docMk/>
          <pc:sldMk cId="264495798" sldId="279"/>
        </pc:sldMkLst>
        <pc:spChg chg="del">
          <ac:chgData name="Alessandro Fondacci" userId="6755447b1306a697" providerId="LiveId" clId="{5B687ACE-B801-A943-AEB2-58F9BBD59150}" dt="2025-03-17T22:24:58.102" v="599" actId="478"/>
          <ac:spMkLst>
            <pc:docMk/>
            <pc:sldMk cId="264495798" sldId="279"/>
            <ac:spMk id="5" creationId="{B8CF258C-1162-F326-7FBB-D3E47095D251}"/>
          </ac:spMkLst>
        </pc:spChg>
        <pc:spChg chg="del">
          <ac:chgData name="Alessandro Fondacci" userId="6755447b1306a697" providerId="LiveId" clId="{5B687ACE-B801-A943-AEB2-58F9BBD59150}" dt="2025-03-17T22:24:54.828" v="598" actId="478"/>
          <ac:spMkLst>
            <pc:docMk/>
            <pc:sldMk cId="264495798" sldId="279"/>
            <ac:spMk id="6" creationId="{A6DFF203-C30F-1F35-98E1-8FA06A3F3E9E}"/>
          </ac:spMkLst>
        </pc:spChg>
        <pc:spChg chg="add mod">
          <ac:chgData name="Alessandro Fondacci" userId="6755447b1306a697" providerId="LiveId" clId="{5B687ACE-B801-A943-AEB2-58F9BBD59150}" dt="2025-03-17T22:24:58.500" v="600"/>
          <ac:spMkLst>
            <pc:docMk/>
            <pc:sldMk cId="264495798" sldId="279"/>
            <ac:spMk id="12" creationId="{5E453027-7F51-5A4A-A534-CC60B589C686}"/>
          </ac:spMkLst>
        </pc:spChg>
        <pc:spChg chg="add mod">
          <ac:chgData name="Alessandro Fondacci" userId="6755447b1306a697" providerId="LiveId" clId="{5B687ACE-B801-A943-AEB2-58F9BBD59150}" dt="2025-03-17T22:24:58.500" v="600"/>
          <ac:spMkLst>
            <pc:docMk/>
            <pc:sldMk cId="264495798" sldId="279"/>
            <ac:spMk id="13" creationId="{D5307352-51CD-C62A-DBED-8BF1FE946B08}"/>
          </ac:spMkLst>
        </pc:spChg>
        <pc:spChg chg="add mod">
          <ac:chgData name="Alessandro Fondacci" userId="6755447b1306a697" providerId="LiveId" clId="{5B687ACE-B801-A943-AEB2-58F9BBD59150}" dt="2025-03-17T22:24:58.500" v="600"/>
          <ac:spMkLst>
            <pc:docMk/>
            <pc:sldMk cId="264495798" sldId="279"/>
            <ac:spMk id="14" creationId="{C92C4567-0DEB-7D5F-0DCF-E0D36C6817D3}"/>
          </ac:spMkLst>
        </pc:spChg>
      </pc:sldChg>
      <pc:sldChg chg="del">
        <pc:chgData name="Alessandro Fondacci" userId="6755447b1306a697" providerId="LiveId" clId="{5B687ACE-B801-A943-AEB2-58F9BBD59150}" dt="2025-03-14T13:19:47.062" v="173" actId="2696"/>
        <pc:sldMkLst>
          <pc:docMk/>
          <pc:sldMk cId="721963601" sldId="280"/>
        </pc:sldMkLst>
      </pc:sldChg>
      <pc:sldChg chg="del">
        <pc:chgData name="Alessandro Fondacci" userId="6755447b1306a697" providerId="LiveId" clId="{5B687ACE-B801-A943-AEB2-58F9BBD59150}" dt="2025-03-14T13:19:47.095" v="174" actId="2696"/>
        <pc:sldMkLst>
          <pc:docMk/>
          <pc:sldMk cId="1049947424" sldId="281"/>
        </pc:sldMkLst>
      </pc:sldChg>
      <pc:sldChg chg="addSp delSp modSp add del mod modTransition">
        <pc:chgData name="Alessandro Fondacci" userId="6755447b1306a697" providerId="LiveId" clId="{5B687ACE-B801-A943-AEB2-58F9BBD59150}" dt="2025-03-17T22:25:35.466" v="615"/>
        <pc:sldMkLst>
          <pc:docMk/>
          <pc:sldMk cId="878396964" sldId="282"/>
        </pc:sldMkLst>
        <pc:spChg chg="add mod">
          <ac:chgData name="Alessandro Fondacci" userId="6755447b1306a697" providerId="LiveId" clId="{5B687ACE-B801-A943-AEB2-58F9BBD59150}" dt="2025-03-17T22:25:35.466" v="615"/>
          <ac:spMkLst>
            <pc:docMk/>
            <pc:sldMk cId="878396964" sldId="282"/>
            <ac:spMk id="3" creationId="{03B7D121-76CF-73D8-29DD-652323FA791F}"/>
          </ac:spMkLst>
        </pc:spChg>
        <pc:spChg chg="del">
          <ac:chgData name="Alessandro Fondacci" userId="6755447b1306a697" providerId="LiveId" clId="{5B687ACE-B801-A943-AEB2-58F9BBD59150}" dt="2025-03-17T22:25:35.049" v="614" actId="478"/>
          <ac:spMkLst>
            <pc:docMk/>
            <pc:sldMk cId="878396964" sldId="282"/>
            <ac:spMk id="5" creationId="{70FFEAB3-8CD9-343C-D2FE-49B916C94E95}"/>
          </ac:spMkLst>
        </pc:spChg>
        <pc:spChg chg="del">
          <ac:chgData name="Alessandro Fondacci" userId="6755447b1306a697" providerId="LiveId" clId="{5B687ACE-B801-A943-AEB2-58F9BBD59150}" dt="2025-03-17T22:25:32.601" v="613" actId="478"/>
          <ac:spMkLst>
            <pc:docMk/>
            <pc:sldMk cId="878396964" sldId="282"/>
            <ac:spMk id="6" creationId="{75EDAFD8-EEFA-D71C-5B8B-BDB6638E6AC8}"/>
          </ac:spMkLst>
        </pc:spChg>
        <pc:spChg chg="mod">
          <ac:chgData name="Alessandro Fondacci" userId="6755447b1306a697" providerId="LiveId" clId="{5B687ACE-B801-A943-AEB2-58F9BBD59150}" dt="2025-03-14T13:35:59.507" v="354" actId="20577"/>
          <ac:spMkLst>
            <pc:docMk/>
            <pc:sldMk cId="878396964" sldId="282"/>
            <ac:spMk id="7" creationId="{69688C04-F696-FD4B-B7FD-C0EA06A61655}"/>
          </ac:spMkLst>
        </pc:spChg>
        <pc:spChg chg="add mod">
          <ac:chgData name="Alessandro Fondacci" userId="6755447b1306a697" providerId="LiveId" clId="{5B687ACE-B801-A943-AEB2-58F9BBD59150}" dt="2025-03-17T22:25:35.466" v="615"/>
          <ac:spMkLst>
            <pc:docMk/>
            <pc:sldMk cId="878396964" sldId="282"/>
            <ac:spMk id="9" creationId="{692B2C53-F83B-D9E2-434C-4544187F2BB1}"/>
          </ac:spMkLst>
        </pc:spChg>
        <pc:spChg chg="add mod">
          <ac:chgData name="Alessandro Fondacci" userId="6755447b1306a697" providerId="LiveId" clId="{5B687ACE-B801-A943-AEB2-58F9BBD59150}" dt="2025-03-17T22:25:35.466" v="615"/>
          <ac:spMkLst>
            <pc:docMk/>
            <pc:sldMk cId="878396964" sldId="282"/>
            <ac:spMk id="10" creationId="{8986C4BC-B077-CAE2-E02E-6071A2182FEC}"/>
          </ac:spMkLst>
        </pc:spChg>
        <pc:picChg chg="add mod">
          <ac:chgData name="Alessandro Fondacci" userId="6755447b1306a697" providerId="LiveId" clId="{5B687ACE-B801-A943-AEB2-58F9BBD59150}" dt="2025-03-14T21:00:57.501" v="504"/>
          <ac:picMkLst>
            <pc:docMk/>
            <pc:sldMk cId="878396964" sldId="282"/>
            <ac:picMk id="2" creationId="{2F9AC332-9E58-DDCC-683B-1591F7742B96}"/>
          </ac:picMkLst>
        </pc:picChg>
      </pc:sldChg>
      <pc:sldChg chg="addSp delSp modSp add del mod modTransition">
        <pc:chgData name="Alessandro Fondacci" userId="6755447b1306a697" providerId="LiveId" clId="{5B687ACE-B801-A943-AEB2-58F9BBD59150}" dt="2025-03-17T22:25:53.162" v="621"/>
        <pc:sldMkLst>
          <pc:docMk/>
          <pc:sldMk cId="2903248979" sldId="283"/>
        </pc:sldMkLst>
        <pc:spChg chg="add mod">
          <ac:chgData name="Alessandro Fondacci" userId="6755447b1306a697" providerId="LiveId" clId="{5B687ACE-B801-A943-AEB2-58F9BBD59150}" dt="2025-03-17T22:25:53.162" v="621"/>
          <ac:spMkLst>
            <pc:docMk/>
            <pc:sldMk cId="2903248979" sldId="283"/>
            <ac:spMk id="3" creationId="{11925975-FCC9-1314-2CA1-FEB7BB7B1683}"/>
          </ac:spMkLst>
        </pc:spChg>
        <pc:spChg chg="del">
          <ac:chgData name="Alessandro Fondacci" userId="6755447b1306a697" providerId="LiveId" clId="{5B687ACE-B801-A943-AEB2-58F9BBD59150}" dt="2025-03-17T22:25:52.806" v="620" actId="478"/>
          <ac:spMkLst>
            <pc:docMk/>
            <pc:sldMk cId="2903248979" sldId="283"/>
            <ac:spMk id="5" creationId="{BEE5910C-3272-56E4-562B-668FDFDE6236}"/>
          </ac:spMkLst>
        </pc:spChg>
        <pc:spChg chg="del">
          <ac:chgData name="Alessandro Fondacci" userId="6755447b1306a697" providerId="LiveId" clId="{5B687ACE-B801-A943-AEB2-58F9BBD59150}" dt="2025-03-17T22:25:49.105" v="619" actId="478"/>
          <ac:spMkLst>
            <pc:docMk/>
            <pc:sldMk cId="2903248979" sldId="283"/>
            <ac:spMk id="6" creationId="{F61A2825-7475-9BBE-B207-5746466BFCF6}"/>
          </ac:spMkLst>
        </pc:spChg>
        <pc:spChg chg="mod">
          <ac:chgData name="Alessandro Fondacci" userId="6755447b1306a697" providerId="LiveId" clId="{5B687ACE-B801-A943-AEB2-58F9BBD59150}" dt="2025-03-14T13:36:05.657" v="356" actId="20577"/>
          <ac:spMkLst>
            <pc:docMk/>
            <pc:sldMk cId="2903248979" sldId="283"/>
            <ac:spMk id="7" creationId="{04F6C923-4466-614C-1267-EBDE56B3001E}"/>
          </ac:spMkLst>
        </pc:spChg>
        <pc:spChg chg="add mod">
          <ac:chgData name="Alessandro Fondacci" userId="6755447b1306a697" providerId="LiveId" clId="{5B687ACE-B801-A943-AEB2-58F9BBD59150}" dt="2025-03-17T22:25:53.162" v="621"/>
          <ac:spMkLst>
            <pc:docMk/>
            <pc:sldMk cId="2903248979" sldId="283"/>
            <ac:spMk id="9" creationId="{0A1F0081-F750-71FC-9FB4-C81CAC23989D}"/>
          </ac:spMkLst>
        </pc:spChg>
        <pc:spChg chg="add mod">
          <ac:chgData name="Alessandro Fondacci" userId="6755447b1306a697" providerId="LiveId" clId="{5B687ACE-B801-A943-AEB2-58F9BBD59150}" dt="2025-03-17T22:25:53.162" v="621"/>
          <ac:spMkLst>
            <pc:docMk/>
            <pc:sldMk cId="2903248979" sldId="283"/>
            <ac:spMk id="10" creationId="{BF376DEE-7D10-B70E-8F62-697BA57AB9A1}"/>
          </ac:spMkLst>
        </pc:spChg>
        <pc:picChg chg="add mod">
          <ac:chgData name="Alessandro Fondacci" userId="6755447b1306a697" providerId="LiveId" clId="{5B687ACE-B801-A943-AEB2-58F9BBD59150}" dt="2025-03-14T21:00:32.121" v="501"/>
          <ac:picMkLst>
            <pc:docMk/>
            <pc:sldMk cId="2903248979" sldId="283"/>
            <ac:picMk id="2" creationId="{5E17D158-7F37-0482-F0E9-412FA49789F2}"/>
          </ac:picMkLst>
        </pc:picChg>
      </pc:sldChg>
      <pc:sldChg chg="addSp delSp modSp add del mod modTransition">
        <pc:chgData name="Alessandro Fondacci" userId="6755447b1306a697" providerId="LiveId" clId="{5B687ACE-B801-A943-AEB2-58F9BBD59150}" dt="2025-03-17T22:26:00.624" v="623"/>
        <pc:sldMkLst>
          <pc:docMk/>
          <pc:sldMk cId="3286189936" sldId="284"/>
        </pc:sldMkLst>
        <pc:spChg chg="add mod">
          <ac:chgData name="Alessandro Fondacci" userId="6755447b1306a697" providerId="LiveId" clId="{5B687ACE-B801-A943-AEB2-58F9BBD59150}" dt="2025-03-17T22:26:00.624" v="623"/>
          <ac:spMkLst>
            <pc:docMk/>
            <pc:sldMk cId="3286189936" sldId="284"/>
            <ac:spMk id="3" creationId="{8FC6154F-8205-8428-4D17-0CD39F616B14}"/>
          </ac:spMkLst>
        </pc:spChg>
        <pc:spChg chg="del">
          <ac:chgData name="Alessandro Fondacci" userId="6755447b1306a697" providerId="LiveId" clId="{5B687ACE-B801-A943-AEB2-58F9BBD59150}" dt="2025-03-17T22:26:00.193" v="622" actId="478"/>
          <ac:spMkLst>
            <pc:docMk/>
            <pc:sldMk cId="3286189936" sldId="284"/>
            <ac:spMk id="5" creationId="{0973EB77-BC0C-7F20-2650-CFE0A7D122DF}"/>
          </ac:spMkLst>
        </pc:spChg>
        <pc:spChg chg="del">
          <ac:chgData name="Alessandro Fondacci" userId="6755447b1306a697" providerId="LiveId" clId="{5B687ACE-B801-A943-AEB2-58F9BBD59150}" dt="2025-03-17T22:26:00.193" v="622" actId="478"/>
          <ac:spMkLst>
            <pc:docMk/>
            <pc:sldMk cId="3286189936" sldId="284"/>
            <ac:spMk id="6" creationId="{BB4A9E9E-D072-88A4-D6E0-46A9CA12282B}"/>
          </ac:spMkLst>
        </pc:spChg>
        <pc:spChg chg="mod">
          <ac:chgData name="Alessandro Fondacci" userId="6755447b1306a697" providerId="LiveId" clId="{5B687ACE-B801-A943-AEB2-58F9BBD59150}" dt="2025-03-14T13:36:12.002" v="357" actId="20577"/>
          <ac:spMkLst>
            <pc:docMk/>
            <pc:sldMk cId="3286189936" sldId="284"/>
            <ac:spMk id="7" creationId="{B358AC4C-4FD8-60AE-C51A-1F5BC9342D74}"/>
          </ac:spMkLst>
        </pc:spChg>
        <pc:spChg chg="add mod">
          <ac:chgData name="Alessandro Fondacci" userId="6755447b1306a697" providerId="LiveId" clId="{5B687ACE-B801-A943-AEB2-58F9BBD59150}" dt="2025-03-17T22:26:00.624" v="623"/>
          <ac:spMkLst>
            <pc:docMk/>
            <pc:sldMk cId="3286189936" sldId="284"/>
            <ac:spMk id="9" creationId="{6233C87E-573A-6953-CD55-34252091BD16}"/>
          </ac:spMkLst>
        </pc:spChg>
        <pc:spChg chg="add mod">
          <ac:chgData name="Alessandro Fondacci" userId="6755447b1306a697" providerId="LiveId" clId="{5B687ACE-B801-A943-AEB2-58F9BBD59150}" dt="2025-03-17T22:26:00.624" v="623"/>
          <ac:spMkLst>
            <pc:docMk/>
            <pc:sldMk cId="3286189936" sldId="284"/>
            <ac:spMk id="10" creationId="{EACA3330-F107-9184-9D66-2F957D17A08F}"/>
          </ac:spMkLst>
        </pc:spChg>
        <pc:picChg chg="add mod">
          <ac:chgData name="Alessandro Fondacci" userId="6755447b1306a697" providerId="LiveId" clId="{5B687ACE-B801-A943-AEB2-58F9BBD59150}" dt="2025-03-14T21:00:28.230" v="500"/>
          <ac:picMkLst>
            <pc:docMk/>
            <pc:sldMk cId="3286189936" sldId="284"/>
            <ac:picMk id="2" creationId="{6488940B-A752-18DC-D746-03D62034BACD}"/>
          </ac:picMkLst>
        </pc:picChg>
        <pc:cxnChg chg="del">
          <ac:chgData name="Alessandro Fondacci" userId="6755447b1306a697" providerId="LiveId" clId="{5B687ACE-B801-A943-AEB2-58F9BBD59150}" dt="2025-03-14T13:24:35.739" v="238" actId="478"/>
          <ac:cxnSpMkLst>
            <pc:docMk/>
            <pc:sldMk cId="3286189936" sldId="284"/>
            <ac:cxnSpMk id="8" creationId="{4E7742A0-E12E-AD4A-02D7-965B02A2ECD8}"/>
          </ac:cxnSpMkLst>
        </pc:cxnChg>
      </pc:sldChg>
      <pc:sldChg chg="addSp delSp modSp add del mod modTransition">
        <pc:chgData name="Alessandro Fondacci" userId="6755447b1306a697" providerId="LiveId" clId="{5B687ACE-B801-A943-AEB2-58F9BBD59150}" dt="2025-03-17T22:25:44.684" v="618"/>
        <pc:sldMkLst>
          <pc:docMk/>
          <pc:sldMk cId="4193718519" sldId="285"/>
        </pc:sldMkLst>
        <pc:spChg chg="add mod">
          <ac:chgData name="Alessandro Fondacci" userId="6755447b1306a697" providerId="LiveId" clId="{5B687ACE-B801-A943-AEB2-58F9BBD59150}" dt="2025-03-17T22:25:44.684" v="618"/>
          <ac:spMkLst>
            <pc:docMk/>
            <pc:sldMk cId="4193718519" sldId="285"/>
            <ac:spMk id="3" creationId="{ED7A8F7F-CEC2-3469-AD6C-CD11C029CEF9}"/>
          </ac:spMkLst>
        </pc:spChg>
        <pc:spChg chg="del">
          <ac:chgData name="Alessandro Fondacci" userId="6755447b1306a697" providerId="LiveId" clId="{5B687ACE-B801-A943-AEB2-58F9BBD59150}" dt="2025-03-17T22:25:44.266" v="617" actId="478"/>
          <ac:spMkLst>
            <pc:docMk/>
            <pc:sldMk cId="4193718519" sldId="285"/>
            <ac:spMk id="5" creationId="{EC0B7DC2-F7E3-924C-48E3-EE89C26DD3A7}"/>
          </ac:spMkLst>
        </pc:spChg>
        <pc:spChg chg="del">
          <ac:chgData name="Alessandro Fondacci" userId="6755447b1306a697" providerId="LiveId" clId="{5B687ACE-B801-A943-AEB2-58F9BBD59150}" dt="2025-03-17T22:25:40.688" v="616" actId="478"/>
          <ac:spMkLst>
            <pc:docMk/>
            <pc:sldMk cId="4193718519" sldId="285"/>
            <ac:spMk id="6" creationId="{69B84152-9DAA-6B6D-686F-0A8F6E27825A}"/>
          </ac:spMkLst>
        </pc:spChg>
        <pc:spChg chg="mod">
          <ac:chgData name="Alessandro Fondacci" userId="6755447b1306a697" providerId="LiveId" clId="{5B687ACE-B801-A943-AEB2-58F9BBD59150}" dt="2025-03-14T13:36:02.465" v="355" actId="20577"/>
          <ac:spMkLst>
            <pc:docMk/>
            <pc:sldMk cId="4193718519" sldId="285"/>
            <ac:spMk id="7" creationId="{19AE5BD3-85AE-4BA6-B9F1-D794063161C4}"/>
          </ac:spMkLst>
        </pc:spChg>
        <pc:spChg chg="add mod">
          <ac:chgData name="Alessandro Fondacci" userId="6755447b1306a697" providerId="LiveId" clId="{5B687ACE-B801-A943-AEB2-58F9BBD59150}" dt="2025-03-17T22:25:44.684" v="618"/>
          <ac:spMkLst>
            <pc:docMk/>
            <pc:sldMk cId="4193718519" sldId="285"/>
            <ac:spMk id="9" creationId="{CDF227DC-8223-F4AF-AD67-66762F753C31}"/>
          </ac:spMkLst>
        </pc:spChg>
        <pc:spChg chg="add mod">
          <ac:chgData name="Alessandro Fondacci" userId="6755447b1306a697" providerId="LiveId" clId="{5B687ACE-B801-A943-AEB2-58F9BBD59150}" dt="2025-03-17T22:25:44.684" v="618"/>
          <ac:spMkLst>
            <pc:docMk/>
            <pc:sldMk cId="4193718519" sldId="285"/>
            <ac:spMk id="10" creationId="{09EFDBA3-D0FE-93D2-1CC8-403E8EBE7D5B}"/>
          </ac:spMkLst>
        </pc:spChg>
        <pc:spChg chg="mod">
          <ac:chgData name="Alessandro Fondacci" userId="6755447b1306a697" providerId="LiveId" clId="{5B687ACE-B801-A943-AEB2-58F9BBD59150}" dt="2025-03-14T13:27:23.604" v="304" actId="14100"/>
          <ac:spMkLst>
            <pc:docMk/>
            <pc:sldMk cId="4193718519" sldId="285"/>
            <ac:spMk id="11" creationId="{EEE21CC7-52A5-9328-633A-60014814ACCF}"/>
          </ac:spMkLst>
        </pc:spChg>
        <pc:spChg chg="mod">
          <ac:chgData name="Alessandro Fondacci" userId="6755447b1306a697" providerId="LiveId" clId="{5B687ACE-B801-A943-AEB2-58F9BBD59150}" dt="2025-03-14T13:26:17.196" v="293" actId="27636"/>
          <ac:spMkLst>
            <pc:docMk/>
            <pc:sldMk cId="4193718519" sldId="285"/>
            <ac:spMk id="15" creationId="{D754EC74-B5AB-54C7-FB1A-A8D28E267242}"/>
          </ac:spMkLst>
        </pc:spChg>
        <pc:spChg chg="del">
          <ac:chgData name="Alessandro Fondacci" userId="6755447b1306a697" providerId="LiveId" clId="{5B687ACE-B801-A943-AEB2-58F9BBD59150}" dt="2025-03-14T13:27:33.927" v="306" actId="478"/>
          <ac:spMkLst>
            <pc:docMk/>
            <pc:sldMk cId="4193718519" sldId="285"/>
            <ac:spMk id="21" creationId="{BDF661DB-4CEC-7F1B-6223-8B1EF203CF57}"/>
          </ac:spMkLst>
        </pc:spChg>
        <pc:picChg chg="add mod">
          <ac:chgData name="Alessandro Fondacci" userId="6755447b1306a697" providerId="LiveId" clId="{5B687ACE-B801-A943-AEB2-58F9BBD59150}" dt="2025-03-14T21:00:33.191" v="502"/>
          <ac:picMkLst>
            <pc:docMk/>
            <pc:sldMk cId="4193718519" sldId="285"/>
            <ac:picMk id="2" creationId="{8752CDB6-E9AC-DE11-6153-CEE62540BAEF}"/>
          </ac:picMkLst>
        </pc:picChg>
        <pc:picChg chg="del">
          <ac:chgData name="Alessandro Fondacci" userId="6755447b1306a697" providerId="LiveId" clId="{5B687ACE-B801-A943-AEB2-58F9BBD59150}" dt="2025-03-14T13:27:31.689" v="305" actId="478"/>
          <ac:picMkLst>
            <pc:docMk/>
            <pc:sldMk cId="4193718519" sldId="285"/>
            <ac:picMk id="13" creationId="{30634BE7-5617-685A-09E4-D8A463E5A5EF}"/>
          </ac:picMkLst>
        </pc:picChg>
        <pc:cxnChg chg="del">
          <ac:chgData name="Alessandro Fondacci" userId="6755447b1306a697" providerId="LiveId" clId="{5B687ACE-B801-A943-AEB2-58F9BBD59150}" dt="2025-03-14T13:26:24.811" v="294" actId="478"/>
          <ac:cxnSpMkLst>
            <pc:docMk/>
            <pc:sldMk cId="4193718519" sldId="285"/>
            <ac:cxnSpMk id="8" creationId="{6EA71F4A-FB00-2B3D-3AC7-EDFACB9A5B13}"/>
          </ac:cxnSpMkLst>
        </pc:cxnChg>
      </pc:sldChg>
      <pc:sldChg chg="addSp delSp modSp add del mod modTransition">
        <pc:chgData name="Alessandro Fondacci" userId="6755447b1306a697" providerId="LiveId" clId="{5B687ACE-B801-A943-AEB2-58F9BBD59150}" dt="2025-03-17T22:26:05.251" v="625"/>
        <pc:sldMkLst>
          <pc:docMk/>
          <pc:sldMk cId="1394652613" sldId="286"/>
        </pc:sldMkLst>
        <pc:spChg chg="add mod">
          <ac:chgData name="Alessandro Fondacci" userId="6755447b1306a697" providerId="LiveId" clId="{5B687ACE-B801-A943-AEB2-58F9BBD59150}" dt="2025-03-17T22:26:05.251" v="625"/>
          <ac:spMkLst>
            <pc:docMk/>
            <pc:sldMk cId="1394652613" sldId="286"/>
            <ac:spMk id="3" creationId="{B999D59D-C140-30F8-43E7-9283B217BFBA}"/>
          </ac:spMkLst>
        </pc:spChg>
        <pc:spChg chg="del">
          <ac:chgData name="Alessandro Fondacci" userId="6755447b1306a697" providerId="LiveId" clId="{5B687ACE-B801-A943-AEB2-58F9BBD59150}" dt="2025-03-17T22:26:04.807" v="624" actId="478"/>
          <ac:spMkLst>
            <pc:docMk/>
            <pc:sldMk cId="1394652613" sldId="286"/>
            <ac:spMk id="5" creationId="{A0F51421-7C87-4350-AAB5-06B34826F62E}"/>
          </ac:spMkLst>
        </pc:spChg>
        <pc:spChg chg="del">
          <ac:chgData name="Alessandro Fondacci" userId="6755447b1306a697" providerId="LiveId" clId="{5B687ACE-B801-A943-AEB2-58F9BBD59150}" dt="2025-03-17T22:26:04.807" v="624" actId="478"/>
          <ac:spMkLst>
            <pc:docMk/>
            <pc:sldMk cId="1394652613" sldId="286"/>
            <ac:spMk id="6" creationId="{B5BF2BAB-F258-1491-629E-F6CA5A1B7B05}"/>
          </ac:spMkLst>
        </pc:spChg>
        <pc:spChg chg="mod">
          <ac:chgData name="Alessandro Fondacci" userId="6755447b1306a697" providerId="LiveId" clId="{5B687ACE-B801-A943-AEB2-58F9BBD59150}" dt="2025-03-14T13:36:16.526" v="358" actId="20577"/>
          <ac:spMkLst>
            <pc:docMk/>
            <pc:sldMk cId="1394652613" sldId="286"/>
            <ac:spMk id="7" creationId="{83F5A389-0E7F-D440-0EA9-5DDC95D560BE}"/>
          </ac:spMkLst>
        </pc:spChg>
        <pc:spChg chg="add mod">
          <ac:chgData name="Alessandro Fondacci" userId="6755447b1306a697" providerId="LiveId" clId="{5B687ACE-B801-A943-AEB2-58F9BBD59150}" dt="2025-03-17T22:26:05.251" v="625"/>
          <ac:spMkLst>
            <pc:docMk/>
            <pc:sldMk cId="1394652613" sldId="286"/>
            <ac:spMk id="9" creationId="{1C632676-5714-DB11-64C6-C6BB1E765777}"/>
          </ac:spMkLst>
        </pc:spChg>
        <pc:spChg chg="add mod">
          <ac:chgData name="Alessandro Fondacci" userId="6755447b1306a697" providerId="LiveId" clId="{5B687ACE-B801-A943-AEB2-58F9BBD59150}" dt="2025-03-17T22:26:05.251" v="625"/>
          <ac:spMkLst>
            <pc:docMk/>
            <pc:sldMk cId="1394652613" sldId="286"/>
            <ac:spMk id="10" creationId="{65A383F2-D959-CE20-17F8-AEE7A263865E}"/>
          </ac:spMkLst>
        </pc:spChg>
        <pc:picChg chg="add mod">
          <ac:chgData name="Alessandro Fondacci" userId="6755447b1306a697" providerId="LiveId" clId="{5B687ACE-B801-A943-AEB2-58F9BBD59150}" dt="2025-03-14T21:00:26.603" v="499"/>
          <ac:picMkLst>
            <pc:docMk/>
            <pc:sldMk cId="1394652613" sldId="286"/>
            <ac:picMk id="2" creationId="{06208F4F-91F0-9106-4190-44E626F8E8DF}"/>
          </ac:picMkLst>
        </pc:picChg>
      </pc:sldChg>
      <pc:sldChg chg="addSp delSp modSp add del mod modTransition">
        <pc:chgData name="Alessandro Fondacci" userId="6755447b1306a697" providerId="LiveId" clId="{5B687ACE-B801-A943-AEB2-58F9BBD59150}" dt="2025-03-17T22:26:14.003" v="629"/>
        <pc:sldMkLst>
          <pc:docMk/>
          <pc:sldMk cId="351654229" sldId="287"/>
        </pc:sldMkLst>
        <pc:spChg chg="add mod">
          <ac:chgData name="Alessandro Fondacci" userId="6755447b1306a697" providerId="LiveId" clId="{5B687ACE-B801-A943-AEB2-58F9BBD59150}" dt="2025-03-17T22:26:14.003" v="629"/>
          <ac:spMkLst>
            <pc:docMk/>
            <pc:sldMk cId="351654229" sldId="287"/>
            <ac:spMk id="3" creationId="{1D62A29D-C905-C8E2-F205-8C99FAF5F9C5}"/>
          </ac:spMkLst>
        </pc:spChg>
        <pc:spChg chg="del">
          <ac:chgData name="Alessandro Fondacci" userId="6755447b1306a697" providerId="LiveId" clId="{5B687ACE-B801-A943-AEB2-58F9BBD59150}" dt="2025-03-17T22:26:13.587" v="628" actId="478"/>
          <ac:spMkLst>
            <pc:docMk/>
            <pc:sldMk cId="351654229" sldId="287"/>
            <ac:spMk id="5" creationId="{DF3CD273-5535-5655-3F70-0CEFD3E1BD89}"/>
          </ac:spMkLst>
        </pc:spChg>
        <pc:spChg chg="del">
          <ac:chgData name="Alessandro Fondacci" userId="6755447b1306a697" providerId="LiveId" clId="{5B687ACE-B801-A943-AEB2-58F9BBD59150}" dt="2025-03-17T22:26:13.587" v="628" actId="478"/>
          <ac:spMkLst>
            <pc:docMk/>
            <pc:sldMk cId="351654229" sldId="287"/>
            <ac:spMk id="6" creationId="{FB580570-EDC0-7477-0DF7-6B526B564641}"/>
          </ac:spMkLst>
        </pc:spChg>
        <pc:spChg chg="mod">
          <ac:chgData name="Alessandro Fondacci" userId="6755447b1306a697" providerId="LiveId" clId="{5B687ACE-B801-A943-AEB2-58F9BBD59150}" dt="2025-03-14T13:36:31.087" v="360" actId="20577"/>
          <ac:spMkLst>
            <pc:docMk/>
            <pc:sldMk cId="351654229" sldId="287"/>
            <ac:spMk id="7" creationId="{A29EF861-9F74-17BF-FFAF-F1B935DF6B12}"/>
          </ac:spMkLst>
        </pc:spChg>
        <pc:spChg chg="add mod">
          <ac:chgData name="Alessandro Fondacci" userId="6755447b1306a697" providerId="LiveId" clId="{5B687ACE-B801-A943-AEB2-58F9BBD59150}" dt="2025-03-17T22:26:14.003" v="629"/>
          <ac:spMkLst>
            <pc:docMk/>
            <pc:sldMk cId="351654229" sldId="287"/>
            <ac:spMk id="9" creationId="{7777E5BF-654A-21EF-E586-70953A434D57}"/>
          </ac:spMkLst>
        </pc:spChg>
        <pc:spChg chg="add mod">
          <ac:chgData name="Alessandro Fondacci" userId="6755447b1306a697" providerId="LiveId" clId="{5B687ACE-B801-A943-AEB2-58F9BBD59150}" dt="2025-03-17T22:26:14.003" v="629"/>
          <ac:spMkLst>
            <pc:docMk/>
            <pc:sldMk cId="351654229" sldId="287"/>
            <ac:spMk id="10" creationId="{AD2BCF75-21C0-9EE2-C47A-4F32EBE972E1}"/>
          </ac:spMkLst>
        </pc:spChg>
        <pc:picChg chg="add mod">
          <ac:chgData name="Alessandro Fondacci" userId="6755447b1306a697" providerId="LiveId" clId="{5B687ACE-B801-A943-AEB2-58F9BBD59150}" dt="2025-03-14T21:00:23.088" v="497"/>
          <ac:picMkLst>
            <pc:docMk/>
            <pc:sldMk cId="351654229" sldId="287"/>
            <ac:picMk id="2" creationId="{3C84945A-5F92-3615-C7EA-0B6D478BB79F}"/>
          </ac:picMkLst>
        </pc:picChg>
      </pc:sldChg>
      <pc:sldChg chg="addSp delSp modSp add del mod modTransition">
        <pc:chgData name="Alessandro Fondacci" userId="6755447b1306a697" providerId="LiveId" clId="{5B687ACE-B801-A943-AEB2-58F9BBD59150}" dt="2025-03-17T22:26:09.246" v="627"/>
        <pc:sldMkLst>
          <pc:docMk/>
          <pc:sldMk cId="3129765836" sldId="288"/>
        </pc:sldMkLst>
        <pc:spChg chg="add mod">
          <ac:chgData name="Alessandro Fondacci" userId="6755447b1306a697" providerId="LiveId" clId="{5B687ACE-B801-A943-AEB2-58F9BBD59150}" dt="2025-03-17T22:26:09.246" v="627"/>
          <ac:spMkLst>
            <pc:docMk/>
            <pc:sldMk cId="3129765836" sldId="288"/>
            <ac:spMk id="3" creationId="{4679056C-F20E-289B-089F-95B1920E45B6}"/>
          </ac:spMkLst>
        </pc:spChg>
        <pc:spChg chg="del">
          <ac:chgData name="Alessandro Fondacci" userId="6755447b1306a697" providerId="LiveId" clId="{5B687ACE-B801-A943-AEB2-58F9BBD59150}" dt="2025-03-17T22:26:08.795" v="626" actId="478"/>
          <ac:spMkLst>
            <pc:docMk/>
            <pc:sldMk cId="3129765836" sldId="288"/>
            <ac:spMk id="5" creationId="{9D590582-558F-84E3-713F-58C93BFA5BA1}"/>
          </ac:spMkLst>
        </pc:spChg>
        <pc:spChg chg="del">
          <ac:chgData name="Alessandro Fondacci" userId="6755447b1306a697" providerId="LiveId" clId="{5B687ACE-B801-A943-AEB2-58F9BBD59150}" dt="2025-03-17T22:26:08.795" v="626" actId="478"/>
          <ac:spMkLst>
            <pc:docMk/>
            <pc:sldMk cId="3129765836" sldId="288"/>
            <ac:spMk id="6" creationId="{344702BB-D478-A835-FB20-D136A5E944BF}"/>
          </ac:spMkLst>
        </pc:spChg>
        <pc:spChg chg="mod">
          <ac:chgData name="Alessandro Fondacci" userId="6755447b1306a697" providerId="LiveId" clId="{5B687ACE-B801-A943-AEB2-58F9BBD59150}" dt="2025-03-14T13:36:25.756" v="359" actId="20577"/>
          <ac:spMkLst>
            <pc:docMk/>
            <pc:sldMk cId="3129765836" sldId="288"/>
            <ac:spMk id="7" creationId="{DC479516-E127-E727-E439-2D1361E67675}"/>
          </ac:spMkLst>
        </pc:spChg>
        <pc:spChg chg="add mod">
          <ac:chgData name="Alessandro Fondacci" userId="6755447b1306a697" providerId="LiveId" clId="{5B687ACE-B801-A943-AEB2-58F9BBD59150}" dt="2025-03-17T22:26:09.246" v="627"/>
          <ac:spMkLst>
            <pc:docMk/>
            <pc:sldMk cId="3129765836" sldId="288"/>
            <ac:spMk id="9" creationId="{7BBC129C-42B3-2C57-271D-B0246D1DC6E8}"/>
          </ac:spMkLst>
        </pc:spChg>
        <pc:spChg chg="add mod">
          <ac:chgData name="Alessandro Fondacci" userId="6755447b1306a697" providerId="LiveId" clId="{5B687ACE-B801-A943-AEB2-58F9BBD59150}" dt="2025-03-17T22:26:09.246" v="627"/>
          <ac:spMkLst>
            <pc:docMk/>
            <pc:sldMk cId="3129765836" sldId="288"/>
            <ac:spMk id="10" creationId="{D906CD58-651D-6161-6E9F-351D75015514}"/>
          </ac:spMkLst>
        </pc:spChg>
        <pc:picChg chg="add mod">
          <ac:chgData name="Alessandro Fondacci" userId="6755447b1306a697" providerId="LiveId" clId="{5B687ACE-B801-A943-AEB2-58F9BBD59150}" dt="2025-03-14T21:00:24.857" v="498"/>
          <ac:picMkLst>
            <pc:docMk/>
            <pc:sldMk cId="3129765836" sldId="288"/>
            <ac:picMk id="2" creationId="{DDCDC239-249C-6B38-45F2-9AC1715CBE9E}"/>
          </ac:picMkLst>
        </pc:picChg>
      </pc:sldChg>
      <pc:sldChg chg="addSp delSp modSp add del mod modTransition">
        <pc:chgData name="Alessandro Fondacci" userId="6755447b1306a697" providerId="LiveId" clId="{5B687ACE-B801-A943-AEB2-58F9BBD59150}" dt="2025-03-17T22:26:20.265" v="631"/>
        <pc:sldMkLst>
          <pc:docMk/>
          <pc:sldMk cId="2410952446" sldId="289"/>
        </pc:sldMkLst>
        <pc:spChg chg="add mod">
          <ac:chgData name="Alessandro Fondacci" userId="6755447b1306a697" providerId="LiveId" clId="{5B687ACE-B801-A943-AEB2-58F9BBD59150}" dt="2025-03-17T22:26:20.265" v="631"/>
          <ac:spMkLst>
            <pc:docMk/>
            <pc:sldMk cId="2410952446" sldId="289"/>
            <ac:spMk id="3" creationId="{44AA297A-FAA4-3F03-9250-A1B4322974F6}"/>
          </ac:spMkLst>
        </pc:spChg>
        <pc:spChg chg="del">
          <ac:chgData name="Alessandro Fondacci" userId="6755447b1306a697" providerId="LiveId" clId="{5B687ACE-B801-A943-AEB2-58F9BBD59150}" dt="2025-03-17T22:26:19.903" v="630" actId="478"/>
          <ac:spMkLst>
            <pc:docMk/>
            <pc:sldMk cId="2410952446" sldId="289"/>
            <ac:spMk id="5" creationId="{F55846C1-F7F0-7278-C2CD-D68B14A8A1E9}"/>
          </ac:spMkLst>
        </pc:spChg>
        <pc:spChg chg="del">
          <ac:chgData name="Alessandro Fondacci" userId="6755447b1306a697" providerId="LiveId" clId="{5B687ACE-B801-A943-AEB2-58F9BBD59150}" dt="2025-03-17T22:26:19.903" v="630" actId="478"/>
          <ac:spMkLst>
            <pc:docMk/>
            <pc:sldMk cId="2410952446" sldId="289"/>
            <ac:spMk id="6" creationId="{05DA657B-B8A9-A812-8C1B-1B2E79428DDB}"/>
          </ac:spMkLst>
        </pc:spChg>
        <pc:spChg chg="mod">
          <ac:chgData name="Alessandro Fondacci" userId="6755447b1306a697" providerId="LiveId" clId="{5B687ACE-B801-A943-AEB2-58F9BBD59150}" dt="2025-03-14T13:36:35.182" v="361" actId="20577"/>
          <ac:spMkLst>
            <pc:docMk/>
            <pc:sldMk cId="2410952446" sldId="289"/>
            <ac:spMk id="7" creationId="{3F716636-4100-2FC1-C398-5DD6CE9727B4}"/>
          </ac:spMkLst>
        </pc:spChg>
        <pc:spChg chg="add mod">
          <ac:chgData name="Alessandro Fondacci" userId="6755447b1306a697" providerId="LiveId" clId="{5B687ACE-B801-A943-AEB2-58F9BBD59150}" dt="2025-03-17T22:26:20.265" v="631"/>
          <ac:spMkLst>
            <pc:docMk/>
            <pc:sldMk cId="2410952446" sldId="289"/>
            <ac:spMk id="10" creationId="{162AFD0B-D6CB-D0BF-13DB-2DE9543488F9}"/>
          </ac:spMkLst>
        </pc:spChg>
        <pc:spChg chg="add mod">
          <ac:chgData name="Alessandro Fondacci" userId="6755447b1306a697" providerId="LiveId" clId="{5B687ACE-B801-A943-AEB2-58F9BBD59150}" dt="2025-03-17T22:26:20.265" v="631"/>
          <ac:spMkLst>
            <pc:docMk/>
            <pc:sldMk cId="2410952446" sldId="289"/>
            <ac:spMk id="17" creationId="{58A90358-23A6-9305-93A1-F2AE713C062B}"/>
          </ac:spMkLst>
        </pc:spChg>
        <pc:picChg chg="add mod modCrop">
          <ac:chgData name="Alessandro Fondacci" userId="6755447b1306a697" providerId="LiveId" clId="{5B687ACE-B801-A943-AEB2-58F9BBD59150}" dt="2025-03-14T21:00:17.699" v="496" actId="1076"/>
          <ac:picMkLst>
            <pc:docMk/>
            <pc:sldMk cId="2410952446" sldId="289"/>
            <ac:picMk id="9" creationId="{C9D3B136-DD5F-30E2-4EA2-F42E69B0D4E1}"/>
          </ac:picMkLst>
        </pc:picChg>
      </pc:sldChg>
      <pc:sldChg chg="modSp mod modTransition">
        <pc:chgData name="Alessandro Fondacci" userId="6755447b1306a697" providerId="LiveId" clId="{5B687ACE-B801-A943-AEB2-58F9BBD59150}" dt="2025-03-14T14:01:44.452" v="432"/>
        <pc:sldMkLst>
          <pc:docMk/>
          <pc:sldMk cId="3452187238" sldId="290"/>
        </pc:sldMkLst>
        <pc:picChg chg="mod modCrop">
          <ac:chgData name="Alessandro Fondacci" userId="6755447b1306a697" providerId="LiveId" clId="{5B687ACE-B801-A943-AEB2-58F9BBD59150}" dt="2025-03-14T13:55:08.201" v="431" actId="732"/>
          <ac:picMkLst>
            <pc:docMk/>
            <pc:sldMk cId="3452187238" sldId="290"/>
            <ac:picMk id="7" creationId="{8AABA4BE-F0A2-BD33-6ABE-0F25F8845060}"/>
          </ac:picMkLst>
        </pc:picChg>
      </pc:sldChg>
      <pc:sldChg chg="addSp delSp modSp add mod modTransition">
        <pc:chgData name="Alessandro Fondacci" userId="6755447b1306a697" providerId="LiveId" clId="{5B687ACE-B801-A943-AEB2-58F9BBD59150}" dt="2025-03-17T22:32:22.362" v="661"/>
        <pc:sldMkLst>
          <pc:docMk/>
          <pc:sldMk cId="1238619141" sldId="291"/>
        </pc:sldMkLst>
        <pc:spChg chg="add mod">
          <ac:chgData name="Alessandro Fondacci" userId="6755447b1306a697" providerId="LiveId" clId="{5B687ACE-B801-A943-AEB2-58F9BBD59150}" dt="2025-03-17T22:24:05.463" v="579"/>
          <ac:spMkLst>
            <pc:docMk/>
            <pc:sldMk cId="1238619141" sldId="291"/>
            <ac:spMk id="3" creationId="{31B0258B-44C0-2565-AF84-C3C5A4BA736A}"/>
          </ac:spMkLst>
        </pc:spChg>
        <pc:spChg chg="del">
          <ac:chgData name="Alessandro Fondacci" userId="6755447b1306a697" providerId="LiveId" clId="{5B687ACE-B801-A943-AEB2-58F9BBD59150}" dt="2025-03-17T22:24:05.079" v="578" actId="478"/>
          <ac:spMkLst>
            <pc:docMk/>
            <pc:sldMk cId="1238619141" sldId="291"/>
            <ac:spMk id="5" creationId="{5A89A72E-2150-07E8-21D2-43FF58B909AB}"/>
          </ac:spMkLst>
        </pc:spChg>
        <pc:spChg chg="del">
          <ac:chgData name="Alessandro Fondacci" userId="6755447b1306a697" providerId="LiveId" clId="{5B687ACE-B801-A943-AEB2-58F9BBD59150}" dt="2025-03-17T22:24:02.326" v="577" actId="478"/>
          <ac:spMkLst>
            <pc:docMk/>
            <pc:sldMk cId="1238619141" sldId="291"/>
            <ac:spMk id="6" creationId="{7E3EBFB1-861A-446F-5369-DACF06FFE1C8}"/>
          </ac:spMkLst>
        </pc:spChg>
        <pc:spChg chg="add mod">
          <ac:chgData name="Alessandro Fondacci" userId="6755447b1306a697" providerId="LiveId" clId="{5B687ACE-B801-A943-AEB2-58F9BBD59150}" dt="2025-03-17T22:24:05.463" v="579"/>
          <ac:spMkLst>
            <pc:docMk/>
            <pc:sldMk cId="1238619141" sldId="291"/>
            <ac:spMk id="9" creationId="{496776AE-1F96-C716-479D-21FDA0448061}"/>
          </ac:spMkLst>
        </pc:spChg>
        <pc:spChg chg="add mod">
          <ac:chgData name="Alessandro Fondacci" userId="6755447b1306a697" providerId="LiveId" clId="{5B687ACE-B801-A943-AEB2-58F9BBD59150}" dt="2025-03-17T22:24:05.463" v="579"/>
          <ac:spMkLst>
            <pc:docMk/>
            <pc:sldMk cId="1238619141" sldId="291"/>
            <ac:spMk id="30" creationId="{34C150BF-7550-38F8-7754-16905330090E}"/>
          </ac:spMkLst>
        </pc:spChg>
        <pc:spChg chg="add mod">
          <ac:chgData name="Alessandro Fondacci" userId="6755447b1306a697" providerId="LiveId" clId="{5B687ACE-B801-A943-AEB2-58F9BBD59150}" dt="2025-03-17T22:32:22.362" v="661"/>
          <ac:spMkLst>
            <pc:docMk/>
            <pc:sldMk cId="1238619141" sldId="291"/>
            <ac:spMk id="31" creationId="{FED7E4D7-8EA0-B86B-1293-EEF9C49E9D64}"/>
          </ac:spMkLst>
        </pc:spChg>
        <pc:spChg chg="add mod">
          <ac:chgData name="Alessandro Fondacci" userId="6755447b1306a697" providerId="LiveId" clId="{5B687ACE-B801-A943-AEB2-58F9BBD59150}" dt="2025-03-17T22:32:22.362" v="661"/>
          <ac:spMkLst>
            <pc:docMk/>
            <pc:sldMk cId="1238619141" sldId="291"/>
            <ac:spMk id="32" creationId="{C915F968-8A85-C494-0F13-FAB26ADFCE9C}"/>
          </ac:spMkLst>
        </pc:spChg>
        <pc:picChg chg="add mod">
          <ac:chgData name="Alessandro Fondacci" userId="6755447b1306a697" providerId="LiveId" clId="{5B687ACE-B801-A943-AEB2-58F9BBD59150}" dt="2025-03-14T13:14:20.819" v="143" actId="465"/>
          <ac:picMkLst>
            <pc:docMk/>
            <pc:sldMk cId="1238619141" sldId="291"/>
            <ac:picMk id="11" creationId="{D9CF56A2-1616-2CDF-7E78-34B5950DA61D}"/>
          </ac:picMkLst>
        </pc:picChg>
      </pc:sldChg>
      <pc:sldChg chg="addSp delSp modSp add mod modTransition">
        <pc:chgData name="Alessandro Fondacci" userId="6755447b1306a697" providerId="LiveId" clId="{5B687ACE-B801-A943-AEB2-58F9BBD59150}" dt="2025-03-17T22:32:30.334" v="663" actId="166"/>
        <pc:sldMkLst>
          <pc:docMk/>
          <pc:sldMk cId="989353311" sldId="292"/>
        </pc:sldMkLst>
        <pc:spChg chg="add mod">
          <ac:chgData name="Alessandro Fondacci" userId="6755447b1306a697" providerId="LiveId" clId="{5B687ACE-B801-A943-AEB2-58F9BBD59150}" dt="2025-03-17T22:24:12.938" v="582"/>
          <ac:spMkLst>
            <pc:docMk/>
            <pc:sldMk cId="989353311" sldId="292"/>
            <ac:spMk id="3" creationId="{4D09E78E-E7F4-6B20-D051-3C5204D6774C}"/>
          </ac:spMkLst>
        </pc:spChg>
        <pc:spChg chg="del">
          <ac:chgData name="Alessandro Fondacci" userId="6755447b1306a697" providerId="LiveId" clId="{5B687ACE-B801-A943-AEB2-58F9BBD59150}" dt="2025-03-17T22:24:12.493" v="581" actId="478"/>
          <ac:spMkLst>
            <pc:docMk/>
            <pc:sldMk cId="989353311" sldId="292"/>
            <ac:spMk id="5" creationId="{D4FAE01C-E86A-1466-A098-8A7C263E890E}"/>
          </ac:spMkLst>
        </pc:spChg>
        <pc:spChg chg="del">
          <ac:chgData name="Alessandro Fondacci" userId="6755447b1306a697" providerId="LiveId" clId="{5B687ACE-B801-A943-AEB2-58F9BBD59150}" dt="2025-03-17T22:24:09.761" v="580" actId="478"/>
          <ac:spMkLst>
            <pc:docMk/>
            <pc:sldMk cId="989353311" sldId="292"/>
            <ac:spMk id="6" creationId="{5C5AF521-D24F-459C-DBE8-9636A6525C10}"/>
          </ac:spMkLst>
        </pc:spChg>
        <pc:spChg chg="add mod">
          <ac:chgData name="Alessandro Fondacci" userId="6755447b1306a697" providerId="LiveId" clId="{5B687ACE-B801-A943-AEB2-58F9BBD59150}" dt="2025-03-17T22:24:12.938" v="582"/>
          <ac:spMkLst>
            <pc:docMk/>
            <pc:sldMk cId="989353311" sldId="292"/>
            <ac:spMk id="9" creationId="{D98D25A2-5E32-D216-CCF3-24F4A909FA14}"/>
          </ac:spMkLst>
        </pc:spChg>
        <pc:spChg chg="add mod">
          <ac:chgData name="Alessandro Fondacci" userId="6755447b1306a697" providerId="LiveId" clId="{5B687ACE-B801-A943-AEB2-58F9BBD59150}" dt="2025-03-17T22:24:12.938" v="582"/>
          <ac:spMkLst>
            <pc:docMk/>
            <pc:sldMk cId="989353311" sldId="292"/>
            <ac:spMk id="31" creationId="{66BD0043-7D95-1FFD-3AF4-AD85139EDB89}"/>
          </ac:spMkLst>
        </pc:spChg>
        <pc:spChg chg="add mod">
          <ac:chgData name="Alessandro Fondacci" userId="6755447b1306a697" providerId="LiveId" clId="{5B687ACE-B801-A943-AEB2-58F9BBD59150}" dt="2025-03-17T22:32:25.313" v="662"/>
          <ac:spMkLst>
            <pc:docMk/>
            <pc:sldMk cId="989353311" sldId="292"/>
            <ac:spMk id="32" creationId="{8EBF0282-2292-375D-6710-328921961394}"/>
          </ac:spMkLst>
        </pc:spChg>
        <pc:spChg chg="add mod">
          <ac:chgData name="Alessandro Fondacci" userId="6755447b1306a697" providerId="LiveId" clId="{5B687ACE-B801-A943-AEB2-58F9BBD59150}" dt="2025-03-17T22:32:25.313" v="662"/>
          <ac:spMkLst>
            <pc:docMk/>
            <pc:sldMk cId="989353311" sldId="292"/>
            <ac:spMk id="33" creationId="{72E17E3C-C736-4752-47AD-06921BD60648}"/>
          </ac:spMkLst>
        </pc:spChg>
        <pc:picChg chg="mod">
          <ac:chgData name="Alessandro Fondacci" userId="6755447b1306a697" providerId="LiveId" clId="{5B687ACE-B801-A943-AEB2-58F9BBD59150}" dt="2025-03-17T22:32:30.334" v="663" actId="166"/>
          <ac:picMkLst>
            <pc:docMk/>
            <pc:sldMk cId="989353311" sldId="292"/>
            <ac:picMk id="30" creationId="{42C914EF-CE97-5071-26C1-D527384553C4}"/>
          </ac:picMkLst>
        </pc:picChg>
      </pc:sldChg>
      <pc:sldChg chg="addSp delSp modSp add mod modTransition">
        <pc:chgData name="Alessandro Fondacci" userId="6755447b1306a697" providerId="LiveId" clId="{5B687ACE-B801-A943-AEB2-58F9BBD59150}" dt="2025-03-17T22:32:43.013" v="666" actId="166"/>
        <pc:sldMkLst>
          <pc:docMk/>
          <pc:sldMk cId="1105438285" sldId="293"/>
        </pc:sldMkLst>
        <pc:spChg chg="add mod">
          <ac:chgData name="Alessandro Fondacci" userId="6755447b1306a697" providerId="LiveId" clId="{5B687ACE-B801-A943-AEB2-58F9BBD59150}" dt="2025-03-17T22:24:20.514" v="585"/>
          <ac:spMkLst>
            <pc:docMk/>
            <pc:sldMk cId="1105438285" sldId="293"/>
            <ac:spMk id="3" creationId="{BAAB6155-1293-A79D-A36F-321DEA0143B8}"/>
          </ac:spMkLst>
        </pc:spChg>
        <pc:spChg chg="del">
          <ac:chgData name="Alessandro Fondacci" userId="6755447b1306a697" providerId="LiveId" clId="{5B687ACE-B801-A943-AEB2-58F9BBD59150}" dt="2025-03-17T22:24:20.142" v="584" actId="478"/>
          <ac:spMkLst>
            <pc:docMk/>
            <pc:sldMk cId="1105438285" sldId="293"/>
            <ac:spMk id="5" creationId="{910ED1C8-8CC1-564E-2017-8B697D38F6CB}"/>
          </ac:spMkLst>
        </pc:spChg>
        <pc:spChg chg="del">
          <ac:chgData name="Alessandro Fondacci" userId="6755447b1306a697" providerId="LiveId" clId="{5B687ACE-B801-A943-AEB2-58F9BBD59150}" dt="2025-03-17T22:24:17.575" v="583" actId="478"/>
          <ac:spMkLst>
            <pc:docMk/>
            <pc:sldMk cId="1105438285" sldId="293"/>
            <ac:spMk id="6" creationId="{6C65AC78-CE5B-04EC-F694-142A0906B7E0}"/>
          </ac:spMkLst>
        </pc:spChg>
        <pc:spChg chg="add mod">
          <ac:chgData name="Alessandro Fondacci" userId="6755447b1306a697" providerId="LiveId" clId="{5B687ACE-B801-A943-AEB2-58F9BBD59150}" dt="2025-03-17T22:24:20.514" v="585"/>
          <ac:spMkLst>
            <pc:docMk/>
            <pc:sldMk cId="1105438285" sldId="293"/>
            <ac:spMk id="31" creationId="{E9465FD3-CC4B-E36D-4245-9FC21CF0D39A}"/>
          </ac:spMkLst>
        </pc:spChg>
        <pc:spChg chg="add mod">
          <ac:chgData name="Alessandro Fondacci" userId="6755447b1306a697" providerId="LiveId" clId="{5B687ACE-B801-A943-AEB2-58F9BBD59150}" dt="2025-03-14T13:23:04.978" v="237" actId="164"/>
          <ac:spMkLst>
            <pc:docMk/>
            <pc:sldMk cId="1105438285" sldId="293"/>
            <ac:spMk id="32" creationId="{2E6C7D68-2A7A-6290-21AD-B82C9BBFFC26}"/>
          </ac:spMkLst>
        </pc:spChg>
        <pc:spChg chg="add mod">
          <ac:chgData name="Alessandro Fondacci" userId="6755447b1306a697" providerId="LiveId" clId="{5B687ACE-B801-A943-AEB2-58F9BBD59150}" dt="2025-03-17T22:24:20.514" v="585"/>
          <ac:spMkLst>
            <pc:docMk/>
            <pc:sldMk cId="1105438285" sldId="293"/>
            <ac:spMk id="34" creationId="{44EC51EF-CA51-81C6-9DB3-8969F74D20DB}"/>
          </ac:spMkLst>
        </pc:spChg>
        <pc:spChg chg="add mod">
          <ac:chgData name="Alessandro Fondacci" userId="6755447b1306a697" providerId="LiveId" clId="{5B687ACE-B801-A943-AEB2-58F9BBD59150}" dt="2025-03-17T22:32:33.971" v="664"/>
          <ac:spMkLst>
            <pc:docMk/>
            <pc:sldMk cId="1105438285" sldId="293"/>
            <ac:spMk id="35" creationId="{24C27802-4A90-E431-804A-5884C7300696}"/>
          </ac:spMkLst>
        </pc:spChg>
        <pc:spChg chg="add mod">
          <ac:chgData name="Alessandro Fondacci" userId="6755447b1306a697" providerId="LiveId" clId="{5B687ACE-B801-A943-AEB2-58F9BBD59150}" dt="2025-03-17T22:32:33.971" v="664"/>
          <ac:spMkLst>
            <pc:docMk/>
            <pc:sldMk cId="1105438285" sldId="293"/>
            <ac:spMk id="36" creationId="{8BF53321-183B-3CC8-4091-B55A6503326B}"/>
          </ac:spMkLst>
        </pc:spChg>
        <pc:grpChg chg="add mod">
          <ac:chgData name="Alessandro Fondacci" userId="6755447b1306a697" providerId="LiveId" clId="{5B687ACE-B801-A943-AEB2-58F9BBD59150}" dt="2025-03-17T22:32:43.013" v="666" actId="166"/>
          <ac:grpSpMkLst>
            <pc:docMk/>
            <pc:sldMk cId="1105438285" sldId="293"/>
            <ac:grpSpMk id="33" creationId="{6129F4AE-6962-7F9B-B3F3-9CFE965B3FCA}"/>
          </ac:grpSpMkLst>
        </pc:grpChg>
        <pc:picChg chg="add mod modCrop">
          <ac:chgData name="Alessandro Fondacci" userId="6755447b1306a697" providerId="LiveId" clId="{5B687ACE-B801-A943-AEB2-58F9BBD59150}" dt="2025-03-14T13:23:04.978" v="237" actId="164"/>
          <ac:picMkLst>
            <pc:docMk/>
            <pc:sldMk cId="1105438285" sldId="293"/>
            <ac:picMk id="9" creationId="{D90CE180-E25D-7600-D815-885A5D3062AE}"/>
          </ac:picMkLst>
        </pc:picChg>
        <pc:picChg chg="mod">
          <ac:chgData name="Alessandro Fondacci" userId="6755447b1306a697" providerId="LiveId" clId="{5B687ACE-B801-A943-AEB2-58F9BBD59150}" dt="2025-03-17T22:32:38.960" v="665" actId="166"/>
          <ac:picMkLst>
            <pc:docMk/>
            <pc:sldMk cId="1105438285" sldId="293"/>
            <ac:picMk id="30" creationId="{877DF757-BB47-AB58-EC74-DF7B9C1E7BC4}"/>
          </ac:picMkLst>
        </pc:picChg>
      </pc:sldChg>
      <pc:sldChg chg="addSp delSp modSp add del mod modTransition">
        <pc:chgData name="Alessandro Fondacci" userId="6755447b1306a697" providerId="LiveId" clId="{5B687ACE-B801-A943-AEB2-58F9BBD59150}" dt="2025-03-14T14:05:48.850" v="433" actId="2696"/>
        <pc:sldMkLst>
          <pc:docMk/>
          <pc:sldMk cId="945640137" sldId="294"/>
        </pc:sldMkLst>
      </pc:sldChg>
      <pc:sldChg chg="delSp add del mod modTransition">
        <pc:chgData name="Alessandro Fondacci" userId="6755447b1306a697" providerId="LiveId" clId="{5B687ACE-B801-A943-AEB2-58F9BBD59150}" dt="2025-03-14T14:05:48.891" v="434" actId="2696"/>
        <pc:sldMkLst>
          <pc:docMk/>
          <pc:sldMk cId="4107713073" sldId="295"/>
        </pc:sldMkLst>
      </pc:sldChg>
      <pc:sldChg chg="delSp add del mod modTransition">
        <pc:chgData name="Alessandro Fondacci" userId="6755447b1306a697" providerId="LiveId" clId="{5B687ACE-B801-A943-AEB2-58F9BBD59150}" dt="2025-03-14T14:05:48.930" v="435" actId="2696"/>
        <pc:sldMkLst>
          <pc:docMk/>
          <pc:sldMk cId="3816785423" sldId="296"/>
        </pc:sldMkLst>
      </pc:sldChg>
      <pc:sldChg chg="addSp delSp modSp add del mod modTransition">
        <pc:chgData name="Alessandro Fondacci" userId="6755447b1306a697" providerId="LiveId" clId="{5B687ACE-B801-A943-AEB2-58F9BBD59150}" dt="2025-03-14T14:07:22.194" v="458" actId="2696"/>
        <pc:sldMkLst>
          <pc:docMk/>
          <pc:sldMk cId="2545207453" sldId="297"/>
        </pc:sldMkLst>
      </pc:sldChg>
      <pc:sldChg chg="delSp add del mod">
        <pc:chgData name="Alessandro Fondacci" userId="6755447b1306a697" providerId="LiveId" clId="{5B687ACE-B801-A943-AEB2-58F9BBD59150}" dt="2025-03-14T14:07:22.218" v="459" actId="2696"/>
        <pc:sldMkLst>
          <pc:docMk/>
          <pc:sldMk cId="760167492" sldId="298"/>
        </pc:sldMkLst>
      </pc:sldChg>
      <pc:sldChg chg="addSp delSp modSp add mod">
        <pc:chgData name="Alessandro Fondacci" userId="6755447b1306a697" providerId="LiveId" clId="{5B687ACE-B801-A943-AEB2-58F9BBD59150}" dt="2025-03-17T22:25:06.377" v="603"/>
        <pc:sldMkLst>
          <pc:docMk/>
          <pc:sldMk cId="1414986602" sldId="299"/>
        </pc:sldMkLst>
        <pc:spChg chg="add mod">
          <ac:chgData name="Alessandro Fondacci" userId="6755447b1306a697" providerId="LiveId" clId="{5B687ACE-B801-A943-AEB2-58F9BBD59150}" dt="2025-03-17T22:25:06.377" v="603"/>
          <ac:spMkLst>
            <pc:docMk/>
            <pc:sldMk cId="1414986602" sldId="299"/>
            <ac:spMk id="3" creationId="{FCA98A4E-04B9-7C68-4C54-B3BCAFCF66B7}"/>
          </ac:spMkLst>
        </pc:spChg>
        <pc:spChg chg="del">
          <ac:chgData name="Alessandro Fondacci" userId="6755447b1306a697" providerId="LiveId" clId="{5B687ACE-B801-A943-AEB2-58F9BBD59150}" dt="2025-03-17T22:25:05.953" v="602" actId="478"/>
          <ac:spMkLst>
            <pc:docMk/>
            <pc:sldMk cId="1414986602" sldId="299"/>
            <ac:spMk id="5" creationId="{34106CA2-CF49-2400-4236-0C8AC16C912C}"/>
          </ac:spMkLst>
        </pc:spChg>
        <pc:spChg chg="del">
          <ac:chgData name="Alessandro Fondacci" userId="6755447b1306a697" providerId="LiveId" clId="{5B687ACE-B801-A943-AEB2-58F9BBD59150}" dt="2025-03-17T22:25:03.049" v="601" actId="478"/>
          <ac:spMkLst>
            <pc:docMk/>
            <pc:sldMk cId="1414986602" sldId="299"/>
            <ac:spMk id="6" creationId="{23AC0805-E74C-CD94-9CAC-2E584000ADF7}"/>
          </ac:spMkLst>
        </pc:spChg>
        <pc:spChg chg="add mod">
          <ac:chgData name="Alessandro Fondacci" userId="6755447b1306a697" providerId="LiveId" clId="{5B687ACE-B801-A943-AEB2-58F9BBD59150}" dt="2025-03-17T22:25:06.377" v="603"/>
          <ac:spMkLst>
            <pc:docMk/>
            <pc:sldMk cId="1414986602" sldId="299"/>
            <ac:spMk id="8" creationId="{84416903-D6CF-6544-F2BE-C475FFA6FBFD}"/>
          </ac:spMkLst>
        </pc:spChg>
        <pc:spChg chg="add mod">
          <ac:chgData name="Alessandro Fondacci" userId="6755447b1306a697" providerId="LiveId" clId="{5B687ACE-B801-A943-AEB2-58F9BBD59150}" dt="2025-03-17T22:25:06.377" v="603"/>
          <ac:spMkLst>
            <pc:docMk/>
            <pc:sldMk cId="1414986602" sldId="299"/>
            <ac:spMk id="10" creationId="{33005819-C0B0-6039-B901-97C0331EEE70}"/>
          </ac:spMkLst>
        </pc:spChg>
        <pc:picChg chg="mod">
          <ac:chgData name="Alessandro Fondacci" userId="6755447b1306a697" providerId="LiveId" clId="{5B687ACE-B801-A943-AEB2-58F9BBD59150}" dt="2025-03-14T14:08:00.420" v="465" actId="408"/>
          <ac:picMkLst>
            <pc:docMk/>
            <pc:sldMk cId="1414986602" sldId="299"/>
            <ac:picMk id="14" creationId="{16EFE6DE-1A70-2EC0-222D-EDBAA7ACA8BB}"/>
          </ac:picMkLst>
        </pc:picChg>
      </pc:sldChg>
      <pc:sldChg chg="addSp delSp modSp add mod">
        <pc:chgData name="Alessandro Fondacci" userId="6755447b1306a697" providerId="LiveId" clId="{5B687ACE-B801-A943-AEB2-58F9BBD59150}" dt="2025-03-17T22:25:13.738" v="606"/>
        <pc:sldMkLst>
          <pc:docMk/>
          <pc:sldMk cId="249110072" sldId="300"/>
        </pc:sldMkLst>
        <pc:spChg chg="add mod">
          <ac:chgData name="Alessandro Fondacci" userId="6755447b1306a697" providerId="LiveId" clId="{5B687ACE-B801-A943-AEB2-58F9BBD59150}" dt="2025-03-17T22:25:13.738" v="606"/>
          <ac:spMkLst>
            <pc:docMk/>
            <pc:sldMk cId="249110072" sldId="300"/>
            <ac:spMk id="3" creationId="{F25C7725-BB3D-57DF-D370-3AB5D7242FC5}"/>
          </ac:spMkLst>
        </pc:spChg>
        <pc:spChg chg="del">
          <ac:chgData name="Alessandro Fondacci" userId="6755447b1306a697" providerId="LiveId" clId="{5B687ACE-B801-A943-AEB2-58F9BBD59150}" dt="2025-03-17T22:25:13.274" v="605" actId="478"/>
          <ac:spMkLst>
            <pc:docMk/>
            <pc:sldMk cId="249110072" sldId="300"/>
            <ac:spMk id="5" creationId="{7E2A4D02-3556-B8F4-FC83-11292D9A666D}"/>
          </ac:spMkLst>
        </pc:spChg>
        <pc:spChg chg="del">
          <ac:chgData name="Alessandro Fondacci" userId="6755447b1306a697" providerId="LiveId" clId="{5B687ACE-B801-A943-AEB2-58F9BBD59150}" dt="2025-03-17T22:25:09.974" v="604" actId="478"/>
          <ac:spMkLst>
            <pc:docMk/>
            <pc:sldMk cId="249110072" sldId="300"/>
            <ac:spMk id="6" creationId="{AF7B4F75-C332-A23B-61FF-3C918F8FF51B}"/>
          </ac:spMkLst>
        </pc:spChg>
        <pc:spChg chg="add mod">
          <ac:chgData name="Alessandro Fondacci" userId="6755447b1306a697" providerId="LiveId" clId="{5B687ACE-B801-A943-AEB2-58F9BBD59150}" dt="2025-03-17T22:25:13.738" v="606"/>
          <ac:spMkLst>
            <pc:docMk/>
            <pc:sldMk cId="249110072" sldId="300"/>
            <ac:spMk id="8" creationId="{2E175309-55B9-F8A1-6290-8ED75D986CC2}"/>
          </ac:spMkLst>
        </pc:spChg>
        <pc:spChg chg="add mod">
          <ac:chgData name="Alessandro Fondacci" userId="6755447b1306a697" providerId="LiveId" clId="{5B687ACE-B801-A943-AEB2-58F9BBD59150}" dt="2025-03-17T22:25:13.738" v="606"/>
          <ac:spMkLst>
            <pc:docMk/>
            <pc:sldMk cId="249110072" sldId="300"/>
            <ac:spMk id="10" creationId="{77E10BDC-38AE-4084-0659-3517FE03600B}"/>
          </ac:spMkLst>
        </pc:spChg>
      </pc:sldChg>
      <pc:sldChg chg="addSp delSp modSp add mod">
        <pc:chgData name="Alessandro Fondacci" userId="6755447b1306a697" providerId="LiveId" clId="{5B687ACE-B801-A943-AEB2-58F9BBD59150}" dt="2025-03-17T22:25:20.501" v="609"/>
        <pc:sldMkLst>
          <pc:docMk/>
          <pc:sldMk cId="3442698789" sldId="301"/>
        </pc:sldMkLst>
        <pc:spChg chg="del">
          <ac:chgData name="Alessandro Fondacci" userId="6755447b1306a697" providerId="LiveId" clId="{5B687ACE-B801-A943-AEB2-58F9BBD59150}" dt="2025-03-17T22:25:20.100" v="608" actId="478"/>
          <ac:spMkLst>
            <pc:docMk/>
            <pc:sldMk cId="3442698789" sldId="301"/>
            <ac:spMk id="5" creationId="{ACCB6A1B-A883-2A36-8A76-639C147725C8}"/>
          </ac:spMkLst>
        </pc:spChg>
        <pc:spChg chg="del">
          <ac:chgData name="Alessandro Fondacci" userId="6755447b1306a697" providerId="LiveId" clId="{5B687ACE-B801-A943-AEB2-58F9BBD59150}" dt="2025-03-17T22:25:17.500" v="607" actId="478"/>
          <ac:spMkLst>
            <pc:docMk/>
            <pc:sldMk cId="3442698789" sldId="301"/>
            <ac:spMk id="6" creationId="{41AC8621-2062-0C5A-9F56-8AFA5AB1696B}"/>
          </ac:spMkLst>
        </pc:spChg>
        <pc:spChg chg="add mod">
          <ac:chgData name="Alessandro Fondacci" userId="6755447b1306a697" providerId="LiveId" clId="{5B687ACE-B801-A943-AEB2-58F9BBD59150}" dt="2025-03-17T22:25:20.501" v="609"/>
          <ac:spMkLst>
            <pc:docMk/>
            <pc:sldMk cId="3442698789" sldId="301"/>
            <ac:spMk id="8" creationId="{E5F221F4-776E-33CD-D172-DF66A4BDAB94}"/>
          </ac:spMkLst>
        </pc:spChg>
        <pc:spChg chg="add mod">
          <ac:chgData name="Alessandro Fondacci" userId="6755447b1306a697" providerId="LiveId" clId="{5B687ACE-B801-A943-AEB2-58F9BBD59150}" dt="2025-03-17T22:25:20.501" v="609"/>
          <ac:spMkLst>
            <pc:docMk/>
            <pc:sldMk cId="3442698789" sldId="301"/>
            <ac:spMk id="10" creationId="{8FC3E56C-72B5-C215-5FB9-40FEBAFCB0C2}"/>
          </ac:spMkLst>
        </pc:spChg>
        <pc:spChg chg="add mod">
          <ac:chgData name="Alessandro Fondacci" userId="6755447b1306a697" providerId="LiveId" clId="{5B687ACE-B801-A943-AEB2-58F9BBD59150}" dt="2025-03-17T22:25:20.501" v="609"/>
          <ac:spMkLst>
            <pc:docMk/>
            <pc:sldMk cId="3442698789" sldId="301"/>
            <ac:spMk id="11" creationId="{439E3C0E-9D90-7A9D-0319-559D1791B854}"/>
          </ac:spMkLst>
        </pc:spChg>
      </pc:sldChg>
    </pc:docChg>
  </pc:docChgLst>
  <pc:docChgLst>
    <pc:chgData name="Alessandro Fondacci" userId="6755447b1306a697" providerId="LiveId" clId="{58E064CD-83EF-774B-9EB9-F4A53074805E}"/>
    <pc:docChg chg="undo custSel delSld modSld">
      <pc:chgData name="Alessandro Fondacci" userId="6755447b1306a697" providerId="LiveId" clId="{58E064CD-83EF-774B-9EB9-F4A53074805E}" dt="2025-03-18T14:36:45.364" v="26" actId="20577"/>
      <pc:docMkLst>
        <pc:docMk/>
      </pc:docMkLst>
      <pc:sldChg chg="del">
        <pc:chgData name="Alessandro Fondacci" userId="6755447b1306a697" providerId="LiveId" clId="{58E064CD-83EF-774B-9EB9-F4A53074805E}" dt="2025-03-18T14:35:03.899" v="0" actId="2696"/>
        <pc:sldMkLst>
          <pc:docMk/>
          <pc:sldMk cId="2970268638" sldId="261"/>
        </pc:sldMkLst>
      </pc:sldChg>
      <pc:sldChg chg="del">
        <pc:chgData name="Alessandro Fondacci" userId="6755447b1306a697" providerId="LiveId" clId="{58E064CD-83EF-774B-9EB9-F4A53074805E}" dt="2025-03-18T14:35:03.949" v="1" actId="2696"/>
        <pc:sldMkLst>
          <pc:docMk/>
          <pc:sldMk cId="3645988955" sldId="263"/>
        </pc:sldMkLst>
      </pc:sldChg>
      <pc:sldChg chg="del">
        <pc:chgData name="Alessandro Fondacci" userId="6755447b1306a697" providerId="LiveId" clId="{58E064CD-83EF-774B-9EB9-F4A53074805E}" dt="2025-03-18T14:35:04.007" v="2" actId="2696"/>
        <pc:sldMkLst>
          <pc:docMk/>
          <pc:sldMk cId="284103662" sldId="264"/>
        </pc:sldMkLst>
      </pc:sldChg>
      <pc:sldChg chg="modSp mod">
        <pc:chgData name="Alessandro Fondacci" userId="6755447b1306a697" providerId="LiveId" clId="{58E064CD-83EF-774B-9EB9-F4A53074805E}" dt="2025-03-18T14:35:09.284" v="3" actId="20577"/>
        <pc:sldMkLst>
          <pc:docMk/>
          <pc:sldMk cId="3825422491" sldId="267"/>
        </pc:sldMkLst>
        <pc:spChg chg="mod">
          <ac:chgData name="Alessandro Fondacci" userId="6755447b1306a697" providerId="LiveId" clId="{58E064CD-83EF-774B-9EB9-F4A53074805E}" dt="2025-03-18T14:35:09.284" v="3" actId="20577"/>
          <ac:spMkLst>
            <pc:docMk/>
            <pc:sldMk cId="3825422491" sldId="267"/>
            <ac:spMk id="7" creationId="{A1AEF79A-7B82-CD51-181F-DC8394A3D108}"/>
          </ac:spMkLst>
        </pc:spChg>
      </pc:sldChg>
      <pc:sldChg chg="modSp mod">
        <pc:chgData name="Alessandro Fondacci" userId="6755447b1306a697" providerId="LiveId" clId="{58E064CD-83EF-774B-9EB9-F4A53074805E}" dt="2025-03-18T14:35:24.970" v="6" actId="20577"/>
        <pc:sldMkLst>
          <pc:docMk/>
          <pc:sldMk cId="3840590735" sldId="268"/>
        </pc:sldMkLst>
        <pc:spChg chg="mod">
          <ac:chgData name="Alessandro Fondacci" userId="6755447b1306a697" providerId="LiveId" clId="{58E064CD-83EF-774B-9EB9-F4A53074805E}" dt="2025-03-18T14:35:24.970" v="6" actId="20577"/>
          <ac:spMkLst>
            <pc:docMk/>
            <pc:sldMk cId="3840590735" sldId="268"/>
            <ac:spMk id="7" creationId="{E2DEB5C3-FAB6-6247-A71F-08DA39A418F8}"/>
          </ac:spMkLst>
        </pc:spChg>
      </pc:sldChg>
      <pc:sldChg chg="modSp mod">
        <pc:chgData name="Alessandro Fondacci" userId="6755447b1306a697" providerId="LiveId" clId="{58E064CD-83EF-774B-9EB9-F4A53074805E}" dt="2025-03-18T14:35:38.306" v="10" actId="20577"/>
        <pc:sldMkLst>
          <pc:docMk/>
          <pc:sldMk cId="2932172282" sldId="272"/>
        </pc:sldMkLst>
        <pc:spChg chg="mod">
          <ac:chgData name="Alessandro Fondacci" userId="6755447b1306a697" providerId="LiveId" clId="{58E064CD-83EF-774B-9EB9-F4A53074805E}" dt="2025-03-18T14:35:38.306" v="10" actId="20577"/>
          <ac:spMkLst>
            <pc:docMk/>
            <pc:sldMk cId="2932172282" sldId="272"/>
            <ac:spMk id="7" creationId="{6F9DA7EE-201C-8F24-0102-4B085F3E5F55}"/>
          </ac:spMkLst>
        </pc:spChg>
      </pc:sldChg>
      <pc:sldChg chg="modSp mod">
        <pc:chgData name="Alessandro Fondacci" userId="6755447b1306a697" providerId="LiveId" clId="{58E064CD-83EF-774B-9EB9-F4A53074805E}" dt="2025-03-18T14:35:45.372" v="12" actId="20577"/>
        <pc:sldMkLst>
          <pc:docMk/>
          <pc:sldMk cId="1528740518" sldId="273"/>
        </pc:sldMkLst>
        <pc:spChg chg="mod">
          <ac:chgData name="Alessandro Fondacci" userId="6755447b1306a697" providerId="LiveId" clId="{58E064CD-83EF-774B-9EB9-F4A53074805E}" dt="2025-03-18T14:35:45.372" v="12" actId="20577"/>
          <ac:spMkLst>
            <pc:docMk/>
            <pc:sldMk cId="1528740518" sldId="273"/>
            <ac:spMk id="7" creationId="{0E949F71-B24B-C2B8-9475-26B58DAA746D}"/>
          </ac:spMkLst>
        </pc:spChg>
      </pc:sldChg>
      <pc:sldChg chg="modSp mod">
        <pc:chgData name="Alessandro Fondacci" userId="6755447b1306a697" providerId="LiveId" clId="{58E064CD-83EF-774B-9EB9-F4A53074805E}" dt="2025-03-18T14:35:41.361" v="11" actId="20577"/>
        <pc:sldMkLst>
          <pc:docMk/>
          <pc:sldMk cId="1389337994" sldId="274"/>
        </pc:sldMkLst>
        <pc:spChg chg="mod">
          <ac:chgData name="Alessandro Fondacci" userId="6755447b1306a697" providerId="LiveId" clId="{58E064CD-83EF-774B-9EB9-F4A53074805E}" dt="2025-03-18T14:35:41.361" v="11" actId="20577"/>
          <ac:spMkLst>
            <pc:docMk/>
            <pc:sldMk cId="1389337994" sldId="274"/>
            <ac:spMk id="7" creationId="{53CAC1A5-B9B8-AD01-4285-A1CC430813E1}"/>
          </ac:spMkLst>
        </pc:spChg>
      </pc:sldChg>
      <pc:sldChg chg="modSp mod">
        <pc:chgData name="Alessandro Fondacci" userId="6755447b1306a697" providerId="LiveId" clId="{58E064CD-83EF-774B-9EB9-F4A53074805E}" dt="2025-03-18T14:35:48.309" v="13" actId="20577"/>
        <pc:sldMkLst>
          <pc:docMk/>
          <pc:sldMk cId="1985136864" sldId="275"/>
        </pc:sldMkLst>
        <pc:spChg chg="mod">
          <ac:chgData name="Alessandro Fondacci" userId="6755447b1306a697" providerId="LiveId" clId="{58E064CD-83EF-774B-9EB9-F4A53074805E}" dt="2025-03-18T14:35:48.309" v="13" actId="20577"/>
          <ac:spMkLst>
            <pc:docMk/>
            <pc:sldMk cId="1985136864" sldId="275"/>
            <ac:spMk id="7" creationId="{37429551-3C2E-9CAF-D154-D5C60BFDF93E}"/>
          </ac:spMkLst>
        </pc:spChg>
      </pc:sldChg>
      <pc:sldChg chg="modSp mod">
        <pc:chgData name="Alessandro Fondacci" userId="6755447b1306a697" providerId="LiveId" clId="{58E064CD-83EF-774B-9EB9-F4A53074805E}" dt="2025-03-18T14:36:03.956" v="18" actId="20577"/>
        <pc:sldMkLst>
          <pc:docMk/>
          <pc:sldMk cId="63400874" sldId="276"/>
        </pc:sldMkLst>
        <pc:spChg chg="mod">
          <ac:chgData name="Alessandro Fondacci" userId="6755447b1306a697" providerId="LiveId" clId="{58E064CD-83EF-774B-9EB9-F4A53074805E}" dt="2025-03-18T14:36:03.956" v="18" actId="20577"/>
          <ac:spMkLst>
            <pc:docMk/>
            <pc:sldMk cId="63400874" sldId="276"/>
            <ac:spMk id="7" creationId="{E9A4D858-0FC5-15B7-E8C3-1E666552CC31}"/>
          </ac:spMkLst>
        </pc:spChg>
      </pc:sldChg>
      <pc:sldChg chg="modSp mod">
        <pc:chgData name="Alessandro Fondacci" userId="6755447b1306a697" providerId="LiveId" clId="{58E064CD-83EF-774B-9EB9-F4A53074805E}" dt="2025-03-18T14:35:51.824" v="14" actId="20577"/>
        <pc:sldMkLst>
          <pc:docMk/>
          <pc:sldMk cId="264495798" sldId="279"/>
        </pc:sldMkLst>
        <pc:spChg chg="mod">
          <ac:chgData name="Alessandro Fondacci" userId="6755447b1306a697" providerId="LiveId" clId="{58E064CD-83EF-774B-9EB9-F4A53074805E}" dt="2025-03-18T14:35:51.824" v="14" actId="20577"/>
          <ac:spMkLst>
            <pc:docMk/>
            <pc:sldMk cId="264495798" sldId="279"/>
            <ac:spMk id="7" creationId="{6C31AE8C-0DE1-95B1-B1B9-9F1A26E484AF}"/>
          </ac:spMkLst>
        </pc:spChg>
      </pc:sldChg>
      <pc:sldChg chg="modSp mod">
        <pc:chgData name="Alessandro Fondacci" userId="6755447b1306a697" providerId="LiveId" clId="{58E064CD-83EF-774B-9EB9-F4A53074805E}" dt="2025-03-18T14:36:07.381" v="19" actId="20577"/>
        <pc:sldMkLst>
          <pc:docMk/>
          <pc:sldMk cId="878396964" sldId="282"/>
        </pc:sldMkLst>
        <pc:spChg chg="mod">
          <ac:chgData name="Alessandro Fondacci" userId="6755447b1306a697" providerId="LiveId" clId="{58E064CD-83EF-774B-9EB9-F4A53074805E}" dt="2025-03-18T14:36:07.381" v="19" actId="20577"/>
          <ac:spMkLst>
            <pc:docMk/>
            <pc:sldMk cId="878396964" sldId="282"/>
            <ac:spMk id="7" creationId="{69688C04-F696-FD4B-B7FD-C0EA06A61655}"/>
          </ac:spMkLst>
        </pc:spChg>
      </pc:sldChg>
      <pc:sldChg chg="del">
        <pc:chgData name="Alessandro Fondacci" userId="6755447b1306a697" providerId="LiveId" clId="{58E064CD-83EF-774B-9EB9-F4A53074805E}" dt="2025-03-18T14:36:17.025" v="21" actId="2696"/>
        <pc:sldMkLst>
          <pc:docMk/>
          <pc:sldMk cId="2903248979" sldId="283"/>
        </pc:sldMkLst>
      </pc:sldChg>
      <pc:sldChg chg="modSp mod">
        <pc:chgData name="Alessandro Fondacci" userId="6755447b1306a697" providerId="LiveId" clId="{58E064CD-83EF-774B-9EB9-F4A53074805E}" dt="2025-03-18T14:36:32.750" v="22" actId="20577"/>
        <pc:sldMkLst>
          <pc:docMk/>
          <pc:sldMk cId="3286189936" sldId="284"/>
        </pc:sldMkLst>
        <pc:spChg chg="mod">
          <ac:chgData name="Alessandro Fondacci" userId="6755447b1306a697" providerId="LiveId" clId="{58E064CD-83EF-774B-9EB9-F4A53074805E}" dt="2025-03-18T14:36:32.750" v="22" actId="20577"/>
          <ac:spMkLst>
            <pc:docMk/>
            <pc:sldMk cId="3286189936" sldId="284"/>
            <ac:spMk id="7" creationId="{B358AC4C-4FD8-60AE-C51A-1F5BC9342D74}"/>
          </ac:spMkLst>
        </pc:spChg>
      </pc:sldChg>
      <pc:sldChg chg="del">
        <pc:chgData name="Alessandro Fondacci" userId="6755447b1306a697" providerId="LiveId" clId="{58E064CD-83EF-774B-9EB9-F4A53074805E}" dt="2025-03-18T14:36:16.337" v="20" actId="2696"/>
        <pc:sldMkLst>
          <pc:docMk/>
          <pc:sldMk cId="4193718519" sldId="285"/>
        </pc:sldMkLst>
      </pc:sldChg>
      <pc:sldChg chg="del">
        <pc:chgData name="Alessandro Fondacci" userId="6755447b1306a697" providerId="LiveId" clId="{58E064CD-83EF-774B-9EB9-F4A53074805E}" dt="2025-03-18T14:36:38.191" v="23" actId="2696"/>
        <pc:sldMkLst>
          <pc:docMk/>
          <pc:sldMk cId="1394652613" sldId="286"/>
        </pc:sldMkLst>
      </pc:sldChg>
      <pc:sldChg chg="modSp mod">
        <pc:chgData name="Alessandro Fondacci" userId="6755447b1306a697" providerId="LiveId" clId="{58E064CD-83EF-774B-9EB9-F4A53074805E}" dt="2025-03-18T14:36:41.741" v="25" actId="20577"/>
        <pc:sldMkLst>
          <pc:docMk/>
          <pc:sldMk cId="351654229" sldId="287"/>
        </pc:sldMkLst>
        <pc:spChg chg="mod">
          <ac:chgData name="Alessandro Fondacci" userId="6755447b1306a697" providerId="LiveId" clId="{58E064CD-83EF-774B-9EB9-F4A53074805E}" dt="2025-03-18T14:36:41.741" v="25" actId="20577"/>
          <ac:spMkLst>
            <pc:docMk/>
            <pc:sldMk cId="351654229" sldId="287"/>
            <ac:spMk id="7" creationId="{A29EF861-9F74-17BF-FFAF-F1B935DF6B12}"/>
          </ac:spMkLst>
        </pc:spChg>
      </pc:sldChg>
      <pc:sldChg chg="del">
        <pc:chgData name="Alessandro Fondacci" userId="6755447b1306a697" providerId="LiveId" clId="{58E064CD-83EF-774B-9EB9-F4A53074805E}" dt="2025-03-18T14:36:38.663" v="24" actId="2696"/>
        <pc:sldMkLst>
          <pc:docMk/>
          <pc:sldMk cId="3129765836" sldId="288"/>
        </pc:sldMkLst>
      </pc:sldChg>
      <pc:sldChg chg="modSp mod">
        <pc:chgData name="Alessandro Fondacci" userId="6755447b1306a697" providerId="LiveId" clId="{58E064CD-83EF-774B-9EB9-F4A53074805E}" dt="2025-03-18T14:36:45.364" v="26" actId="20577"/>
        <pc:sldMkLst>
          <pc:docMk/>
          <pc:sldMk cId="2410952446" sldId="289"/>
        </pc:sldMkLst>
        <pc:spChg chg="mod">
          <ac:chgData name="Alessandro Fondacci" userId="6755447b1306a697" providerId="LiveId" clId="{58E064CD-83EF-774B-9EB9-F4A53074805E}" dt="2025-03-18T14:36:45.364" v="26" actId="20577"/>
          <ac:spMkLst>
            <pc:docMk/>
            <pc:sldMk cId="2410952446" sldId="289"/>
            <ac:spMk id="7" creationId="{3F716636-4100-2FC1-C398-5DD6CE9727B4}"/>
          </ac:spMkLst>
        </pc:spChg>
      </pc:sldChg>
      <pc:sldChg chg="modSp mod">
        <pc:chgData name="Alessandro Fondacci" userId="6755447b1306a697" providerId="LiveId" clId="{58E064CD-83EF-774B-9EB9-F4A53074805E}" dt="2025-03-18T14:35:27.871" v="7" actId="20577"/>
        <pc:sldMkLst>
          <pc:docMk/>
          <pc:sldMk cId="1238619141" sldId="291"/>
        </pc:sldMkLst>
        <pc:spChg chg="mod">
          <ac:chgData name="Alessandro Fondacci" userId="6755447b1306a697" providerId="LiveId" clId="{58E064CD-83EF-774B-9EB9-F4A53074805E}" dt="2025-03-18T14:35:27.871" v="7" actId="20577"/>
          <ac:spMkLst>
            <pc:docMk/>
            <pc:sldMk cId="1238619141" sldId="291"/>
            <ac:spMk id="7" creationId="{9B60FAE2-6516-C5F2-216B-B553F445E42E}"/>
          </ac:spMkLst>
        </pc:spChg>
      </pc:sldChg>
      <pc:sldChg chg="modSp mod">
        <pc:chgData name="Alessandro Fondacci" userId="6755447b1306a697" providerId="LiveId" clId="{58E064CD-83EF-774B-9EB9-F4A53074805E}" dt="2025-03-18T14:35:31.342" v="8" actId="20577"/>
        <pc:sldMkLst>
          <pc:docMk/>
          <pc:sldMk cId="989353311" sldId="292"/>
        </pc:sldMkLst>
        <pc:spChg chg="mod">
          <ac:chgData name="Alessandro Fondacci" userId="6755447b1306a697" providerId="LiveId" clId="{58E064CD-83EF-774B-9EB9-F4A53074805E}" dt="2025-03-18T14:35:31.342" v="8" actId="20577"/>
          <ac:spMkLst>
            <pc:docMk/>
            <pc:sldMk cId="989353311" sldId="292"/>
            <ac:spMk id="7" creationId="{0301F450-7D75-BFD3-0704-705F24A41C21}"/>
          </ac:spMkLst>
        </pc:spChg>
      </pc:sldChg>
      <pc:sldChg chg="modSp mod">
        <pc:chgData name="Alessandro Fondacci" userId="6755447b1306a697" providerId="LiveId" clId="{58E064CD-83EF-774B-9EB9-F4A53074805E}" dt="2025-03-18T14:35:34.437" v="9" actId="20577"/>
        <pc:sldMkLst>
          <pc:docMk/>
          <pc:sldMk cId="1105438285" sldId="293"/>
        </pc:sldMkLst>
        <pc:spChg chg="mod">
          <ac:chgData name="Alessandro Fondacci" userId="6755447b1306a697" providerId="LiveId" clId="{58E064CD-83EF-774B-9EB9-F4A53074805E}" dt="2025-03-18T14:35:34.437" v="9" actId="20577"/>
          <ac:spMkLst>
            <pc:docMk/>
            <pc:sldMk cId="1105438285" sldId="293"/>
            <ac:spMk id="7" creationId="{58FD1B06-56B3-F4A4-BA45-3EA6B6DC65CA}"/>
          </ac:spMkLst>
        </pc:spChg>
      </pc:sldChg>
      <pc:sldChg chg="modSp mod">
        <pc:chgData name="Alessandro Fondacci" userId="6755447b1306a697" providerId="LiveId" clId="{58E064CD-83EF-774B-9EB9-F4A53074805E}" dt="2025-03-18T14:35:54.907" v="15" actId="20577"/>
        <pc:sldMkLst>
          <pc:docMk/>
          <pc:sldMk cId="1414986602" sldId="299"/>
        </pc:sldMkLst>
        <pc:spChg chg="mod">
          <ac:chgData name="Alessandro Fondacci" userId="6755447b1306a697" providerId="LiveId" clId="{58E064CD-83EF-774B-9EB9-F4A53074805E}" dt="2025-03-18T14:35:54.907" v="15" actId="20577"/>
          <ac:spMkLst>
            <pc:docMk/>
            <pc:sldMk cId="1414986602" sldId="299"/>
            <ac:spMk id="7" creationId="{9C2782CD-B3C2-D8BD-796A-22196FE7774E}"/>
          </ac:spMkLst>
        </pc:spChg>
      </pc:sldChg>
      <pc:sldChg chg="modSp mod">
        <pc:chgData name="Alessandro Fondacci" userId="6755447b1306a697" providerId="LiveId" clId="{58E064CD-83EF-774B-9EB9-F4A53074805E}" dt="2025-03-18T14:35:57.517" v="16" actId="20577"/>
        <pc:sldMkLst>
          <pc:docMk/>
          <pc:sldMk cId="249110072" sldId="300"/>
        </pc:sldMkLst>
        <pc:spChg chg="mod">
          <ac:chgData name="Alessandro Fondacci" userId="6755447b1306a697" providerId="LiveId" clId="{58E064CD-83EF-774B-9EB9-F4A53074805E}" dt="2025-03-18T14:35:57.517" v="16" actId="20577"/>
          <ac:spMkLst>
            <pc:docMk/>
            <pc:sldMk cId="249110072" sldId="300"/>
            <ac:spMk id="7" creationId="{86D52949-81D1-E869-80CF-6D8982FCA2C7}"/>
          </ac:spMkLst>
        </pc:spChg>
      </pc:sldChg>
      <pc:sldChg chg="modSp mod">
        <pc:chgData name="Alessandro Fondacci" userId="6755447b1306a697" providerId="LiveId" clId="{58E064CD-83EF-774B-9EB9-F4A53074805E}" dt="2025-03-18T14:36:00.748" v="17" actId="20577"/>
        <pc:sldMkLst>
          <pc:docMk/>
          <pc:sldMk cId="3442698789" sldId="301"/>
        </pc:sldMkLst>
        <pc:spChg chg="mod">
          <ac:chgData name="Alessandro Fondacci" userId="6755447b1306a697" providerId="LiveId" clId="{58E064CD-83EF-774B-9EB9-F4A53074805E}" dt="2025-03-18T14:36:00.748" v="17" actId="20577"/>
          <ac:spMkLst>
            <pc:docMk/>
            <pc:sldMk cId="3442698789" sldId="301"/>
            <ac:spMk id="7" creationId="{CECAA068-CA4B-0EB0-070E-C49F6723893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B6744C-0318-4744-AB20-019FA39602D4}" type="datetimeFigureOut">
              <a:rPr lang="it-IT" smtClean="0"/>
              <a:t>18/03/25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C95CB6-9B65-1547-809E-7767B13527F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482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45944-E3B4-B2E0-107A-14F54D73F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3072A5D-B16C-B69C-2095-88490E4919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0239C09-F654-BD9C-7B08-3DC1FA91D2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2DF1A53-3A97-CD03-C254-E58E5AC308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95CB6-9B65-1547-809E-7767B13527F0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0481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B327A-8A10-180A-E31F-D1CC2A210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BE6BF3E-2E7C-EB0A-2A2E-52827DC409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6CB85B1-24CF-9738-EEC1-2F66E771BE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AB2D4F5-FA09-0C8E-20DE-3D51F68F1F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95CB6-9B65-1547-809E-7767B13527F0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2912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ECA4E-68DA-3336-7852-D96325A64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175279B-2525-4CD3-D68A-5664945CC7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81900ED-A117-F09C-7754-2007D3C6B3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ADF0207-2045-35FF-06A6-270B840197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95CB6-9B65-1547-809E-7767B13527F0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3057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9985D-43EF-5972-3C3E-B5A0277B5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DC74D46-4142-3542-5D10-BBB329E16D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A5A3D68-7D2B-9EAA-F513-2FD02C3E5C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E4462A9-366C-6C18-E0F6-22C35B71F7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95CB6-9B65-1547-809E-7767B13527F0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616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6DEC13-C6FC-F280-C9AA-798A045556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7997470-D59A-68FE-E081-17D4C8EB8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7A6EE76-A1A4-3292-7E9A-59F530FF4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59AEE-0CE9-1242-8D4A-FCAE24D835A3}" type="datetimeFigureOut">
              <a:rPr lang="it-IT" smtClean="0"/>
              <a:t>18/03/25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F71E887-B07F-2D67-04E4-A7E5DDB24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5239EF1-1E14-E8AF-81B5-69BBEEF50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C7634-0B01-9A4C-8B66-306146CBC1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1531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680EDE-F6EA-FF42-ADDC-AF6A9A51E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8BC7806-8E01-5997-5060-EBEB8F63F8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F03EC68-A9A8-D4DE-DF04-DDF18E630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59AEE-0CE9-1242-8D4A-FCAE24D835A3}" type="datetimeFigureOut">
              <a:rPr lang="it-IT" smtClean="0"/>
              <a:t>18/03/25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DB7D4A9-425C-2989-AD5A-D254EE7EB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6D74816-A6E0-9BB7-9773-6EFFEE34B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C7634-0B01-9A4C-8B66-306146CBC1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7770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865CE01-A9A8-19B6-D9E0-3BC5A6B7C1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D0E0C98-2E0E-D6B8-9990-F5CF14D64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20F70E9-A251-439B-6C7C-8B5CEC499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59AEE-0CE9-1242-8D4A-FCAE24D835A3}" type="datetimeFigureOut">
              <a:rPr lang="it-IT" smtClean="0"/>
              <a:t>18/03/25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49BD9A3-C2AD-1CB3-F495-5DBABD80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2CF9F2F-EF8C-77A8-26A5-F537D0B07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C7634-0B01-9A4C-8B66-306146CBC1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6395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054F37-7967-2382-8823-09E3AD575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3BBDBCD-EFCF-FF81-B709-6BD3EB302E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900FEFC-3CF9-B475-E787-F516C4C0A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59AEE-0CE9-1242-8D4A-FCAE24D835A3}" type="datetimeFigureOut">
              <a:rPr lang="it-IT" smtClean="0"/>
              <a:t>18/03/25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64FC0E6-33DC-63FE-98C7-712FDFE41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173CC9-EBF1-5DBF-3117-39E18D6BB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C7634-0B01-9A4C-8B66-306146CBC1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1051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24C92B-5884-B98A-12BF-8CC3236A9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7F28655-846F-B3D6-3525-FD26EB8E08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9D0FF90-D137-F374-6132-A0D979A45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59AEE-0CE9-1242-8D4A-FCAE24D835A3}" type="datetimeFigureOut">
              <a:rPr lang="it-IT" smtClean="0"/>
              <a:t>18/03/25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1524205-A083-7519-C7F8-04BC102C9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3FB4D34-CC89-4454-EF82-5C2AB1117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C7634-0B01-9A4C-8B66-306146CBC1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6481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7DFF21-7D40-7FD3-557D-D0CF19731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9F88C7-B4D9-0804-6325-A0A5021BB2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BD81C91-F12D-959E-85FF-24FCA6150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6E7193B-C1D6-320E-846E-82F5086FC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59AEE-0CE9-1242-8D4A-FCAE24D835A3}" type="datetimeFigureOut">
              <a:rPr lang="it-IT" smtClean="0"/>
              <a:t>18/03/25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8A21A5D-E976-B996-DE30-5EAF32269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50F4B91-667C-657E-E823-02D6C4E79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C7634-0B01-9A4C-8B66-306146CBC1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8033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D8D3BB-7945-1DFB-7112-D44D0CC06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D3FF3F8-E377-6679-14EB-8151461CC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EA1AD32-4AF3-3110-AD63-259A9E652A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6937B3B-44C4-7729-53A2-5876C16BE6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63BA629-8B96-1A5E-8BD9-6E7E7C2C43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E358587-8ABF-582B-90D0-04ECEB081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59AEE-0CE9-1242-8D4A-FCAE24D835A3}" type="datetimeFigureOut">
              <a:rPr lang="it-IT" smtClean="0"/>
              <a:t>18/03/25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CFBA250-33D1-5754-A038-3B990E206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B39693F-6E7A-724A-151B-790CA3FD6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C7634-0B01-9A4C-8B66-306146CBC1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7171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315B11-8FFD-46A8-3B60-F616A5B59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7A76A6C-798F-31A5-B791-84F6C70A8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59AEE-0CE9-1242-8D4A-FCAE24D835A3}" type="datetimeFigureOut">
              <a:rPr lang="it-IT" smtClean="0"/>
              <a:t>18/03/25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F3A0273-F92D-A5C6-6AEB-2639D5867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11AC26E-7FF9-1564-D0F5-69B424E9D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C7634-0B01-9A4C-8B66-306146CBC1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4726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D4CBF2E-19C3-EBAA-8CBC-EA6A27813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59AEE-0CE9-1242-8D4A-FCAE24D835A3}" type="datetimeFigureOut">
              <a:rPr lang="it-IT" smtClean="0"/>
              <a:t>18/03/25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A97FF09-67C3-12D8-7E70-035C3EF7C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356955A-90A0-0604-1AB6-E4B851FED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C7634-0B01-9A4C-8B66-306146CBC1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2033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065E82-4FCB-D25C-05F5-286042E83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42DDA58-74F1-002E-7434-55E5A8BD9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26D6687-094F-AB0B-AD10-AEE648D9C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C328358-1BFE-D945-50E2-4E7B5B5DA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59AEE-0CE9-1242-8D4A-FCAE24D835A3}" type="datetimeFigureOut">
              <a:rPr lang="it-IT" smtClean="0"/>
              <a:t>18/03/25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D27FB14-7EF3-C9B6-6577-0188C3466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F414835-1831-A522-6FE4-18C6D7C0E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C7634-0B01-9A4C-8B66-306146CBC1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5385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AF7FC8-D4B9-0946-4550-764D7CAD3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13082FF-BFF5-8D36-8EFB-5AA1325B87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26339DC-D2D1-703C-6117-8E99683901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B374A98-CAC5-AA10-F6D8-999BAE852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59AEE-0CE9-1242-8D4A-FCAE24D835A3}" type="datetimeFigureOut">
              <a:rPr lang="it-IT" smtClean="0"/>
              <a:t>18/03/25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2A7767C-6B56-2380-D572-71320D5D5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E4CADD3-9FAF-1F5B-00B4-492CB6564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C7634-0B01-9A4C-8B66-306146CBC1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9226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F0F4C70-D99B-D641-CF06-B5602C509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5E0B562-8732-6E71-FE4B-FFAC0C40F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60623F5-A100-F3C8-67B1-5D006D2738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159AEE-0CE9-1242-8D4A-FCAE24D835A3}" type="datetimeFigureOut">
              <a:rPr lang="it-IT" smtClean="0"/>
              <a:t>18/03/25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DFBF390-3485-E37B-9750-392FF38EA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18AD0BF-8BFD-03D0-791F-46F97684FC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BC7634-0B01-9A4C-8B66-306146CBC1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4358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2.gif"/><Relationship Id="rId7" Type="http://schemas.openxmlformats.org/officeDocument/2006/relationships/image" Target="../media/image14.gi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gif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2.gif"/><Relationship Id="rId7" Type="http://schemas.openxmlformats.org/officeDocument/2006/relationships/image" Target="../media/image14.gi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gif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0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0.emf"/><Relationship Id="rId18" Type="http://schemas.openxmlformats.org/officeDocument/2006/relationships/image" Target="../media/image35.emf"/><Relationship Id="rId3" Type="http://schemas.openxmlformats.org/officeDocument/2006/relationships/image" Target="../media/image23.png"/><Relationship Id="rId7" Type="http://schemas.openxmlformats.org/officeDocument/2006/relationships/image" Target="../media/image36.png"/><Relationship Id="rId12" Type="http://schemas.openxmlformats.org/officeDocument/2006/relationships/image" Target="../media/image29.emf"/><Relationship Id="rId17" Type="http://schemas.openxmlformats.org/officeDocument/2006/relationships/image" Target="../media/image34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0.pn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32.png"/><Relationship Id="rId10" Type="http://schemas.openxmlformats.org/officeDocument/2006/relationships/image" Target="../media/image27.emf"/><Relationship Id="rId19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image" Target="../media/image26.png"/><Relationship Id="rId14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0.emf"/><Relationship Id="rId18" Type="http://schemas.openxmlformats.org/officeDocument/2006/relationships/image" Target="../media/image35.emf"/><Relationship Id="rId3" Type="http://schemas.openxmlformats.org/officeDocument/2006/relationships/image" Target="../media/image23.png"/><Relationship Id="rId7" Type="http://schemas.openxmlformats.org/officeDocument/2006/relationships/image" Target="../media/image36.png"/><Relationship Id="rId12" Type="http://schemas.openxmlformats.org/officeDocument/2006/relationships/image" Target="../media/image29.emf"/><Relationship Id="rId17" Type="http://schemas.openxmlformats.org/officeDocument/2006/relationships/image" Target="../media/image34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0.pn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32.png"/><Relationship Id="rId10" Type="http://schemas.openxmlformats.org/officeDocument/2006/relationships/image" Target="../media/image27.emf"/><Relationship Id="rId19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image" Target="../media/image26.png"/><Relationship Id="rId14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6.png"/><Relationship Id="rId7" Type="http://schemas.openxmlformats.org/officeDocument/2006/relationships/image" Target="../media/image3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17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6.png"/><Relationship Id="rId7" Type="http://schemas.openxmlformats.org/officeDocument/2006/relationships/image" Target="../media/image3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image" Target="../media/image17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6.png"/><Relationship Id="rId7" Type="http://schemas.openxmlformats.org/officeDocument/2006/relationships/image" Target="../media/image3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image" Target="../media/image17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6.png"/><Relationship Id="rId7" Type="http://schemas.openxmlformats.org/officeDocument/2006/relationships/image" Target="../media/image3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image" Target="../media/image17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gif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acqua, aria aperta, cielo, alba&#10;&#10;Il contenuto generato dall'IA potrebbe non essere corretto.">
            <a:extLst>
              <a:ext uri="{FF2B5EF4-FFF2-40B4-BE49-F238E27FC236}">
                <a16:creationId xmlns:a16="http://schemas.microsoft.com/office/drawing/2014/main" id="{7140C338-721F-5844-C166-09C56EDB99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578" r="9578"/>
          <a:stretch/>
        </p:blipFill>
        <p:spPr>
          <a:xfrm>
            <a:off x="-1" y="0"/>
            <a:ext cx="12192001" cy="4320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6E487F5-ACC7-B984-279B-8B01BBA880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3429000"/>
            <a:ext cx="12192001" cy="890999"/>
          </a:xfrm>
        </p:spPr>
        <p:txBody>
          <a:bodyPr anchor="ctr">
            <a:normAutofit fontScale="90000"/>
          </a:bodyPr>
          <a:lstStyle/>
          <a:p>
            <a:r>
              <a:rPr lang="en-GB" sz="4000" b="1" noProof="0" dirty="0">
                <a:ln w="22225">
                  <a:solidFill>
                    <a:schemeClr val="tx1"/>
                  </a:solidFill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of next-generation LGADs with TCAD tools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D6CC4B7-6F0C-540A-4F38-45FB2E1BA6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155" y="4458831"/>
            <a:ext cx="11213691" cy="609810"/>
          </a:xfrm>
        </p:spPr>
        <p:txBody>
          <a:bodyPr anchor="ctr">
            <a:normAutofit fontScale="92500"/>
          </a:bodyPr>
          <a:lstStyle/>
          <a:p>
            <a:r>
              <a:rPr lang="it-IT" sz="18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Fondacci</a:t>
            </a:r>
            <a:r>
              <a:rPr lang="it-IT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A. </a:t>
            </a:r>
            <a:r>
              <a:rPr lang="it-IT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it-IT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Altamura, </a:t>
            </a:r>
            <a:r>
              <a:rPr lang="it-IT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it-IT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Arcidiacono, A. </a:t>
            </a:r>
            <a:r>
              <a:rPr lang="it-IT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Bisht</a:t>
            </a:r>
            <a:r>
              <a:rPr lang="it-IT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M. </a:t>
            </a:r>
            <a:r>
              <a:rPr lang="it-IT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Boscardin</a:t>
            </a:r>
            <a:r>
              <a:rPr lang="it-IT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N. Cartiglia, M. </a:t>
            </a:r>
            <a:r>
              <a:rPr lang="it-IT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Centis</a:t>
            </a:r>
            <a:r>
              <a:rPr lang="it-IT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Vignali, T. Croci,          M. Ferrero, L. Lanteri, L. Menzio, A. Morozzi, </a:t>
            </a:r>
            <a:r>
              <a:rPr lang="it-IT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  <a:r>
              <a:rPr lang="it-IT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Moscatelli, D. Passeri, G. Paternoster, </a:t>
            </a:r>
            <a:r>
              <a:rPr lang="it-IT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  <a:r>
              <a:rPr lang="it-IT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Siviero, V. Sola, </a:t>
            </a:r>
            <a:r>
              <a:rPr lang="it-IT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it-IT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S. White</a:t>
            </a:r>
          </a:p>
        </p:txBody>
      </p:sp>
      <p:sp>
        <p:nvSpPr>
          <p:cNvPr id="12" name="Sottotitolo 2">
            <a:extLst>
              <a:ext uri="{FF2B5EF4-FFF2-40B4-BE49-F238E27FC236}">
                <a16:creationId xmlns:a16="http://schemas.microsoft.com/office/drawing/2014/main" id="{DB026028-3492-2F26-255E-DBF74B5E73D1}"/>
              </a:ext>
            </a:extLst>
          </p:cNvPr>
          <p:cNvSpPr txBox="1">
            <a:spLocks/>
          </p:cNvSpPr>
          <p:nvPr/>
        </p:nvSpPr>
        <p:spPr>
          <a:xfrm>
            <a:off x="489155" y="6502588"/>
            <a:ext cx="11213691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i="1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Fourth INFN Workshop on Future Detectors, </a:t>
            </a:r>
            <a:r>
              <a:rPr lang="en-GB" sz="1600" i="1" noProof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Sestri</a:t>
            </a:r>
            <a:r>
              <a:rPr lang="en-GB" sz="1600" i="1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Levante, Italy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37B3DC46-85EC-57AB-9D43-C55D1B694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82" y="5281614"/>
            <a:ext cx="10716637" cy="10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28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94E2E-913F-2DA9-AD12-2EEF78953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4">
            <a:extLst>
              <a:ext uri="{FF2B5EF4-FFF2-40B4-BE49-F238E27FC236}">
                <a16:creationId xmlns:a16="http://schemas.microsoft.com/office/drawing/2014/main" id="{189EA9BA-DFE6-848F-D9EA-121D6BB61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01" y="365125"/>
            <a:ext cx="11743099" cy="763031"/>
          </a:xfrm>
        </p:spPr>
        <p:txBody>
          <a:bodyPr/>
          <a:lstStyle/>
          <a:p>
            <a:pPr algn="ctr"/>
            <a:r>
              <a:rPr lang="en-GB" noProof="0" dirty="0"/>
              <a:t>DC-coupled Resistive Silicon Detectors (DC-RSD)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68B1E064-ADA0-C167-1363-6AA4C2344631}"/>
              </a:ext>
            </a:extLst>
          </p:cNvPr>
          <p:cNvSpPr/>
          <p:nvPr/>
        </p:nvSpPr>
        <p:spPr>
          <a:xfrm>
            <a:off x="9608001" y="163902"/>
            <a:ext cx="2526365" cy="1161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E815DCF-C224-BC57-140F-0C98E173F497}"/>
              </a:ext>
            </a:extLst>
          </p:cNvPr>
          <p:cNvSpPr/>
          <p:nvPr/>
        </p:nvSpPr>
        <p:spPr>
          <a:xfrm>
            <a:off x="0" y="0"/>
            <a:ext cx="421200" cy="6858000"/>
          </a:xfrm>
          <a:prstGeom prst="rect">
            <a:avLst/>
          </a:prstGeom>
          <a:solidFill>
            <a:srgbClr val="2A76CD"/>
          </a:solidFill>
          <a:ln>
            <a:solidFill>
              <a:srgbClr val="2A76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37429551-3C2E-9CAF-D154-D5C60BFDF93E}"/>
              </a:ext>
            </a:extLst>
          </p:cNvPr>
          <p:cNvSpPr txBox="1">
            <a:spLocks/>
          </p:cNvSpPr>
          <p:nvPr/>
        </p:nvSpPr>
        <p:spPr>
          <a:xfrm>
            <a:off x="32893" y="100399"/>
            <a:ext cx="350221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GB" sz="1800" b="1" noProof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F640F4F-DD44-71A4-F55F-5C08EC59EA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47" t="20989" r="3984" b="39802"/>
          <a:stretch/>
        </p:blipFill>
        <p:spPr>
          <a:xfrm>
            <a:off x="9608001" y="65895"/>
            <a:ext cx="2526365" cy="1260000"/>
          </a:xfrm>
          <a:prstGeom prst="rect">
            <a:avLst/>
          </a:prstGeom>
        </p:spPr>
      </p:pic>
      <p:pic>
        <p:nvPicPr>
          <p:cNvPr id="3" name="Immagine 2" descr="Immagine che contiene schermata, scatola&#10;&#10;Descrizione generata automaticamente">
            <a:extLst>
              <a:ext uri="{FF2B5EF4-FFF2-40B4-BE49-F238E27FC236}">
                <a16:creationId xmlns:a16="http://schemas.microsoft.com/office/drawing/2014/main" id="{771DBB91-CF0B-059A-EB80-560294314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98" y="1846745"/>
            <a:ext cx="3780000" cy="231930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8522D6F-3946-4D50-E8C9-A75447AB1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98" y="4326907"/>
            <a:ext cx="3780000" cy="230673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10B56D1-5F48-4BDA-D88B-A2B08D1296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0185" y="1841503"/>
            <a:ext cx="3780000" cy="2319307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950504D9-01B8-B379-DB95-E2C7D17AAED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6785"/>
          <a:stretch/>
        </p:blipFill>
        <p:spPr>
          <a:xfrm>
            <a:off x="8340185" y="4316424"/>
            <a:ext cx="3780000" cy="2317221"/>
          </a:xfrm>
          <a:prstGeom prst="rect">
            <a:avLst/>
          </a:prstGeom>
        </p:spPr>
      </p:pic>
      <p:pic>
        <p:nvPicPr>
          <p:cNvPr id="18" name="Immagine 17" descr="Immagine che contiene scatola&#10;&#10;Descrizione generata automaticamente">
            <a:extLst>
              <a:ext uri="{FF2B5EF4-FFF2-40B4-BE49-F238E27FC236}">
                <a16:creationId xmlns:a16="http://schemas.microsoft.com/office/drawing/2014/main" id="{2D3C38DB-71BA-93B4-69CC-2A859C2F34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6570" y="1846249"/>
            <a:ext cx="3780000" cy="2319307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5B6AF617-2D2E-A7D7-E617-F58BBD2FE0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6570" y="4325917"/>
            <a:ext cx="3780000" cy="2307728"/>
          </a:xfrm>
          <a:prstGeom prst="rect">
            <a:avLst/>
          </a:prstGeom>
        </p:spPr>
      </p:pic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5DBD2CAA-CA8F-83D4-F362-D66CA28D7C17}"/>
              </a:ext>
            </a:extLst>
          </p:cNvPr>
          <p:cNvCxnSpPr>
            <a:cxnSpLocks/>
          </p:cNvCxnSpPr>
          <p:nvPr/>
        </p:nvCxnSpPr>
        <p:spPr>
          <a:xfrm>
            <a:off x="4344800" y="1233645"/>
            <a:ext cx="0" cy="5400000"/>
          </a:xfrm>
          <a:prstGeom prst="line">
            <a:avLst/>
          </a:prstGeom>
          <a:ln w="38100">
            <a:solidFill>
              <a:srgbClr val="2A76C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>
            <a:extLst>
              <a:ext uri="{FF2B5EF4-FFF2-40B4-BE49-F238E27FC236}">
                <a16:creationId xmlns:a16="http://schemas.microsoft.com/office/drawing/2014/main" id="{AFD4FE7E-419C-6F24-6F39-70284332654E}"/>
              </a:ext>
            </a:extLst>
          </p:cNvPr>
          <p:cNvCxnSpPr>
            <a:cxnSpLocks/>
          </p:cNvCxnSpPr>
          <p:nvPr/>
        </p:nvCxnSpPr>
        <p:spPr>
          <a:xfrm>
            <a:off x="8268400" y="1233645"/>
            <a:ext cx="0" cy="5400000"/>
          </a:xfrm>
          <a:prstGeom prst="line">
            <a:avLst/>
          </a:prstGeom>
          <a:ln w="38100">
            <a:solidFill>
              <a:srgbClr val="2A76C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itolo 1">
            <a:extLst>
              <a:ext uri="{FF2B5EF4-FFF2-40B4-BE49-F238E27FC236}">
                <a16:creationId xmlns:a16="http://schemas.microsoft.com/office/drawing/2014/main" id="{D0928279-43A9-1EC3-4DF3-C7F42ED445A7}"/>
              </a:ext>
            </a:extLst>
          </p:cNvPr>
          <p:cNvSpPr txBox="1">
            <a:spLocks/>
          </p:cNvSpPr>
          <p:nvPr/>
        </p:nvSpPr>
        <p:spPr>
          <a:xfrm>
            <a:off x="421200" y="1233645"/>
            <a:ext cx="3923596" cy="452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200" b="1" noProof="0" dirty="0">
                <a:solidFill>
                  <a:srgbClr val="2A76C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IMPORTANCE OF THE CONTACT RESISTANCE</a:t>
            </a:r>
          </a:p>
        </p:txBody>
      </p:sp>
      <p:sp>
        <p:nvSpPr>
          <p:cNvPr id="30" name="Titolo 1">
            <a:extLst>
              <a:ext uri="{FF2B5EF4-FFF2-40B4-BE49-F238E27FC236}">
                <a16:creationId xmlns:a16="http://schemas.microsoft.com/office/drawing/2014/main" id="{DA6CB231-A36F-E1A2-29E0-1C8C71E6E00E}"/>
              </a:ext>
            </a:extLst>
          </p:cNvPr>
          <p:cNvSpPr txBox="1">
            <a:spLocks/>
          </p:cNvSpPr>
          <p:nvPr/>
        </p:nvSpPr>
        <p:spPr>
          <a:xfrm>
            <a:off x="4344795" y="1233645"/>
            <a:ext cx="3923593" cy="452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200" b="1" noProof="0" dirty="0">
                <a:solidFill>
                  <a:srgbClr val="2A76C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CONFINEMENT WITH SiO</a:t>
            </a:r>
            <a:r>
              <a:rPr lang="en-GB" sz="1200" b="1" baseline="-25000" noProof="0" dirty="0">
                <a:solidFill>
                  <a:srgbClr val="2A76C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GB" sz="1200" b="1" noProof="0" dirty="0">
                <a:solidFill>
                  <a:srgbClr val="2A76C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TRENCHES</a:t>
            </a:r>
          </a:p>
        </p:txBody>
      </p:sp>
      <p:sp>
        <p:nvSpPr>
          <p:cNvPr id="31" name="Titolo 1">
            <a:extLst>
              <a:ext uri="{FF2B5EF4-FFF2-40B4-BE49-F238E27FC236}">
                <a16:creationId xmlns:a16="http://schemas.microsoft.com/office/drawing/2014/main" id="{A350500F-7F40-DE05-4A5C-C4F3B231EF8C}"/>
              </a:ext>
            </a:extLst>
          </p:cNvPr>
          <p:cNvSpPr txBox="1">
            <a:spLocks/>
          </p:cNvSpPr>
          <p:nvPr/>
        </p:nvSpPr>
        <p:spPr>
          <a:xfrm>
            <a:off x="8268389" y="1233645"/>
            <a:ext cx="3923593" cy="452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200" b="1" noProof="0" dirty="0">
                <a:solidFill>
                  <a:srgbClr val="2A76C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CONFINEMENT WITH RESISTIVE STRIPS</a:t>
            </a:r>
          </a:p>
        </p:txBody>
      </p: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D30968CE-7470-E369-141C-23D4B3790F82}"/>
              </a:ext>
            </a:extLst>
          </p:cNvPr>
          <p:cNvCxnSpPr/>
          <p:nvPr/>
        </p:nvCxnSpPr>
        <p:spPr>
          <a:xfrm>
            <a:off x="2374412" y="2373829"/>
            <a:ext cx="0" cy="360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itolo 1">
            <a:extLst>
              <a:ext uri="{FF2B5EF4-FFF2-40B4-BE49-F238E27FC236}">
                <a16:creationId xmlns:a16="http://schemas.microsoft.com/office/drawing/2014/main" id="{F4BC6C9C-B4B5-1E1C-20DC-1A8E1725FC7B}"/>
              </a:ext>
            </a:extLst>
          </p:cNvPr>
          <p:cNvSpPr txBox="1">
            <a:spLocks/>
          </p:cNvSpPr>
          <p:nvPr/>
        </p:nvSpPr>
        <p:spPr>
          <a:xfrm>
            <a:off x="2032288" y="2180167"/>
            <a:ext cx="684233" cy="2264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000" b="1" noProof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MIP</a:t>
            </a:r>
          </a:p>
        </p:txBody>
      </p: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3452E70A-240B-529B-A69E-7100958E34F4}"/>
              </a:ext>
            </a:extLst>
          </p:cNvPr>
          <p:cNvCxnSpPr/>
          <p:nvPr/>
        </p:nvCxnSpPr>
        <p:spPr>
          <a:xfrm>
            <a:off x="6303212" y="2389429"/>
            <a:ext cx="0" cy="360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itolo 1">
            <a:extLst>
              <a:ext uri="{FF2B5EF4-FFF2-40B4-BE49-F238E27FC236}">
                <a16:creationId xmlns:a16="http://schemas.microsoft.com/office/drawing/2014/main" id="{D6D3E07E-5834-9674-716F-60CFFA05D900}"/>
              </a:ext>
            </a:extLst>
          </p:cNvPr>
          <p:cNvSpPr txBox="1">
            <a:spLocks/>
          </p:cNvSpPr>
          <p:nvPr/>
        </p:nvSpPr>
        <p:spPr>
          <a:xfrm>
            <a:off x="5961088" y="2195767"/>
            <a:ext cx="684233" cy="2264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000" b="1" noProof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MIP</a:t>
            </a:r>
          </a:p>
        </p:txBody>
      </p: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E99AA1DF-D029-DAF7-241F-4988E4719CA4}"/>
              </a:ext>
            </a:extLst>
          </p:cNvPr>
          <p:cNvCxnSpPr/>
          <p:nvPr/>
        </p:nvCxnSpPr>
        <p:spPr>
          <a:xfrm>
            <a:off x="10235612" y="2405029"/>
            <a:ext cx="0" cy="360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itolo 1">
            <a:extLst>
              <a:ext uri="{FF2B5EF4-FFF2-40B4-BE49-F238E27FC236}">
                <a16:creationId xmlns:a16="http://schemas.microsoft.com/office/drawing/2014/main" id="{B15C2CCB-075C-8C54-465E-E300A67BF670}"/>
              </a:ext>
            </a:extLst>
          </p:cNvPr>
          <p:cNvSpPr txBox="1">
            <a:spLocks/>
          </p:cNvSpPr>
          <p:nvPr/>
        </p:nvSpPr>
        <p:spPr>
          <a:xfrm>
            <a:off x="9893488" y="2211367"/>
            <a:ext cx="684233" cy="2264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000" b="1" noProof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MIP</a:t>
            </a:r>
          </a:p>
        </p:txBody>
      </p:sp>
      <p:sp>
        <p:nvSpPr>
          <p:cNvPr id="8" name="Sottotitolo 2">
            <a:extLst>
              <a:ext uri="{FF2B5EF4-FFF2-40B4-BE49-F238E27FC236}">
                <a16:creationId xmlns:a16="http://schemas.microsoft.com/office/drawing/2014/main" id="{188600C7-B2B7-8327-F1A6-6BAB87F3BF1A}"/>
              </a:ext>
            </a:extLst>
          </p:cNvPr>
          <p:cNvSpPr txBox="1">
            <a:spLocks/>
          </p:cNvSpPr>
          <p:nvPr/>
        </p:nvSpPr>
        <p:spPr>
          <a:xfrm rot="16200000">
            <a:off x="-459081" y="5930248"/>
            <a:ext cx="1339361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Fondacci et al.</a:t>
            </a:r>
          </a:p>
        </p:txBody>
      </p:sp>
      <p:sp>
        <p:nvSpPr>
          <p:cNvPr id="12" name="Sottotitolo 2">
            <a:extLst>
              <a:ext uri="{FF2B5EF4-FFF2-40B4-BE49-F238E27FC236}">
                <a16:creationId xmlns:a16="http://schemas.microsoft.com/office/drawing/2014/main" id="{00BB7137-18CF-E3A6-9898-A2CE7E2F5C76}"/>
              </a:ext>
            </a:extLst>
          </p:cNvPr>
          <p:cNvSpPr txBox="1">
            <a:spLocks/>
          </p:cNvSpPr>
          <p:nvPr/>
        </p:nvSpPr>
        <p:spPr>
          <a:xfrm rot="16200000">
            <a:off x="-1582350" y="2260577"/>
            <a:ext cx="3575516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of next-generation LGADs with TCAD tools </a:t>
            </a:r>
          </a:p>
        </p:txBody>
      </p:sp>
      <p:sp>
        <p:nvSpPr>
          <p:cNvPr id="13" name="Sottotitolo 2">
            <a:extLst>
              <a:ext uri="{FF2B5EF4-FFF2-40B4-BE49-F238E27FC236}">
                <a16:creationId xmlns:a16="http://schemas.microsoft.com/office/drawing/2014/main" id="{50C6A712-0DD8-1024-EA72-EC343FE4460B}"/>
              </a:ext>
            </a:extLst>
          </p:cNvPr>
          <p:cNvSpPr txBox="1">
            <a:spLocks/>
          </p:cNvSpPr>
          <p:nvPr/>
        </p:nvSpPr>
        <p:spPr>
          <a:xfrm rot="16200000">
            <a:off x="-205995" y="4654451"/>
            <a:ext cx="822804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IFD 2025</a:t>
            </a:r>
          </a:p>
        </p:txBody>
      </p:sp>
    </p:spTree>
    <p:extLst>
      <p:ext uri="{BB962C8B-B14F-4D97-AF65-F5344CB8AC3E}">
        <p14:creationId xmlns:p14="http://schemas.microsoft.com/office/powerpoint/2010/main" val="1985136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34AFA7-B7A2-86D9-DCDF-BCBF83C06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4">
            <a:extLst>
              <a:ext uri="{FF2B5EF4-FFF2-40B4-BE49-F238E27FC236}">
                <a16:creationId xmlns:a16="http://schemas.microsoft.com/office/drawing/2014/main" id="{79D3A689-69A7-CE97-3960-3A1EE1EF4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01" y="365125"/>
            <a:ext cx="11743099" cy="763031"/>
          </a:xfrm>
        </p:spPr>
        <p:txBody>
          <a:bodyPr/>
          <a:lstStyle/>
          <a:p>
            <a:pPr algn="ctr"/>
            <a:r>
              <a:rPr lang="en-GB" noProof="0" dirty="0"/>
              <a:t>DC-coupled Resistive Silicon Detectors (DC-RSD)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D407E88-8C46-3AB4-71BB-0B33FC349058}"/>
              </a:ext>
            </a:extLst>
          </p:cNvPr>
          <p:cNvSpPr/>
          <p:nvPr/>
        </p:nvSpPr>
        <p:spPr>
          <a:xfrm>
            <a:off x="9608001" y="163902"/>
            <a:ext cx="2526365" cy="1161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BF0CB26-5D9E-133D-5001-E260463C0DFC}"/>
              </a:ext>
            </a:extLst>
          </p:cNvPr>
          <p:cNvSpPr/>
          <p:nvPr/>
        </p:nvSpPr>
        <p:spPr>
          <a:xfrm>
            <a:off x="0" y="0"/>
            <a:ext cx="421200" cy="6858000"/>
          </a:xfrm>
          <a:prstGeom prst="rect">
            <a:avLst/>
          </a:prstGeom>
          <a:solidFill>
            <a:srgbClr val="2A76CD"/>
          </a:solidFill>
          <a:ln>
            <a:solidFill>
              <a:srgbClr val="2A76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6C31AE8C-0DE1-95B1-B1B9-9F1A26E484AF}"/>
              </a:ext>
            </a:extLst>
          </p:cNvPr>
          <p:cNvSpPr txBox="1">
            <a:spLocks/>
          </p:cNvSpPr>
          <p:nvPr/>
        </p:nvSpPr>
        <p:spPr>
          <a:xfrm>
            <a:off x="32893" y="100399"/>
            <a:ext cx="350221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GB" sz="1800" b="1" noProof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4DA33DB-7265-A3D4-C7FC-325D0136AF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47" t="20989" r="3984" b="39802"/>
          <a:stretch/>
        </p:blipFill>
        <p:spPr>
          <a:xfrm>
            <a:off x="9608001" y="65895"/>
            <a:ext cx="2526365" cy="1260000"/>
          </a:xfrm>
          <a:prstGeom prst="rect">
            <a:avLst/>
          </a:prstGeom>
        </p:spPr>
      </p:pic>
      <p:pic>
        <p:nvPicPr>
          <p:cNvPr id="3" name="Immagine 2" descr="Immagine che contiene schermata, scatola&#10;&#10;Descrizione generata automaticamente">
            <a:extLst>
              <a:ext uri="{FF2B5EF4-FFF2-40B4-BE49-F238E27FC236}">
                <a16:creationId xmlns:a16="http://schemas.microsoft.com/office/drawing/2014/main" id="{AEAD767C-BF6C-D1FE-33C2-19DBE1084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98" y="1846745"/>
            <a:ext cx="3780000" cy="231930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D78E455-6559-4377-506A-3EDC4937E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98" y="4326907"/>
            <a:ext cx="3780000" cy="230673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B25A7F7-126F-667F-3E18-DD1A7AE09F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0185" y="1841503"/>
            <a:ext cx="3780000" cy="2319307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A13FE0AF-F135-C8B6-04D5-04800A7BB1C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6785"/>
          <a:stretch/>
        </p:blipFill>
        <p:spPr>
          <a:xfrm>
            <a:off x="8340185" y="4316424"/>
            <a:ext cx="3780000" cy="2317221"/>
          </a:xfrm>
          <a:prstGeom prst="rect">
            <a:avLst/>
          </a:prstGeom>
        </p:spPr>
      </p:pic>
      <p:pic>
        <p:nvPicPr>
          <p:cNvPr id="18" name="Immagine 17" descr="Immagine che contiene scatola&#10;&#10;Descrizione generata automaticamente">
            <a:extLst>
              <a:ext uri="{FF2B5EF4-FFF2-40B4-BE49-F238E27FC236}">
                <a16:creationId xmlns:a16="http://schemas.microsoft.com/office/drawing/2014/main" id="{500F9915-A689-8274-C385-9026582C2B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6570" y="1846249"/>
            <a:ext cx="3780000" cy="2319307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D81BC867-FFA1-92F0-F556-3AA06FE508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6570" y="4325917"/>
            <a:ext cx="3780000" cy="2307728"/>
          </a:xfrm>
          <a:prstGeom prst="rect">
            <a:avLst/>
          </a:prstGeom>
        </p:spPr>
      </p:pic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46ED8925-45C2-D796-9572-9DADBDB95334}"/>
              </a:ext>
            </a:extLst>
          </p:cNvPr>
          <p:cNvCxnSpPr>
            <a:cxnSpLocks/>
          </p:cNvCxnSpPr>
          <p:nvPr/>
        </p:nvCxnSpPr>
        <p:spPr>
          <a:xfrm>
            <a:off x="4344800" y="1233645"/>
            <a:ext cx="0" cy="5400000"/>
          </a:xfrm>
          <a:prstGeom prst="line">
            <a:avLst/>
          </a:prstGeom>
          <a:ln w="38100">
            <a:solidFill>
              <a:srgbClr val="2A76C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>
            <a:extLst>
              <a:ext uri="{FF2B5EF4-FFF2-40B4-BE49-F238E27FC236}">
                <a16:creationId xmlns:a16="http://schemas.microsoft.com/office/drawing/2014/main" id="{10202EB2-3CCF-0446-AAC1-C4C3A7ED28BD}"/>
              </a:ext>
            </a:extLst>
          </p:cNvPr>
          <p:cNvCxnSpPr>
            <a:cxnSpLocks/>
          </p:cNvCxnSpPr>
          <p:nvPr/>
        </p:nvCxnSpPr>
        <p:spPr>
          <a:xfrm>
            <a:off x="8268400" y="1233645"/>
            <a:ext cx="0" cy="5400000"/>
          </a:xfrm>
          <a:prstGeom prst="line">
            <a:avLst/>
          </a:prstGeom>
          <a:ln w="38100">
            <a:solidFill>
              <a:srgbClr val="2A76C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itolo 1">
            <a:extLst>
              <a:ext uri="{FF2B5EF4-FFF2-40B4-BE49-F238E27FC236}">
                <a16:creationId xmlns:a16="http://schemas.microsoft.com/office/drawing/2014/main" id="{411B452B-47CA-81FB-158B-F6597B9858AE}"/>
              </a:ext>
            </a:extLst>
          </p:cNvPr>
          <p:cNvSpPr txBox="1">
            <a:spLocks/>
          </p:cNvSpPr>
          <p:nvPr/>
        </p:nvSpPr>
        <p:spPr>
          <a:xfrm>
            <a:off x="421200" y="1233645"/>
            <a:ext cx="3923596" cy="452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200" b="1" noProof="0" dirty="0">
                <a:solidFill>
                  <a:srgbClr val="2A76C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IMPORTANCE OF THE CONTACT RESISTANCE</a:t>
            </a:r>
          </a:p>
        </p:txBody>
      </p:sp>
      <p:sp>
        <p:nvSpPr>
          <p:cNvPr id="30" name="Titolo 1">
            <a:extLst>
              <a:ext uri="{FF2B5EF4-FFF2-40B4-BE49-F238E27FC236}">
                <a16:creationId xmlns:a16="http://schemas.microsoft.com/office/drawing/2014/main" id="{488313BF-A561-773F-0B1E-272308016418}"/>
              </a:ext>
            </a:extLst>
          </p:cNvPr>
          <p:cNvSpPr txBox="1">
            <a:spLocks/>
          </p:cNvSpPr>
          <p:nvPr/>
        </p:nvSpPr>
        <p:spPr>
          <a:xfrm>
            <a:off x="4344795" y="1233645"/>
            <a:ext cx="3923593" cy="452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200" b="1" noProof="0" dirty="0">
                <a:solidFill>
                  <a:srgbClr val="2A76C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CONFINEMENT WITH SiO</a:t>
            </a:r>
            <a:r>
              <a:rPr lang="en-GB" sz="1200" b="1" baseline="-25000" noProof="0" dirty="0">
                <a:solidFill>
                  <a:srgbClr val="2A76C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GB" sz="1200" b="1" noProof="0" dirty="0">
                <a:solidFill>
                  <a:srgbClr val="2A76C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TRENCHES</a:t>
            </a:r>
          </a:p>
        </p:txBody>
      </p:sp>
      <p:sp>
        <p:nvSpPr>
          <p:cNvPr id="31" name="Titolo 1">
            <a:extLst>
              <a:ext uri="{FF2B5EF4-FFF2-40B4-BE49-F238E27FC236}">
                <a16:creationId xmlns:a16="http://schemas.microsoft.com/office/drawing/2014/main" id="{840C620A-C134-D2A7-1841-74AB906ADC32}"/>
              </a:ext>
            </a:extLst>
          </p:cNvPr>
          <p:cNvSpPr txBox="1">
            <a:spLocks/>
          </p:cNvSpPr>
          <p:nvPr/>
        </p:nvSpPr>
        <p:spPr>
          <a:xfrm>
            <a:off x="8268389" y="1233645"/>
            <a:ext cx="3923593" cy="452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200" b="1" noProof="0" dirty="0">
                <a:solidFill>
                  <a:srgbClr val="2A76C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CONFINEMENT WITH RESISTIVE STRIPS</a:t>
            </a:r>
          </a:p>
        </p:txBody>
      </p: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3B0EEDEC-1A1C-DD6C-2F0D-7D879A5A2A24}"/>
              </a:ext>
            </a:extLst>
          </p:cNvPr>
          <p:cNvCxnSpPr/>
          <p:nvPr/>
        </p:nvCxnSpPr>
        <p:spPr>
          <a:xfrm>
            <a:off x="2374412" y="2373829"/>
            <a:ext cx="0" cy="360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itolo 1">
            <a:extLst>
              <a:ext uri="{FF2B5EF4-FFF2-40B4-BE49-F238E27FC236}">
                <a16:creationId xmlns:a16="http://schemas.microsoft.com/office/drawing/2014/main" id="{52A77820-F160-D0A2-B4CE-CA0F6AC252C9}"/>
              </a:ext>
            </a:extLst>
          </p:cNvPr>
          <p:cNvSpPr txBox="1">
            <a:spLocks/>
          </p:cNvSpPr>
          <p:nvPr/>
        </p:nvSpPr>
        <p:spPr>
          <a:xfrm>
            <a:off x="2032288" y="2180167"/>
            <a:ext cx="684233" cy="2264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000" b="1" noProof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MIP</a:t>
            </a:r>
          </a:p>
        </p:txBody>
      </p: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0EFC4A24-DB86-66B1-98C8-D10CD8A69B7C}"/>
              </a:ext>
            </a:extLst>
          </p:cNvPr>
          <p:cNvCxnSpPr/>
          <p:nvPr/>
        </p:nvCxnSpPr>
        <p:spPr>
          <a:xfrm>
            <a:off x="6303212" y="2389429"/>
            <a:ext cx="0" cy="360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itolo 1">
            <a:extLst>
              <a:ext uri="{FF2B5EF4-FFF2-40B4-BE49-F238E27FC236}">
                <a16:creationId xmlns:a16="http://schemas.microsoft.com/office/drawing/2014/main" id="{E1FD43E5-BF10-04D1-39BA-C995C25D56AC}"/>
              </a:ext>
            </a:extLst>
          </p:cNvPr>
          <p:cNvSpPr txBox="1">
            <a:spLocks/>
          </p:cNvSpPr>
          <p:nvPr/>
        </p:nvSpPr>
        <p:spPr>
          <a:xfrm>
            <a:off x="5961088" y="2195767"/>
            <a:ext cx="684233" cy="2264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000" b="1" noProof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MIP</a:t>
            </a:r>
          </a:p>
        </p:txBody>
      </p: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3F7BCE20-A39C-8B9A-9054-DB00E520DD9B}"/>
              </a:ext>
            </a:extLst>
          </p:cNvPr>
          <p:cNvCxnSpPr/>
          <p:nvPr/>
        </p:nvCxnSpPr>
        <p:spPr>
          <a:xfrm>
            <a:off x="10235612" y="2405029"/>
            <a:ext cx="0" cy="360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itolo 1">
            <a:extLst>
              <a:ext uri="{FF2B5EF4-FFF2-40B4-BE49-F238E27FC236}">
                <a16:creationId xmlns:a16="http://schemas.microsoft.com/office/drawing/2014/main" id="{30C791DA-ABEE-44AD-76FE-F69F7AC97A03}"/>
              </a:ext>
            </a:extLst>
          </p:cNvPr>
          <p:cNvSpPr txBox="1">
            <a:spLocks/>
          </p:cNvSpPr>
          <p:nvPr/>
        </p:nvSpPr>
        <p:spPr>
          <a:xfrm>
            <a:off x="9893488" y="2211367"/>
            <a:ext cx="684233" cy="2264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000" b="1" noProof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MIP</a:t>
            </a:r>
          </a:p>
        </p:txBody>
      </p:sp>
      <p:sp>
        <p:nvSpPr>
          <p:cNvPr id="8" name="Esplosione 1 7">
            <a:extLst>
              <a:ext uri="{FF2B5EF4-FFF2-40B4-BE49-F238E27FC236}">
                <a16:creationId xmlns:a16="http://schemas.microsoft.com/office/drawing/2014/main" id="{0B7001A2-737B-71AF-A474-C7AD3AB8D7C1}"/>
              </a:ext>
            </a:extLst>
          </p:cNvPr>
          <p:cNvSpPr/>
          <p:nvPr/>
        </p:nvSpPr>
        <p:spPr>
          <a:xfrm>
            <a:off x="2026352" y="1890719"/>
            <a:ext cx="8574659" cy="4081579"/>
          </a:xfrm>
          <a:prstGeom prst="irregularSeal1">
            <a:avLst/>
          </a:prstGeom>
          <a:solidFill>
            <a:srgbClr val="FF000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Simulations</a:t>
            </a:r>
            <a:r>
              <a:rPr lang="it-IT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4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guided</a:t>
            </a:r>
            <a:r>
              <a:rPr lang="it-IT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design of </a:t>
            </a:r>
            <a:r>
              <a:rPr lang="it-IT" sz="24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FBK's</a:t>
            </a:r>
            <a:r>
              <a:rPr lang="it-IT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first DC-RSD batch, </a:t>
            </a:r>
            <a:r>
              <a:rPr lang="it-IT" sz="24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released</a:t>
            </a:r>
            <a:r>
              <a:rPr lang="it-IT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late 2024</a:t>
            </a:r>
          </a:p>
        </p:txBody>
      </p:sp>
      <p:sp>
        <p:nvSpPr>
          <p:cNvPr id="12" name="Sottotitolo 2">
            <a:extLst>
              <a:ext uri="{FF2B5EF4-FFF2-40B4-BE49-F238E27FC236}">
                <a16:creationId xmlns:a16="http://schemas.microsoft.com/office/drawing/2014/main" id="{5E453027-7F51-5A4A-A534-CC60B589C686}"/>
              </a:ext>
            </a:extLst>
          </p:cNvPr>
          <p:cNvSpPr txBox="1">
            <a:spLocks/>
          </p:cNvSpPr>
          <p:nvPr/>
        </p:nvSpPr>
        <p:spPr>
          <a:xfrm rot="16200000">
            <a:off x="-459081" y="5930248"/>
            <a:ext cx="1339361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Fondacci et al.</a:t>
            </a:r>
          </a:p>
        </p:txBody>
      </p:sp>
      <p:sp>
        <p:nvSpPr>
          <p:cNvPr id="13" name="Sottotitolo 2">
            <a:extLst>
              <a:ext uri="{FF2B5EF4-FFF2-40B4-BE49-F238E27FC236}">
                <a16:creationId xmlns:a16="http://schemas.microsoft.com/office/drawing/2014/main" id="{D5307352-51CD-C62A-DBED-8BF1FE946B08}"/>
              </a:ext>
            </a:extLst>
          </p:cNvPr>
          <p:cNvSpPr txBox="1">
            <a:spLocks/>
          </p:cNvSpPr>
          <p:nvPr/>
        </p:nvSpPr>
        <p:spPr>
          <a:xfrm rot="16200000">
            <a:off x="-1582350" y="2260577"/>
            <a:ext cx="3575516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of next-generation LGADs with TCAD tools </a:t>
            </a:r>
          </a:p>
        </p:txBody>
      </p:sp>
      <p:sp>
        <p:nvSpPr>
          <p:cNvPr id="14" name="Sottotitolo 2">
            <a:extLst>
              <a:ext uri="{FF2B5EF4-FFF2-40B4-BE49-F238E27FC236}">
                <a16:creationId xmlns:a16="http://schemas.microsoft.com/office/drawing/2014/main" id="{C92C4567-0DEB-7D5F-0DCF-E0D36C6817D3}"/>
              </a:ext>
            </a:extLst>
          </p:cNvPr>
          <p:cNvSpPr txBox="1">
            <a:spLocks/>
          </p:cNvSpPr>
          <p:nvPr/>
        </p:nvSpPr>
        <p:spPr>
          <a:xfrm rot="16200000">
            <a:off x="-205995" y="4654451"/>
            <a:ext cx="822804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IFD 2025</a:t>
            </a:r>
          </a:p>
        </p:txBody>
      </p:sp>
    </p:spTree>
    <p:extLst>
      <p:ext uri="{BB962C8B-B14F-4D97-AF65-F5344CB8AC3E}">
        <p14:creationId xmlns:p14="http://schemas.microsoft.com/office/powerpoint/2010/main" val="264495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ECB0E-148B-A8D0-7F88-ADA8CF94A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4">
            <a:extLst>
              <a:ext uri="{FF2B5EF4-FFF2-40B4-BE49-F238E27FC236}">
                <a16:creationId xmlns:a16="http://schemas.microsoft.com/office/drawing/2014/main" id="{CCB22874-5DE7-04C2-2829-610A7AE94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01" y="365125"/>
            <a:ext cx="11743099" cy="763031"/>
          </a:xfrm>
        </p:spPr>
        <p:txBody>
          <a:bodyPr/>
          <a:lstStyle/>
          <a:p>
            <a:pPr algn="ctr"/>
            <a:r>
              <a:rPr lang="en-GB" noProof="0" dirty="0"/>
              <a:t>DC-coupled Resistive Silicon Detectors (DC-RSD)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273BEDE-A310-2CA0-E47C-A3C10EC62922}"/>
              </a:ext>
            </a:extLst>
          </p:cNvPr>
          <p:cNvSpPr/>
          <p:nvPr/>
        </p:nvSpPr>
        <p:spPr>
          <a:xfrm>
            <a:off x="9608001" y="163902"/>
            <a:ext cx="2526365" cy="1161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9EFAA2C-ECD9-F772-F0D2-A2C952AC239C}"/>
              </a:ext>
            </a:extLst>
          </p:cNvPr>
          <p:cNvSpPr/>
          <p:nvPr/>
        </p:nvSpPr>
        <p:spPr>
          <a:xfrm>
            <a:off x="0" y="0"/>
            <a:ext cx="421200" cy="6858000"/>
          </a:xfrm>
          <a:prstGeom prst="rect">
            <a:avLst/>
          </a:prstGeom>
          <a:solidFill>
            <a:srgbClr val="2A76CD"/>
          </a:solidFill>
          <a:ln>
            <a:solidFill>
              <a:srgbClr val="2A76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9C2782CD-B3C2-D8BD-796A-22196FE7774E}"/>
              </a:ext>
            </a:extLst>
          </p:cNvPr>
          <p:cNvSpPr txBox="1">
            <a:spLocks/>
          </p:cNvSpPr>
          <p:nvPr/>
        </p:nvSpPr>
        <p:spPr>
          <a:xfrm>
            <a:off x="32893" y="100399"/>
            <a:ext cx="350221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GB" sz="1800" b="1" noProof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EB60366-9B90-BAEA-69DF-77D47C185F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47" t="20989" r="3984" b="39802"/>
          <a:stretch/>
        </p:blipFill>
        <p:spPr>
          <a:xfrm>
            <a:off x="9608001" y="65895"/>
            <a:ext cx="2526365" cy="1260000"/>
          </a:xfrm>
          <a:prstGeom prst="rect">
            <a:avLst/>
          </a:prstGeom>
        </p:spPr>
      </p:pic>
      <p:pic>
        <p:nvPicPr>
          <p:cNvPr id="14" name="Picture 5" descr="A screenshot of a graph&#10;&#10;Description automatically generated">
            <a:extLst>
              <a:ext uri="{FF2B5EF4-FFF2-40B4-BE49-F238E27FC236}">
                <a16:creationId xmlns:a16="http://schemas.microsoft.com/office/drawing/2014/main" id="{16EFE6DE-1A70-2EC0-222D-EDBAA7ACA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85" y="1361418"/>
            <a:ext cx="4473828" cy="4320000"/>
          </a:xfrm>
          <a:prstGeom prst="rect">
            <a:avLst/>
          </a:prstGeom>
        </p:spPr>
      </p:pic>
      <p:sp>
        <p:nvSpPr>
          <p:cNvPr id="3" name="Sottotitolo 2">
            <a:extLst>
              <a:ext uri="{FF2B5EF4-FFF2-40B4-BE49-F238E27FC236}">
                <a16:creationId xmlns:a16="http://schemas.microsoft.com/office/drawing/2014/main" id="{FCA98A4E-04B9-7C68-4C54-B3BCAFCF66B7}"/>
              </a:ext>
            </a:extLst>
          </p:cNvPr>
          <p:cNvSpPr txBox="1">
            <a:spLocks/>
          </p:cNvSpPr>
          <p:nvPr/>
        </p:nvSpPr>
        <p:spPr>
          <a:xfrm rot="16200000">
            <a:off x="-459081" y="5930248"/>
            <a:ext cx="1339361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Fondacci et al.</a:t>
            </a:r>
          </a:p>
        </p:txBody>
      </p:sp>
      <p:sp>
        <p:nvSpPr>
          <p:cNvPr id="8" name="Sottotitolo 2">
            <a:extLst>
              <a:ext uri="{FF2B5EF4-FFF2-40B4-BE49-F238E27FC236}">
                <a16:creationId xmlns:a16="http://schemas.microsoft.com/office/drawing/2014/main" id="{84416903-D6CF-6544-F2BE-C475FFA6FBFD}"/>
              </a:ext>
            </a:extLst>
          </p:cNvPr>
          <p:cNvSpPr txBox="1">
            <a:spLocks/>
          </p:cNvSpPr>
          <p:nvPr/>
        </p:nvSpPr>
        <p:spPr>
          <a:xfrm rot="16200000">
            <a:off x="-1582350" y="2260577"/>
            <a:ext cx="3575516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of next-generation LGADs with TCAD tools </a:t>
            </a:r>
          </a:p>
        </p:txBody>
      </p:sp>
      <p:sp>
        <p:nvSpPr>
          <p:cNvPr id="10" name="Sottotitolo 2">
            <a:extLst>
              <a:ext uri="{FF2B5EF4-FFF2-40B4-BE49-F238E27FC236}">
                <a16:creationId xmlns:a16="http://schemas.microsoft.com/office/drawing/2014/main" id="{33005819-C0B0-6039-B901-97C0331EEE70}"/>
              </a:ext>
            </a:extLst>
          </p:cNvPr>
          <p:cNvSpPr txBox="1">
            <a:spLocks/>
          </p:cNvSpPr>
          <p:nvPr/>
        </p:nvSpPr>
        <p:spPr>
          <a:xfrm rot="16200000">
            <a:off x="-205995" y="4654451"/>
            <a:ext cx="822804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IFD 2025</a:t>
            </a:r>
          </a:p>
        </p:txBody>
      </p:sp>
    </p:spTree>
    <p:extLst>
      <p:ext uri="{BB962C8B-B14F-4D97-AF65-F5344CB8AC3E}">
        <p14:creationId xmlns:p14="http://schemas.microsoft.com/office/powerpoint/2010/main" val="1414986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1ED6D-6ED8-5CD0-283B-96B1BBD65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4">
            <a:extLst>
              <a:ext uri="{FF2B5EF4-FFF2-40B4-BE49-F238E27FC236}">
                <a16:creationId xmlns:a16="http://schemas.microsoft.com/office/drawing/2014/main" id="{339F3CB2-3CE2-548B-4B1D-6E6718FF8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01" y="365125"/>
            <a:ext cx="11743099" cy="763031"/>
          </a:xfrm>
        </p:spPr>
        <p:txBody>
          <a:bodyPr/>
          <a:lstStyle/>
          <a:p>
            <a:pPr algn="ctr"/>
            <a:r>
              <a:rPr lang="en-GB" noProof="0" dirty="0"/>
              <a:t>DC-coupled Resistive Silicon Detectors (DC-RSD)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07444121-BEAD-2157-E2C4-C550DBAE0966}"/>
              </a:ext>
            </a:extLst>
          </p:cNvPr>
          <p:cNvSpPr/>
          <p:nvPr/>
        </p:nvSpPr>
        <p:spPr>
          <a:xfrm>
            <a:off x="9608001" y="163902"/>
            <a:ext cx="2526365" cy="1161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9739578-D1E5-47B3-20C4-1FD7EFC77F61}"/>
              </a:ext>
            </a:extLst>
          </p:cNvPr>
          <p:cNvSpPr/>
          <p:nvPr/>
        </p:nvSpPr>
        <p:spPr>
          <a:xfrm>
            <a:off x="0" y="0"/>
            <a:ext cx="421200" cy="6858000"/>
          </a:xfrm>
          <a:prstGeom prst="rect">
            <a:avLst/>
          </a:prstGeom>
          <a:solidFill>
            <a:srgbClr val="2A76CD"/>
          </a:solidFill>
          <a:ln>
            <a:solidFill>
              <a:srgbClr val="2A76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86D52949-81D1-E869-80CF-6D8982FCA2C7}"/>
              </a:ext>
            </a:extLst>
          </p:cNvPr>
          <p:cNvSpPr txBox="1">
            <a:spLocks/>
          </p:cNvSpPr>
          <p:nvPr/>
        </p:nvSpPr>
        <p:spPr>
          <a:xfrm>
            <a:off x="32893" y="100399"/>
            <a:ext cx="350221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GB" sz="1800" b="1" noProof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639ABCF-B00C-1FB8-7249-E023BDB42F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47" t="20989" r="3984" b="39802"/>
          <a:stretch/>
        </p:blipFill>
        <p:spPr>
          <a:xfrm>
            <a:off x="9608001" y="65895"/>
            <a:ext cx="2526365" cy="1260000"/>
          </a:xfrm>
          <a:prstGeom prst="rect">
            <a:avLst/>
          </a:prstGeom>
        </p:spPr>
      </p:pic>
      <p:pic>
        <p:nvPicPr>
          <p:cNvPr id="14" name="Picture 5" descr="A screenshot of a graph&#10;&#10;Description automatically generated">
            <a:extLst>
              <a:ext uri="{FF2B5EF4-FFF2-40B4-BE49-F238E27FC236}">
                <a16:creationId xmlns:a16="http://schemas.microsoft.com/office/drawing/2014/main" id="{C70DF9D4-F56E-3B77-367D-B9135777E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85" y="1361418"/>
            <a:ext cx="4473828" cy="43200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535B1B6C-E9F3-F655-DAA5-3566F1EF0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4948" y="2149740"/>
            <a:ext cx="6060759" cy="3600000"/>
          </a:xfrm>
          <a:prstGeom prst="rect">
            <a:avLst/>
          </a:prstGeom>
        </p:spPr>
      </p:pic>
      <p:sp>
        <p:nvSpPr>
          <p:cNvPr id="3" name="Sottotitolo 2">
            <a:extLst>
              <a:ext uri="{FF2B5EF4-FFF2-40B4-BE49-F238E27FC236}">
                <a16:creationId xmlns:a16="http://schemas.microsoft.com/office/drawing/2014/main" id="{F25C7725-BB3D-57DF-D370-3AB5D7242FC5}"/>
              </a:ext>
            </a:extLst>
          </p:cNvPr>
          <p:cNvSpPr txBox="1">
            <a:spLocks/>
          </p:cNvSpPr>
          <p:nvPr/>
        </p:nvSpPr>
        <p:spPr>
          <a:xfrm rot="16200000">
            <a:off x="-459081" y="5930248"/>
            <a:ext cx="1339361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Fondacci et al.</a:t>
            </a:r>
          </a:p>
        </p:txBody>
      </p:sp>
      <p:sp>
        <p:nvSpPr>
          <p:cNvPr id="8" name="Sottotitolo 2">
            <a:extLst>
              <a:ext uri="{FF2B5EF4-FFF2-40B4-BE49-F238E27FC236}">
                <a16:creationId xmlns:a16="http://schemas.microsoft.com/office/drawing/2014/main" id="{2E175309-55B9-F8A1-6290-8ED75D986CC2}"/>
              </a:ext>
            </a:extLst>
          </p:cNvPr>
          <p:cNvSpPr txBox="1">
            <a:spLocks/>
          </p:cNvSpPr>
          <p:nvPr/>
        </p:nvSpPr>
        <p:spPr>
          <a:xfrm rot="16200000">
            <a:off x="-1582350" y="2260577"/>
            <a:ext cx="3575516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of next-generation LGADs with TCAD tools </a:t>
            </a:r>
          </a:p>
        </p:txBody>
      </p:sp>
      <p:sp>
        <p:nvSpPr>
          <p:cNvPr id="10" name="Sottotitolo 2">
            <a:extLst>
              <a:ext uri="{FF2B5EF4-FFF2-40B4-BE49-F238E27FC236}">
                <a16:creationId xmlns:a16="http://schemas.microsoft.com/office/drawing/2014/main" id="{77E10BDC-38AE-4084-0659-3517FE03600B}"/>
              </a:ext>
            </a:extLst>
          </p:cNvPr>
          <p:cNvSpPr txBox="1">
            <a:spLocks/>
          </p:cNvSpPr>
          <p:nvPr/>
        </p:nvSpPr>
        <p:spPr>
          <a:xfrm rot="16200000">
            <a:off x="-205995" y="4654451"/>
            <a:ext cx="822804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IFD 2025</a:t>
            </a:r>
          </a:p>
        </p:txBody>
      </p:sp>
    </p:spTree>
    <p:extLst>
      <p:ext uri="{BB962C8B-B14F-4D97-AF65-F5344CB8AC3E}">
        <p14:creationId xmlns:p14="http://schemas.microsoft.com/office/powerpoint/2010/main" val="249110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E8DC5-15BD-CA48-84D6-62847743E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4">
            <a:extLst>
              <a:ext uri="{FF2B5EF4-FFF2-40B4-BE49-F238E27FC236}">
                <a16:creationId xmlns:a16="http://schemas.microsoft.com/office/drawing/2014/main" id="{5F7DB8BF-6440-21C9-80E1-A19D8B4BD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01" y="365125"/>
            <a:ext cx="11743099" cy="763031"/>
          </a:xfrm>
        </p:spPr>
        <p:txBody>
          <a:bodyPr/>
          <a:lstStyle/>
          <a:p>
            <a:pPr algn="ctr"/>
            <a:r>
              <a:rPr lang="en-GB" noProof="0" dirty="0"/>
              <a:t>DC-coupled Resistive Silicon Detectors (DC-RSD)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FF18EDD-8FE4-60AF-86EB-C1F12F177B40}"/>
              </a:ext>
            </a:extLst>
          </p:cNvPr>
          <p:cNvSpPr/>
          <p:nvPr/>
        </p:nvSpPr>
        <p:spPr>
          <a:xfrm>
            <a:off x="9608001" y="163902"/>
            <a:ext cx="2526365" cy="1161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110D2E4-AE6D-78F2-841D-54CCF1814870}"/>
              </a:ext>
            </a:extLst>
          </p:cNvPr>
          <p:cNvSpPr/>
          <p:nvPr/>
        </p:nvSpPr>
        <p:spPr>
          <a:xfrm>
            <a:off x="0" y="0"/>
            <a:ext cx="421200" cy="6858000"/>
          </a:xfrm>
          <a:prstGeom prst="rect">
            <a:avLst/>
          </a:prstGeom>
          <a:solidFill>
            <a:srgbClr val="2A76CD"/>
          </a:solidFill>
          <a:ln>
            <a:solidFill>
              <a:srgbClr val="2A76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CECAA068-CA4B-0EB0-070E-C49F6723893F}"/>
              </a:ext>
            </a:extLst>
          </p:cNvPr>
          <p:cNvSpPr txBox="1">
            <a:spLocks/>
          </p:cNvSpPr>
          <p:nvPr/>
        </p:nvSpPr>
        <p:spPr>
          <a:xfrm>
            <a:off x="32893" y="100399"/>
            <a:ext cx="350221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GB" sz="1800" b="1" noProof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64A7446-2839-FA4E-1D41-1D59550B7A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47" t="20989" r="3984" b="39802"/>
          <a:stretch/>
        </p:blipFill>
        <p:spPr>
          <a:xfrm>
            <a:off x="9608001" y="65895"/>
            <a:ext cx="2526365" cy="1260000"/>
          </a:xfrm>
          <a:prstGeom prst="rect">
            <a:avLst/>
          </a:prstGeom>
        </p:spPr>
      </p:pic>
      <p:pic>
        <p:nvPicPr>
          <p:cNvPr id="14" name="Picture 5" descr="A screenshot of a graph&#10;&#10;Description automatically generated">
            <a:extLst>
              <a:ext uri="{FF2B5EF4-FFF2-40B4-BE49-F238E27FC236}">
                <a16:creationId xmlns:a16="http://schemas.microsoft.com/office/drawing/2014/main" id="{E136D378-478B-ED65-F269-050FCBFEC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85" y="1361418"/>
            <a:ext cx="4473828" cy="43200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09C20F93-923E-69C4-741D-74242453C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4948" y="2149740"/>
            <a:ext cx="6060759" cy="3600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0AB562C-FD48-DBE7-3D66-F69166CD6C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1241" y="2938062"/>
            <a:ext cx="6060759" cy="3600000"/>
          </a:xfrm>
          <a:prstGeom prst="rect">
            <a:avLst/>
          </a:prstGeom>
        </p:spPr>
      </p:pic>
      <p:sp>
        <p:nvSpPr>
          <p:cNvPr id="8" name="Sottotitolo 2">
            <a:extLst>
              <a:ext uri="{FF2B5EF4-FFF2-40B4-BE49-F238E27FC236}">
                <a16:creationId xmlns:a16="http://schemas.microsoft.com/office/drawing/2014/main" id="{E5F221F4-776E-33CD-D172-DF66A4BDAB94}"/>
              </a:ext>
            </a:extLst>
          </p:cNvPr>
          <p:cNvSpPr txBox="1">
            <a:spLocks/>
          </p:cNvSpPr>
          <p:nvPr/>
        </p:nvSpPr>
        <p:spPr>
          <a:xfrm rot="16200000">
            <a:off x="-459081" y="5930248"/>
            <a:ext cx="1339361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Fondacci et al.</a:t>
            </a:r>
          </a:p>
        </p:txBody>
      </p:sp>
      <p:sp>
        <p:nvSpPr>
          <p:cNvPr id="10" name="Sottotitolo 2">
            <a:extLst>
              <a:ext uri="{FF2B5EF4-FFF2-40B4-BE49-F238E27FC236}">
                <a16:creationId xmlns:a16="http://schemas.microsoft.com/office/drawing/2014/main" id="{8FC3E56C-72B5-C215-5FB9-40FEBAFCB0C2}"/>
              </a:ext>
            </a:extLst>
          </p:cNvPr>
          <p:cNvSpPr txBox="1">
            <a:spLocks/>
          </p:cNvSpPr>
          <p:nvPr/>
        </p:nvSpPr>
        <p:spPr>
          <a:xfrm rot="16200000">
            <a:off x="-1582350" y="2260577"/>
            <a:ext cx="3575516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of next-generation LGADs with TCAD tools </a:t>
            </a:r>
          </a:p>
        </p:txBody>
      </p:sp>
      <p:sp>
        <p:nvSpPr>
          <p:cNvPr id="11" name="Sottotitolo 2">
            <a:extLst>
              <a:ext uri="{FF2B5EF4-FFF2-40B4-BE49-F238E27FC236}">
                <a16:creationId xmlns:a16="http://schemas.microsoft.com/office/drawing/2014/main" id="{439E3C0E-9D90-7A9D-0319-559D1791B854}"/>
              </a:ext>
            </a:extLst>
          </p:cNvPr>
          <p:cNvSpPr txBox="1">
            <a:spLocks/>
          </p:cNvSpPr>
          <p:nvPr/>
        </p:nvSpPr>
        <p:spPr>
          <a:xfrm rot="16200000">
            <a:off x="-205995" y="4654451"/>
            <a:ext cx="822804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IFD 2025</a:t>
            </a:r>
          </a:p>
        </p:txBody>
      </p:sp>
    </p:spTree>
    <p:extLst>
      <p:ext uri="{BB962C8B-B14F-4D97-AF65-F5344CB8AC3E}">
        <p14:creationId xmlns:p14="http://schemas.microsoft.com/office/powerpoint/2010/main" val="3442698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624889-B3BF-F73B-8021-1E063FF92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CAC3AA91-59DD-9363-E24B-24E339B5C073}"/>
              </a:ext>
            </a:extLst>
          </p:cNvPr>
          <p:cNvSpPr/>
          <p:nvPr/>
        </p:nvSpPr>
        <p:spPr>
          <a:xfrm>
            <a:off x="0" y="0"/>
            <a:ext cx="421200" cy="6858000"/>
          </a:xfrm>
          <a:prstGeom prst="rect">
            <a:avLst/>
          </a:prstGeom>
          <a:solidFill>
            <a:srgbClr val="2A76CD"/>
          </a:solidFill>
          <a:ln>
            <a:solidFill>
              <a:srgbClr val="2A76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E9A4D858-0FC5-15B7-E8C3-1E666552CC31}"/>
              </a:ext>
            </a:extLst>
          </p:cNvPr>
          <p:cNvSpPr txBox="1">
            <a:spLocks/>
          </p:cNvSpPr>
          <p:nvPr/>
        </p:nvSpPr>
        <p:spPr>
          <a:xfrm>
            <a:off x="32893" y="100399"/>
            <a:ext cx="350221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15" name="Titolo 14">
            <a:extLst>
              <a:ext uri="{FF2B5EF4-FFF2-40B4-BE49-F238E27FC236}">
                <a16:creationId xmlns:a16="http://schemas.microsoft.com/office/drawing/2014/main" id="{589463F2-5AE9-7E98-21E5-F5679E330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01" y="365125"/>
            <a:ext cx="11743099" cy="763031"/>
          </a:xfrm>
        </p:spPr>
        <p:txBody>
          <a:bodyPr/>
          <a:lstStyle/>
          <a:p>
            <a:pPr algn="ctr"/>
            <a:r>
              <a:rPr lang="en-GB" noProof="0" dirty="0"/>
              <a:t>Compensated LGADs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C7EE085F-F377-160A-5680-3DFCFB2DF5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70949" y="1407231"/>
            <a:ext cx="7860917" cy="5040000"/>
          </a:xfrm>
          <a:prstGeom prst="rect">
            <a:avLst/>
          </a:prstGeom>
        </p:spPr>
      </p:pic>
      <p:pic>
        <p:nvPicPr>
          <p:cNvPr id="2" name="Immagine 1" descr="Immagine che contiene schermata, cerchio, Elementi grafici, design&#10;&#10;Il contenuto generato dall'IA potrebbe non essere corretto.">
            <a:extLst>
              <a:ext uri="{FF2B5EF4-FFF2-40B4-BE49-F238E27FC236}">
                <a16:creationId xmlns:a16="http://schemas.microsoft.com/office/drawing/2014/main" id="{899EA96D-B32D-CCD2-29C2-9C3E46A728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50" t="24931" r="7675" b="24390"/>
          <a:stretch/>
        </p:blipFill>
        <p:spPr>
          <a:xfrm>
            <a:off x="10432785" y="58262"/>
            <a:ext cx="1691189" cy="720000"/>
          </a:xfrm>
          <a:prstGeom prst="rect">
            <a:avLst/>
          </a:prstGeom>
        </p:spPr>
      </p:pic>
      <p:sp>
        <p:nvSpPr>
          <p:cNvPr id="3" name="Sottotitolo 2">
            <a:extLst>
              <a:ext uri="{FF2B5EF4-FFF2-40B4-BE49-F238E27FC236}">
                <a16:creationId xmlns:a16="http://schemas.microsoft.com/office/drawing/2014/main" id="{6E4B48C3-CE6C-27CD-6C93-ED2B73B849B5}"/>
              </a:ext>
            </a:extLst>
          </p:cNvPr>
          <p:cNvSpPr txBox="1">
            <a:spLocks/>
          </p:cNvSpPr>
          <p:nvPr/>
        </p:nvSpPr>
        <p:spPr>
          <a:xfrm rot="16200000">
            <a:off x="-459081" y="5930248"/>
            <a:ext cx="1339361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Fondacci et al.</a:t>
            </a:r>
          </a:p>
        </p:txBody>
      </p:sp>
      <p:sp>
        <p:nvSpPr>
          <p:cNvPr id="8" name="Sottotitolo 2">
            <a:extLst>
              <a:ext uri="{FF2B5EF4-FFF2-40B4-BE49-F238E27FC236}">
                <a16:creationId xmlns:a16="http://schemas.microsoft.com/office/drawing/2014/main" id="{71570456-EA16-528B-CF50-50CA7F1A8A89}"/>
              </a:ext>
            </a:extLst>
          </p:cNvPr>
          <p:cNvSpPr txBox="1">
            <a:spLocks/>
          </p:cNvSpPr>
          <p:nvPr/>
        </p:nvSpPr>
        <p:spPr>
          <a:xfrm rot="16200000">
            <a:off x="-1582350" y="2260577"/>
            <a:ext cx="3575516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of next-generation LGADs with TCAD tools </a:t>
            </a:r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id="{4CBD1801-9D0D-FC64-7974-A328AAE43B05}"/>
              </a:ext>
            </a:extLst>
          </p:cNvPr>
          <p:cNvSpPr txBox="1">
            <a:spLocks/>
          </p:cNvSpPr>
          <p:nvPr/>
        </p:nvSpPr>
        <p:spPr>
          <a:xfrm rot="16200000">
            <a:off x="-205995" y="4654451"/>
            <a:ext cx="822804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IFD 2025</a:t>
            </a:r>
          </a:p>
        </p:txBody>
      </p:sp>
    </p:spTree>
    <p:extLst>
      <p:ext uri="{BB962C8B-B14F-4D97-AF65-F5344CB8AC3E}">
        <p14:creationId xmlns:p14="http://schemas.microsoft.com/office/powerpoint/2010/main" val="63400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3D350-C3B6-38C0-F35D-2F9158E03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F1A4F0DD-50B9-734A-7F6E-5AC989ADCD31}"/>
              </a:ext>
            </a:extLst>
          </p:cNvPr>
          <p:cNvSpPr/>
          <p:nvPr/>
        </p:nvSpPr>
        <p:spPr>
          <a:xfrm>
            <a:off x="0" y="0"/>
            <a:ext cx="421200" cy="6858000"/>
          </a:xfrm>
          <a:prstGeom prst="rect">
            <a:avLst/>
          </a:prstGeom>
          <a:solidFill>
            <a:srgbClr val="2A76CD"/>
          </a:solidFill>
          <a:ln>
            <a:solidFill>
              <a:srgbClr val="2A76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69688C04-F696-FD4B-B7FD-C0EA06A61655}"/>
              </a:ext>
            </a:extLst>
          </p:cNvPr>
          <p:cNvSpPr txBox="1">
            <a:spLocks/>
          </p:cNvSpPr>
          <p:nvPr/>
        </p:nvSpPr>
        <p:spPr>
          <a:xfrm>
            <a:off x="32893" y="100399"/>
            <a:ext cx="350221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n-GB" sz="1800" b="1" noProof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itolo 14">
            <a:extLst>
              <a:ext uri="{FF2B5EF4-FFF2-40B4-BE49-F238E27FC236}">
                <a16:creationId xmlns:a16="http://schemas.microsoft.com/office/drawing/2014/main" id="{0427F353-255D-51C3-7256-30C6E9B98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01" y="365125"/>
            <a:ext cx="11743099" cy="763031"/>
          </a:xfrm>
        </p:spPr>
        <p:txBody>
          <a:bodyPr/>
          <a:lstStyle/>
          <a:p>
            <a:pPr algn="ctr"/>
            <a:r>
              <a:rPr lang="en-GB" noProof="0" dirty="0"/>
              <a:t>Compensated LGADs</a:t>
            </a: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EA6BBBE1-7CED-37ED-7A3A-ED40033B1CE6}"/>
              </a:ext>
            </a:extLst>
          </p:cNvPr>
          <p:cNvCxnSpPr>
            <a:cxnSpLocks/>
          </p:cNvCxnSpPr>
          <p:nvPr/>
        </p:nvCxnSpPr>
        <p:spPr>
          <a:xfrm>
            <a:off x="6306600" y="1233645"/>
            <a:ext cx="0" cy="5400000"/>
          </a:xfrm>
          <a:prstGeom prst="line">
            <a:avLst/>
          </a:prstGeom>
          <a:ln w="38100">
            <a:solidFill>
              <a:srgbClr val="2A76C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magine 1" descr="Immagine che contiene schermata, cerchio, Elementi grafici, design&#10;&#10;Il contenuto generato dall'IA potrebbe non essere corretto.">
            <a:extLst>
              <a:ext uri="{FF2B5EF4-FFF2-40B4-BE49-F238E27FC236}">
                <a16:creationId xmlns:a16="http://schemas.microsoft.com/office/drawing/2014/main" id="{2F9AC332-9E58-DDCC-683B-1591F7742B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50" t="24931" r="7675" b="24390"/>
          <a:stretch/>
        </p:blipFill>
        <p:spPr>
          <a:xfrm>
            <a:off x="10432785" y="58262"/>
            <a:ext cx="1691189" cy="720000"/>
          </a:xfrm>
          <a:prstGeom prst="rect">
            <a:avLst/>
          </a:prstGeom>
        </p:spPr>
      </p:pic>
      <p:sp>
        <p:nvSpPr>
          <p:cNvPr id="3" name="Sottotitolo 2">
            <a:extLst>
              <a:ext uri="{FF2B5EF4-FFF2-40B4-BE49-F238E27FC236}">
                <a16:creationId xmlns:a16="http://schemas.microsoft.com/office/drawing/2014/main" id="{03B7D121-76CF-73D8-29DD-652323FA791F}"/>
              </a:ext>
            </a:extLst>
          </p:cNvPr>
          <p:cNvSpPr txBox="1">
            <a:spLocks/>
          </p:cNvSpPr>
          <p:nvPr/>
        </p:nvSpPr>
        <p:spPr>
          <a:xfrm rot="16200000">
            <a:off x="-459081" y="5930248"/>
            <a:ext cx="1339361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Fondacci et al.</a:t>
            </a:r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id="{692B2C53-F83B-D9E2-434C-4544187F2BB1}"/>
              </a:ext>
            </a:extLst>
          </p:cNvPr>
          <p:cNvSpPr txBox="1">
            <a:spLocks/>
          </p:cNvSpPr>
          <p:nvPr/>
        </p:nvSpPr>
        <p:spPr>
          <a:xfrm rot="16200000">
            <a:off x="-1582350" y="2260577"/>
            <a:ext cx="3575516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of next-generation LGADs with TCAD tools </a:t>
            </a:r>
          </a:p>
        </p:txBody>
      </p:sp>
      <p:sp>
        <p:nvSpPr>
          <p:cNvPr id="10" name="Sottotitolo 2">
            <a:extLst>
              <a:ext uri="{FF2B5EF4-FFF2-40B4-BE49-F238E27FC236}">
                <a16:creationId xmlns:a16="http://schemas.microsoft.com/office/drawing/2014/main" id="{8986C4BC-B077-CAE2-E02E-6071A2182FEC}"/>
              </a:ext>
            </a:extLst>
          </p:cNvPr>
          <p:cNvSpPr txBox="1">
            <a:spLocks/>
          </p:cNvSpPr>
          <p:nvPr/>
        </p:nvSpPr>
        <p:spPr>
          <a:xfrm rot="16200000">
            <a:off x="-205995" y="4654451"/>
            <a:ext cx="822804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IFD 2025</a:t>
            </a:r>
          </a:p>
        </p:txBody>
      </p:sp>
    </p:spTree>
    <p:extLst>
      <p:ext uri="{BB962C8B-B14F-4D97-AF65-F5344CB8AC3E}">
        <p14:creationId xmlns:p14="http://schemas.microsoft.com/office/powerpoint/2010/main" val="878396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8E0AC-B66D-27D3-C157-B0FE6C9EE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6742EE50-FBCE-6B66-2347-F33644887C32}"/>
              </a:ext>
            </a:extLst>
          </p:cNvPr>
          <p:cNvSpPr/>
          <p:nvPr/>
        </p:nvSpPr>
        <p:spPr>
          <a:xfrm>
            <a:off x="0" y="0"/>
            <a:ext cx="421200" cy="6858000"/>
          </a:xfrm>
          <a:prstGeom prst="rect">
            <a:avLst/>
          </a:prstGeom>
          <a:solidFill>
            <a:srgbClr val="2A76CD"/>
          </a:solidFill>
          <a:ln>
            <a:solidFill>
              <a:srgbClr val="2A76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B358AC4C-4FD8-60AE-C51A-1F5BC9342D74}"/>
              </a:ext>
            </a:extLst>
          </p:cNvPr>
          <p:cNvSpPr txBox="1">
            <a:spLocks/>
          </p:cNvSpPr>
          <p:nvPr/>
        </p:nvSpPr>
        <p:spPr>
          <a:xfrm>
            <a:off x="32893" y="100399"/>
            <a:ext cx="350221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15" name="Titolo 14">
            <a:extLst>
              <a:ext uri="{FF2B5EF4-FFF2-40B4-BE49-F238E27FC236}">
                <a16:creationId xmlns:a16="http://schemas.microsoft.com/office/drawing/2014/main" id="{A396AB54-C5E6-A845-BFA5-F7A259094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01" y="365125"/>
            <a:ext cx="11743099" cy="763031"/>
          </a:xfrm>
        </p:spPr>
        <p:txBody>
          <a:bodyPr/>
          <a:lstStyle/>
          <a:p>
            <a:pPr algn="ctr"/>
            <a:r>
              <a:rPr lang="en-GB" noProof="0" dirty="0"/>
              <a:t>Compensated LGADs</a:t>
            </a: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4E7742A0-E12E-AD4A-02D7-965B02A2ECD8}"/>
              </a:ext>
            </a:extLst>
          </p:cNvPr>
          <p:cNvCxnSpPr>
            <a:cxnSpLocks/>
          </p:cNvCxnSpPr>
          <p:nvPr/>
        </p:nvCxnSpPr>
        <p:spPr>
          <a:xfrm>
            <a:off x="6306600" y="1233645"/>
            <a:ext cx="0" cy="5400000"/>
          </a:xfrm>
          <a:prstGeom prst="line">
            <a:avLst/>
          </a:prstGeom>
          <a:ln w="38100">
            <a:solidFill>
              <a:srgbClr val="2A76C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olo 1">
            <a:extLst>
              <a:ext uri="{FF2B5EF4-FFF2-40B4-BE49-F238E27FC236}">
                <a16:creationId xmlns:a16="http://schemas.microsoft.com/office/drawing/2014/main" id="{4EA8B3E1-BD0D-7441-395B-F4B60BCB4A68}"/>
              </a:ext>
            </a:extLst>
          </p:cNvPr>
          <p:cNvSpPr txBox="1">
            <a:spLocks/>
          </p:cNvSpPr>
          <p:nvPr/>
        </p:nvSpPr>
        <p:spPr>
          <a:xfrm>
            <a:off x="421199" y="1233645"/>
            <a:ext cx="5885397" cy="452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200" b="1" noProof="0" dirty="0">
                <a:solidFill>
                  <a:srgbClr val="2A76C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C-V CHARACTERISTICS</a:t>
            </a:r>
          </a:p>
        </p:txBody>
      </p:sp>
      <p:pic>
        <p:nvPicPr>
          <p:cNvPr id="13" name="Immagine 12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83CD3C91-D02F-2016-9D63-065860D321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24" t="6367" r="8828" b="4814"/>
          <a:stretch/>
        </p:blipFill>
        <p:spPr>
          <a:xfrm>
            <a:off x="726705" y="1685889"/>
            <a:ext cx="2542594" cy="1648800"/>
          </a:xfrm>
          <a:prstGeom prst="rect">
            <a:avLst/>
          </a:prstGeom>
          <a:ln w="12700">
            <a:noFill/>
          </a:ln>
        </p:spPr>
      </p:pic>
      <p:pic>
        <p:nvPicPr>
          <p:cNvPr id="14" name="Immagine 13" descr="Immagine che contiene testo, diagramma, schermata, Diagramma&#10;&#10;Descrizione generata automaticamente">
            <a:extLst>
              <a:ext uri="{FF2B5EF4-FFF2-40B4-BE49-F238E27FC236}">
                <a16:creationId xmlns:a16="http://schemas.microsoft.com/office/drawing/2014/main" id="{1B96D696-BA42-6941-FEF6-B2A790481B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87" t="2724" r="9295" b="690"/>
          <a:stretch/>
        </p:blipFill>
        <p:spPr>
          <a:xfrm>
            <a:off x="3574804" y="3335367"/>
            <a:ext cx="2426292" cy="1648800"/>
          </a:xfrm>
          <a:prstGeom prst="rect">
            <a:avLst/>
          </a:prstGeom>
        </p:spPr>
      </p:pic>
      <p:pic>
        <p:nvPicPr>
          <p:cNvPr id="16" name="Immagine 15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32FCEE5F-1C98-0A08-6586-EB6E2B89F0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42" t="2687" r="9240" b="726"/>
          <a:stretch/>
        </p:blipFill>
        <p:spPr>
          <a:xfrm>
            <a:off x="726705" y="4984845"/>
            <a:ext cx="2426292" cy="164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itolo 1">
                <a:extLst>
                  <a:ext uri="{FF2B5EF4-FFF2-40B4-BE49-F238E27FC236}">
                    <a16:creationId xmlns:a16="http://schemas.microsoft.com/office/drawing/2014/main" id="{A83A960A-A6E9-9465-4393-F9E7A12250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32835" y="1608667"/>
                <a:ext cx="2910229" cy="172602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7500"/>
              </a:bodyPr>
              <a:lstStyle>
                <a:lvl1pPr algn="ctr" defTabSz="3027487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19865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en-GB" sz="1000" noProof="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Compensated gain implant doping profiles calibrated on a SIMS;</a:t>
                </a:r>
              </a:p>
              <a:p>
                <a:pPr algn="l"/>
                <a:endParaRPr lang="en-GB" sz="1000" noProof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0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sz="1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GB" sz="1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1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𝐺𝐿</m:t>
                        </m:r>
                      </m:sub>
                    </m:sSub>
                    <m:d>
                      <m:dPr>
                        <m:ctrlPr>
                          <a:rPr lang="en-GB" sz="10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𝛷</m:t>
                        </m:r>
                      </m:e>
                    </m:d>
                    <m:r>
                      <a:rPr lang="en-GB" sz="1000" b="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0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sz="1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GB" sz="1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1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𝐺𝐿</m:t>
                        </m:r>
                      </m:sub>
                    </m:sSub>
                    <m:d>
                      <m:dPr>
                        <m:ctrlPr>
                          <a:rPr lang="en-GB" sz="10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GB" sz="1000" b="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GB" sz="10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sz="1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sz="1000" i="1" noProof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000" b="0" i="1" noProof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GB" sz="1000" b="0" i="1" noProof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en-GB" sz="1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GB" sz="1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sup>
                    </m:sSup>
                  </m:oMath>
                </a14:m>
                <a:r>
                  <a:rPr lang="en-GB" sz="1000" noProof="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00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GB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GB" sz="1000" noProof="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is known;</a:t>
                </a: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endParaRPr lang="en-GB" sz="1000" noProof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0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000" i="1" noProof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sz="1000" i="1" noProof="0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GB" sz="1000" i="1" noProof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1000" i="1" noProof="0" smtClean="0">
                            <a:latin typeface="Cambria Math" panose="02040503050406030204" pitchFamily="18" charset="0"/>
                          </a:rPr>
                          <m:t>𝐺𝐿</m:t>
                        </m:r>
                      </m:sub>
                    </m:sSub>
                    <m:d>
                      <m:dPr>
                        <m:ctrlPr>
                          <a:rPr lang="en-GB" sz="100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100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</m:d>
                    <m:r>
                      <a:rPr lang="en-GB" sz="1000" i="1" noProof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0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000" i="1" noProof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sz="1000" i="1" noProof="0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GB" sz="1000" i="1" noProof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1000" i="1" noProof="0" smtClean="0">
                            <a:latin typeface="Cambria Math" panose="02040503050406030204" pitchFamily="18" charset="0"/>
                          </a:rPr>
                          <m:t>𝐺𝐿</m:t>
                        </m:r>
                      </m:sub>
                    </m:sSub>
                    <m:d>
                      <m:dPr>
                        <m:ctrlPr>
                          <a:rPr lang="en-GB" sz="100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000" i="1" noProof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GB" sz="100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GB" sz="100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00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sz="100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sz="1000" i="1" noProof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000" i="1" noProof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GB" sz="1000" i="1" noProof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en-GB" sz="100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GB" sz="100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sup>
                    </m:sSup>
                  </m:oMath>
                </a14:m>
                <a:r>
                  <a:rPr lang="en-GB" sz="1000" noProof="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GB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GB" sz="1000" noProof="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is changed until measurements agree.</a:t>
                </a:r>
              </a:p>
            </p:txBody>
          </p:sp>
        </mc:Choice>
        <mc:Fallback xmlns="">
          <p:sp>
            <p:nvSpPr>
              <p:cNvPr id="21" name="Titolo 1">
                <a:extLst>
                  <a:ext uri="{FF2B5EF4-FFF2-40B4-BE49-F238E27FC236}">
                    <a16:creationId xmlns:a16="http://schemas.microsoft.com/office/drawing/2014/main" id="{A83A960A-A6E9-9465-4393-F9E7A12250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2835" y="1608667"/>
                <a:ext cx="2910229" cy="172602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itolo 1">
                <a:extLst>
                  <a:ext uri="{FF2B5EF4-FFF2-40B4-BE49-F238E27FC236}">
                    <a16:creationId xmlns:a16="http://schemas.microsoft.com/office/drawing/2014/main" id="{E40CE86E-16A9-DF25-7E56-A561DF6723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4198" y="3335367"/>
                <a:ext cx="2787608" cy="16488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7500"/>
              </a:bodyPr>
              <a:lstStyle>
                <a:lvl1pPr algn="ctr" defTabSz="3027487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19865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171450" indent="-171450" algn="l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00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GB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it-IT" sz="10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=2.50×</m:t>
                    </m:r>
                    <m:sSup>
                      <m:sSupPr>
                        <m:ctrlP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−16</m:t>
                        </m:r>
                      </m:sup>
                    </m:sSup>
                    <m:r>
                      <a:rPr lang="it-IT" sz="10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10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sz="1000" b="0" noProof="0" dirty="0">
                  <a:latin typeface="Tahoma" panose="020B0604030504040204" pitchFamily="34" charset="0"/>
                  <a:ea typeface="Cambria Math" panose="02040503050406030204" pitchFamily="18" charset="0"/>
                </a:endParaRP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endParaRPr lang="it-IT" sz="1000" b="0" noProof="0" dirty="0">
                  <a:latin typeface="Tahoma" panose="020B0604030504040204" pitchFamily="34" charset="0"/>
                  <a:ea typeface="Cambria Math" panose="02040503050406030204" pitchFamily="18" charset="0"/>
                </a:endParaRP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00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it-IT" sz="10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=6.50×</m:t>
                    </m:r>
                    <m:sSup>
                      <m:sSupPr>
                        <m:ctrlP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−16</m:t>
                        </m:r>
                      </m:sup>
                    </m:sSup>
                    <m:r>
                      <a:rPr lang="it-IT" sz="10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10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1000" noProof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endParaRPr lang="en-GB" sz="1000" noProof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en-GB" sz="1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Assuming the same dependence on the initial doping density and considering the different initial concentrations of implanted boron and phosphorus,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100" b="1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100" b="1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it-IT" sz="1100" b="1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sub>
                    </m:sSub>
                    <m:r>
                      <a:rPr lang="it-IT" sz="1100" b="1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1100" b="1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it-IT" sz="1100" b="1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it-IT" sz="1100" b="1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100" b="1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it-IT" sz="1100" b="1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sub>
                    </m:sSub>
                  </m:oMath>
                </a14:m>
                <a:endParaRPr lang="en-GB" sz="1000" b="1" noProof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3" name="Titolo 1">
                <a:extLst>
                  <a:ext uri="{FF2B5EF4-FFF2-40B4-BE49-F238E27FC236}">
                    <a16:creationId xmlns:a16="http://schemas.microsoft.com/office/drawing/2014/main" id="{E40CE86E-16A9-DF25-7E56-A561DF6723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198" y="3335367"/>
                <a:ext cx="2787608" cy="16488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itolo 1">
                <a:extLst>
                  <a:ext uri="{FF2B5EF4-FFF2-40B4-BE49-F238E27FC236}">
                    <a16:creationId xmlns:a16="http://schemas.microsoft.com/office/drawing/2014/main" id="{E3F209E1-B10E-C15F-2623-B19B717563D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5750" y="4984167"/>
                <a:ext cx="2848096" cy="16488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7500"/>
              </a:bodyPr>
              <a:lstStyle>
                <a:lvl1pPr algn="ctr" defTabSz="3027487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19865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endParaRPr lang="it-IT" sz="1000" b="0" noProof="0" dirty="0">
                  <a:latin typeface="Tahoma" panose="020B0604030504040204" pitchFamily="34" charset="0"/>
                  <a:ea typeface="Cambria Math" panose="02040503050406030204" pitchFamily="18" charset="0"/>
                </a:endParaRP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00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it-IT" sz="10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=6.50×</m:t>
                    </m:r>
                    <m:sSup>
                      <m:sSupPr>
                        <m:ctrlP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−16</m:t>
                        </m:r>
                      </m:sup>
                    </m:sSup>
                    <m:r>
                      <a:rPr lang="it-IT" sz="10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10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1000" noProof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endParaRPr lang="en-GB" sz="1000" noProof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00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GB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it-IT" sz="10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=2.50×</m:t>
                    </m:r>
                    <m:sSup>
                      <m:sSupPr>
                        <m:ctrlP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−16</m:t>
                        </m:r>
                      </m:sup>
                    </m:sSup>
                    <m:r>
                      <a:rPr lang="it-IT" sz="10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10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⟶</m:t>
                    </m:r>
                    <m:r>
                      <a:rPr lang="it-IT" sz="1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</m:t>
                    </m:r>
                    <m:r>
                      <a:rPr lang="it-IT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it-IT" sz="1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26</m:t>
                    </m:r>
                    <m:r>
                      <a:rPr lang="it-IT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it-IT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  <m:r>
                          <a:rPr lang="it-IT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sup>
                    </m:sSup>
                    <m:r>
                      <a:rPr lang="it-IT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it-IT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1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endParaRPr lang="en-GB" sz="1000" noProof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en-GB" sz="1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Carbon reduces acceptor removal to a level comparable to that seen in standard LGADs, even with the presence of phosphorus in the gain layer region.</a:t>
                </a:r>
                <a:endParaRPr lang="en-GB" sz="1000" b="1" noProof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4" name="Titolo 1">
                <a:extLst>
                  <a:ext uri="{FF2B5EF4-FFF2-40B4-BE49-F238E27FC236}">
                    <a16:creationId xmlns:a16="http://schemas.microsoft.com/office/drawing/2014/main" id="{E3F209E1-B10E-C15F-2623-B19B717563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750" y="4984167"/>
                <a:ext cx="2848096" cy="1648800"/>
              </a:xfrm>
              <a:prstGeom prst="rect">
                <a:avLst/>
              </a:prstGeom>
              <a:blipFill>
                <a:blip r:embed="rId8"/>
                <a:stretch>
                  <a:fillRect r="-44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magine 1" descr="Immagine che contiene schermata, cerchio, Elementi grafici, design&#10;&#10;Il contenuto generato dall'IA potrebbe non essere corretto.">
            <a:extLst>
              <a:ext uri="{FF2B5EF4-FFF2-40B4-BE49-F238E27FC236}">
                <a16:creationId xmlns:a16="http://schemas.microsoft.com/office/drawing/2014/main" id="{6488940B-A752-18DC-D746-03D62034BAC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8350" t="24931" r="7675" b="24390"/>
          <a:stretch/>
        </p:blipFill>
        <p:spPr>
          <a:xfrm>
            <a:off x="10432785" y="58262"/>
            <a:ext cx="1691189" cy="720000"/>
          </a:xfrm>
          <a:prstGeom prst="rect">
            <a:avLst/>
          </a:prstGeom>
        </p:spPr>
      </p:pic>
      <p:sp>
        <p:nvSpPr>
          <p:cNvPr id="3" name="Sottotitolo 2">
            <a:extLst>
              <a:ext uri="{FF2B5EF4-FFF2-40B4-BE49-F238E27FC236}">
                <a16:creationId xmlns:a16="http://schemas.microsoft.com/office/drawing/2014/main" id="{8FC6154F-8205-8428-4D17-0CD39F616B14}"/>
              </a:ext>
            </a:extLst>
          </p:cNvPr>
          <p:cNvSpPr txBox="1">
            <a:spLocks/>
          </p:cNvSpPr>
          <p:nvPr/>
        </p:nvSpPr>
        <p:spPr>
          <a:xfrm rot="16200000">
            <a:off x="-459081" y="5930248"/>
            <a:ext cx="1339361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Fondacci et al.</a:t>
            </a:r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id="{6233C87E-573A-6953-CD55-34252091BD16}"/>
              </a:ext>
            </a:extLst>
          </p:cNvPr>
          <p:cNvSpPr txBox="1">
            <a:spLocks/>
          </p:cNvSpPr>
          <p:nvPr/>
        </p:nvSpPr>
        <p:spPr>
          <a:xfrm rot="16200000">
            <a:off x="-1582350" y="2260577"/>
            <a:ext cx="3575516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of next-generation LGADs with TCAD tools </a:t>
            </a:r>
          </a:p>
        </p:txBody>
      </p:sp>
      <p:sp>
        <p:nvSpPr>
          <p:cNvPr id="10" name="Sottotitolo 2">
            <a:extLst>
              <a:ext uri="{FF2B5EF4-FFF2-40B4-BE49-F238E27FC236}">
                <a16:creationId xmlns:a16="http://schemas.microsoft.com/office/drawing/2014/main" id="{EACA3330-F107-9184-9D66-2F957D17A08F}"/>
              </a:ext>
            </a:extLst>
          </p:cNvPr>
          <p:cNvSpPr txBox="1">
            <a:spLocks/>
          </p:cNvSpPr>
          <p:nvPr/>
        </p:nvSpPr>
        <p:spPr>
          <a:xfrm rot="16200000">
            <a:off x="-205995" y="4654451"/>
            <a:ext cx="822804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IFD 2025</a:t>
            </a:r>
          </a:p>
        </p:txBody>
      </p:sp>
    </p:spTree>
    <p:extLst>
      <p:ext uri="{BB962C8B-B14F-4D97-AF65-F5344CB8AC3E}">
        <p14:creationId xmlns:p14="http://schemas.microsoft.com/office/powerpoint/2010/main" val="32861899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2FD04-41E2-4B4C-51E0-EFD6E1A82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53395FC1-E750-670B-27AF-0F4E5A14C916}"/>
              </a:ext>
            </a:extLst>
          </p:cNvPr>
          <p:cNvSpPr/>
          <p:nvPr/>
        </p:nvSpPr>
        <p:spPr>
          <a:xfrm>
            <a:off x="0" y="0"/>
            <a:ext cx="421200" cy="6858000"/>
          </a:xfrm>
          <a:prstGeom prst="rect">
            <a:avLst/>
          </a:prstGeom>
          <a:solidFill>
            <a:srgbClr val="2A76CD"/>
          </a:solidFill>
          <a:ln>
            <a:solidFill>
              <a:srgbClr val="2A76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A29EF861-9F74-17BF-FFAF-F1B935DF6B12}"/>
              </a:ext>
            </a:extLst>
          </p:cNvPr>
          <p:cNvSpPr txBox="1">
            <a:spLocks/>
          </p:cNvSpPr>
          <p:nvPr/>
        </p:nvSpPr>
        <p:spPr>
          <a:xfrm>
            <a:off x="32893" y="100399"/>
            <a:ext cx="350221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15" name="Titolo 14">
            <a:extLst>
              <a:ext uri="{FF2B5EF4-FFF2-40B4-BE49-F238E27FC236}">
                <a16:creationId xmlns:a16="http://schemas.microsoft.com/office/drawing/2014/main" id="{E7AAA5AB-D271-9E76-D584-12CC7464F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01" y="365125"/>
            <a:ext cx="11743099" cy="763031"/>
          </a:xfrm>
        </p:spPr>
        <p:txBody>
          <a:bodyPr/>
          <a:lstStyle/>
          <a:p>
            <a:pPr algn="ctr"/>
            <a:r>
              <a:rPr lang="en-GB" noProof="0" dirty="0"/>
              <a:t>Compensated LGADs</a:t>
            </a: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FF650B9B-CB83-21BC-D885-FAF6C38C1F9E}"/>
              </a:ext>
            </a:extLst>
          </p:cNvPr>
          <p:cNvCxnSpPr>
            <a:cxnSpLocks/>
          </p:cNvCxnSpPr>
          <p:nvPr/>
        </p:nvCxnSpPr>
        <p:spPr>
          <a:xfrm>
            <a:off x="6306600" y="1233645"/>
            <a:ext cx="0" cy="5400000"/>
          </a:xfrm>
          <a:prstGeom prst="line">
            <a:avLst/>
          </a:prstGeom>
          <a:ln w="38100">
            <a:solidFill>
              <a:srgbClr val="2A76C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olo 1">
            <a:extLst>
              <a:ext uri="{FF2B5EF4-FFF2-40B4-BE49-F238E27FC236}">
                <a16:creationId xmlns:a16="http://schemas.microsoft.com/office/drawing/2014/main" id="{5C06C369-ABEA-11D0-A3AC-536D19706CB0}"/>
              </a:ext>
            </a:extLst>
          </p:cNvPr>
          <p:cNvSpPr txBox="1">
            <a:spLocks/>
          </p:cNvSpPr>
          <p:nvPr/>
        </p:nvSpPr>
        <p:spPr>
          <a:xfrm>
            <a:off x="421199" y="1233645"/>
            <a:ext cx="5885397" cy="452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200" b="1" noProof="0" dirty="0">
                <a:solidFill>
                  <a:srgbClr val="2A76C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C-V CHARACTERISTICS</a:t>
            </a: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30028B89-4C38-5225-A371-62B93B72DDDC}"/>
              </a:ext>
            </a:extLst>
          </p:cNvPr>
          <p:cNvSpPr txBox="1">
            <a:spLocks/>
          </p:cNvSpPr>
          <p:nvPr/>
        </p:nvSpPr>
        <p:spPr>
          <a:xfrm>
            <a:off x="6306597" y="1233645"/>
            <a:ext cx="5885404" cy="452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200" b="1" dirty="0">
                <a:solidFill>
                  <a:srgbClr val="2A76C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SHEET RESISTANCE (van der Pauw)</a:t>
            </a:r>
            <a:endParaRPr lang="en-GB" sz="1200" b="1" noProof="0" dirty="0">
              <a:solidFill>
                <a:srgbClr val="2A76C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Immagine 12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21E71D85-C4F8-6FBF-74E9-FFF830CB18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24" t="6367" r="8828" b="4814"/>
          <a:stretch/>
        </p:blipFill>
        <p:spPr>
          <a:xfrm>
            <a:off x="726705" y="1685889"/>
            <a:ext cx="2542594" cy="1648800"/>
          </a:xfrm>
          <a:prstGeom prst="rect">
            <a:avLst/>
          </a:prstGeom>
          <a:ln w="12700">
            <a:noFill/>
          </a:ln>
        </p:spPr>
      </p:pic>
      <p:pic>
        <p:nvPicPr>
          <p:cNvPr id="14" name="Immagine 13" descr="Immagine che contiene testo, diagramma, schermata, Diagramma&#10;&#10;Descrizione generata automaticamente">
            <a:extLst>
              <a:ext uri="{FF2B5EF4-FFF2-40B4-BE49-F238E27FC236}">
                <a16:creationId xmlns:a16="http://schemas.microsoft.com/office/drawing/2014/main" id="{F55FE6C5-C54B-6905-5ED9-1FA594B4FB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87" t="2724" r="9295" b="690"/>
          <a:stretch/>
        </p:blipFill>
        <p:spPr>
          <a:xfrm>
            <a:off x="3574804" y="3335367"/>
            <a:ext cx="2426292" cy="1648800"/>
          </a:xfrm>
          <a:prstGeom prst="rect">
            <a:avLst/>
          </a:prstGeom>
        </p:spPr>
      </p:pic>
      <p:pic>
        <p:nvPicPr>
          <p:cNvPr id="16" name="Immagine 15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F6F7613D-9A59-17C6-E991-EF522C13B0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42" t="2687" r="9240" b="726"/>
          <a:stretch/>
        </p:blipFill>
        <p:spPr>
          <a:xfrm>
            <a:off x="726705" y="4984845"/>
            <a:ext cx="2426292" cy="164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itolo 1">
                <a:extLst>
                  <a:ext uri="{FF2B5EF4-FFF2-40B4-BE49-F238E27FC236}">
                    <a16:creationId xmlns:a16="http://schemas.microsoft.com/office/drawing/2014/main" id="{BF2A6AA1-7941-807E-D2D2-BAA17F489F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32835" y="1608667"/>
                <a:ext cx="2910229" cy="172602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7500"/>
              </a:bodyPr>
              <a:lstStyle>
                <a:lvl1pPr algn="ctr" defTabSz="3027487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19865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en-GB" sz="1000" noProof="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Compensated gain implant doping profiles calibrated on a SIMS;</a:t>
                </a:r>
              </a:p>
              <a:p>
                <a:pPr algn="l"/>
                <a:endParaRPr lang="en-GB" sz="1000" noProof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0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sz="1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GB" sz="1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1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𝐺𝐿</m:t>
                        </m:r>
                      </m:sub>
                    </m:sSub>
                    <m:d>
                      <m:dPr>
                        <m:ctrlPr>
                          <a:rPr lang="en-GB" sz="10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𝛷</m:t>
                        </m:r>
                      </m:e>
                    </m:d>
                    <m:r>
                      <a:rPr lang="en-GB" sz="1000" b="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0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sz="1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GB" sz="1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1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𝐺𝐿</m:t>
                        </m:r>
                      </m:sub>
                    </m:sSub>
                    <m:d>
                      <m:dPr>
                        <m:ctrlPr>
                          <a:rPr lang="en-GB" sz="10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GB" sz="1000" b="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GB" sz="10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sz="1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sz="1000" i="1" noProof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000" b="0" i="1" noProof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GB" sz="1000" b="0" i="1" noProof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en-GB" sz="1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GB" sz="1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sup>
                    </m:sSup>
                  </m:oMath>
                </a14:m>
                <a:r>
                  <a:rPr lang="en-GB" sz="1000" noProof="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00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GB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GB" sz="1000" noProof="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is known;</a:t>
                </a: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endParaRPr lang="en-GB" sz="1000" noProof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0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000" i="1" noProof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sz="1000" i="1" noProof="0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GB" sz="1000" i="1" noProof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1000" i="1" noProof="0" smtClean="0">
                            <a:latin typeface="Cambria Math" panose="02040503050406030204" pitchFamily="18" charset="0"/>
                          </a:rPr>
                          <m:t>𝐺𝐿</m:t>
                        </m:r>
                      </m:sub>
                    </m:sSub>
                    <m:d>
                      <m:dPr>
                        <m:ctrlPr>
                          <a:rPr lang="en-GB" sz="100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100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</m:d>
                    <m:r>
                      <a:rPr lang="en-GB" sz="1000" i="1" noProof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0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000" i="1" noProof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sz="1000" i="1" noProof="0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GB" sz="1000" i="1" noProof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1000" i="1" noProof="0" smtClean="0">
                            <a:latin typeface="Cambria Math" panose="02040503050406030204" pitchFamily="18" charset="0"/>
                          </a:rPr>
                          <m:t>𝐺𝐿</m:t>
                        </m:r>
                      </m:sub>
                    </m:sSub>
                    <m:d>
                      <m:dPr>
                        <m:ctrlPr>
                          <a:rPr lang="en-GB" sz="100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000" i="1" noProof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GB" sz="100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GB" sz="100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00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sz="100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sz="1000" i="1" noProof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000" i="1" noProof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GB" sz="1000" i="1" noProof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en-GB" sz="100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GB" sz="100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sup>
                    </m:sSup>
                  </m:oMath>
                </a14:m>
                <a:r>
                  <a:rPr lang="en-GB" sz="1000" noProof="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GB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GB" sz="1000" noProof="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is changed until measurements agree.</a:t>
                </a:r>
              </a:p>
            </p:txBody>
          </p:sp>
        </mc:Choice>
        <mc:Fallback xmlns="">
          <p:sp>
            <p:nvSpPr>
              <p:cNvPr id="21" name="Titolo 1">
                <a:extLst>
                  <a:ext uri="{FF2B5EF4-FFF2-40B4-BE49-F238E27FC236}">
                    <a16:creationId xmlns:a16="http://schemas.microsoft.com/office/drawing/2014/main" id="{BF2A6AA1-7941-807E-D2D2-BAA17F489F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2835" y="1608667"/>
                <a:ext cx="2910229" cy="172602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itolo 1">
                <a:extLst>
                  <a:ext uri="{FF2B5EF4-FFF2-40B4-BE49-F238E27FC236}">
                    <a16:creationId xmlns:a16="http://schemas.microsoft.com/office/drawing/2014/main" id="{67FC3400-E7AB-0D43-938E-35C86E010C7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4198" y="3335367"/>
                <a:ext cx="2787608" cy="16488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7500"/>
              </a:bodyPr>
              <a:lstStyle>
                <a:lvl1pPr algn="ctr" defTabSz="3027487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19865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171450" indent="-171450" algn="l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00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GB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it-IT" sz="10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=2.50×</m:t>
                    </m:r>
                    <m:sSup>
                      <m:sSupPr>
                        <m:ctrlP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−16</m:t>
                        </m:r>
                      </m:sup>
                    </m:sSup>
                    <m:r>
                      <a:rPr lang="it-IT" sz="10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10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sz="1000" b="0" noProof="0" dirty="0">
                  <a:latin typeface="Tahoma" panose="020B0604030504040204" pitchFamily="34" charset="0"/>
                  <a:ea typeface="Cambria Math" panose="02040503050406030204" pitchFamily="18" charset="0"/>
                </a:endParaRP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endParaRPr lang="it-IT" sz="1000" b="0" noProof="0" dirty="0">
                  <a:latin typeface="Tahoma" panose="020B0604030504040204" pitchFamily="34" charset="0"/>
                  <a:ea typeface="Cambria Math" panose="02040503050406030204" pitchFamily="18" charset="0"/>
                </a:endParaRP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00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it-IT" sz="10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=6.50×</m:t>
                    </m:r>
                    <m:sSup>
                      <m:sSupPr>
                        <m:ctrlP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−16</m:t>
                        </m:r>
                      </m:sup>
                    </m:sSup>
                    <m:r>
                      <a:rPr lang="it-IT" sz="10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10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1000" noProof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endParaRPr lang="en-GB" sz="1000" noProof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en-GB" sz="1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Assuming the same dependence on the initial doping density and considering the different initial concentrations of implanted boron and phosphorus,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100" b="1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100" b="1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it-IT" sz="1100" b="1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sub>
                    </m:sSub>
                    <m:r>
                      <a:rPr lang="it-IT" sz="1100" b="1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1100" b="1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it-IT" sz="1100" b="1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it-IT" sz="1100" b="1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100" b="1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it-IT" sz="1100" b="1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sub>
                    </m:sSub>
                  </m:oMath>
                </a14:m>
                <a:endParaRPr lang="en-GB" sz="1000" b="1" noProof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3" name="Titolo 1">
                <a:extLst>
                  <a:ext uri="{FF2B5EF4-FFF2-40B4-BE49-F238E27FC236}">
                    <a16:creationId xmlns:a16="http://schemas.microsoft.com/office/drawing/2014/main" id="{67FC3400-E7AB-0D43-938E-35C86E010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198" y="3335367"/>
                <a:ext cx="2787608" cy="16488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itolo 1">
                <a:extLst>
                  <a:ext uri="{FF2B5EF4-FFF2-40B4-BE49-F238E27FC236}">
                    <a16:creationId xmlns:a16="http://schemas.microsoft.com/office/drawing/2014/main" id="{50BF7B9D-032F-4D45-562C-49F5D16BEA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5750" y="4984167"/>
                <a:ext cx="2848096" cy="16488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7500"/>
              </a:bodyPr>
              <a:lstStyle>
                <a:lvl1pPr algn="ctr" defTabSz="3027487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19865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endParaRPr lang="it-IT" sz="1000" b="0" noProof="0" dirty="0">
                  <a:latin typeface="Tahoma" panose="020B0604030504040204" pitchFamily="34" charset="0"/>
                  <a:ea typeface="Cambria Math" panose="02040503050406030204" pitchFamily="18" charset="0"/>
                </a:endParaRP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00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it-IT" sz="10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=6.50×</m:t>
                    </m:r>
                    <m:sSup>
                      <m:sSupPr>
                        <m:ctrlP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−16</m:t>
                        </m:r>
                      </m:sup>
                    </m:sSup>
                    <m:r>
                      <a:rPr lang="it-IT" sz="10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10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1000" noProof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endParaRPr lang="en-GB" sz="1000" noProof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00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GB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it-IT" sz="10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=2.50×</m:t>
                    </m:r>
                    <m:sSup>
                      <m:sSupPr>
                        <m:ctrlP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−16</m:t>
                        </m:r>
                      </m:sup>
                    </m:sSup>
                    <m:r>
                      <a:rPr lang="it-IT" sz="10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10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⟶</m:t>
                    </m:r>
                    <m:r>
                      <a:rPr lang="it-IT" sz="1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</m:t>
                    </m:r>
                    <m:r>
                      <a:rPr lang="it-IT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it-IT" sz="1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26</m:t>
                    </m:r>
                    <m:r>
                      <a:rPr lang="it-IT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it-IT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  <m:r>
                          <a:rPr lang="it-IT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sup>
                    </m:sSup>
                    <m:r>
                      <a:rPr lang="it-IT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it-IT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1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endParaRPr lang="en-GB" sz="1000" noProof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en-GB" sz="1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Carbon reduces acceptor removal to a level comparable to that seen in standard LGADs, even with the presence of phosphorus in the gain layer region.</a:t>
                </a:r>
                <a:endParaRPr lang="en-GB" sz="1000" b="1" noProof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4" name="Titolo 1">
                <a:extLst>
                  <a:ext uri="{FF2B5EF4-FFF2-40B4-BE49-F238E27FC236}">
                    <a16:creationId xmlns:a16="http://schemas.microsoft.com/office/drawing/2014/main" id="{50BF7B9D-032F-4D45-562C-49F5D16BEA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750" y="4984167"/>
                <a:ext cx="2848096" cy="1648800"/>
              </a:xfrm>
              <a:prstGeom prst="rect">
                <a:avLst/>
              </a:prstGeom>
              <a:blipFill>
                <a:blip r:embed="rId8"/>
                <a:stretch>
                  <a:fillRect r="-44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Immagine 35" descr="Immagine che contiene Lilac, viola, modello, Policromia&#10;&#10;Il contenuto generato dall'IA potrebbe non essere corretto.">
            <a:extLst>
              <a:ext uri="{FF2B5EF4-FFF2-40B4-BE49-F238E27FC236}">
                <a16:creationId xmlns:a16="http://schemas.microsoft.com/office/drawing/2014/main" id="{0EDF5E09-F2E1-613E-1306-3BE050AE2D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1163" y="1685889"/>
            <a:ext cx="2077017" cy="1440000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05E56B72-EED7-85F8-41A2-49225BC759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4103" y="1685889"/>
            <a:ext cx="3588197" cy="1440000"/>
          </a:xfrm>
          <a:prstGeom prst="rect">
            <a:avLst/>
          </a:prstGeom>
        </p:spPr>
      </p:pic>
      <p:sp>
        <p:nvSpPr>
          <p:cNvPr id="39" name="Titolo 1">
            <a:extLst>
              <a:ext uri="{FF2B5EF4-FFF2-40B4-BE49-F238E27FC236}">
                <a16:creationId xmlns:a16="http://schemas.microsoft.com/office/drawing/2014/main" id="{8BBEC583-D005-0814-A739-E9FDA23D4958}"/>
              </a:ext>
            </a:extLst>
          </p:cNvPr>
          <p:cNvSpPr txBox="1">
            <a:spLocks/>
          </p:cNvSpPr>
          <p:nvPr/>
        </p:nvSpPr>
        <p:spPr>
          <a:xfrm rot="16200000">
            <a:off x="5999342" y="4010426"/>
            <a:ext cx="1439999" cy="2986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NPLUS</a:t>
            </a:r>
            <a:endParaRPr lang="en-GB" sz="1200" b="1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Titolo 1">
            <a:extLst>
              <a:ext uri="{FF2B5EF4-FFF2-40B4-BE49-F238E27FC236}">
                <a16:creationId xmlns:a16="http://schemas.microsoft.com/office/drawing/2014/main" id="{51114AB7-0993-7891-192D-DBFFDCEBFCA4}"/>
              </a:ext>
            </a:extLst>
          </p:cNvPr>
          <p:cNvSpPr txBox="1">
            <a:spLocks/>
          </p:cNvSpPr>
          <p:nvPr/>
        </p:nvSpPr>
        <p:spPr>
          <a:xfrm rot="5400000">
            <a:off x="11065609" y="5763966"/>
            <a:ext cx="1439320" cy="2986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PGAIN W5</a:t>
            </a:r>
            <a:endParaRPr lang="en-GB" sz="1200" b="1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B152CAE5-0BD9-25AB-40E1-532BF2E3009B}"/>
              </a:ext>
            </a:extLst>
          </p:cNvPr>
          <p:cNvGrpSpPr/>
          <p:nvPr/>
        </p:nvGrpSpPr>
        <p:grpSpPr>
          <a:xfrm>
            <a:off x="7132084" y="3439767"/>
            <a:ext cx="2426748" cy="1440000"/>
            <a:chOff x="7132084" y="3439767"/>
            <a:chExt cx="2426748" cy="1440000"/>
          </a:xfrm>
        </p:grpSpPr>
        <p:pic>
          <p:nvPicPr>
            <p:cNvPr id="25" name="Immagine 24" descr="Immagine che contiene testo, schermata, linea, diagramma&#10;&#10;Il contenuto generato dall'IA potrebbe non essere corretto.">
              <a:extLst>
                <a:ext uri="{FF2B5EF4-FFF2-40B4-BE49-F238E27FC236}">
                  <a16:creationId xmlns:a16="http://schemas.microsoft.com/office/drawing/2014/main" id="{B66A724C-80AF-2266-22FB-2ECE49BD5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132084" y="3439767"/>
              <a:ext cx="2426748" cy="1440000"/>
            </a:xfrm>
            <a:prstGeom prst="rect">
              <a:avLst/>
            </a:prstGeom>
          </p:spPr>
        </p:pic>
        <p:pic>
          <p:nvPicPr>
            <p:cNvPr id="43" name="Immagine 42">
              <a:extLst>
                <a:ext uri="{FF2B5EF4-FFF2-40B4-BE49-F238E27FC236}">
                  <a16:creationId xmlns:a16="http://schemas.microsoft.com/office/drawing/2014/main" id="{2FB74E18-D704-795D-AC93-8A88C3AA0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730767" y="4483306"/>
              <a:ext cx="710182" cy="216000"/>
            </a:xfrm>
            <a:prstGeom prst="rect">
              <a:avLst/>
            </a:prstGeom>
          </p:spPr>
        </p:pic>
      </p:grpSp>
      <p:grpSp>
        <p:nvGrpSpPr>
          <p:cNvPr id="47" name="Gruppo 46">
            <a:extLst>
              <a:ext uri="{FF2B5EF4-FFF2-40B4-BE49-F238E27FC236}">
                <a16:creationId xmlns:a16="http://schemas.microsoft.com/office/drawing/2014/main" id="{B3086DC3-3675-E330-4FF7-AE302F843347}"/>
              </a:ext>
            </a:extLst>
          </p:cNvPr>
          <p:cNvGrpSpPr/>
          <p:nvPr/>
        </p:nvGrpSpPr>
        <p:grpSpPr>
          <a:xfrm>
            <a:off x="9822233" y="3476163"/>
            <a:ext cx="2106366" cy="1440000"/>
            <a:chOff x="9822233" y="3439767"/>
            <a:chExt cx="2106366" cy="1440000"/>
          </a:xfrm>
        </p:grpSpPr>
        <p:pic>
          <p:nvPicPr>
            <p:cNvPr id="29" name="Immagine 28">
              <a:extLst>
                <a:ext uri="{FF2B5EF4-FFF2-40B4-BE49-F238E27FC236}">
                  <a16:creationId xmlns:a16="http://schemas.microsoft.com/office/drawing/2014/main" id="{24B9EB57-4F0A-BDAB-6CC5-E14CB7528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822233" y="3439767"/>
              <a:ext cx="2106366" cy="1440000"/>
            </a:xfrm>
            <a:prstGeom prst="rect">
              <a:avLst/>
            </a:prstGeom>
          </p:spPr>
        </p:pic>
        <p:pic>
          <p:nvPicPr>
            <p:cNvPr id="45" name="Immagine 44">
              <a:extLst>
                <a:ext uri="{FF2B5EF4-FFF2-40B4-BE49-F238E27FC236}">
                  <a16:creationId xmlns:a16="http://schemas.microsoft.com/office/drawing/2014/main" id="{3BE41C44-BB70-E53F-FA21-B0A9C9D65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1067069" y="4406768"/>
              <a:ext cx="797539" cy="216000"/>
            </a:xfrm>
            <a:prstGeom prst="rect">
              <a:avLst/>
            </a:prstGeom>
          </p:spPr>
        </p:pic>
      </p:grpSp>
      <p:grpSp>
        <p:nvGrpSpPr>
          <p:cNvPr id="54" name="Gruppo 53">
            <a:extLst>
              <a:ext uri="{FF2B5EF4-FFF2-40B4-BE49-F238E27FC236}">
                <a16:creationId xmlns:a16="http://schemas.microsoft.com/office/drawing/2014/main" id="{9B1E36C5-5262-7DD6-BF30-DA10D267C55C}"/>
              </a:ext>
            </a:extLst>
          </p:cNvPr>
          <p:cNvGrpSpPr/>
          <p:nvPr/>
        </p:nvGrpSpPr>
        <p:grpSpPr>
          <a:xfrm>
            <a:off x="6563990" y="5193645"/>
            <a:ext cx="2426747" cy="1440000"/>
            <a:chOff x="6563990" y="5193645"/>
            <a:chExt cx="2426747" cy="1440000"/>
          </a:xfrm>
        </p:grpSpPr>
        <p:pic>
          <p:nvPicPr>
            <p:cNvPr id="30" name="Immagine 29" descr="Immagine che contiene testo, linea, Diagramma, schermata&#10;&#10;Il contenuto generato dall'IA potrebbe non essere corretto.">
              <a:extLst>
                <a:ext uri="{FF2B5EF4-FFF2-40B4-BE49-F238E27FC236}">
                  <a16:creationId xmlns:a16="http://schemas.microsoft.com/office/drawing/2014/main" id="{B0A0947B-5685-8600-F00D-A1A734B62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563990" y="5193645"/>
              <a:ext cx="2426747" cy="1440000"/>
            </a:xfrm>
            <a:prstGeom prst="rect">
              <a:avLst/>
            </a:prstGeom>
          </p:spPr>
        </p:pic>
        <p:pic>
          <p:nvPicPr>
            <p:cNvPr id="51" name="Immagine 50">
              <a:extLst>
                <a:ext uri="{FF2B5EF4-FFF2-40B4-BE49-F238E27FC236}">
                  <a16:creationId xmlns:a16="http://schemas.microsoft.com/office/drawing/2014/main" id="{5AB072CE-D85E-F041-5F5D-EA8D8DA6D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982308" y="6226431"/>
              <a:ext cx="990276" cy="216000"/>
            </a:xfrm>
            <a:prstGeom prst="rect">
              <a:avLst/>
            </a:prstGeom>
          </p:spPr>
        </p:pic>
      </p:grpSp>
      <p:grpSp>
        <p:nvGrpSpPr>
          <p:cNvPr id="55" name="Gruppo 54">
            <a:extLst>
              <a:ext uri="{FF2B5EF4-FFF2-40B4-BE49-F238E27FC236}">
                <a16:creationId xmlns:a16="http://schemas.microsoft.com/office/drawing/2014/main" id="{876436C6-8185-2158-BB33-5C9CAC73079E}"/>
              </a:ext>
            </a:extLst>
          </p:cNvPr>
          <p:cNvGrpSpPr/>
          <p:nvPr/>
        </p:nvGrpSpPr>
        <p:grpSpPr>
          <a:xfrm>
            <a:off x="9248127" y="5223026"/>
            <a:ext cx="2130411" cy="1440000"/>
            <a:chOff x="9248127" y="5223026"/>
            <a:chExt cx="2130411" cy="1440000"/>
          </a:xfrm>
        </p:grpSpPr>
        <p:pic>
          <p:nvPicPr>
            <p:cNvPr id="33" name="Immagine 32">
              <a:extLst>
                <a:ext uri="{FF2B5EF4-FFF2-40B4-BE49-F238E27FC236}">
                  <a16:creationId xmlns:a16="http://schemas.microsoft.com/office/drawing/2014/main" id="{FAB0260E-C1E7-0877-A1BF-D8F92EF99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248127" y="5223026"/>
              <a:ext cx="2130411" cy="1440000"/>
            </a:xfrm>
            <a:prstGeom prst="rect">
              <a:avLst/>
            </a:prstGeom>
          </p:spPr>
        </p:pic>
        <p:pic>
          <p:nvPicPr>
            <p:cNvPr id="53" name="Immagine 52">
              <a:extLst>
                <a:ext uri="{FF2B5EF4-FFF2-40B4-BE49-F238E27FC236}">
                  <a16:creationId xmlns:a16="http://schemas.microsoft.com/office/drawing/2014/main" id="{9E5C4A0A-9F1C-95C6-3012-D88E1ECC2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0273117" y="6174206"/>
              <a:ext cx="1066708" cy="216000"/>
            </a:xfrm>
            <a:prstGeom prst="rect">
              <a:avLst/>
            </a:prstGeom>
          </p:spPr>
        </p:pic>
      </p:grpSp>
      <p:pic>
        <p:nvPicPr>
          <p:cNvPr id="2" name="Immagine 1" descr="Immagine che contiene schermata, cerchio, Elementi grafici, design&#10;&#10;Il contenuto generato dall'IA potrebbe non essere corretto.">
            <a:extLst>
              <a:ext uri="{FF2B5EF4-FFF2-40B4-BE49-F238E27FC236}">
                <a16:creationId xmlns:a16="http://schemas.microsoft.com/office/drawing/2014/main" id="{3C84945A-5F92-3615-C7EA-0B6D478BB79F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8350" t="24931" r="7675" b="24390"/>
          <a:stretch/>
        </p:blipFill>
        <p:spPr>
          <a:xfrm>
            <a:off x="10432785" y="58262"/>
            <a:ext cx="1691189" cy="720000"/>
          </a:xfrm>
          <a:prstGeom prst="rect">
            <a:avLst/>
          </a:prstGeom>
        </p:spPr>
      </p:pic>
      <p:sp>
        <p:nvSpPr>
          <p:cNvPr id="3" name="Sottotitolo 2">
            <a:extLst>
              <a:ext uri="{FF2B5EF4-FFF2-40B4-BE49-F238E27FC236}">
                <a16:creationId xmlns:a16="http://schemas.microsoft.com/office/drawing/2014/main" id="{1D62A29D-C905-C8E2-F205-8C99FAF5F9C5}"/>
              </a:ext>
            </a:extLst>
          </p:cNvPr>
          <p:cNvSpPr txBox="1">
            <a:spLocks/>
          </p:cNvSpPr>
          <p:nvPr/>
        </p:nvSpPr>
        <p:spPr>
          <a:xfrm rot="16200000">
            <a:off x="-459081" y="5930248"/>
            <a:ext cx="1339361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Fondacci et al.</a:t>
            </a:r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id="{7777E5BF-654A-21EF-E586-70953A434D57}"/>
              </a:ext>
            </a:extLst>
          </p:cNvPr>
          <p:cNvSpPr txBox="1">
            <a:spLocks/>
          </p:cNvSpPr>
          <p:nvPr/>
        </p:nvSpPr>
        <p:spPr>
          <a:xfrm rot="16200000">
            <a:off x="-1582350" y="2260577"/>
            <a:ext cx="3575516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of next-generation LGADs with TCAD tools </a:t>
            </a:r>
          </a:p>
        </p:txBody>
      </p:sp>
      <p:sp>
        <p:nvSpPr>
          <p:cNvPr id="10" name="Sottotitolo 2">
            <a:extLst>
              <a:ext uri="{FF2B5EF4-FFF2-40B4-BE49-F238E27FC236}">
                <a16:creationId xmlns:a16="http://schemas.microsoft.com/office/drawing/2014/main" id="{AD2BCF75-21C0-9EE2-C47A-4F32EBE972E1}"/>
              </a:ext>
            </a:extLst>
          </p:cNvPr>
          <p:cNvSpPr txBox="1">
            <a:spLocks/>
          </p:cNvSpPr>
          <p:nvPr/>
        </p:nvSpPr>
        <p:spPr>
          <a:xfrm rot="16200000">
            <a:off x="-205995" y="4654451"/>
            <a:ext cx="822804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IFD 2025</a:t>
            </a:r>
          </a:p>
        </p:txBody>
      </p:sp>
    </p:spTree>
    <p:extLst>
      <p:ext uri="{BB962C8B-B14F-4D97-AF65-F5344CB8AC3E}">
        <p14:creationId xmlns:p14="http://schemas.microsoft.com/office/powerpoint/2010/main" val="3516542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0F76E-DFDE-5EA3-264C-702F03D7A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53C3C1E-DDA0-1A52-DF26-F95FDAEE5BC3}"/>
              </a:ext>
            </a:extLst>
          </p:cNvPr>
          <p:cNvSpPr/>
          <p:nvPr/>
        </p:nvSpPr>
        <p:spPr>
          <a:xfrm>
            <a:off x="0" y="0"/>
            <a:ext cx="421200" cy="6858000"/>
          </a:xfrm>
          <a:prstGeom prst="rect">
            <a:avLst/>
          </a:prstGeom>
          <a:solidFill>
            <a:srgbClr val="2A76CD"/>
          </a:solidFill>
          <a:ln>
            <a:solidFill>
              <a:srgbClr val="2A76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3F716636-4100-2FC1-C398-5DD6CE9727B4}"/>
              </a:ext>
            </a:extLst>
          </p:cNvPr>
          <p:cNvSpPr txBox="1">
            <a:spLocks/>
          </p:cNvSpPr>
          <p:nvPr/>
        </p:nvSpPr>
        <p:spPr>
          <a:xfrm>
            <a:off x="32893" y="100399"/>
            <a:ext cx="350221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15" name="Titolo 14">
            <a:extLst>
              <a:ext uri="{FF2B5EF4-FFF2-40B4-BE49-F238E27FC236}">
                <a16:creationId xmlns:a16="http://schemas.microsoft.com/office/drawing/2014/main" id="{4BD3DF07-6ABE-FE51-93B1-3DAF30B02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01" y="365125"/>
            <a:ext cx="11743099" cy="763031"/>
          </a:xfrm>
        </p:spPr>
        <p:txBody>
          <a:bodyPr/>
          <a:lstStyle/>
          <a:p>
            <a:pPr algn="ctr"/>
            <a:r>
              <a:rPr lang="en-GB" noProof="0" dirty="0"/>
              <a:t>Compensated LGADs</a:t>
            </a: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ACB0F3D7-5C7E-F271-7F25-0706D60D009E}"/>
              </a:ext>
            </a:extLst>
          </p:cNvPr>
          <p:cNvCxnSpPr>
            <a:cxnSpLocks/>
          </p:cNvCxnSpPr>
          <p:nvPr/>
        </p:nvCxnSpPr>
        <p:spPr>
          <a:xfrm>
            <a:off x="6306600" y="1233645"/>
            <a:ext cx="0" cy="5400000"/>
          </a:xfrm>
          <a:prstGeom prst="line">
            <a:avLst/>
          </a:prstGeom>
          <a:ln w="38100">
            <a:solidFill>
              <a:srgbClr val="2A76C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olo 1">
            <a:extLst>
              <a:ext uri="{FF2B5EF4-FFF2-40B4-BE49-F238E27FC236}">
                <a16:creationId xmlns:a16="http://schemas.microsoft.com/office/drawing/2014/main" id="{A467B008-06C6-B03F-FC7B-29AD09C252C2}"/>
              </a:ext>
            </a:extLst>
          </p:cNvPr>
          <p:cNvSpPr txBox="1">
            <a:spLocks/>
          </p:cNvSpPr>
          <p:nvPr/>
        </p:nvSpPr>
        <p:spPr>
          <a:xfrm>
            <a:off x="421199" y="1233645"/>
            <a:ext cx="5885397" cy="452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200" b="1" noProof="0" dirty="0">
                <a:solidFill>
                  <a:srgbClr val="2A76C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C-V CHARACTERISTICS</a:t>
            </a: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643D33D2-72E1-1C5D-42CA-763E1B77DF33}"/>
              </a:ext>
            </a:extLst>
          </p:cNvPr>
          <p:cNvSpPr txBox="1">
            <a:spLocks/>
          </p:cNvSpPr>
          <p:nvPr/>
        </p:nvSpPr>
        <p:spPr>
          <a:xfrm>
            <a:off x="6306597" y="1233645"/>
            <a:ext cx="5885404" cy="452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200" b="1" dirty="0">
                <a:solidFill>
                  <a:srgbClr val="2A76C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SHEET RESISTANCE (van der Pauw)</a:t>
            </a:r>
            <a:endParaRPr lang="en-GB" sz="1200" b="1" noProof="0" dirty="0">
              <a:solidFill>
                <a:srgbClr val="2A76C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Immagine 12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E0AFC3D1-2712-3067-6D09-BCA273DD2A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24" t="6367" r="8828" b="4814"/>
          <a:stretch/>
        </p:blipFill>
        <p:spPr>
          <a:xfrm>
            <a:off x="726705" y="1685889"/>
            <a:ext cx="2542594" cy="1648800"/>
          </a:xfrm>
          <a:prstGeom prst="rect">
            <a:avLst/>
          </a:prstGeom>
          <a:ln w="12700">
            <a:noFill/>
          </a:ln>
        </p:spPr>
      </p:pic>
      <p:pic>
        <p:nvPicPr>
          <p:cNvPr id="14" name="Immagine 13" descr="Immagine che contiene testo, diagramma, schermata, Diagramma&#10;&#10;Descrizione generata automaticamente">
            <a:extLst>
              <a:ext uri="{FF2B5EF4-FFF2-40B4-BE49-F238E27FC236}">
                <a16:creationId xmlns:a16="http://schemas.microsoft.com/office/drawing/2014/main" id="{79B0D9B3-5A07-F972-AB7F-4EF89AECDF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87" t="2724" r="9295" b="690"/>
          <a:stretch/>
        </p:blipFill>
        <p:spPr>
          <a:xfrm>
            <a:off x="3574804" y="3335367"/>
            <a:ext cx="2426292" cy="1648800"/>
          </a:xfrm>
          <a:prstGeom prst="rect">
            <a:avLst/>
          </a:prstGeom>
        </p:spPr>
      </p:pic>
      <p:pic>
        <p:nvPicPr>
          <p:cNvPr id="16" name="Immagine 15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7174E64A-A1E4-F338-808C-BFE12BADC7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42" t="2687" r="9240" b="726"/>
          <a:stretch/>
        </p:blipFill>
        <p:spPr>
          <a:xfrm>
            <a:off x="726705" y="4984845"/>
            <a:ext cx="2426292" cy="164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itolo 1">
                <a:extLst>
                  <a:ext uri="{FF2B5EF4-FFF2-40B4-BE49-F238E27FC236}">
                    <a16:creationId xmlns:a16="http://schemas.microsoft.com/office/drawing/2014/main" id="{7A76A91A-A348-9A81-4227-81312C47DE2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32835" y="1608667"/>
                <a:ext cx="2910229" cy="172602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7500"/>
              </a:bodyPr>
              <a:lstStyle>
                <a:lvl1pPr algn="ctr" defTabSz="3027487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19865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en-GB" sz="1000" noProof="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Compensated gain implant doping profiles calibrated on a SIMS;</a:t>
                </a:r>
              </a:p>
              <a:p>
                <a:pPr algn="l"/>
                <a:endParaRPr lang="en-GB" sz="1000" noProof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0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sz="1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GB" sz="1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1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𝐺𝐿</m:t>
                        </m:r>
                      </m:sub>
                    </m:sSub>
                    <m:d>
                      <m:dPr>
                        <m:ctrlPr>
                          <a:rPr lang="en-GB" sz="10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𝛷</m:t>
                        </m:r>
                      </m:e>
                    </m:d>
                    <m:r>
                      <a:rPr lang="en-GB" sz="1000" b="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0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sz="1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GB" sz="1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1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𝐺𝐿</m:t>
                        </m:r>
                      </m:sub>
                    </m:sSub>
                    <m:d>
                      <m:dPr>
                        <m:ctrlPr>
                          <a:rPr lang="en-GB" sz="10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GB" sz="1000" b="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GB" sz="10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sz="1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sz="1000" i="1" noProof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000" b="0" i="1" noProof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GB" sz="1000" b="0" i="1" noProof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en-GB" sz="1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GB" sz="1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sup>
                    </m:sSup>
                  </m:oMath>
                </a14:m>
                <a:r>
                  <a:rPr lang="en-GB" sz="1000" noProof="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00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GB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GB" sz="1000" noProof="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is known;</a:t>
                </a: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endParaRPr lang="en-GB" sz="1000" noProof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0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000" i="1" noProof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sz="1000" i="1" noProof="0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GB" sz="1000" i="1" noProof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1000" i="1" noProof="0" smtClean="0">
                            <a:latin typeface="Cambria Math" panose="02040503050406030204" pitchFamily="18" charset="0"/>
                          </a:rPr>
                          <m:t>𝐺𝐿</m:t>
                        </m:r>
                      </m:sub>
                    </m:sSub>
                    <m:d>
                      <m:dPr>
                        <m:ctrlPr>
                          <a:rPr lang="en-GB" sz="100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100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</m:d>
                    <m:r>
                      <a:rPr lang="en-GB" sz="1000" i="1" noProof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0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000" i="1" noProof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sz="1000" i="1" noProof="0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GB" sz="1000" i="1" noProof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1000" i="1" noProof="0" smtClean="0">
                            <a:latin typeface="Cambria Math" panose="02040503050406030204" pitchFamily="18" charset="0"/>
                          </a:rPr>
                          <m:t>𝐺𝐿</m:t>
                        </m:r>
                      </m:sub>
                    </m:sSub>
                    <m:d>
                      <m:dPr>
                        <m:ctrlPr>
                          <a:rPr lang="en-GB" sz="100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000" i="1" noProof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GB" sz="100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GB" sz="100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00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sz="100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sz="1000" i="1" noProof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000" i="1" noProof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GB" sz="1000" i="1" noProof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en-GB" sz="100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GB" sz="100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sup>
                    </m:sSup>
                  </m:oMath>
                </a14:m>
                <a:r>
                  <a:rPr lang="en-GB" sz="1000" noProof="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GB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GB" sz="1000" noProof="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is changed until measurements agree.</a:t>
                </a:r>
              </a:p>
            </p:txBody>
          </p:sp>
        </mc:Choice>
        <mc:Fallback xmlns="">
          <p:sp>
            <p:nvSpPr>
              <p:cNvPr id="21" name="Titolo 1">
                <a:extLst>
                  <a:ext uri="{FF2B5EF4-FFF2-40B4-BE49-F238E27FC236}">
                    <a16:creationId xmlns:a16="http://schemas.microsoft.com/office/drawing/2014/main" id="{7A76A91A-A348-9A81-4227-81312C47DE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2835" y="1608667"/>
                <a:ext cx="2910229" cy="172602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itolo 1">
                <a:extLst>
                  <a:ext uri="{FF2B5EF4-FFF2-40B4-BE49-F238E27FC236}">
                    <a16:creationId xmlns:a16="http://schemas.microsoft.com/office/drawing/2014/main" id="{407C1AD3-C75A-87B1-B0A5-78F440FBE7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4198" y="3335367"/>
                <a:ext cx="2787608" cy="16488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7500"/>
              </a:bodyPr>
              <a:lstStyle>
                <a:lvl1pPr algn="ctr" defTabSz="3027487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19865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171450" indent="-171450" algn="l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00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GB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it-IT" sz="10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=2.50×</m:t>
                    </m:r>
                    <m:sSup>
                      <m:sSupPr>
                        <m:ctrlP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−16</m:t>
                        </m:r>
                      </m:sup>
                    </m:sSup>
                    <m:r>
                      <a:rPr lang="it-IT" sz="10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10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sz="1000" b="0" noProof="0" dirty="0">
                  <a:latin typeface="Tahoma" panose="020B0604030504040204" pitchFamily="34" charset="0"/>
                  <a:ea typeface="Cambria Math" panose="02040503050406030204" pitchFamily="18" charset="0"/>
                </a:endParaRP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endParaRPr lang="it-IT" sz="1000" b="0" noProof="0" dirty="0">
                  <a:latin typeface="Tahoma" panose="020B0604030504040204" pitchFamily="34" charset="0"/>
                  <a:ea typeface="Cambria Math" panose="02040503050406030204" pitchFamily="18" charset="0"/>
                </a:endParaRP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00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it-IT" sz="10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=6.50×</m:t>
                    </m:r>
                    <m:sSup>
                      <m:sSupPr>
                        <m:ctrlP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−16</m:t>
                        </m:r>
                      </m:sup>
                    </m:sSup>
                    <m:r>
                      <a:rPr lang="it-IT" sz="10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10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1000" noProof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endParaRPr lang="en-GB" sz="1000" noProof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en-GB" sz="1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Assuming the same dependence on the initial doping density and considering the different initial concentrations of implanted boron and phosphorus,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100" b="1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100" b="1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it-IT" sz="1100" b="1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sub>
                    </m:sSub>
                    <m:r>
                      <a:rPr lang="it-IT" sz="1100" b="1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1100" b="1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it-IT" sz="1100" b="1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it-IT" sz="1100" b="1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100" b="1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it-IT" sz="1100" b="1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sub>
                    </m:sSub>
                  </m:oMath>
                </a14:m>
                <a:endParaRPr lang="en-GB" sz="1000" b="1" noProof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3" name="Titolo 1">
                <a:extLst>
                  <a:ext uri="{FF2B5EF4-FFF2-40B4-BE49-F238E27FC236}">
                    <a16:creationId xmlns:a16="http://schemas.microsoft.com/office/drawing/2014/main" id="{407C1AD3-C75A-87B1-B0A5-78F440FBE7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198" y="3335367"/>
                <a:ext cx="2787608" cy="16488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itolo 1">
                <a:extLst>
                  <a:ext uri="{FF2B5EF4-FFF2-40B4-BE49-F238E27FC236}">
                    <a16:creationId xmlns:a16="http://schemas.microsoft.com/office/drawing/2014/main" id="{6CFA74EC-BADD-19CA-468B-7B10A16B01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5750" y="4984167"/>
                <a:ext cx="2848096" cy="16488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7500"/>
              </a:bodyPr>
              <a:lstStyle>
                <a:lvl1pPr algn="ctr" defTabSz="3027487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19865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endParaRPr lang="it-IT" sz="1000" b="0" noProof="0" dirty="0">
                  <a:latin typeface="Tahoma" panose="020B0604030504040204" pitchFamily="34" charset="0"/>
                  <a:ea typeface="Cambria Math" panose="02040503050406030204" pitchFamily="18" charset="0"/>
                </a:endParaRP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00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it-IT" sz="10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=6.50×</m:t>
                    </m:r>
                    <m:sSup>
                      <m:sSupPr>
                        <m:ctrlP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−16</m:t>
                        </m:r>
                      </m:sup>
                    </m:sSup>
                    <m:r>
                      <a:rPr lang="it-IT" sz="10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10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1000" noProof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endParaRPr lang="en-GB" sz="1000" noProof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00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GB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it-IT" sz="10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=2.50×</m:t>
                    </m:r>
                    <m:sSup>
                      <m:sSupPr>
                        <m:ctrlP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−16</m:t>
                        </m:r>
                      </m:sup>
                    </m:sSup>
                    <m:r>
                      <a:rPr lang="it-IT" sz="10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10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sz="1000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⟶</m:t>
                    </m:r>
                    <m:r>
                      <a:rPr lang="it-IT" sz="1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</m:t>
                    </m:r>
                    <m:r>
                      <a:rPr lang="it-IT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it-IT" sz="1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26</m:t>
                    </m:r>
                    <m:r>
                      <a:rPr lang="it-IT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it-IT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  <m:r>
                          <a:rPr lang="it-IT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sup>
                    </m:sSup>
                    <m:r>
                      <a:rPr lang="it-IT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it-IT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1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endParaRPr lang="en-GB" sz="1000" noProof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171450" indent="-171450" algn="l">
                  <a:buFont typeface="Arial" panose="020B0604020202020204" pitchFamily="34" charset="0"/>
                  <a:buChar char="•"/>
                </a:pPr>
                <a:r>
                  <a:rPr lang="en-GB" sz="1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Carbon reduces acceptor removal to a level comparable to that seen in standard LGADs, even with the presence of phosphorus in the gain layer region.</a:t>
                </a:r>
                <a:endParaRPr lang="en-GB" sz="1000" b="1" noProof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4" name="Titolo 1">
                <a:extLst>
                  <a:ext uri="{FF2B5EF4-FFF2-40B4-BE49-F238E27FC236}">
                    <a16:creationId xmlns:a16="http://schemas.microsoft.com/office/drawing/2014/main" id="{6CFA74EC-BADD-19CA-468B-7B10A16B01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750" y="4984167"/>
                <a:ext cx="2848096" cy="1648800"/>
              </a:xfrm>
              <a:prstGeom prst="rect">
                <a:avLst/>
              </a:prstGeom>
              <a:blipFill>
                <a:blip r:embed="rId8"/>
                <a:stretch>
                  <a:fillRect r="-44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Immagine 35" descr="Immagine che contiene Lilac, viola, modello, Policromia&#10;&#10;Il contenuto generato dall'IA potrebbe non essere corretto.">
            <a:extLst>
              <a:ext uri="{FF2B5EF4-FFF2-40B4-BE49-F238E27FC236}">
                <a16:creationId xmlns:a16="http://schemas.microsoft.com/office/drawing/2014/main" id="{558C5243-3729-D4EB-0E90-2FBF1D6922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1163" y="1685889"/>
            <a:ext cx="2077017" cy="1440000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17A2FF24-FF52-19DC-1461-B51A7EDBA1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4103" y="1685889"/>
            <a:ext cx="3588197" cy="1440000"/>
          </a:xfrm>
          <a:prstGeom prst="rect">
            <a:avLst/>
          </a:prstGeom>
        </p:spPr>
      </p:pic>
      <p:sp>
        <p:nvSpPr>
          <p:cNvPr id="39" name="Titolo 1">
            <a:extLst>
              <a:ext uri="{FF2B5EF4-FFF2-40B4-BE49-F238E27FC236}">
                <a16:creationId xmlns:a16="http://schemas.microsoft.com/office/drawing/2014/main" id="{51D7AF30-7F00-8CA5-06DC-166E593C7AE4}"/>
              </a:ext>
            </a:extLst>
          </p:cNvPr>
          <p:cNvSpPr txBox="1">
            <a:spLocks/>
          </p:cNvSpPr>
          <p:nvPr/>
        </p:nvSpPr>
        <p:spPr>
          <a:xfrm rot="16200000">
            <a:off x="5999342" y="4010426"/>
            <a:ext cx="1439999" cy="2986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NPLUS</a:t>
            </a:r>
            <a:endParaRPr lang="en-GB" sz="1200" b="1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Titolo 1">
            <a:extLst>
              <a:ext uri="{FF2B5EF4-FFF2-40B4-BE49-F238E27FC236}">
                <a16:creationId xmlns:a16="http://schemas.microsoft.com/office/drawing/2014/main" id="{067CEEDC-910C-6D04-A294-92FE32F650ED}"/>
              </a:ext>
            </a:extLst>
          </p:cNvPr>
          <p:cNvSpPr txBox="1">
            <a:spLocks/>
          </p:cNvSpPr>
          <p:nvPr/>
        </p:nvSpPr>
        <p:spPr>
          <a:xfrm rot="5400000">
            <a:off x="11065609" y="5763966"/>
            <a:ext cx="1439320" cy="2986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PGAIN W5</a:t>
            </a:r>
            <a:endParaRPr lang="en-GB" sz="1200" b="1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A7FA7F3B-A633-9A83-B664-417A03DEFF1E}"/>
              </a:ext>
            </a:extLst>
          </p:cNvPr>
          <p:cNvGrpSpPr/>
          <p:nvPr/>
        </p:nvGrpSpPr>
        <p:grpSpPr>
          <a:xfrm>
            <a:off x="7132084" y="3439767"/>
            <a:ext cx="2426748" cy="1440000"/>
            <a:chOff x="7132084" y="3439767"/>
            <a:chExt cx="2426748" cy="1440000"/>
          </a:xfrm>
        </p:grpSpPr>
        <p:pic>
          <p:nvPicPr>
            <p:cNvPr id="25" name="Immagine 24" descr="Immagine che contiene testo, schermata, linea, diagramma&#10;&#10;Il contenuto generato dall'IA potrebbe non essere corretto.">
              <a:extLst>
                <a:ext uri="{FF2B5EF4-FFF2-40B4-BE49-F238E27FC236}">
                  <a16:creationId xmlns:a16="http://schemas.microsoft.com/office/drawing/2014/main" id="{6909BE6D-A0DA-51DA-F88B-FB206C146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132084" y="3439767"/>
              <a:ext cx="2426748" cy="1440000"/>
            </a:xfrm>
            <a:prstGeom prst="rect">
              <a:avLst/>
            </a:prstGeom>
          </p:spPr>
        </p:pic>
        <p:pic>
          <p:nvPicPr>
            <p:cNvPr id="43" name="Immagine 42">
              <a:extLst>
                <a:ext uri="{FF2B5EF4-FFF2-40B4-BE49-F238E27FC236}">
                  <a16:creationId xmlns:a16="http://schemas.microsoft.com/office/drawing/2014/main" id="{2B2C8A99-3992-9428-1A20-EB4B433EE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730767" y="4483306"/>
              <a:ext cx="710182" cy="216000"/>
            </a:xfrm>
            <a:prstGeom prst="rect">
              <a:avLst/>
            </a:prstGeom>
          </p:spPr>
        </p:pic>
      </p:grpSp>
      <p:grpSp>
        <p:nvGrpSpPr>
          <p:cNvPr id="47" name="Gruppo 46">
            <a:extLst>
              <a:ext uri="{FF2B5EF4-FFF2-40B4-BE49-F238E27FC236}">
                <a16:creationId xmlns:a16="http://schemas.microsoft.com/office/drawing/2014/main" id="{BE983A46-B3E8-E7E6-0DBF-4F538C9B1BF1}"/>
              </a:ext>
            </a:extLst>
          </p:cNvPr>
          <p:cNvGrpSpPr/>
          <p:nvPr/>
        </p:nvGrpSpPr>
        <p:grpSpPr>
          <a:xfrm>
            <a:off x="9822233" y="3476163"/>
            <a:ext cx="2106366" cy="1440000"/>
            <a:chOff x="9822233" y="3439767"/>
            <a:chExt cx="2106366" cy="1440000"/>
          </a:xfrm>
        </p:grpSpPr>
        <p:pic>
          <p:nvPicPr>
            <p:cNvPr id="29" name="Immagine 28">
              <a:extLst>
                <a:ext uri="{FF2B5EF4-FFF2-40B4-BE49-F238E27FC236}">
                  <a16:creationId xmlns:a16="http://schemas.microsoft.com/office/drawing/2014/main" id="{54539638-387B-498D-E2A6-2C36BF6B2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822233" y="3439767"/>
              <a:ext cx="2106366" cy="1440000"/>
            </a:xfrm>
            <a:prstGeom prst="rect">
              <a:avLst/>
            </a:prstGeom>
          </p:spPr>
        </p:pic>
        <p:pic>
          <p:nvPicPr>
            <p:cNvPr id="45" name="Immagine 44">
              <a:extLst>
                <a:ext uri="{FF2B5EF4-FFF2-40B4-BE49-F238E27FC236}">
                  <a16:creationId xmlns:a16="http://schemas.microsoft.com/office/drawing/2014/main" id="{7846AA9D-E9BC-481B-C29F-06478481C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1067069" y="4406768"/>
              <a:ext cx="797539" cy="216000"/>
            </a:xfrm>
            <a:prstGeom prst="rect">
              <a:avLst/>
            </a:prstGeom>
          </p:spPr>
        </p:pic>
      </p:grpSp>
      <p:grpSp>
        <p:nvGrpSpPr>
          <p:cNvPr id="54" name="Gruppo 53">
            <a:extLst>
              <a:ext uri="{FF2B5EF4-FFF2-40B4-BE49-F238E27FC236}">
                <a16:creationId xmlns:a16="http://schemas.microsoft.com/office/drawing/2014/main" id="{918C5C53-83C7-D597-B34D-B360F89E97C6}"/>
              </a:ext>
            </a:extLst>
          </p:cNvPr>
          <p:cNvGrpSpPr/>
          <p:nvPr/>
        </p:nvGrpSpPr>
        <p:grpSpPr>
          <a:xfrm>
            <a:off x="6563990" y="5193645"/>
            <a:ext cx="2426747" cy="1440000"/>
            <a:chOff x="6563990" y="5193645"/>
            <a:chExt cx="2426747" cy="1440000"/>
          </a:xfrm>
        </p:grpSpPr>
        <p:pic>
          <p:nvPicPr>
            <p:cNvPr id="30" name="Immagine 29" descr="Immagine che contiene testo, linea, Diagramma, schermata&#10;&#10;Il contenuto generato dall'IA potrebbe non essere corretto.">
              <a:extLst>
                <a:ext uri="{FF2B5EF4-FFF2-40B4-BE49-F238E27FC236}">
                  <a16:creationId xmlns:a16="http://schemas.microsoft.com/office/drawing/2014/main" id="{3E85311B-CBEF-CFE7-4313-B2B3EDC1F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563990" y="5193645"/>
              <a:ext cx="2426747" cy="1440000"/>
            </a:xfrm>
            <a:prstGeom prst="rect">
              <a:avLst/>
            </a:prstGeom>
          </p:spPr>
        </p:pic>
        <p:pic>
          <p:nvPicPr>
            <p:cNvPr id="51" name="Immagine 50">
              <a:extLst>
                <a:ext uri="{FF2B5EF4-FFF2-40B4-BE49-F238E27FC236}">
                  <a16:creationId xmlns:a16="http://schemas.microsoft.com/office/drawing/2014/main" id="{FFE95994-5227-1EE0-D65E-94D99252F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982308" y="6226431"/>
              <a:ext cx="990276" cy="216000"/>
            </a:xfrm>
            <a:prstGeom prst="rect">
              <a:avLst/>
            </a:prstGeom>
          </p:spPr>
        </p:pic>
      </p:grpSp>
      <p:grpSp>
        <p:nvGrpSpPr>
          <p:cNvPr id="55" name="Gruppo 54">
            <a:extLst>
              <a:ext uri="{FF2B5EF4-FFF2-40B4-BE49-F238E27FC236}">
                <a16:creationId xmlns:a16="http://schemas.microsoft.com/office/drawing/2014/main" id="{5D6057AD-2333-1742-2998-BC6BF96A83A2}"/>
              </a:ext>
            </a:extLst>
          </p:cNvPr>
          <p:cNvGrpSpPr/>
          <p:nvPr/>
        </p:nvGrpSpPr>
        <p:grpSpPr>
          <a:xfrm>
            <a:off x="9248127" y="5223026"/>
            <a:ext cx="2130411" cy="1440000"/>
            <a:chOff x="9248127" y="5223026"/>
            <a:chExt cx="2130411" cy="1440000"/>
          </a:xfrm>
        </p:grpSpPr>
        <p:pic>
          <p:nvPicPr>
            <p:cNvPr id="33" name="Immagine 32">
              <a:extLst>
                <a:ext uri="{FF2B5EF4-FFF2-40B4-BE49-F238E27FC236}">
                  <a16:creationId xmlns:a16="http://schemas.microsoft.com/office/drawing/2014/main" id="{852A7892-77F1-36E5-51DB-E19BA7FDD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248127" y="5223026"/>
              <a:ext cx="2130411" cy="1440000"/>
            </a:xfrm>
            <a:prstGeom prst="rect">
              <a:avLst/>
            </a:prstGeom>
          </p:spPr>
        </p:pic>
        <p:pic>
          <p:nvPicPr>
            <p:cNvPr id="53" name="Immagine 52">
              <a:extLst>
                <a:ext uri="{FF2B5EF4-FFF2-40B4-BE49-F238E27FC236}">
                  <a16:creationId xmlns:a16="http://schemas.microsoft.com/office/drawing/2014/main" id="{1063DFF9-9BEC-1089-7083-6A7BD8B34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0273117" y="6174206"/>
              <a:ext cx="1066708" cy="216000"/>
            </a:xfrm>
            <a:prstGeom prst="rect">
              <a:avLst/>
            </a:prstGeom>
          </p:spPr>
        </p:pic>
      </p:grpSp>
      <p:sp>
        <p:nvSpPr>
          <p:cNvPr id="2" name="Esplosione 1 1">
            <a:extLst>
              <a:ext uri="{FF2B5EF4-FFF2-40B4-BE49-F238E27FC236}">
                <a16:creationId xmlns:a16="http://schemas.microsoft.com/office/drawing/2014/main" id="{C8483D82-5DDF-CD36-5EFA-7A0F63F73574}"/>
              </a:ext>
            </a:extLst>
          </p:cNvPr>
          <p:cNvSpPr/>
          <p:nvPr/>
        </p:nvSpPr>
        <p:spPr>
          <a:xfrm>
            <a:off x="1345797" y="1659894"/>
            <a:ext cx="9949304" cy="4537279"/>
          </a:xfrm>
          <a:prstGeom prst="irregularSeal1">
            <a:avLst/>
          </a:prstGeom>
          <a:solidFill>
            <a:srgbClr val="FF000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Valuable</a:t>
            </a:r>
            <a:r>
              <a:rPr lang="it-IT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information for </a:t>
            </a:r>
            <a:r>
              <a:rPr lang="it-IT" sz="24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designing</a:t>
            </a:r>
            <a:r>
              <a:rPr lang="it-IT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</a:t>
            </a:r>
            <a:r>
              <a:rPr lang="it-IT" sz="24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next</a:t>
            </a:r>
            <a:r>
              <a:rPr lang="it-IT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4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Compensated</a:t>
            </a:r>
            <a:r>
              <a:rPr lang="it-IT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LGAD batch</a:t>
            </a:r>
          </a:p>
        </p:txBody>
      </p:sp>
      <p:pic>
        <p:nvPicPr>
          <p:cNvPr id="9" name="Immagine 8" descr="Immagine che contiene schermata, cerchio, Elementi grafici, design&#10;&#10;Il contenuto generato dall'IA potrebbe non essere corretto.">
            <a:extLst>
              <a:ext uri="{FF2B5EF4-FFF2-40B4-BE49-F238E27FC236}">
                <a16:creationId xmlns:a16="http://schemas.microsoft.com/office/drawing/2014/main" id="{C9D3B136-DD5F-30E2-4EA2-F42E69B0D4E1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8350" t="24931" r="7675" b="24390"/>
          <a:stretch/>
        </p:blipFill>
        <p:spPr>
          <a:xfrm>
            <a:off x="10432785" y="58262"/>
            <a:ext cx="1691189" cy="720000"/>
          </a:xfrm>
          <a:prstGeom prst="rect">
            <a:avLst/>
          </a:prstGeom>
        </p:spPr>
      </p:pic>
      <p:sp>
        <p:nvSpPr>
          <p:cNvPr id="3" name="Sottotitolo 2">
            <a:extLst>
              <a:ext uri="{FF2B5EF4-FFF2-40B4-BE49-F238E27FC236}">
                <a16:creationId xmlns:a16="http://schemas.microsoft.com/office/drawing/2014/main" id="{44AA297A-FAA4-3F03-9250-A1B4322974F6}"/>
              </a:ext>
            </a:extLst>
          </p:cNvPr>
          <p:cNvSpPr txBox="1">
            <a:spLocks/>
          </p:cNvSpPr>
          <p:nvPr/>
        </p:nvSpPr>
        <p:spPr>
          <a:xfrm rot="16200000">
            <a:off x="-459081" y="5930248"/>
            <a:ext cx="1339361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Fondacci et al.</a:t>
            </a:r>
          </a:p>
        </p:txBody>
      </p:sp>
      <p:sp>
        <p:nvSpPr>
          <p:cNvPr id="10" name="Sottotitolo 2">
            <a:extLst>
              <a:ext uri="{FF2B5EF4-FFF2-40B4-BE49-F238E27FC236}">
                <a16:creationId xmlns:a16="http://schemas.microsoft.com/office/drawing/2014/main" id="{162AFD0B-D6CB-D0BF-13DB-2DE9543488F9}"/>
              </a:ext>
            </a:extLst>
          </p:cNvPr>
          <p:cNvSpPr txBox="1">
            <a:spLocks/>
          </p:cNvSpPr>
          <p:nvPr/>
        </p:nvSpPr>
        <p:spPr>
          <a:xfrm rot="16200000">
            <a:off x="-1582350" y="2260577"/>
            <a:ext cx="3575516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of next-generation LGADs with TCAD tools </a:t>
            </a:r>
          </a:p>
        </p:txBody>
      </p:sp>
      <p:sp>
        <p:nvSpPr>
          <p:cNvPr id="17" name="Sottotitolo 2">
            <a:extLst>
              <a:ext uri="{FF2B5EF4-FFF2-40B4-BE49-F238E27FC236}">
                <a16:creationId xmlns:a16="http://schemas.microsoft.com/office/drawing/2014/main" id="{58A90358-23A6-9305-93A1-F2AE713C062B}"/>
              </a:ext>
            </a:extLst>
          </p:cNvPr>
          <p:cNvSpPr txBox="1">
            <a:spLocks/>
          </p:cNvSpPr>
          <p:nvPr/>
        </p:nvSpPr>
        <p:spPr>
          <a:xfrm rot="16200000">
            <a:off x="-205995" y="4654451"/>
            <a:ext cx="822804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IFD 2025</a:t>
            </a:r>
          </a:p>
        </p:txBody>
      </p:sp>
    </p:spTree>
    <p:extLst>
      <p:ext uri="{BB962C8B-B14F-4D97-AF65-F5344CB8AC3E}">
        <p14:creationId xmlns:p14="http://schemas.microsoft.com/office/powerpoint/2010/main" val="2410952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CADB6-CF2F-84D3-97C7-95057FA1F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olo 1">
            <a:extLst>
              <a:ext uri="{FF2B5EF4-FFF2-40B4-BE49-F238E27FC236}">
                <a16:creationId xmlns:a16="http://schemas.microsoft.com/office/drawing/2014/main" id="{BF4FA3CE-494E-0F77-9BBA-B78EBF4457DC}"/>
              </a:ext>
            </a:extLst>
          </p:cNvPr>
          <p:cNvSpPr txBox="1">
            <a:spLocks/>
          </p:cNvSpPr>
          <p:nvPr/>
        </p:nvSpPr>
        <p:spPr>
          <a:xfrm>
            <a:off x="3245773" y="2100307"/>
            <a:ext cx="1080000" cy="721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DEVICE</a:t>
            </a:r>
          </a:p>
          <a:p>
            <a:pPr algn="ctr"/>
            <a:endParaRPr lang="it-IT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it-IT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SIMULATION</a:t>
            </a:r>
          </a:p>
        </p:txBody>
      </p:sp>
      <p:sp>
        <p:nvSpPr>
          <p:cNvPr id="39" name="Titolo 1">
            <a:extLst>
              <a:ext uri="{FF2B5EF4-FFF2-40B4-BE49-F238E27FC236}">
                <a16:creationId xmlns:a16="http://schemas.microsoft.com/office/drawing/2014/main" id="{42B97B79-C58D-36B1-0E93-E662D42A1635}"/>
              </a:ext>
            </a:extLst>
          </p:cNvPr>
          <p:cNvSpPr txBox="1">
            <a:spLocks/>
          </p:cNvSpPr>
          <p:nvPr/>
        </p:nvSpPr>
        <p:spPr>
          <a:xfrm>
            <a:off x="6692037" y="2268344"/>
            <a:ext cx="288435" cy="368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B821BEC-DF28-8418-CC32-EC0D9ED4F37D}"/>
              </a:ext>
            </a:extLst>
          </p:cNvPr>
          <p:cNvSpPr/>
          <p:nvPr/>
        </p:nvSpPr>
        <p:spPr>
          <a:xfrm>
            <a:off x="0" y="0"/>
            <a:ext cx="421200" cy="6858000"/>
          </a:xfrm>
          <a:prstGeom prst="rect">
            <a:avLst/>
          </a:prstGeom>
          <a:solidFill>
            <a:srgbClr val="2A76CD"/>
          </a:solidFill>
          <a:ln>
            <a:solidFill>
              <a:srgbClr val="2A76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A1AEF79A-7B82-CD51-181F-DC8394A3D108}"/>
              </a:ext>
            </a:extLst>
          </p:cNvPr>
          <p:cNvSpPr txBox="1">
            <a:spLocks/>
          </p:cNvSpPr>
          <p:nvPr/>
        </p:nvSpPr>
        <p:spPr>
          <a:xfrm>
            <a:off x="32893" y="100399"/>
            <a:ext cx="350221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5" name="Titolo 14">
            <a:extLst>
              <a:ext uri="{FF2B5EF4-FFF2-40B4-BE49-F238E27FC236}">
                <a16:creationId xmlns:a16="http://schemas.microsoft.com/office/drawing/2014/main" id="{DE4C9E46-5DFA-68E2-1F67-BEEE5033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01" y="365125"/>
            <a:ext cx="11743099" cy="763031"/>
          </a:xfrm>
        </p:spPr>
        <p:txBody>
          <a:bodyPr/>
          <a:lstStyle/>
          <a:p>
            <a:pPr algn="ctr"/>
            <a:r>
              <a:rPr lang="it-IT" dirty="0"/>
              <a:t>Technology Computer </a:t>
            </a:r>
            <a:r>
              <a:rPr lang="it-IT" dirty="0" err="1"/>
              <a:t>Aided</a:t>
            </a:r>
            <a:r>
              <a:rPr lang="it-IT" dirty="0"/>
              <a:t> Design (TCAD)</a:t>
            </a:r>
          </a:p>
        </p:txBody>
      </p:sp>
      <p:pic>
        <p:nvPicPr>
          <p:cNvPr id="3" name="Immagine 2" descr="Immagine che contiene software, Software multimediale, Software per la grafica, Icona del computer&#10;&#10;Il contenuto generato dall'IA potrebbe non essere corretto.">
            <a:extLst>
              <a:ext uri="{FF2B5EF4-FFF2-40B4-BE49-F238E27FC236}">
                <a16:creationId xmlns:a16="http://schemas.microsoft.com/office/drawing/2014/main" id="{A2B262C4-B148-498F-B700-639BB6A655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539" t="13391" r="22576" b="33864"/>
          <a:stretch/>
        </p:blipFill>
        <p:spPr>
          <a:xfrm>
            <a:off x="961201" y="1380156"/>
            <a:ext cx="2051320" cy="2160000"/>
          </a:xfrm>
          <a:prstGeom prst="rect">
            <a:avLst/>
          </a:prstGeom>
        </p:spPr>
      </p:pic>
      <p:pic>
        <p:nvPicPr>
          <p:cNvPr id="9" name="Immagine 8" descr="Immagine che contiene software, Software multimediale, Icona del computer, Software per la grafica&#10;&#10;Il contenuto generato dall'IA potrebbe non essere corretto.">
            <a:extLst>
              <a:ext uri="{FF2B5EF4-FFF2-40B4-BE49-F238E27FC236}">
                <a16:creationId xmlns:a16="http://schemas.microsoft.com/office/drawing/2014/main" id="{51F83CB9-8D88-D6C8-8A4E-6785B0BE7B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495" t="13358" r="27696" b="33896"/>
          <a:stretch/>
        </p:blipFill>
        <p:spPr>
          <a:xfrm>
            <a:off x="4693707" y="1380156"/>
            <a:ext cx="1690835" cy="2160000"/>
          </a:xfrm>
          <a:prstGeom prst="rect">
            <a:avLst/>
          </a:prstGeom>
        </p:spPr>
      </p:pic>
      <p:pic>
        <p:nvPicPr>
          <p:cNvPr id="11" name="Immagine 10" descr="Immagine che contiene schermata, software, Software multimediale&#10;&#10;Il contenuto generato dall'IA potrebbe non essere corretto.">
            <a:extLst>
              <a:ext uri="{FF2B5EF4-FFF2-40B4-BE49-F238E27FC236}">
                <a16:creationId xmlns:a16="http://schemas.microsoft.com/office/drawing/2014/main" id="{9876B756-A4D9-F720-A236-54D2CE883F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663" t="9746" r="4167" b="24435"/>
          <a:stretch/>
        </p:blipFill>
        <p:spPr>
          <a:xfrm>
            <a:off x="7287966" y="1380156"/>
            <a:ext cx="4391735" cy="2160000"/>
          </a:xfrm>
          <a:prstGeom prst="rect">
            <a:avLst/>
          </a:prstGeom>
        </p:spPr>
      </p:pic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7703F4A5-0B42-759F-6C10-F6C195349496}"/>
              </a:ext>
            </a:extLst>
          </p:cNvPr>
          <p:cNvCxnSpPr>
            <a:cxnSpLocks/>
          </p:cNvCxnSpPr>
          <p:nvPr/>
        </p:nvCxnSpPr>
        <p:spPr>
          <a:xfrm>
            <a:off x="3133114" y="2460156"/>
            <a:ext cx="1440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itolo 1">
            <a:extLst>
              <a:ext uri="{FF2B5EF4-FFF2-40B4-BE49-F238E27FC236}">
                <a16:creationId xmlns:a16="http://schemas.microsoft.com/office/drawing/2014/main" id="{6C53B158-5833-A84C-092B-9C1B8423C9DE}"/>
              </a:ext>
            </a:extLst>
          </p:cNvPr>
          <p:cNvSpPr txBox="1">
            <a:spLocks/>
          </p:cNvSpPr>
          <p:nvPr/>
        </p:nvSpPr>
        <p:spPr>
          <a:xfrm>
            <a:off x="916375" y="3540156"/>
            <a:ext cx="1504093" cy="452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000" b="1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Geometry definition</a:t>
            </a:r>
          </a:p>
        </p:txBody>
      </p:sp>
      <p:sp>
        <p:nvSpPr>
          <p:cNvPr id="41" name="Titolo 1">
            <a:extLst>
              <a:ext uri="{FF2B5EF4-FFF2-40B4-BE49-F238E27FC236}">
                <a16:creationId xmlns:a16="http://schemas.microsoft.com/office/drawing/2014/main" id="{030A08ED-FCA2-C6FB-3116-E0595814FD42}"/>
              </a:ext>
            </a:extLst>
          </p:cNvPr>
          <p:cNvSpPr txBox="1">
            <a:spLocks/>
          </p:cNvSpPr>
          <p:nvPr/>
        </p:nvSpPr>
        <p:spPr>
          <a:xfrm>
            <a:off x="4252107" y="3540156"/>
            <a:ext cx="2315763" cy="452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000" b="1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Microscopic information         (carrier density, electric field,…)</a:t>
            </a:r>
          </a:p>
        </p:txBody>
      </p:sp>
      <p:sp>
        <p:nvSpPr>
          <p:cNvPr id="42" name="Titolo 1">
            <a:extLst>
              <a:ext uri="{FF2B5EF4-FFF2-40B4-BE49-F238E27FC236}">
                <a16:creationId xmlns:a16="http://schemas.microsoft.com/office/drawing/2014/main" id="{4D10BEE8-337E-D889-D4CC-DECFCA15E814}"/>
              </a:ext>
            </a:extLst>
          </p:cNvPr>
          <p:cNvSpPr txBox="1">
            <a:spLocks/>
          </p:cNvSpPr>
          <p:nvPr/>
        </p:nvSpPr>
        <p:spPr>
          <a:xfrm>
            <a:off x="8325951" y="3540156"/>
            <a:ext cx="2315763" cy="452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000" b="1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Macroscopic information         (current, capacitance,…)</a:t>
            </a:r>
          </a:p>
        </p:txBody>
      </p:sp>
      <p:sp>
        <p:nvSpPr>
          <p:cNvPr id="8" name="Sottotitolo 2">
            <a:extLst>
              <a:ext uri="{FF2B5EF4-FFF2-40B4-BE49-F238E27FC236}">
                <a16:creationId xmlns:a16="http://schemas.microsoft.com/office/drawing/2014/main" id="{5C071C53-A2CC-EA17-2C85-656835969468}"/>
              </a:ext>
            </a:extLst>
          </p:cNvPr>
          <p:cNvSpPr txBox="1">
            <a:spLocks/>
          </p:cNvSpPr>
          <p:nvPr/>
        </p:nvSpPr>
        <p:spPr>
          <a:xfrm rot="16200000">
            <a:off x="-459081" y="5930248"/>
            <a:ext cx="1339361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Fondacci et al.</a:t>
            </a:r>
          </a:p>
        </p:txBody>
      </p:sp>
      <p:sp>
        <p:nvSpPr>
          <p:cNvPr id="10" name="Sottotitolo 2">
            <a:extLst>
              <a:ext uri="{FF2B5EF4-FFF2-40B4-BE49-F238E27FC236}">
                <a16:creationId xmlns:a16="http://schemas.microsoft.com/office/drawing/2014/main" id="{345C237A-EB44-E2A5-6934-01587D22D6EB}"/>
              </a:ext>
            </a:extLst>
          </p:cNvPr>
          <p:cNvSpPr txBox="1">
            <a:spLocks/>
          </p:cNvSpPr>
          <p:nvPr/>
        </p:nvSpPr>
        <p:spPr>
          <a:xfrm rot="16200000">
            <a:off x="-1582350" y="2260577"/>
            <a:ext cx="3575516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of next-generation LGADs with TCAD tools </a:t>
            </a:r>
          </a:p>
        </p:txBody>
      </p:sp>
      <p:sp>
        <p:nvSpPr>
          <p:cNvPr id="12" name="Sottotitolo 2">
            <a:extLst>
              <a:ext uri="{FF2B5EF4-FFF2-40B4-BE49-F238E27FC236}">
                <a16:creationId xmlns:a16="http://schemas.microsoft.com/office/drawing/2014/main" id="{F147C154-0697-D4BF-3772-83C20E1E9BCE}"/>
              </a:ext>
            </a:extLst>
          </p:cNvPr>
          <p:cNvSpPr txBox="1">
            <a:spLocks/>
          </p:cNvSpPr>
          <p:nvPr/>
        </p:nvSpPr>
        <p:spPr>
          <a:xfrm rot="16200000">
            <a:off x="-205995" y="4654451"/>
            <a:ext cx="822804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IFD 2025</a:t>
            </a:r>
          </a:p>
        </p:txBody>
      </p:sp>
    </p:spTree>
    <p:extLst>
      <p:ext uri="{BB962C8B-B14F-4D97-AF65-F5344CB8AC3E}">
        <p14:creationId xmlns:p14="http://schemas.microsoft.com/office/powerpoint/2010/main" val="38254224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87D28-2219-33CE-95AA-BDF50E59F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acqua, aria aperta, cielo, alba&#10;&#10;Il contenuto generato dall'IA potrebbe non essere corretto.">
            <a:extLst>
              <a:ext uri="{FF2B5EF4-FFF2-40B4-BE49-F238E27FC236}">
                <a16:creationId xmlns:a16="http://schemas.microsoft.com/office/drawing/2014/main" id="{8AABA4BE-F0A2-BD33-6ABE-0F25F88450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578" r="9578"/>
          <a:stretch/>
        </p:blipFill>
        <p:spPr>
          <a:xfrm>
            <a:off x="-1" y="0"/>
            <a:ext cx="12192001" cy="4320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6E50A15-6B34-7011-7A88-8568E8DB4F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3429000"/>
            <a:ext cx="12192001" cy="890999"/>
          </a:xfrm>
        </p:spPr>
        <p:txBody>
          <a:bodyPr anchor="ctr">
            <a:normAutofit/>
          </a:bodyPr>
          <a:lstStyle/>
          <a:p>
            <a:r>
              <a:rPr lang="en-GB" sz="4000" b="1" noProof="0" dirty="0">
                <a:ln w="22225">
                  <a:solidFill>
                    <a:schemeClr val="tx1"/>
                  </a:solidFill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 for your attention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E39BE21-14DA-1F04-9F39-EEEDAD839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155" y="4458831"/>
            <a:ext cx="11213691" cy="609810"/>
          </a:xfrm>
        </p:spPr>
        <p:txBody>
          <a:bodyPr anchor="ctr">
            <a:normAutofit fontScale="92500"/>
          </a:bodyPr>
          <a:lstStyle/>
          <a:p>
            <a:r>
              <a:rPr lang="it-IT" sz="18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Fondacci</a:t>
            </a:r>
            <a:r>
              <a:rPr lang="it-IT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A. </a:t>
            </a:r>
            <a:r>
              <a:rPr lang="it-IT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it-IT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Altamura, </a:t>
            </a:r>
            <a:r>
              <a:rPr lang="it-IT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it-IT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Arcidiacono, A. </a:t>
            </a:r>
            <a:r>
              <a:rPr lang="it-IT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Bisht</a:t>
            </a:r>
            <a:r>
              <a:rPr lang="it-IT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M. </a:t>
            </a:r>
            <a:r>
              <a:rPr lang="it-IT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Boscardin</a:t>
            </a:r>
            <a:r>
              <a:rPr lang="it-IT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N. Cartiglia, M. </a:t>
            </a:r>
            <a:r>
              <a:rPr lang="it-IT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Centis</a:t>
            </a:r>
            <a:r>
              <a:rPr lang="it-IT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Vignali, T. Croci,          M. Ferrero, L. Lanteri, L. Menzio, A. Morozzi, </a:t>
            </a:r>
            <a:r>
              <a:rPr lang="it-IT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  <a:r>
              <a:rPr lang="it-IT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Moscatelli, D. Passeri, G. Paternoster, </a:t>
            </a:r>
            <a:r>
              <a:rPr lang="it-IT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  <a:r>
              <a:rPr lang="it-IT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Siviero, V. Sola, </a:t>
            </a:r>
            <a:r>
              <a:rPr lang="it-IT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it-IT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S. White</a:t>
            </a:r>
          </a:p>
        </p:txBody>
      </p:sp>
      <p:sp>
        <p:nvSpPr>
          <p:cNvPr id="12" name="Sottotitolo 2">
            <a:extLst>
              <a:ext uri="{FF2B5EF4-FFF2-40B4-BE49-F238E27FC236}">
                <a16:creationId xmlns:a16="http://schemas.microsoft.com/office/drawing/2014/main" id="{55ADEE74-C970-4D73-BFEF-42CDA1A8D44D}"/>
              </a:ext>
            </a:extLst>
          </p:cNvPr>
          <p:cNvSpPr txBox="1">
            <a:spLocks/>
          </p:cNvSpPr>
          <p:nvPr/>
        </p:nvSpPr>
        <p:spPr>
          <a:xfrm>
            <a:off x="489155" y="6502588"/>
            <a:ext cx="11213691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i="1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Fourth INFN Workshop on Future Detectors, </a:t>
            </a:r>
            <a:r>
              <a:rPr lang="en-GB" sz="1600" i="1" noProof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Sestri</a:t>
            </a:r>
            <a:r>
              <a:rPr lang="en-GB" sz="1600" i="1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Levante, Italy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D5AFB4B1-8CC9-D749-2F33-37760D262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82" y="5281614"/>
            <a:ext cx="10716637" cy="10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87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0FD84-44ED-FA10-137F-7BC7BFE04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E3E4BFBF-9A89-E6FF-99AE-09EEF0AFA0D7}"/>
              </a:ext>
            </a:extLst>
          </p:cNvPr>
          <p:cNvSpPr/>
          <p:nvPr/>
        </p:nvSpPr>
        <p:spPr>
          <a:xfrm>
            <a:off x="0" y="0"/>
            <a:ext cx="421200" cy="6858000"/>
          </a:xfrm>
          <a:prstGeom prst="rect">
            <a:avLst/>
          </a:prstGeom>
          <a:solidFill>
            <a:srgbClr val="2A76CD"/>
          </a:solidFill>
          <a:ln>
            <a:solidFill>
              <a:srgbClr val="2A76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E2DEB5C3-FAB6-6247-A71F-08DA39A418F8}"/>
              </a:ext>
            </a:extLst>
          </p:cNvPr>
          <p:cNvSpPr txBox="1">
            <a:spLocks/>
          </p:cNvSpPr>
          <p:nvPr/>
        </p:nvSpPr>
        <p:spPr>
          <a:xfrm>
            <a:off x="32893" y="100399"/>
            <a:ext cx="350221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5" name="Titolo 14">
            <a:extLst>
              <a:ext uri="{FF2B5EF4-FFF2-40B4-BE49-F238E27FC236}">
                <a16:creationId xmlns:a16="http://schemas.microsoft.com/office/drawing/2014/main" id="{3A7B938D-34F7-AF0D-22AE-7F030AEDF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01" y="365125"/>
            <a:ext cx="11743099" cy="763031"/>
          </a:xfrm>
        </p:spPr>
        <p:txBody>
          <a:bodyPr/>
          <a:lstStyle/>
          <a:p>
            <a:pPr algn="ctr"/>
            <a:r>
              <a:rPr lang="it-IT" dirty="0"/>
              <a:t>Technology Computer </a:t>
            </a:r>
            <a:r>
              <a:rPr lang="it-IT" dirty="0" err="1"/>
              <a:t>Aided</a:t>
            </a:r>
            <a:r>
              <a:rPr lang="it-IT" dirty="0"/>
              <a:t> Design (TCAD)</a:t>
            </a:r>
          </a:p>
        </p:txBody>
      </p: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7974B2C3-7081-9C86-946F-E91102A8B82A}"/>
              </a:ext>
            </a:extLst>
          </p:cNvPr>
          <p:cNvGrpSpPr/>
          <p:nvPr/>
        </p:nvGrpSpPr>
        <p:grpSpPr>
          <a:xfrm>
            <a:off x="2600712" y="4165200"/>
            <a:ext cx="6990576" cy="2520000"/>
            <a:chOff x="725864" y="4165200"/>
            <a:chExt cx="6990576" cy="2520000"/>
          </a:xfrm>
        </p:grpSpPr>
        <p:sp>
          <p:nvSpPr>
            <p:cNvPr id="2" name="Rettangolo con angoli arrotondati 1">
              <a:extLst>
                <a:ext uri="{FF2B5EF4-FFF2-40B4-BE49-F238E27FC236}">
                  <a16:creationId xmlns:a16="http://schemas.microsoft.com/office/drawing/2014/main" id="{8AB7CAD6-3B1B-5960-337D-2B3A09A59511}"/>
                </a:ext>
              </a:extLst>
            </p:cNvPr>
            <p:cNvSpPr/>
            <p:nvPr/>
          </p:nvSpPr>
          <p:spPr>
            <a:xfrm>
              <a:off x="725864" y="4165200"/>
              <a:ext cx="6990576" cy="2520000"/>
            </a:xfrm>
            <a:prstGeom prst="roundRect">
              <a:avLst>
                <a:gd name="adj" fmla="val 4835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EF4B412E-C625-04D3-04B9-01AA0CF34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4222" y="4596838"/>
              <a:ext cx="2889270" cy="1980000"/>
            </a:xfrm>
            <a:prstGeom prst="rect">
              <a:avLst/>
            </a:prstGeom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77077B05-609B-C7D3-6A7F-5F67DC8FAD5D}"/>
                </a:ext>
              </a:extLst>
            </p:cNvPr>
            <p:cNvSpPr txBox="1"/>
            <p:nvPr/>
          </p:nvSpPr>
          <p:spPr>
            <a:xfrm>
              <a:off x="3802709" y="4596838"/>
              <a:ext cx="32674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Acceptor Removal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B96F4E68-8FDF-F97E-826C-5CEBE429D517}"/>
                </a:ext>
              </a:extLst>
            </p:cNvPr>
            <p:cNvSpPr txBox="1"/>
            <p:nvPr/>
          </p:nvSpPr>
          <p:spPr>
            <a:xfrm>
              <a:off x="3802711" y="5425359"/>
              <a:ext cx="33279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Acceptor Creation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CasellaDiTesto 11">
                  <a:extLst>
                    <a:ext uri="{FF2B5EF4-FFF2-40B4-BE49-F238E27FC236}">
                      <a16:creationId xmlns:a16="http://schemas.microsoft.com/office/drawing/2014/main" id="{2EBAFA8C-3D5F-695E-F13C-BFDE27F9743B}"/>
                    </a:ext>
                  </a:extLst>
                </p:cNvPr>
                <p:cNvSpPr txBox="1"/>
                <p:nvPr/>
              </p:nvSpPr>
              <p:spPr>
                <a:xfrm>
                  <a:off x="3802711" y="4873538"/>
                  <a:ext cx="2232775" cy="2966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180000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𝐺𝐿</m:t>
                            </m:r>
                          </m:sub>
                        </m:sSub>
                        <m:d>
                          <m:dPr>
                            <m:ctrlP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Φ</m:t>
                            </m:r>
                          </m:e>
                        </m:d>
                        <m:r>
                          <a:rPr lang="it-IT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𝐺𝐿</m:t>
                            </m:r>
                          </m:sub>
                        </m:sSub>
                        <m:d>
                          <m:dPr>
                            <m:ctrlP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  <m:r>
                          <a:rPr lang="it-IT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it-IT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it-IT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sup>
                        </m:sSup>
                      </m:oMath>
                    </m:oMathPara>
                  </a14:m>
                  <a:endParaRPr lang="it-IT" sz="1200" dirty="0"/>
                </a:p>
              </p:txBody>
            </p:sp>
          </mc:Choice>
          <mc:Fallback xmlns="">
            <p:sp>
              <p:nvSpPr>
                <p:cNvPr id="12" name="CasellaDiTesto 11">
                  <a:extLst>
                    <a:ext uri="{FF2B5EF4-FFF2-40B4-BE49-F238E27FC236}">
                      <a16:creationId xmlns:a16="http://schemas.microsoft.com/office/drawing/2014/main" id="{2EBAFA8C-3D5F-695E-F13C-BFDE27F974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2711" y="4873538"/>
                  <a:ext cx="2232775" cy="2966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CasellaDiTesto 12">
                  <a:extLst>
                    <a:ext uri="{FF2B5EF4-FFF2-40B4-BE49-F238E27FC236}">
                      <a16:creationId xmlns:a16="http://schemas.microsoft.com/office/drawing/2014/main" id="{23B761EA-82EF-951D-EA7A-07E80AEE31E8}"/>
                    </a:ext>
                  </a:extLst>
                </p:cNvPr>
                <p:cNvSpPr txBox="1"/>
                <p:nvPr/>
              </p:nvSpPr>
              <p:spPr>
                <a:xfrm>
                  <a:off x="3977528" y="5708780"/>
                  <a:ext cx="3267443" cy="8680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If </a:t>
                  </a:r>
                  <a14:m>
                    <m:oMath xmlns:m="http://schemas.openxmlformats.org/officeDocument/2006/math">
                      <m:r>
                        <a:rPr lang="it-IT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it-IT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≤3∙</m:t>
                      </m:r>
                      <m:sSup>
                        <m:sSupPr>
                          <m:ctrlP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</m:sup>
                      </m:sSup>
                      <m:r>
                        <a:rPr lang="it-IT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𝑒𝑞</m:t>
                          </m:r>
                        </m:sub>
                      </m:sSub>
                      <m:r>
                        <a:rPr lang="it-IT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it-IT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it-IT" sz="1200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marL="180000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𝐵𝑢𝑙𝑘</m:t>
                            </m:r>
                          </m:sub>
                        </m:sSub>
                        <m:d>
                          <m:dPr>
                            <m:ctrlP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Φ</m:t>
                            </m:r>
                          </m:e>
                        </m:d>
                        <m:r>
                          <a:rPr lang="it-IT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it-IT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it-IT" sz="12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it-IT" sz="1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1200" i="1">
                                <a:latin typeface="Cambria Math" panose="02040503050406030204" pitchFamily="18" charset="0"/>
                              </a:rPr>
                              <m:t>𝐵𝑢𝑙𝑘</m:t>
                            </m:r>
                          </m:sub>
                        </m:sSub>
                        <m:d>
                          <m:dPr>
                            <m:ctrlPr>
                              <a:rPr lang="it-IT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2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  <m:r>
                          <a:rPr lang="it-IT" sz="12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it-IT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it-IT" sz="12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it-IT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m:rPr>
                            <m:sty m:val="p"/>
                          </m:rPr>
                          <a:rPr lang="el-G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oMath>
                    </m:oMathPara>
                  </a14:m>
                  <a:endParaRPr lang="en-GB" sz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r>
                    <a:rPr lang="en-GB" sz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else</a:t>
                  </a:r>
                </a:p>
                <a:p>
                  <a:pPr marL="180000"/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𝐵𝑢𝑙𝑘</m:t>
                          </m:r>
                        </m:sub>
                      </m:sSub>
                      <m:d>
                        <m:dPr>
                          <m:ctrlP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</m:d>
                      <m:r>
                        <a:rPr lang="it-IT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it-IT" sz="1200" dirty="0"/>
                    <a:t> </a:t>
                  </a:r>
                  <a14:m>
                    <m:oMath xmlns:m="http://schemas.openxmlformats.org/officeDocument/2006/math">
                      <m:r>
                        <a:rPr lang="it-IT" sz="1200" i="1">
                          <a:latin typeface="Cambria Math" panose="02040503050406030204" pitchFamily="18" charset="0"/>
                        </a:rPr>
                        <m:t>4.17</m:t>
                      </m:r>
                      <m:r>
                        <a:rPr lang="it-IT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it-IT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13</m:t>
                          </m:r>
                        </m:sup>
                      </m:sSup>
                      <m:r>
                        <a:rPr lang="it-IT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unc>
                        <m:funcPr>
                          <m:ctrlPr>
                            <a:rPr lang="it-IT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sz="12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el-GR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</m:func>
                      <m:r>
                        <a:rPr lang="it-IT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−1.41∙</m:t>
                      </m:r>
                      <m:sSup>
                        <m:sSupPr>
                          <m:ctrlPr>
                            <a:rPr lang="it-IT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</m:sup>
                      </m:sSup>
                    </m:oMath>
                  </a14:m>
                  <a:endParaRPr lang="en-GB" sz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3" name="CasellaDiTesto 12">
                  <a:extLst>
                    <a:ext uri="{FF2B5EF4-FFF2-40B4-BE49-F238E27FC236}">
                      <a16:creationId xmlns:a16="http://schemas.microsoft.com/office/drawing/2014/main" id="{23B761EA-82EF-951D-EA7A-07E80AEE31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7528" y="5708780"/>
                  <a:ext cx="3267443" cy="86805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7" name="Immagine 16" descr="Immagine che contiene testo, linea, schermata, Diagramma&#10;&#10;Descrizione generata automaticamente">
              <a:extLst>
                <a:ext uri="{FF2B5EF4-FFF2-40B4-BE49-F238E27FC236}">
                  <a16:creationId xmlns:a16="http://schemas.microsoft.com/office/drawing/2014/main" id="{438BF11C-563C-7D41-6093-39D88B4E7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896" t="5594" r="723" b="2038"/>
            <a:stretch/>
          </p:blipFill>
          <p:spPr>
            <a:xfrm>
              <a:off x="5991922" y="4596838"/>
              <a:ext cx="1665888" cy="951092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4160A58D-F2CD-ACDE-1223-22F32E17A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910" t="5181" r="6347" b="1255"/>
            <a:stretch/>
          </p:blipFill>
          <p:spPr>
            <a:xfrm>
              <a:off x="6577334" y="5643802"/>
              <a:ext cx="972476" cy="624477"/>
            </a:xfrm>
            <a:prstGeom prst="rect">
              <a:avLst/>
            </a:prstGeom>
          </p:spPr>
        </p:pic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B70BC047-1A72-3461-B4CA-0036B336904E}"/>
                </a:ext>
              </a:extLst>
            </p:cNvPr>
            <p:cNvSpPr txBox="1"/>
            <p:nvPr/>
          </p:nvSpPr>
          <p:spPr>
            <a:xfrm>
              <a:off x="725864" y="4227130"/>
              <a:ext cx="69905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NEW UNIVERSITY OF PERUGIA RADIATION DAMAGE MODEL </a:t>
              </a:r>
            </a:p>
          </p:txBody>
        </p:sp>
        <p:cxnSp>
          <p:nvCxnSpPr>
            <p:cNvPr id="23" name="Connettore 1 22">
              <a:extLst>
                <a:ext uri="{FF2B5EF4-FFF2-40B4-BE49-F238E27FC236}">
                  <a16:creationId xmlns:a16="http://schemas.microsoft.com/office/drawing/2014/main" id="{FE062672-0E55-6243-F785-9186FF799262}"/>
                </a:ext>
              </a:extLst>
            </p:cNvPr>
            <p:cNvCxnSpPr>
              <a:cxnSpLocks/>
            </p:cNvCxnSpPr>
            <p:nvPr/>
          </p:nvCxnSpPr>
          <p:spPr>
            <a:xfrm>
              <a:off x="3782538" y="4593238"/>
              <a:ext cx="0" cy="19836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itolo 1">
            <a:extLst>
              <a:ext uri="{FF2B5EF4-FFF2-40B4-BE49-F238E27FC236}">
                <a16:creationId xmlns:a16="http://schemas.microsoft.com/office/drawing/2014/main" id="{C6830281-0B1E-CB98-0B1E-4B543FA45C98}"/>
              </a:ext>
            </a:extLst>
          </p:cNvPr>
          <p:cNvSpPr txBox="1">
            <a:spLocks/>
          </p:cNvSpPr>
          <p:nvPr/>
        </p:nvSpPr>
        <p:spPr>
          <a:xfrm>
            <a:off x="3245773" y="2100307"/>
            <a:ext cx="1080000" cy="721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DEVICE</a:t>
            </a:r>
          </a:p>
          <a:p>
            <a:pPr algn="ctr"/>
            <a:endParaRPr lang="it-IT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it-IT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SIMULATION</a:t>
            </a:r>
          </a:p>
        </p:txBody>
      </p:sp>
      <p:sp>
        <p:nvSpPr>
          <p:cNvPr id="20" name="Titolo 1">
            <a:extLst>
              <a:ext uri="{FF2B5EF4-FFF2-40B4-BE49-F238E27FC236}">
                <a16:creationId xmlns:a16="http://schemas.microsoft.com/office/drawing/2014/main" id="{6DAF58E7-7F93-26FC-4993-FA4AC7AC590A}"/>
              </a:ext>
            </a:extLst>
          </p:cNvPr>
          <p:cNvSpPr txBox="1">
            <a:spLocks/>
          </p:cNvSpPr>
          <p:nvPr/>
        </p:nvSpPr>
        <p:spPr>
          <a:xfrm>
            <a:off x="6692037" y="2268344"/>
            <a:ext cx="288435" cy="368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</a:t>
            </a:r>
          </a:p>
        </p:txBody>
      </p:sp>
      <p:pic>
        <p:nvPicPr>
          <p:cNvPr id="21" name="Immagine 20" descr="Immagine che contiene software, Software multimediale, Software per la grafica, Icona del computer&#10;&#10;Il contenuto generato dall'IA potrebbe non essere corretto.">
            <a:extLst>
              <a:ext uri="{FF2B5EF4-FFF2-40B4-BE49-F238E27FC236}">
                <a16:creationId xmlns:a16="http://schemas.microsoft.com/office/drawing/2014/main" id="{931B710C-0AAE-3321-736F-02D6346D8FD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8539" t="13391" r="22576" b="33864"/>
          <a:stretch/>
        </p:blipFill>
        <p:spPr>
          <a:xfrm>
            <a:off x="961201" y="1380156"/>
            <a:ext cx="2051320" cy="2160000"/>
          </a:xfrm>
          <a:prstGeom prst="rect">
            <a:avLst/>
          </a:prstGeom>
        </p:spPr>
      </p:pic>
      <p:pic>
        <p:nvPicPr>
          <p:cNvPr id="22" name="Immagine 21" descr="Immagine che contiene software, Software multimediale, Icona del computer, Software per la grafica&#10;&#10;Il contenuto generato dall'IA potrebbe non essere corretto.">
            <a:extLst>
              <a:ext uri="{FF2B5EF4-FFF2-40B4-BE49-F238E27FC236}">
                <a16:creationId xmlns:a16="http://schemas.microsoft.com/office/drawing/2014/main" id="{63206F1A-7A40-BDBF-8F9E-186821B82B3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8495" t="13358" r="27696" b="33896"/>
          <a:stretch/>
        </p:blipFill>
        <p:spPr>
          <a:xfrm>
            <a:off x="4693707" y="1380156"/>
            <a:ext cx="1690835" cy="2160000"/>
          </a:xfrm>
          <a:prstGeom prst="rect">
            <a:avLst/>
          </a:prstGeom>
        </p:spPr>
      </p:pic>
      <p:pic>
        <p:nvPicPr>
          <p:cNvPr id="24" name="Immagine 23" descr="Immagine che contiene schermata, software, Software multimediale&#10;&#10;Il contenuto generato dall'IA potrebbe non essere corretto.">
            <a:extLst>
              <a:ext uri="{FF2B5EF4-FFF2-40B4-BE49-F238E27FC236}">
                <a16:creationId xmlns:a16="http://schemas.microsoft.com/office/drawing/2014/main" id="{436BAB35-4ED5-61C3-37A7-F46CEE1F59E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8663" t="9746" r="4167" b="24435"/>
          <a:stretch/>
        </p:blipFill>
        <p:spPr>
          <a:xfrm>
            <a:off x="7287966" y="1380156"/>
            <a:ext cx="4391735" cy="2160000"/>
          </a:xfrm>
          <a:prstGeom prst="rect">
            <a:avLst/>
          </a:prstGeom>
        </p:spPr>
      </p:pic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C6B223CF-0EDE-8EB1-5ABA-7E6AB75E1A68}"/>
              </a:ext>
            </a:extLst>
          </p:cNvPr>
          <p:cNvCxnSpPr>
            <a:cxnSpLocks/>
          </p:cNvCxnSpPr>
          <p:nvPr/>
        </p:nvCxnSpPr>
        <p:spPr>
          <a:xfrm>
            <a:off x="3133114" y="2460156"/>
            <a:ext cx="1440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itolo 1">
            <a:extLst>
              <a:ext uri="{FF2B5EF4-FFF2-40B4-BE49-F238E27FC236}">
                <a16:creationId xmlns:a16="http://schemas.microsoft.com/office/drawing/2014/main" id="{9C269595-2112-0077-B3F4-F181DB5F4CF9}"/>
              </a:ext>
            </a:extLst>
          </p:cNvPr>
          <p:cNvSpPr txBox="1">
            <a:spLocks/>
          </p:cNvSpPr>
          <p:nvPr/>
        </p:nvSpPr>
        <p:spPr>
          <a:xfrm>
            <a:off x="916375" y="3540156"/>
            <a:ext cx="1504093" cy="452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000" b="1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Geometry definition</a:t>
            </a:r>
          </a:p>
        </p:txBody>
      </p:sp>
      <p:sp>
        <p:nvSpPr>
          <p:cNvPr id="27" name="Titolo 1">
            <a:extLst>
              <a:ext uri="{FF2B5EF4-FFF2-40B4-BE49-F238E27FC236}">
                <a16:creationId xmlns:a16="http://schemas.microsoft.com/office/drawing/2014/main" id="{145183D4-0E6E-BBCA-37AF-2AFFF0B65312}"/>
              </a:ext>
            </a:extLst>
          </p:cNvPr>
          <p:cNvSpPr txBox="1">
            <a:spLocks/>
          </p:cNvSpPr>
          <p:nvPr/>
        </p:nvSpPr>
        <p:spPr>
          <a:xfrm>
            <a:off x="4252107" y="3540156"/>
            <a:ext cx="2315763" cy="452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000" b="1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Microscopic information         (carrier density, electric field,…)</a:t>
            </a:r>
          </a:p>
        </p:txBody>
      </p:sp>
      <p:sp>
        <p:nvSpPr>
          <p:cNvPr id="28" name="Titolo 1">
            <a:extLst>
              <a:ext uri="{FF2B5EF4-FFF2-40B4-BE49-F238E27FC236}">
                <a16:creationId xmlns:a16="http://schemas.microsoft.com/office/drawing/2014/main" id="{D1BB3027-BD33-0C4D-E8AA-9AA986F7554C}"/>
              </a:ext>
            </a:extLst>
          </p:cNvPr>
          <p:cNvSpPr txBox="1">
            <a:spLocks/>
          </p:cNvSpPr>
          <p:nvPr/>
        </p:nvSpPr>
        <p:spPr>
          <a:xfrm>
            <a:off x="8325951" y="3540156"/>
            <a:ext cx="2315763" cy="452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000" b="1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Macroscopic information         (current, capacitance,…)</a:t>
            </a:r>
          </a:p>
        </p:txBody>
      </p:sp>
      <p:sp>
        <p:nvSpPr>
          <p:cNvPr id="11" name="Sottotitolo 2">
            <a:extLst>
              <a:ext uri="{FF2B5EF4-FFF2-40B4-BE49-F238E27FC236}">
                <a16:creationId xmlns:a16="http://schemas.microsoft.com/office/drawing/2014/main" id="{BAA7C067-CBCE-D8EC-75B7-A04B8375886C}"/>
              </a:ext>
            </a:extLst>
          </p:cNvPr>
          <p:cNvSpPr txBox="1">
            <a:spLocks/>
          </p:cNvSpPr>
          <p:nvPr/>
        </p:nvSpPr>
        <p:spPr>
          <a:xfrm rot="16200000">
            <a:off x="-459081" y="5930248"/>
            <a:ext cx="1339361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Fondacci et al.</a:t>
            </a:r>
          </a:p>
        </p:txBody>
      </p:sp>
      <p:sp>
        <p:nvSpPr>
          <p:cNvPr id="30" name="Sottotitolo 2">
            <a:extLst>
              <a:ext uri="{FF2B5EF4-FFF2-40B4-BE49-F238E27FC236}">
                <a16:creationId xmlns:a16="http://schemas.microsoft.com/office/drawing/2014/main" id="{71472B00-7E09-0D69-227D-14E8E07A6A10}"/>
              </a:ext>
            </a:extLst>
          </p:cNvPr>
          <p:cNvSpPr txBox="1">
            <a:spLocks/>
          </p:cNvSpPr>
          <p:nvPr/>
        </p:nvSpPr>
        <p:spPr>
          <a:xfrm rot="16200000">
            <a:off x="-1582350" y="2260577"/>
            <a:ext cx="3575516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of next-generation LGADs with TCAD tools </a:t>
            </a:r>
          </a:p>
        </p:txBody>
      </p:sp>
      <p:sp>
        <p:nvSpPr>
          <p:cNvPr id="31" name="Sottotitolo 2">
            <a:extLst>
              <a:ext uri="{FF2B5EF4-FFF2-40B4-BE49-F238E27FC236}">
                <a16:creationId xmlns:a16="http://schemas.microsoft.com/office/drawing/2014/main" id="{5AE3EA62-7BF0-9517-FF9E-5E5D96A8D44C}"/>
              </a:ext>
            </a:extLst>
          </p:cNvPr>
          <p:cNvSpPr txBox="1">
            <a:spLocks/>
          </p:cNvSpPr>
          <p:nvPr/>
        </p:nvSpPr>
        <p:spPr>
          <a:xfrm rot="16200000">
            <a:off x="-205995" y="4654451"/>
            <a:ext cx="822804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IFD 2025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7428CAF1-CCFD-E2DC-8C25-ED21DA42EC0B}"/>
              </a:ext>
            </a:extLst>
          </p:cNvPr>
          <p:cNvSpPr txBox="1"/>
          <p:nvPr/>
        </p:nvSpPr>
        <p:spPr>
          <a:xfrm rot="16200000">
            <a:off x="4590063" y="5498600"/>
            <a:ext cx="1980000" cy="1692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it-IT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Morozzi et al., </a:t>
            </a:r>
            <a:r>
              <a:rPr lang="it-IT" sz="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</a:t>
            </a:r>
            <a:r>
              <a:rPr lang="it-IT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Vertex2019 (2020) 050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36DD35AA-BA52-828A-0E8E-B240E3DB4BCA}"/>
              </a:ext>
            </a:extLst>
          </p:cNvPr>
          <p:cNvSpPr txBox="1"/>
          <p:nvPr/>
        </p:nvSpPr>
        <p:spPr>
          <a:xfrm rot="5400000">
            <a:off x="4756585" y="5495001"/>
            <a:ext cx="1980000" cy="1692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it-IT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M. Ferrero et al., CRC Press (2021)</a:t>
            </a:r>
          </a:p>
        </p:txBody>
      </p:sp>
    </p:spTree>
    <p:extLst>
      <p:ext uri="{BB962C8B-B14F-4D97-AF65-F5344CB8AC3E}">
        <p14:creationId xmlns:p14="http://schemas.microsoft.com/office/powerpoint/2010/main" val="3840590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8CDAE0-EF8B-0A03-9C21-B7E7BA544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7481CF04-BF8C-5581-CB8E-DE4941BB10AE}"/>
              </a:ext>
            </a:extLst>
          </p:cNvPr>
          <p:cNvSpPr/>
          <p:nvPr/>
        </p:nvSpPr>
        <p:spPr>
          <a:xfrm>
            <a:off x="0" y="0"/>
            <a:ext cx="421200" cy="6858000"/>
          </a:xfrm>
          <a:prstGeom prst="rect">
            <a:avLst/>
          </a:prstGeom>
          <a:solidFill>
            <a:srgbClr val="2A76CD"/>
          </a:solidFill>
          <a:ln>
            <a:solidFill>
              <a:srgbClr val="2A76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9B60FAE2-6516-C5F2-216B-B553F445E42E}"/>
              </a:ext>
            </a:extLst>
          </p:cNvPr>
          <p:cNvSpPr txBox="1">
            <a:spLocks/>
          </p:cNvSpPr>
          <p:nvPr/>
        </p:nvSpPr>
        <p:spPr>
          <a:xfrm>
            <a:off x="32893" y="100399"/>
            <a:ext cx="350221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5" name="Titolo 14">
            <a:extLst>
              <a:ext uri="{FF2B5EF4-FFF2-40B4-BE49-F238E27FC236}">
                <a16:creationId xmlns:a16="http://schemas.microsoft.com/office/drawing/2014/main" id="{75EB0614-9FC8-6C78-6E62-B86EA3300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01" y="365125"/>
            <a:ext cx="11743099" cy="763031"/>
          </a:xfrm>
        </p:spPr>
        <p:txBody>
          <a:bodyPr/>
          <a:lstStyle/>
          <a:p>
            <a:pPr algn="ctr"/>
            <a:r>
              <a:rPr lang="it-IT" dirty="0"/>
              <a:t>Technology Computer </a:t>
            </a:r>
            <a:r>
              <a:rPr lang="it-IT" dirty="0" err="1"/>
              <a:t>Aided</a:t>
            </a:r>
            <a:r>
              <a:rPr lang="it-IT" dirty="0"/>
              <a:t> Design (TCAD)</a:t>
            </a:r>
          </a:p>
        </p:txBody>
      </p: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384AE5A2-5889-E619-31CA-D6ECABA9812F}"/>
              </a:ext>
            </a:extLst>
          </p:cNvPr>
          <p:cNvGrpSpPr/>
          <p:nvPr/>
        </p:nvGrpSpPr>
        <p:grpSpPr>
          <a:xfrm>
            <a:off x="2600712" y="4165200"/>
            <a:ext cx="6990576" cy="2520000"/>
            <a:chOff x="725864" y="4165200"/>
            <a:chExt cx="6990576" cy="2520000"/>
          </a:xfrm>
        </p:grpSpPr>
        <p:sp>
          <p:nvSpPr>
            <p:cNvPr id="2" name="Rettangolo con angoli arrotondati 1">
              <a:extLst>
                <a:ext uri="{FF2B5EF4-FFF2-40B4-BE49-F238E27FC236}">
                  <a16:creationId xmlns:a16="http://schemas.microsoft.com/office/drawing/2014/main" id="{9E9F4E2A-1664-D020-433C-CFFD6D5D00DD}"/>
                </a:ext>
              </a:extLst>
            </p:cNvPr>
            <p:cNvSpPr/>
            <p:nvPr/>
          </p:nvSpPr>
          <p:spPr>
            <a:xfrm>
              <a:off x="725864" y="4165200"/>
              <a:ext cx="6990576" cy="2520000"/>
            </a:xfrm>
            <a:prstGeom prst="roundRect">
              <a:avLst>
                <a:gd name="adj" fmla="val 4835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AD54909A-4C60-86FC-E3AB-06EEAFD94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4222" y="4596838"/>
              <a:ext cx="2889270" cy="1980000"/>
            </a:xfrm>
            <a:prstGeom prst="rect">
              <a:avLst/>
            </a:prstGeom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4F2A336E-E20C-DF8C-62D2-BAD7ED14A0E2}"/>
                </a:ext>
              </a:extLst>
            </p:cNvPr>
            <p:cNvSpPr txBox="1"/>
            <p:nvPr/>
          </p:nvSpPr>
          <p:spPr>
            <a:xfrm>
              <a:off x="3802709" y="4596838"/>
              <a:ext cx="32674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Acceptor Removal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EE55296F-EA28-EE92-DEF1-E5606FDC6F3A}"/>
                </a:ext>
              </a:extLst>
            </p:cNvPr>
            <p:cNvSpPr txBox="1"/>
            <p:nvPr/>
          </p:nvSpPr>
          <p:spPr>
            <a:xfrm>
              <a:off x="3802711" y="5425359"/>
              <a:ext cx="33279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Acceptor Creation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CasellaDiTesto 11">
                  <a:extLst>
                    <a:ext uri="{FF2B5EF4-FFF2-40B4-BE49-F238E27FC236}">
                      <a16:creationId xmlns:a16="http://schemas.microsoft.com/office/drawing/2014/main" id="{732010D7-872F-A9C7-BA17-81271AEB2209}"/>
                    </a:ext>
                  </a:extLst>
                </p:cNvPr>
                <p:cNvSpPr txBox="1"/>
                <p:nvPr/>
              </p:nvSpPr>
              <p:spPr>
                <a:xfrm>
                  <a:off x="3802711" y="4873538"/>
                  <a:ext cx="2232775" cy="2966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180000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𝐺𝐿</m:t>
                            </m:r>
                          </m:sub>
                        </m:sSub>
                        <m:d>
                          <m:dPr>
                            <m:ctrlP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Φ</m:t>
                            </m:r>
                          </m:e>
                        </m:d>
                        <m:r>
                          <a:rPr lang="it-IT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𝐺𝐿</m:t>
                            </m:r>
                          </m:sub>
                        </m:sSub>
                        <m:d>
                          <m:dPr>
                            <m:ctrlP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  <m:r>
                          <a:rPr lang="it-IT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it-IT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it-IT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sup>
                        </m:sSup>
                      </m:oMath>
                    </m:oMathPara>
                  </a14:m>
                  <a:endParaRPr lang="it-IT" sz="1200" dirty="0"/>
                </a:p>
              </p:txBody>
            </p:sp>
          </mc:Choice>
          <mc:Fallback xmlns="">
            <p:sp>
              <p:nvSpPr>
                <p:cNvPr id="12" name="CasellaDiTesto 11">
                  <a:extLst>
                    <a:ext uri="{FF2B5EF4-FFF2-40B4-BE49-F238E27FC236}">
                      <a16:creationId xmlns:a16="http://schemas.microsoft.com/office/drawing/2014/main" id="{732010D7-872F-A9C7-BA17-81271AEB22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2711" y="4873538"/>
                  <a:ext cx="2232775" cy="2966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CasellaDiTesto 12">
                  <a:extLst>
                    <a:ext uri="{FF2B5EF4-FFF2-40B4-BE49-F238E27FC236}">
                      <a16:creationId xmlns:a16="http://schemas.microsoft.com/office/drawing/2014/main" id="{5B57B9C0-E724-CB00-8755-82E8C55E7ED7}"/>
                    </a:ext>
                  </a:extLst>
                </p:cNvPr>
                <p:cNvSpPr txBox="1"/>
                <p:nvPr/>
              </p:nvSpPr>
              <p:spPr>
                <a:xfrm>
                  <a:off x="3977528" y="5708780"/>
                  <a:ext cx="3267443" cy="8680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If </a:t>
                  </a:r>
                  <a14:m>
                    <m:oMath xmlns:m="http://schemas.openxmlformats.org/officeDocument/2006/math">
                      <m:r>
                        <a:rPr lang="it-IT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it-IT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≤3∙</m:t>
                      </m:r>
                      <m:sSup>
                        <m:sSupPr>
                          <m:ctrlP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</m:sup>
                      </m:sSup>
                      <m:r>
                        <a:rPr lang="it-IT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𝑒𝑞</m:t>
                          </m:r>
                        </m:sub>
                      </m:sSub>
                      <m:r>
                        <a:rPr lang="it-IT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it-IT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it-IT" sz="1200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marL="180000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𝐵𝑢𝑙𝑘</m:t>
                            </m:r>
                          </m:sub>
                        </m:sSub>
                        <m:d>
                          <m:dPr>
                            <m:ctrlP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Φ</m:t>
                            </m:r>
                          </m:e>
                        </m:d>
                        <m:r>
                          <a:rPr lang="it-IT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it-IT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it-IT" sz="12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it-IT" sz="1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1200" i="1">
                                <a:latin typeface="Cambria Math" panose="02040503050406030204" pitchFamily="18" charset="0"/>
                              </a:rPr>
                              <m:t>𝐵𝑢𝑙𝑘</m:t>
                            </m:r>
                          </m:sub>
                        </m:sSub>
                        <m:d>
                          <m:dPr>
                            <m:ctrlPr>
                              <a:rPr lang="it-IT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2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  <m:r>
                          <a:rPr lang="it-IT" sz="12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it-IT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it-IT" sz="12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it-IT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m:rPr>
                            <m:sty m:val="p"/>
                          </m:rPr>
                          <a:rPr lang="el-G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oMath>
                    </m:oMathPara>
                  </a14:m>
                  <a:endParaRPr lang="en-GB" sz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r>
                    <a:rPr lang="en-GB" sz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else</a:t>
                  </a:r>
                </a:p>
                <a:p>
                  <a:pPr marL="180000"/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𝐵𝑢𝑙𝑘</m:t>
                          </m:r>
                        </m:sub>
                      </m:sSub>
                      <m:d>
                        <m:dPr>
                          <m:ctrlP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</m:d>
                      <m:r>
                        <a:rPr lang="it-IT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it-IT" sz="1200" dirty="0"/>
                    <a:t> </a:t>
                  </a:r>
                  <a14:m>
                    <m:oMath xmlns:m="http://schemas.openxmlformats.org/officeDocument/2006/math">
                      <m:r>
                        <a:rPr lang="it-IT" sz="1200" i="1">
                          <a:latin typeface="Cambria Math" panose="02040503050406030204" pitchFamily="18" charset="0"/>
                        </a:rPr>
                        <m:t>4.17</m:t>
                      </m:r>
                      <m:r>
                        <a:rPr lang="it-IT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it-IT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13</m:t>
                          </m:r>
                        </m:sup>
                      </m:sSup>
                      <m:r>
                        <a:rPr lang="it-IT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unc>
                        <m:funcPr>
                          <m:ctrlPr>
                            <a:rPr lang="it-IT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sz="12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el-GR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</m:func>
                      <m:r>
                        <a:rPr lang="it-IT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−1.41∙</m:t>
                      </m:r>
                      <m:sSup>
                        <m:sSupPr>
                          <m:ctrlPr>
                            <a:rPr lang="it-IT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</m:sup>
                      </m:sSup>
                    </m:oMath>
                  </a14:m>
                  <a:endParaRPr lang="en-GB" sz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3" name="CasellaDiTesto 12">
                  <a:extLst>
                    <a:ext uri="{FF2B5EF4-FFF2-40B4-BE49-F238E27FC236}">
                      <a16:creationId xmlns:a16="http://schemas.microsoft.com/office/drawing/2014/main" id="{5B57B9C0-E724-CB00-8755-82E8C55E7E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7528" y="5708780"/>
                  <a:ext cx="3267443" cy="86805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7" name="Immagine 16" descr="Immagine che contiene testo, linea, schermata, Diagramma&#10;&#10;Descrizione generata automaticamente">
              <a:extLst>
                <a:ext uri="{FF2B5EF4-FFF2-40B4-BE49-F238E27FC236}">
                  <a16:creationId xmlns:a16="http://schemas.microsoft.com/office/drawing/2014/main" id="{AD14AA38-7D3A-8664-96D9-F6E4F6B614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896" t="5594" r="723" b="2038"/>
            <a:stretch/>
          </p:blipFill>
          <p:spPr>
            <a:xfrm>
              <a:off x="5991922" y="4596838"/>
              <a:ext cx="1665888" cy="951092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3AD339B6-23CA-27A4-13F8-C9C26152C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910" t="5181" r="6347" b="1255"/>
            <a:stretch/>
          </p:blipFill>
          <p:spPr>
            <a:xfrm>
              <a:off x="6577334" y="5643802"/>
              <a:ext cx="972476" cy="624477"/>
            </a:xfrm>
            <a:prstGeom prst="rect">
              <a:avLst/>
            </a:prstGeom>
          </p:spPr>
        </p:pic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E60EA07B-31DB-1F9A-DA83-1BED5C268356}"/>
                </a:ext>
              </a:extLst>
            </p:cNvPr>
            <p:cNvSpPr txBox="1"/>
            <p:nvPr/>
          </p:nvSpPr>
          <p:spPr>
            <a:xfrm>
              <a:off x="725864" y="4227130"/>
              <a:ext cx="69905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NEW UNIVERSITY OF PERUGIA RADIATION DAMAGE MODEL </a:t>
              </a:r>
            </a:p>
          </p:txBody>
        </p:sp>
        <p:cxnSp>
          <p:nvCxnSpPr>
            <p:cNvPr id="23" name="Connettore 1 22">
              <a:extLst>
                <a:ext uri="{FF2B5EF4-FFF2-40B4-BE49-F238E27FC236}">
                  <a16:creationId xmlns:a16="http://schemas.microsoft.com/office/drawing/2014/main" id="{C15B5073-A83E-6578-DF4F-E9DF10EF901A}"/>
                </a:ext>
              </a:extLst>
            </p:cNvPr>
            <p:cNvCxnSpPr>
              <a:cxnSpLocks/>
            </p:cNvCxnSpPr>
            <p:nvPr/>
          </p:nvCxnSpPr>
          <p:spPr>
            <a:xfrm>
              <a:off x="3782538" y="4593238"/>
              <a:ext cx="0" cy="19836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itolo 1">
            <a:extLst>
              <a:ext uri="{FF2B5EF4-FFF2-40B4-BE49-F238E27FC236}">
                <a16:creationId xmlns:a16="http://schemas.microsoft.com/office/drawing/2014/main" id="{9C10D0AF-D704-4C81-9411-94F4991B756A}"/>
              </a:ext>
            </a:extLst>
          </p:cNvPr>
          <p:cNvSpPr txBox="1">
            <a:spLocks/>
          </p:cNvSpPr>
          <p:nvPr/>
        </p:nvSpPr>
        <p:spPr>
          <a:xfrm>
            <a:off x="3245773" y="2100307"/>
            <a:ext cx="1080000" cy="721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DEVICE</a:t>
            </a:r>
          </a:p>
          <a:p>
            <a:pPr algn="ctr"/>
            <a:endParaRPr lang="it-IT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it-IT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SIMULATION</a:t>
            </a:r>
          </a:p>
        </p:txBody>
      </p:sp>
      <p:sp>
        <p:nvSpPr>
          <p:cNvPr id="20" name="Titolo 1">
            <a:extLst>
              <a:ext uri="{FF2B5EF4-FFF2-40B4-BE49-F238E27FC236}">
                <a16:creationId xmlns:a16="http://schemas.microsoft.com/office/drawing/2014/main" id="{41CE8DD8-C00C-42FC-F224-8FEE004E32B3}"/>
              </a:ext>
            </a:extLst>
          </p:cNvPr>
          <p:cNvSpPr txBox="1">
            <a:spLocks/>
          </p:cNvSpPr>
          <p:nvPr/>
        </p:nvSpPr>
        <p:spPr>
          <a:xfrm>
            <a:off x="6692037" y="2268344"/>
            <a:ext cx="288435" cy="368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</a:t>
            </a:r>
          </a:p>
        </p:txBody>
      </p:sp>
      <p:pic>
        <p:nvPicPr>
          <p:cNvPr id="21" name="Immagine 20" descr="Immagine che contiene software, Software multimediale, Software per la grafica, Icona del computer&#10;&#10;Il contenuto generato dall'IA potrebbe non essere corretto.">
            <a:extLst>
              <a:ext uri="{FF2B5EF4-FFF2-40B4-BE49-F238E27FC236}">
                <a16:creationId xmlns:a16="http://schemas.microsoft.com/office/drawing/2014/main" id="{FD54617F-2405-1355-9976-289C71223D1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8539" t="13391" r="22576" b="33864"/>
          <a:stretch/>
        </p:blipFill>
        <p:spPr>
          <a:xfrm>
            <a:off x="961201" y="1380156"/>
            <a:ext cx="2051320" cy="2160000"/>
          </a:xfrm>
          <a:prstGeom prst="rect">
            <a:avLst/>
          </a:prstGeom>
        </p:spPr>
      </p:pic>
      <p:pic>
        <p:nvPicPr>
          <p:cNvPr id="22" name="Immagine 21" descr="Immagine che contiene software, Software multimediale, Icona del computer, Software per la grafica&#10;&#10;Il contenuto generato dall'IA potrebbe non essere corretto.">
            <a:extLst>
              <a:ext uri="{FF2B5EF4-FFF2-40B4-BE49-F238E27FC236}">
                <a16:creationId xmlns:a16="http://schemas.microsoft.com/office/drawing/2014/main" id="{717D4521-DF31-782E-C154-302B054B98B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8495" t="13358" r="27696" b="33896"/>
          <a:stretch/>
        </p:blipFill>
        <p:spPr>
          <a:xfrm>
            <a:off x="4693707" y="1380156"/>
            <a:ext cx="1690835" cy="2160000"/>
          </a:xfrm>
          <a:prstGeom prst="rect">
            <a:avLst/>
          </a:prstGeom>
        </p:spPr>
      </p:pic>
      <p:pic>
        <p:nvPicPr>
          <p:cNvPr id="24" name="Immagine 23" descr="Immagine che contiene schermata, software, Software multimediale&#10;&#10;Il contenuto generato dall'IA potrebbe non essere corretto.">
            <a:extLst>
              <a:ext uri="{FF2B5EF4-FFF2-40B4-BE49-F238E27FC236}">
                <a16:creationId xmlns:a16="http://schemas.microsoft.com/office/drawing/2014/main" id="{6B6B4F1B-A4FA-90CD-E821-5D2EF7B4BFC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8663" t="9746" r="4167" b="24435"/>
          <a:stretch/>
        </p:blipFill>
        <p:spPr>
          <a:xfrm>
            <a:off x="7287966" y="1380156"/>
            <a:ext cx="4391735" cy="2160000"/>
          </a:xfrm>
          <a:prstGeom prst="rect">
            <a:avLst/>
          </a:prstGeom>
        </p:spPr>
      </p:pic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4A9DF4A0-16D0-FA1F-B2F0-3957F007E88D}"/>
              </a:ext>
            </a:extLst>
          </p:cNvPr>
          <p:cNvCxnSpPr>
            <a:cxnSpLocks/>
          </p:cNvCxnSpPr>
          <p:nvPr/>
        </p:nvCxnSpPr>
        <p:spPr>
          <a:xfrm>
            <a:off x="3133114" y="2460156"/>
            <a:ext cx="1440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itolo 1">
            <a:extLst>
              <a:ext uri="{FF2B5EF4-FFF2-40B4-BE49-F238E27FC236}">
                <a16:creationId xmlns:a16="http://schemas.microsoft.com/office/drawing/2014/main" id="{66F17062-3818-D212-7DC0-1C3ED4F289DE}"/>
              </a:ext>
            </a:extLst>
          </p:cNvPr>
          <p:cNvSpPr txBox="1">
            <a:spLocks/>
          </p:cNvSpPr>
          <p:nvPr/>
        </p:nvSpPr>
        <p:spPr>
          <a:xfrm>
            <a:off x="916375" y="3540156"/>
            <a:ext cx="1504093" cy="452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000" b="1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Geometry definition</a:t>
            </a:r>
          </a:p>
        </p:txBody>
      </p:sp>
      <p:sp>
        <p:nvSpPr>
          <p:cNvPr id="27" name="Titolo 1">
            <a:extLst>
              <a:ext uri="{FF2B5EF4-FFF2-40B4-BE49-F238E27FC236}">
                <a16:creationId xmlns:a16="http://schemas.microsoft.com/office/drawing/2014/main" id="{01A790B0-E0D3-99B0-A3D3-F42650741CB6}"/>
              </a:ext>
            </a:extLst>
          </p:cNvPr>
          <p:cNvSpPr txBox="1">
            <a:spLocks/>
          </p:cNvSpPr>
          <p:nvPr/>
        </p:nvSpPr>
        <p:spPr>
          <a:xfrm>
            <a:off x="4252107" y="3540156"/>
            <a:ext cx="2315763" cy="452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000" b="1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Microscopic information         (carrier density, electric field,…)</a:t>
            </a:r>
          </a:p>
        </p:txBody>
      </p:sp>
      <p:sp>
        <p:nvSpPr>
          <p:cNvPr id="28" name="Titolo 1">
            <a:extLst>
              <a:ext uri="{FF2B5EF4-FFF2-40B4-BE49-F238E27FC236}">
                <a16:creationId xmlns:a16="http://schemas.microsoft.com/office/drawing/2014/main" id="{7B6859DD-B068-1252-B3DF-A95DC9579A5D}"/>
              </a:ext>
            </a:extLst>
          </p:cNvPr>
          <p:cNvSpPr txBox="1">
            <a:spLocks/>
          </p:cNvSpPr>
          <p:nvPr/>
        </p:nvSpPr>
        <p:spPr>
          <a:xfrm>
            <a:off x="8325951" y="3540156"/>
            <a:ext cx="2315763" cy="452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000" b="1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Macroscopic information         (current, capacitance,…)</a:t>
            </a:r>
          </a:p>
        </p:txBody>
      </p:sp>
      <p:pic>
        <p:nvPicPr>
          <p:cNvPr id="11" name="Immagine 10" descr="Immagine che contiene testo, diagramm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D9CF56A2-1616-2CDF-7E78-34B5950DA61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024" r="50558"/>
          <a:stretch/>
        </p:blipFill>
        <p:spPr>
          <a:xfrm>
            <a:off x="808902" y="1380156"/>
            <a:ext cx="5400000" cy="3769604"/>
          </a:xfrm>
          <a:prstGeom prst="rect">
            <a:avLst/>
          </a:prstGeom>
        </p:spPr>
      </p:pic>
      <p:sp>
        <p:nvSpPr>
          <p:cNvPr id="3" name="Sottotitolo 2">
            <a:extLst>
              <a:ext uri="{FF2B5EF4-FFF2-40B4-BE49-F238E27FC236}">
                <a16:creationId xmlns:a16="http://schemas.microsoft.com/office/drawing/2014/main" id="{31B0258B-44C0-2565-AF84-C3C5A4BA736A}"/>
              </a:ext>
            </a:extLst>
          </p:cNvPr>
          <p:cNvSpPr txBox="1">
            <a:spLocks/>
          </p:cNvSpPr>
          <p:nvPr/>
        </p:nvSpPr>
        <p:spPr>
          <a:xfrm rot="16200000">
            <a:off x="-459081" y="5930248"/>
            <a:ext cx="1339361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Fondacci et al.</a:t>
            </a:r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id="{496776AE-1F96-C716-479D-21FDA0448061}"/>
              </a:ext>
            </a:extLst>
          </p:cNvPr>
          <p:cNvSpPr txBox="1">
            <a:spLocks/>
          </p:cNvSpPr>
          <p:nvPr/>
        </p:nvSpPr>
        <p:spPr>
          <a:xfrm rot="16200000">
            <a:off x="-1582350" y="2260577"/>
            <a:ext cx="3575516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of next-generation LGADs with TCAD tools </a:t>
            </a:r>
          </a:p>
        </p:txBody>
      </p:sp>
      <p:sp>
        <p:nvSpPr>
          <p:cNvPr id="30" name="Sottotitolo 2">
            <a:extLst>
              <a:ext uri="{FF2B5EF4-FFF2-40B4-BE49-F238E27FC236}">
                <a16:creationId xmlns:a16="http://schemas.microsoft.com/office/drawing/2014/main" id="{34C150BF-7550-38F8-7754-16905330090E}"/>
              </a:ext>
            </a:extLst>
          </p:cNvPr>
          <p:cNvSpPr txBox="1">
            <a:spLocks/>
          </p:cNvSpPr>
          <p:nvPr/>
        </p:nvSpPr>
        <p:spPr>
          <a:xfrm rot="16200000">
            <a:off x="-205995" y="4654451"/>
            <a:ext cx="822804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IFD 2025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FED7E4D7-8EA0-B86B-1293-EEF9C49E9D64}"/>
              </a:ext>
            </a:extLst>
          </p:cNvPr>
          <p:cNvSpPr txBox="1"/>
          <p:nvPr/>
        </p:nvSpPr>
        <p:spPr>
          <a:xfrm rot="16200000">
            <a:off x="4590063" y="5498600"/>
            <a:ext cx="1980000" cy="1692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it-IT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Morozzi et al., </a:t>
            </a:r>
            <a:r>
              <a:rPr lang="it-IT" sz="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</a:t>
            </a:r>
            <a:r>
              <a:rPr lang="it-IT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Vertex2019 (2020) 050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C915F968-8A85-C494-0F13-FAB26ADFCE9C}"/>
              </a:ext>
            </a:extLst>
          </p:cNvPr>
          <p:cNvSpPr txBox="1"/>
          <p:nvPr/>
        </p:nvSpPr>
        <p:spPr>
          <a:xfrm rot="5400000">
            <a:off x="4756585" y="5495001"/>
            <a:ext cx="1980000" cy="1692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it-IT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M. Ferrero et al., CRC Press (2021)</a:t>
            </a:r>
          </a:p>
        </p:txBody>
      </p:sp>
    </p:spTree>
    <p:extLst>
      <p:ext uri="{BB962C8B-B14F-4D97-AF65-F5344CB8AC3E}">
        <p14:creationId xmlns:p14="http://schemas.microsoft.com/office/powerpoint/2010/main" val="1238619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1FB54-18D1-9EC4-ACE6-DDD5EF96B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AA607D68-7A03-2E67-564A-D03533DDAB36}"/>
              </a:ext>
            </a:extLst>
          </p:cNvPr>
          <p:cNvSpPr/>
          <p:nvPr/>
        </p:nvSpPr>
        <p:spPr>
          <a:xfrm>
            <a:off x="0" y="0"/>
            <a:ext cx="421200" cy="6858000"/>
          </a:xfrm>
          <a:prstGeom prst="rect">
            <a:avLst/>
          </a:prstGeom>
          <a:solidFill>
            <a:srgbClr val="2A76CD"/>
          </a:solidFill>
          <a:ln>
            <a:solidFill>
              <a:srgbClr val="2A76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0301F450-7D75-BFD3-0704-705F24A41C21}"/>
              </a:ext>
            </a:extLst>
          </p:cNvPr>
          <p:cNvSpPr txBox="1">
            <a:spLocks/>
          </p:cNvSpPr>
          <p:nvPr/>
        </p:nvSpPr>
        <p:spPr>
          <a:xfrm>
            <a:off x="32893" y="100399"/>
            <a:ext cx="350221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5" name="Titolo 14">
            <a:extLst>
              <a:ext uri="{FF2B5EF4-FFF2-40B4-BE49-F238E27FC236}">
                <a16:creationId xmlns:a16="http://schemas.microsoft.com/office/drawing/2014/main" id="{0AF35840-FA00-1D8F-AAF4-B5691E2DC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01" y="365125"/>
            <a:ext cx="11743099" cy="763031"/>
          </a:xfrm>
        </p:spPr>
        <p:txBody>
          <a:bodyPr/>
          <a:lstStyle/>
          <a:p>
            <a:pPr algn="ctr"/>
            <a:r>
              <a:rPr lang="it-IT" dirty="0"/>
              <a:t>Technology Computer </a:t>
            </a:r>
            <a:r>
              <a:rPr lang="it-IT" dirty="0" err="1"/>
              <a:t>Aided</a:t>
            </a:r>
            <a:r>
              <a:rPr lang="it-IT" dirty="0"/>
              <a:t> Design (TCAD)</a:t>
            </a:r>
          </a:p>
        </p:txBody>
      </p: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8DF28E6D-1EDB-36EC-1C96-B3FBE01E0959}"/>
              </a:ext>
            </a:extLst>
          </p:cNvPr>
          <p:cNvGrpSpPr/>
          <p:nvPr/>
        </p:nvGrpSpPr>
        <p:grpSpPr>
          <a:xfrm>
            <a:off x="2600712" y="4165200"/>
            <a:ext cx="6990576" cy="2520000"/>
            <a:chOff x="725864" y="4165200"/>
            <a:chExt cx="6990576" cy="2520000"/>
          </a:xfrm>
        </p:grpSpPr>
        <p:sp>
          <p:nvSpPr>
            <p:cNvPr id="2" name="Rettangolo con angoli arrotondati 1">
              <a:extLst>
                <a:ext uri="{FF2B5EF4-FFF2-40B4-BE49-F238E27FC236}">
                  <a16:creationId xmlns:a16="http://schemas.microsoft.com/office/drawing/2014/main" id="{B4661B04-BDFC-317D-DAD3-C0967024F498}"/>
                </a:ext>
              </a:extLst>
            </p:cNvPr>
            <p:cNvSpPr/>
            <p:nvPr/>
          </p:nvSpPr>
          <p:spPr>
            <a:xfrm>
              <a:off x="725864" y="4165200"/>
              <a:ext cx="6990576" cy="2520000"/>
            </a:xfrm>
            <a:prstGeom prst="roundRect">
              <a:avLst>
                <a:gd name="adj" fmla="val 4835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8621EF1F-B445-7899-8585-574BB914B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4222" y="4596838"/>
              <a:ext cx="2889270" cy="1980000"/>
            </a:xfrm>
            <a:prstGeom prst="rect">
              <a:avLst/>
            </a:prstGeom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3881D73C-752F-1FB2-8996-0969D0F7EB37}"/>
                </a:ext>
              </a:extLst>
            </p:cNvPr>
            <p:cNvSpPr txBox="1"/>
            <p:nvPr/>
          </p:nvSpPr>
          <p:spPr>
            <a:xfrm>
              <a:off x="3802709" y="4596838"/>
              <a:ext cx="32674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Acceptor Removal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5F041708-B825-4636-2065-0E07FA660DEC}"/>
                </a:ext>
              </a:extLst>
            </p:cNvPr>
            <p:cNvSpPr txBox="1"/>
            <p:nvPr/>
          </p:nvSpPr>
          <p:spPr>
            <a:xfrm>
              <a:off x="3802711" y="5425359"/>
              <a:ext cx="33279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Acceptor Creation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CasellaDiTesto 11">
                  <a:extLst>
                    <a:ext uri="{FF2B5EF4-FFF2-40B4-BE49-F238E27FC236}">
                      <a16:creationId xmlns:a16="http://schemas.microsoft.com/office/drawing/2014/main" id="{4C41A436-410A-ECFF-B019-C8E4B7309F7A}"/>
                    </a:ext>
                  </a:extLst>
                </p:cNvPr>
                <p:cNvSpPr txBox="1"/>
                <p:nvPr/>
              </p:nvSpPr>
              <p:spPr>
                <a:xfrm>
                  <a:off x="3802711" y="4873538"/>
                  <a:ext cx="2232775" cy="2966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180000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𝐺𝐿</m:t>
                            </m:r>
                          </m:sub>
                        </m:sSub>
                        <m:d>
                          <m:dPr>
                            <m:ctrlP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Φ</m:t>
                            </m:r>
                          </m:e>
                        </m:d>
                        <m:r>
                          <a:rPr lang="it-IT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𝐺𝐿</m:t>
                            </m:r>
                          </m:sub>
                        </m:sSub>
                        <m:d>
                          <m:dPr>
                            <m:ctrlP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  <m:r>
                          <a:rPr lang="it-IT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it-IT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it-IT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sup>
                        </m:sSup>
                      </m:oMath>
                    </m:oMathPara>
                  </a14:m>
                  <a:endParaRPr lang="it-IT" sz="1200" dirty="0"/>
                </a:p>
              </p:txBody>
            </p:sp>
          </mc:Choice>
          <mc:Fallback xmlns="">
            <p:sp>
              <p:nvSpPr>
                <p:cNvPr id="12" name="CasellaDiTesto 11">
                  <a:extLst>
                    <a:ext uri="{FF2B5EF4-FFF2-40B4-BE49-F238E27FC236}">
                      <a16:creationId xmlns:a16="http://schemas.microsoft.com/office/drawing/2014/main" id="{4C41A436-410A-ECFF-B019-C8E4B7309F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2711" y="4873538"/>
                  <a:ext cx="2232775" cy="2966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CasellaDiTesto 12">
                  <a:extLst>
                    <a:ext uri="{FF2B5EF4-FFF2-40B4-BE49-F238E27FC236}">
                      <a16:creationId xmlns:a16="http://schemas.microsoft.com/office/drawing/2014/main" id="{AC56B61B-B178-436B-3CA1-6589CD641731}"/>
                    </a:ext>
                  </a:extLst>
                </p:cNvPr>
                <p:cNvSpPr txBox="1"/>
                <p:nvPr/>
              </p:nvSpPr>
              <p:spPr>
                <a:xfrm>
                  <a:off x="3977528" y="5708780"/>
                  <a:ext cx="3267443" cy="8680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If </a:t>
                  </a:r>
                  <a14:m>
                    <m:oMath xmlns:m="http://schemas.openxmlformats.org/officeDocument/2006/math">
                      <m:r>
                        <a:rPr lang="it-IT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it-IT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≤3∙</m:t>
                      </m:r>
                      <m:sSup>
                        <m:sSupPr>
                          <m:ctrlP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</m:sup>
                      </m:sSup>
                      <m:r>
                        <a:rPr lang="it-IT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𝑒𝑞</m:t>
                          </m:r>
                        </m:sub>
                      </m:sSub>
                      <m:r>
                        <a:rPr lang="it-IT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it-IT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it-IT" sz="1200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marL="180000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𝐵𝑢𝑙𝑘</m:t>
                            </m:r>
                          </m:sub>
                        </m:sSub>
                        <m:d>
                          <m:dPr>
                            <m:ctrlP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Φ</m:t>
                            </m:r>
                          </m:e>
                        </m:d>
                        <m:r>
                          <a:rPr lang="it-IT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it-IT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it-IT" sz="12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it-IT" sz="1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1200" i="1">
                                <a:latin typeface="Cambria Math" panose="02040503050406030204" pitchFamily="18" charset="0"/>
                              </a:rPr>
                              <m:t>𝐵𝑢𝑙𝑘</m:t>
                            </m:r>
                          </m:sub>
                        </m:sSub>
                        <m:d>
                          <m:dPr>
                            <m:ctrlPr>
                              <a:rPr lang="it-IT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2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  <m:r>
                          <a:rPr lang="it-IT" sz="12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it-IT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it-IT" sz="12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it-IT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m:rPr>
                            <m:sty m:val="p"/>
                          </m:rPr>
                          <a:rPr lang="el-G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oMath>
                    </m:oMathPara>
                  </a14:m>
                  <a:endParaRPr lang="en-GB" sz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r>
                    <a:rPr lang="en-GB" sz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else</a:t>
                  </a:r>
                </a:p>
                <a:p>
                  <a:pPr marL="180000"/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𝐵𝑢𝑙𝑘</m:t>
                          </m:r>
                        </m:sub>
                      </m:sSub>
                      <m:d>
                        <m:dPr>
                          <m:ctrlP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</m:d>
                      <m:r>
                        <a:rPr lang="it-IT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it-IT" sz="1200" dirty="0"/>
                    <a:t> </a:t>
                  </a:r>
                  <a14:m>
                    <m:oMath xmlns:m="http://schemas.openxmlformats.org/officeDocument/2006/math">
                      <m:r>
                        <a:rPr lang="it-IT" sz="1200" i="1">
                          <a:latin typeface="Cambria Math" panose="02040503050406030204" pitchFamily="18" charset="0"/>
                        </a:rPr>
                        <m:t>4.17</m:t>
                      </m:r>
                      <m:r>
                        <a:rPr lang="it-IT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it-IT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13</m:t>
                          </m:r>
                        </m:sup>
                      </m:sSup>
                      <m:r>
                        <a:rPr lang="it-IT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unc>
                        <m:funcPr>
                          <m:ctrlPr>
                            <a:rPr lang="it-IT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sz="12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el-GR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</m:func>
                      <m:r>
                        <a:rPr lang="it-IT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−1.41∙</m:t>
                      </m:r>
                      <m:sSup>
                        <m:sSupPr>
                          <m:ctrlPr>
                            <a:rPr lang="it-IT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</m:sup>
                      </m:sSup>
                    </m:oMath>
                  </a14:m>
                  <a:endParaRPr lang="en-GB" sz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3" name="CasellaDiTesto 12">
                  <a:extLst>
                    <a:ext uri="{FF2B5EF4-FFF2-40B4-BE49-F238E27FC236}">
                      <a16:creationId xmlns:a16="http://schemas.microsoft.com/office/drawing/2014/main" id="{AC56B61B-B178-436B-3CA1-6589CD6417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7528" y="5708780"/>
                  <a:ext cx="3267443" cy="86805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7" name="Immagine 16" descr="Immagine che contiene testo, linea, schermata, Diagramma&#10;&#10;Descrizione generata automaticamente">
              <a:extLst>
                <a:ext uri="{FF2B5EF4-FFF2-40B4-BE49-F238E27FC236}">
                  <a16:creationId xmlns:a16="http://schemas.microsoft.com/office/drawing/2014/main" id="{49F5F87E-49F5-48BD-4513-D3405D3E9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896" t="5594" r="723" b="2038"/>
            <a:stretch/>
          </p:blipFill>
          <p:spPr>
            <a:xfrm>
              <a:off x="5991922" y="4596838"/>
              <a:ext cx="1665888" cy="951092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73B87B40-9FD4-3D24-038A-0584B1564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910" t="5181" r="6347" b="1255"/>
            <a:stretch/>
          </p:blipFill>
          <p:spPr>
            <a:xfrm>
              <a:off x="6577334" y="5643802"/>
              <a:ext cx="972476" cy="624477"/>
            </a:xfrm>
            <a:prstGeom prst="rect">
              <a:avLst/>
            </a:prstGeom>
          </p:spPr>
        </p:pic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AA5F7C60-0814-6BAF-D191-E35C542E8660}"/>
                </a:ext>
              </a:extLst>
            </p:cNvPr>
            <p:cNvSpPr txBox="1"/>
            <p:nvPr/>
          </p:nvSpPr>
          <p:spPr>
            <a:xfrm>
              <a:off x="725864" y="4227130"/>
              <a:ext cx="69905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NEW UNIVERSITY OF PERUGIA RADIATION DAMAGE MODEL </a:t>
              </a:r>
            </a:p>
          </p:txBody>
        </p:sp>
        <p:cxnSp>
          <p:nvCxnSpPr>
            <p:cNvPr id="23" name="Connettore 1 22">
              <a:extLst>
                <a:ext uri="{FF2B5EF4-FFF2-40B4-BE49-F238E27FC236}">
                  <a16:creationId xmlns:a16="http://schemas.microsoft.com/office/drawing/2014/main" id="{71645CF5-E7A4-FD9D-A181-9F542DF9C98C}"/>
                </a:ext>
              </a:extLst>
            </p:cNvPr>
            <p:cNvCxnSpPr>
              <a:cxnSpLocks/>
            </p:cNvCxnSpPr>
            <p:nvPr/>
          </p:nvCxnSpPr>
          <p:spPr>
            <a:xfrm>
              <a:off x="3782538" y="4593238"/>
              <a:ext cx="0" cy="19836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itolo 1">
            <a:extLst>
              <a:ext uri="{FF2B5EF4-FFF2-40B4-BE49-F238E27FC236}">
                <a16:creationId xmlns:a16="http://schemas.microsoft.com/office/drawing/2014/main" id="{B62E6109-4BEC-AAED-83E8-3CCD79DB713B}"/>
              </a:ext>
            </a:extLst>
          </p:cNvPr>
          <p:cNvSpPr txBox="1">
            <a:spLocks/>
          </p:cNvSpPr>
          <p:nvPr/>
        </p:nvSpPr>
        <p:spPr>
          <a:xfrm>
            <a:off x="3245773" y="2100307"/>
            <a:ext cx="1080000" cy="721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DEVICE</a:t>
            </a:r>
          </a:p>
          <a:p>
            <a:pPr algn="ctr"/>
            <a:endParaRPr lang="it-IT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it-IT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SIMULATION</a:t>
            </a:r>
          </a:p>
        </p:txBody>
      </p:sp>
      <p:sp>
        <p:nvSpPr>
          <p:cNvPr id="20" name="Titolo 1">
            <a:extLst>
              <a:ext uri="{FF2B5EF4-FFF2-40B4-BE49-F238E27FC236}">
                <a16:creationId xmlns:a16="http://schemas.microsoft.com/office/drawing/2014/main" id="{8FE6B74B-A863-6D5E-9399-D64E3E6F6E2D}"/>
              </a:ext>
            </a:extLst>
          </p:cNvPr>
          <p:cNvSpPr txBox="1">
            <a:spLocks/>
          </p:cNvSpPr>
          <p:nvPr/>
        </p:nvSpPr>
        <p:spPr>
          <a:xfrm>
            <a:off x="6692037" y="2268344"/>
            <a:ext cx="288435" cy="368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</a:t>
            </a:r>
          </a:p>
        </p:txBody>
      </p:sp>
      <p:pic>
        <p:nvPicPr>
          <p:cNvPr id="21" name="Immagine 20" descr="Immagine che contiene software, Software multimediale, Software per la grafica, Icona del computer&#10;&#10;Il contenuto generato dall'IA potrebbe non essere corretto.">
            <a:extLst>
              <a:ext uri="{FF2B5EF4-FFF2-40B4-BE49-F238E27FC236}">
                <a16:creationId xmlns:a16="http://schemas.microsoft.com/office/drawing/2014/main" id="{7AED8032-336F-884A-0B72-47B12AF6319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8539" t="13391" r="22576" b="33864"/>
          <a:stretch/>
        </p:blipFill>
        <p:spPr>
          <a:xfrm>
            <a:off x="961201" y="1380156"/>
            <a:ext cx="2051320" cy="2160000"/>
          </a:xfrm>
          <a:prstGeom prst="rect">
            <a:avLst/>
          </a:prstGeom>
        </p:spPr>
      </p:pic>
      <p:pic>
        <p:nvPicPr>
          <p:cNvPr id="22" name="Immagine 21" descr="Immagine che contiene software, Software multimediale, Icona del computer, Software per la grafica&#10;&#10;Il contenuto generato dall'IA potrebbe non essere corretto.">
            <a:extLst>
              <a:ext uri="{FF2B5EF4-FFF2-40B4-BE49-F238E27FC236}">
                <a16:creationId xmlns:a16="http://schemas.microsoft.com/office/drawing/2014/main" id="{6679617C-10F1-C4DA-34A1-78E5046B7E9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8495" t="13358" r="27696" b="33896"/>
          <a:stretch/>
        </p:blipFill>
        <p:spPr>
          <a:xfrm>
            <a:off x="4693707" y="1380156"/>
            <a:ext cx="1690835" cy="2160000"/>
          </a:xfrm>
          <a:prstGeom prst="rect">
            <a:avLst/>
          </a:prstGeom>
        </p:spPr>
      </p:pic>
      <p:pic>
        <p:nvPicPr>
          <p:cNvPr id="24" name="Immagine 23" descr="Immagine che contiene schermata, software, Software multimediale&#10;&#10;Il contenuto generato dall'IA potrebbe non essere corretto.">
            <a:extLst>
              <a:ext uri="{FF2B5EF4-FFF2-40B4-BE49-F238E27FC236}">
                <a16:creationId xmlns:a16="http://schemas.microsoft.com/office/drawing/2014/main" id="{F8AE77F1-19E5-5E94-C8B4-AE69DFA7703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8663" t="9746" r="4167" b="24435"/>
          <a:stretch/>
        </p:blipFill>
        <p:spPr>
          <a:xfrm>
            <a:off x="7287966" y="1380156"/>
            <a:ext cx="4391735" cy="2160000"/>
          </a:xfrm>
          <a:prstGeom prst="rect">
            <a:avLst/>
          </a:prstGeom>
        </p:spPr>
      </p:pic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BDE10BE7-4F25-EA8E-7436-9B6E7C5F1F78}"/>
              </a:ext>
            </a:extLst>
          </p:cNvPr>
          <p:cNvCxnSpPr>
            <a:cxnSpLocks/>
          </p:cNvCxnSpPr>
          <p:nvPr/>
        </p:nvCxnSpPr>
        <p:spPr>
          <a:xfrm>
            <a:off x="3133114" y="2460156"/>
            <a:ext cx="1440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itolo 1">
            <a:extLst>
              <a:ext uri="{FF2B5EF4-FFF2-40B4-BE49-F238E27FC236}">
                <a16:creationId xmlns:a16="http://schemas.microsoft.com/office/drawing/2014/main" id="{B0A127D8-6F74-F37F-85A3-BBBCD0B6114F}"/>
              </a:ext>
            </a:extLst>
          </p:cNvPr>
          <p:cNvSpPr txBox="1">
            <a:spLocks/>
          </p:cNvSpPr>
          <p:nvPr/>
        </p:nvSpPr>
        <p:spPr>
          <a:xfrm>
            <a:off x="916375" y="3540156"/>
            <a:ext cx="1504093" cy="452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000" b="1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Geometry definition</a:t>
            </a:r>
          </a:p>
        </p:txBody>
      </p:sp>
      <p:sp>
        <p:nvSpPr>
          <p:cNvPr id="27" name="Titolo 1">
            <a:extLst>
              <a:ext uri="{FF2B5EF4-FFF2-40B4-BE49-F238E27FC236}">
                <a16:creationId xmlns:a16="http://schemas.microsoft.com/office/drawing/2014/main" id="{3352C092-B6EF-E330-34EA-FE114B33CEE6}"/>
              </a:ext>
            </a:extLst>
          </p:cNvPr>
          <p:cNvSpPr txBox="1">
            <a:spLocks/>
          </p:cNvSpPr>
          <p:nvPr/>
        </p:nvSpPr>
        <p:spPr>
          <a:xfrm>
            <a:off x="4252107" y="3540156"/>
            <a:ext cx="2315763" cy="452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000" b="1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Microscopic information         (carrier density, electric field,…)</a:t>
            </a:r>
          </a:p>
        </p:txBody>
      </p:sp>
      <p:sp>
        <p:nvSpPr>
          <p:cNvPr id="28" name="Titolo 1">
            <a:extLst>
              <a:ext uri="{FF2B5EF4-FFF2-40B4-BE49-F238E27FC236}">
                <a16:creationId xmlns:a16="http://schemas.microsoft.com/office/drawing/2014/main" id="{55CB6224-49B4-4053-8321-034C65DAA5FD}"/>
              </a:ext>
            </a:extLst>
          </p:cNvPr>
          <p:cNvSpPr txBox="1">
            <a:spLocks/>
          </p:cNvSpPr>
          <p:nvPr/>
        </p:nvSpPr>
        <p:spPr>
          <a:xfrm>
            <a:off x="8325951" y="3540156"/>
            <a:ext cx="2315763" cy="452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000" b="1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Macroscopic information         (current, capacitance,…)</a:t>
            </a:r>
          </a:p>
        </p:txBody>
      </p:sp>
      <p:pic>
        <p:nvPicPr>
          <p:cNvPr id="11" name="Immagine 10" descr="Immagine che contiene testo, diagramm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8E59A127-BD93-5841-8992-13699D64422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024" r="50558"/>
          <a:stretch/>
        </p:blipFill>
        <p:spPr>
          <a:xfrm>
            <a:off x="808902" y="1380156"/>
            <a:ext cx="5400000" cy="3769604"/>
          </a:xfrm>
          <a:prstGeom prst="rect">
            <a:avLst/>
          </a:prstGeom>
        </p:spPr>
      </p:pic>
      <p:sp>
        <p:nvSpPr>
          <p:cNvPr id="3" name="Sottotitolo 2">
            <a:extLst>
              <a:ext uri="{FF2B5EF4-FFF2-40B4-BE49-F238E27FC236}">
                <a16:creationId xmlns:a16="http://schemas.microsoft.com/office/drawing/2014/main" id="{4D09E78E-E7F4-6B20-D051-3C5204D6774C}"/>
              </a:ext>
            </a:extLst>
          </p:cNvPr>
          <p:cNvSpPr txBox="1">
            <a:spLocks/>
          </p:cNvSpPr>
          <p:nvPr/>
        </p:nvSpPr>
        <p:spPr>
          <a:xfrm rot="16200000">
            <a:off x="-459081" y="5930248"/>
            <a:ext cx="1339361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Fondacci et al.</a:t>
            </a:r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id="{D98D25A2-5E32-D216-CCF3-24F4A909FA14}"/>
              </a:ext>
            </a:extLst>
          </p:cNvPr>
          <p:cNvSpPr txBox="1">
            <a:spLocks/>
          </p:cNvSpPr>
          <p:nvPr/>
        </p:nvSpPr>
        <p:spPr>
          <a:xfrm rot="16200000">
            <a:off x="-1582350" y="2260577"/>
            <a:ext cx="3575516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of next-generation LGADs with TCAD tools </a:t>
            </a:r>
          </a:p>
        </p:txBody>
      </p:sp>
      <p:sp>
        <p:nvSpPr>
          <p:cNvPr id="31" name="Sottotitolo 2">
            <a:extLst>
              <a:ext uri="{FF2B5EF4-FFF2-40B4-BE49-F238E27FC236}">
                <a16:creationId xmlns:a16="http://schemas.microsoft.com/office/drawing/2014/main" id="{66BD0043-7D95-1FFD-3AF4-AD85139EDB89}"/>
              </a:ext>
            </a:extLst>
          </p:cNvPr>
          <p:cNvSpPr txBox="1">
            <a:spLocks/>
          </p:cNvSpPr>
          <p:nvPr/>
        </p:nvSpPr>
        <p:spPr>
          <a:xfrm rot="16200000">
            <a:off x="-205995" y="4654451"/>
            <a:ext cx="822804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IFD 2025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8EBF0282-2292-375D-6710-328921961394}"/>
              </a:ext>
            </a:extLst>
          </p:cNvPr>
          <p:cNvSpPr txBox="1"/>
          <p:nvPr/>
        </p:nvSpPr>
        <p:spPr>
          <a:xfrm rot="16200000">
            <a:off x="4590063" y="5498600"/>
            <a:ext cx="1980000" cy="1692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it-IT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Morozzi et al., </a:t>
            </a:r>
            <a:r>
              <a:rPr lang="it-IT" sz="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</a:t>
            </a:r>
            <a:r>
              <a:rPr lang="it-IT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Vertex2019 (2020) 050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72E17E3C-C736-4752-47AD-06921BD60648}"/>
              </a:ext>
            </a:extLst>
          </p:cNvPr>
          <p:cNvSpPr txBox="1"/>
          <p:nvPr/>
        </p:nvSpPr>
        <p:spPr>
          <a:xfrm rot="5400000">
            <a:off x="4756585" y="5495001"/>
            <a:ext cx="1980000" cy="1692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it-IT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M. Ferrero et al., CRC Press (2021)</a:t>
            </a:r>
          </a:p>
        </p:txBody>
      </p:sp>
      <p:pic>
        <p:nvPicPr>
          <p:cNvPr id="30" name="Immagine 29" descr="Immagine che contiene testo, diagramm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42C914EF-CE97-5071-26C1-D527384553C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50628" t="2312"/>
          <a:stretch/>
        </p:blipFill>
        <p:spPr>
          <a:xfrm>
            <a:off x="3617540" y="1953322"/>
            <a:ext cx="5400000" cy="376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53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F016D-587D-CB5E-E578-A69183226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4B42CC64-58C7-1B34-2CF8-097C1D588298}"/>
              </a:ext>
            </a:extLst>
          </p:cNvPr>
          <p:cNvSpPr/>
          <p:nvPr/>
        </p:nvSpPr>
        <p:spPr>
          <a:xfrm>
            <a:off x="0" y="0"/>
            <a:ext cx="421200" cy="6858000"/>
          </a:xfrm>
          <a:prstGeom prst="rect">
            <a:avLst/>
          </a:prstGeom>
          <a:solidFill>
            <a:srgbClr val="2A76CD"/>
          </a:solidFill>
          <a:ln>
            <a:solidFill>
              <a:srgbClr val="2A76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58FD1B06-56B3-F4A4-BA45-3EA6B6DC65CA}"/>
              </a:ext>
            </a:extLst>
          </p:cNvPr>
          <p:cNvSpPr txBox="1">
            <a:spLocks/>
          </p:cNvSpPr>
          <p:nvPr/>
        </p:nvSpPr>
        <p:spPr>
          <a:xfrm>
            <a:off x="32893" y="100399"/>
            <a:ext cx="350221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5" name="Titolo 14">
            <a:extLst>
              <a:ext uri="{FF2B5EF4-FFF2-40B4-BE49-F238E27FC236}">
                <a16:creationId xmlns:a16="http://schemas.microsoft.com/office/drawing/2014/main" id="{925C6A17-94E9-2326-530B-DFAC1DF7A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01" y="365125"/>
            <a:ext cx="11743099" cy="763031"/>
          </a:xfrm>
        </p:spPr>
        <p:txBody>
          <a:bodyPr/>
          <a:lstStyle/>
          <a:p>
            <a:pPr algn="ctr"/>
            <a:r>
              <a:rPr lang="it-IT" dirty="0"/>
              <a:t>Technology Computer </a:t>
            </a:r>
            <a:r>
              <a:rPr lang="it-IT" dirty="0" err="1"/>
              <a:t>Aided</a:t>
            </a:r>
            <a:r>
              <a:rPr lang="it-IT" dirty="0"/>
              <a:t> Design (TCAD)</a:t>
            </a:r>
          </a:p>
        </p:txBody>
      </p: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692B3A74-8057-9587-5E24-9B17AB84660D}"/>
              </a:ext>
            </a:extLst>
          </p:cNvPr>
          <p:cNvGrpSpPr/>
          <p:nvPr/>
        </p:nvGrpSpPr>
        <p:grpSpPr>
          <a:xfrm>
            <a:off x="2600712" y="4165200"/>
            <a:ext cx="6990576" cy="2520000"/>
            <a:chOff x="725864" y="4165200"/>
            <a:chExt cx="6990576" cy="2520000"/>
          </a:xfrm>
        </p:grpSpPr>
        <p:sp>
          <p:nvSpPr>
            <p:cNvPr id="2" name="Rettangolo con angoli arrotondati 1">
              <a:extLst>
                <a:ext uri="{FF2B5EF4-FFF2-40B4-BE49-F238E27FC236}">
                  <a16:creationId xmlns:a16="http://schemas.microsoft.com/office/drawing/2014/main" id="{4AECFFCF-3E2C-463D-2EB8-7DA4C37EA043}"/>
                </a:ext>
              </a:extLst>
            </p:cNvPr>
            <p:cNvSpPr/>
            <p:nvPr/>
          </p:nvSpPr>
          <p:spPr>
            <a:xfrm>
              <a:off x="725864" y="4165200"/>
              <a:ext cx="6990576" cy="2520000"/>
            </a:xfrm>
            <a:prstGeom prst="roundRect">
              <a:avLst>
                <a:gd name="adj" fmla="val 4835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863D3EBC-6309-E4D0-8981-047C52E54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4222" y="4596838"/>
              <a:ext cx="2889270" cy="1980000"/>
            </a:xfrm>
            <a:prstGeom prst="rect">
              <a:avLst/>
            </a:prstGeom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2032F54C-1329-FE4D-848B-5ACF3E7BCC84}"/>
                </a:ext>
              </a:extLst>
            </p:cNvPr>
            <p:cNvSpPr txBox="1"/>
            <p:nvPr/>
          </p:nvSpPr>
          <p:spPr>
            <a:xfrm>
              <a:off x="3802709" y="4596838"/>
              <a:ext cx="32674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Acceptor Removal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FB2E252F-47DD-42EC-9286-1BE9791CAA89}"/>
                </a:ext>
              </a:extLst>
            </p:cNvPr>
            <p:cNvSpPr txBox="1"/>
            <p:nvPr/>
          </p:nvSpPr>
          <p:spPr>
            <a:xfrm>
              <a:off x="3802711" y="5425359"/>
              <a:ext cx="33279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Acceptor Creation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CasellaDiTesto 11">
                  <a:extLst>
                    <a:ext uri="{FF2B5EF4-FFF2-40B4-BE49-F238E27FC236}">
                      <a16:creationId xmlns:a16="http://schemas.microsoft.com/office/drawing/2014/main" id="{0B4B8FCC-2993-3AAE-AD0F-CF38EB9DA0E0}"/>
                    </a:ext>
                  </a:extLst>
                </p:cNvPr>
                <p:cNvSpPr txBox="1"/>
                <p:nvPr/>
              </p:nvSpPr>
              <p:spPr>
                <a:xfrm>
                  <a:off x="3802711" y="4873538"/>
                  <a:ext cx="2232775" cy="2966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180000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𝐺𝐿</m:t>
                            </m:r>
                          </m:sub>
                        </m:sSub>
                        <m:d>
                          <m:dPr>
                            <m:ctrlP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Φ</m:t>
                            </m:r>
                          </m:e>
                        </m:d>
                        <m:r>
                          <a:rPr lang="it-IT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𝐺𝐿</m:t>
                            </m:r>
                          </m:sub>
                        </m:sSub>
                        <m:d>
                          <m:dPr>
                            <m:ctrlP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  <m:r>
                          <a:rPr lang="it-IT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it-IT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it-IT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sup>
                        </m:sSup>
                      </m:oMath>
                    </m:oMathPara>
                  </a14:m>
                  <a:endParaRPr lang="it-IT" sz="1200" dirty="0"/>
                </a:p>
              </p:txBody>
            </p:sp>
          </mc:Choice>
          <mc:Fallback xmlns="">
            <p:sp>
              <p:nvSpPr>
                <p:cNvPr id="12" name="CasellaDiTesto 11">
                  <a:extLst>
                    <a:ext uri="{FF2B5EF4-FFF2-40B4-BE49-F238E27FC236}">
                      <a16:creationId xmlns:a16="http://schemas.microsoft.com/office/drawing/2014/main" id="{0B4B8FCC-2993-3AAE-AD0F-CF38EB9DA0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2711" y="4873538"/>
                  <a:ext cx="2232775" cy="2966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CasellaDiTesto 12">
                  <a:extLst>
                    <a:ext uri="{FF2B5EF4-FFF2-40B4-BE49-F238E27FC236}">
                      <a16:creationId xmlns:a16="http://schemas.microsoft.com/office/drawing/2014/main" id="{71CBC100-AA9E-DAA9-D97A-C9CBA52C4798}"/>
                    </a:ext>
                  </a:extLst>
                </p:cNvPr>
                <p:cNvSpPr txBox="1"/>
                <p:nvPr/>
              </p:nvSpPr>
              <p:spPr>
                <a:xfrm>
                  <a:off x="3977528" y="5708780"/>
                  <a:ext cx="3267443" cy="8680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If </a:t>
                  </a:r>
                  <a14:m>
                    <m:oMath xmlns:m="http://schemas.openxmlformats.org/officeDocument/2006/math">
                      <m:r>
                        <a:rPr lang="it-IT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it-IT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≤3∙</m:t>
                      </m:r>
                      <m:sSup>
                        <m:sSupPr>
                          <m:ctrlP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</m:sup>
                      </m:sSup>
                      <m:r>
                        <a:rPr lang="it-IT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𝑒𝑞</m:t>
                          </m:r>
                        </m:sub>
                      </m:sSub>
                      <m:r>
                        <a:rPr lang="it-IT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it-IT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it-IT" sz="1200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marL="180000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𝐵𝑢𝑙𝑘</m:t>
                            </m:r>
                          </m:sub>
                        </m:sSub>
                        <m:d>
                          <m:dPr>
                            <m:ctrlPr>
                              <a:rPr lang="it-IT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Φ</m:t>
                            </m:r>
                          </m:e>
                        </m:d>
                        <m:r>
                          <a:rPr lang="it-IT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it-IT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it-IT" sz="12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it-IT" sz="1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1200" i="1">
                                <a:latin typeface="Cambria Math" panose="02040503050406030204" pitchFamily="18" charset="0"/>
                              </a:rPr>
                              <m:t>𝐵𝑢𝑙𝑘</m:t>
                            </m:r>
                          </m:sub>
                        </m:sSub>
                        <m:d>
                          <m:dPr>
                            <m:ctrlPr>
                              <a:rPr lang="it-IT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2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  <m:r>
                          <a:rPr lang="it-IT" sz="12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it-IT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it-IT" sz="12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it-IT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m:rPr>
                            <m:sty m:val="p"/>
                          </m:rPr>
                          <a:rPr lang="el-G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oMath>
                    </m:oMathPara>
                  </a14:m>
                  <a:endParaRPr lang="en-GB" sz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r>
                    <a:rPr lang="en-GB" sz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else</a:t>
                  </a:r>
                </a:p>
                <a:p>
                  <a:pPr marL="180000"/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𝐵𝑢𝑙𝑘</m:t>
                          </m:r>
                        </m:sub>
                      </m:sSub>
                      <m:d>
                        <m:dPr>
                          <m:ctrlPr>
                            <a:rPr lang="it-IT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</m:d>
                      <m:r>
                        <a:rPr lang="it-IT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it-IT" sz="1200" dirty="0"/>
                    <a:t> </a:t>
                  </a:r>
                  <a14:m>
                    <m:oMath xmlns:m="http://schemas.openxmlformats.org/officeDocument/2006/math">
                      <m:r>
                        <a:rPr lang="it-IT" sz="1200" i="1">
                          <a:latin typeface="Cambria Math" panose="02040503050406030204" pitchFamily="18" charset="0"/>
                        </a:rPr>
                        <m:t>4.17</m:t>
                      </m:r>
                      <m:r>
                        <a:rPr lang="it-IT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it-IT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13</m:t>
                          </m:r>
                        </m:sup>
                      </m:sSup>
                      <m:r>
                        <a:rPr lang="it-IT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unc>
                        <m:funcPr>
                          <m:ctrlPr>
                            <a:rPr lang="it-IT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sz="12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el-GR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</m:func>
                      <m:r>
                        <a:rPr lang="it-IT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−1.41∙</m:t>
                      </m:r>
                      <m:sSup>
                        <m:sSupPr>
                          <m:ctrlPr>
                            <a:rPr lang="it-IT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</m:sup>
                      </m:sSup>
                    </m:oMath>
                  </a14:m>
                  <a:endParaRPr lang="en-GB" sz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3" name="CasellaDiTesto 12">
                  <a:extLst>
                    <a:ext uri="{FF2B5EF4-FFF2-40B4-BE49-F238E27FC236}">
                      <a16:creationId xmlns:a16="http://schemas.microsoft.com/office/drawing/2014/main" id="{71CBC100-AA9E-DAA9-D97A-C9CBA52C47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7528" y="5708780"/>
                  <a:ext cx="3267443" cy="86805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7" name="Immagine 16" descr="Immagine che contiene testo, linea, schermata, Diagramma&#10;&#10;Descrizione generata automaticamente">
              <a:extLst>
                <a:ext uri="{FF2B5EF4-FFF2-40B4-BE49-F238E27FC236}">
                  <a16:creationId xmlns:a16="http://schemas.microsoft.com/office/drawing/2014/main" id="{42FF6D47-1899-1284-D7A5-6352E319C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896" t="5594" r="723" b="2038"/>
            <a:stretch/>
          </p:blipFill>
          <p:spPr>
            <a:xfrm>
              <a:off x="5991922" y="4596838"/>
              <a:ext cx="1665888" cy="951092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A20F01BA-2BD2-1C73-D2B8-9D369905B0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910" t="5181" r="6347" b="1255"/>
            <a:stretch/>
          </p:blipFill>
          <p:spPr>
            <a:xfrm>
              <a:off x="6577334" y="5643802"/>
              <a:ext cx="972476" cy="624477"/>
            </a:xfrm>
            <a:prstGeom prst="rect">
              <a:avLst/>
            </a:prstGeom>
          </p:spPr>
        </p:pic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28DBA2BF-832B-C010-372D-532D0EFF01DB}"/>
                </a:ext>
              </a:extLst>
            </p:cNvPr>
            <p:cNvSpPr txBox="1"/>
            <p:nvPr/>
          </p:nvSpPr>
          <p:spPr>
            <a:xfrm>
              <a:off x="725864" y="4227130"/>
              <a:ext cx="69905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NEW UNIVERSITY OF PERUGIA RADIATION DAMAGE MODEL </a:t>
              </a:r>
            </a:p>
          </p:txBody>
        </p:sp>
        <p:cxnSp>
          <p:nvCxnSpPr>
            <p:cNvPr id="23" name="Connettore 1 22">
              <a:extLst>
                <a:ext uri="{FF2B5EF4-FFF2-40B4-BE49-F238E27FC236}">
                  <a16:creationId xmlns:a16="http://schemas.microsoft.com/office/drawing/2014/main" id="{C28C6F21-E3C6-B0E9-6116-4F8AC09159D8}"/>
                </a:ext>
              </a:extLst>
            </p:cNvPr>
            <p:cNvCxnSpPr>
              <a:cxnSpLocks/>
            </p:cNvCxnSpPr>
            <p:nvPr/>
          </p:nvCxnSpPr>
          <p:spPr>
            <a:xfrm>
              <a:off x="3782538" y="4593238"/>
              <a:ext cx="0" cy="19836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itolo 1">
            <a:extLst>
              <a:ext uri="{FF2B5EF4-FFF2-40B4-BE49-F238E27FC236}">
                <a16:creationId xmlns:a16="http://schemas.microsoft.com/office/drawing/2014/main" id="{1164F01E-A766-A31F-FFEE-9DB30DD599C0}"/>
              </a:ext>
            </a:extLst>
          </p:cNvPr>
          <p:cNvSpPr txBox="1">
            <a:spLocks/>
          </p:cNvSpPr>
          <p:nvPr/>
        </p:nvSpPr>
        <p:spPr>
          <a:xfrm>
            <a:off x="3245773" y="2100307"/>
            <a:ext cx="1080000" cy="721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DEVICE</a:t>
            </a:r>
          </a:p>
          <a:p>
            <a:pPr algn="ctr"/>
            <a:endParaRPr lang="it-IT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it-IT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SIMULATION</a:t>
            </a:r>
          </a:p>
        </p:txBody>
      </p:sp>
      <p:sp>
        <p:nvSpPr>
          <p:cNvPr id="20" name="Titolo 1">
            <a:extLst>
              <a:ext uri="{FF2B5EF4-FFF2-40B4-BE49-F238E27FC236}">
                <a16:creationId xmlns:a16="http://schemas.microsoft.com/office/drawing/2014/main" id="{C9E6002E-B609-254C-8074-C22B6D80657C}"/>
              </a:ext>
            </a:extLst>
          </p:cNvPr>
          <p:cNvSpPr txBox="1">
            <a:spLocks/>
          </p:cNvSpPr>
          <p:nvPr/>
        </p:nvSpPr>
        <p:spPr>
          <a:xfrm>
            <a:off x="6692037" y="2268344"/>
            <a:ext cx="288435" cy="368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</a:t>
            </a:r>
          </a:p>
        </p:txBody>
      </p:sp>
      <p:pic>
        <p:nvPicPr>
          <p:cNvPr id="21" name="Immagine 20" descr="Immagine che contiene software, Software multimediale, Software per la grafica, Icona del computer&#10;&#10;Il contenuto generato dall'IA potrebbe non essere corretto.">
            <a:extLst>
              <a:ext uri="{FF2B5EF4-FFF2-40B4-BE49-F238E27FC236}">
                <a16:creationId xmlns:a16="http://schemas.microsoft.com/office/drawing/2014/main" id="{0A51B6E6-EDF7-FABF-9308-A8881849D13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8539" t="13391" r="22576" b="33864"/>
          <a:stretch/>
        </p:blipFill>
        <p:spPr>
          <a:xfrm>
            <a:off x="961201" y="1380156"/>
            <a:ext cx="2051320" cy="2160000"/>
          </a:xfrm>
          <a:prstGeom prst="rect">
            <a:avLst/>
          </a:prstGeom>
        </p:spPr>
      </p:pic>
      <p:pic>
        <p:nvPicPr>
          <p:cNvPr id="22" name="Immagine 21" descr="Immagine che contiene software, Software multimediale, Icona del computer, Software per la grafica&#10;&#10;Il contenuto generato dall'IA potrebbe non essere corretto.">
            <a:extLst>
              <a:ext uri="{FF2B5EF4-FFF2-40B4-BE49-F238E27FC236}">
                <a16:creationId xmlns:a16="http://schemas.microsoft.com/office/drawing/2014/main" id="{60EFDFFB-6072-6C82-513C-22BF3734B15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8495" t="13358" r="27696" b="33896"/>
          <a:stretch/>
        </p:blipFill>
        <p:spPr>
          <a:xfrm>
            <a:off x="4693707" y="1380156"/>
            <a:ext cx="1690835" cy="2160000"/>
          </a:xfrm>
          <a:prstGeom prst="rect">
            <a:avLst/>
          </a:prstGeom>
        </p:spPr>
      </p:pic>
      <p:pic>
        <p:nvPicPr>
          <p:cNvPr id="24" name="Immagine 23" descr="Immagine che contiene schermata, software, Software multimediale&#10;&#10;Il contenuto generato dall'IA potrebbe non essere corretto.">
            <a:extLst>
              <a:ext uri="{FF2B5EF4-FFF2-40B4-BE49-F238E27FC236}">
                <a16:creationId xmlns:a16="http://schemas.microsoft.com/office/drawing/2014/main" id="{8BF2A9E5-F179-3D2D-55C0-7700C6E143C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8663" t="9746" r="4167" b="24435"/>
          <a:stretch/>
        </p:blipFill>
        <p:spPr>
          <a:xfrm>
            <a:off x="7287966" y="1380156"/>
            <a:ext cx="4391735" cy="2160000"/>
          </a:xfrm>
          <a:prstGeom prst="rect">
            <a:avLst/>
          </a:prstGeom>
        </p:spPr>
      </p:pic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F47F2F8A-1B85-9DC3-16D3-EAE314E5A7A7}"/>
              </a:ext>
            </a:extLst>
          </p:cNvPr>
          <p:cNvCxnSpPr>
            <a:cxnSpLocks/>
          </p:cNvCxnSpPr>
          <p:nvPr/>
        </p:nvCxnSpPr>
        <p:spPr>
          <a:xfrm>
            <a:off x="3133114" y="2460156"/>
            <a:ext cx="1440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itolo 1">
            <a:extLst>
              <a:ext uri="{FF2B5EF4-FFF2-40B4-BE49-F238E27FC236}">
                <a16:creationId xmlns:a16="http://schemas.microsoft.com/office/drawing/2014/main" id="{4D150BA3-BF0D-9A8B-0500-32863085D735}"/>
              </a:ext>
            </a:extLst>
          </p:cNvPr>
          <p:cNvSpPr txBox="1">
            <a:spLocks/>
          </p:cNvSpPr>
          <p:nvPr/>
        </p:nvSpPr>
        <p:spPr>
          <a:xfrm>
            <a:off x="916375" y="3540156"/>
            <a:ext cx="1504093" cy="452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000" b="1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Geometry definition</a:t>
            </a:r>
          </a:p>
        </p:txBody>
      </p:sp>
      <p:sp>
        <p:nvSpPr>
          <p:cNvPr id="27" name="Titolo 1">
            <a:extLst>
              <a:ext uri="{FF2B5EF4-FFF2-40B4-BE49-F238E27FC236}">
                <a16:creationId xmlns:a16="http://schemas.microsoft.com/office/drawing/2014/main" id="{FB719D2E-D52A-281D-2A86-7FA55FCB8B59}"/>
              </a:ext>
            </a:extLst>
          </p:cNvPr>
          <p:cNvSpPr txBox="1">
            <a:spLocks/>
          </p:cNvSpPr>
          <p:nvPr/>
        </p:nvSpPr>
        <p:spPr>
          <a:xfrm>
            <a:off x="4252107" y="3540156"/>
            <a:ext cx="2315763" cy="452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000" b="1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Microscopic information         (carrier density, electric field,…)</a:t>
            </a:r>
          </a:p>
        </p:txBody>
      </p:sp>
      <p:sp>
        <p:nvSpPr>
          <p:cNvPr id="28" name="Titolo 1">
            <a:extLst>
              <a:ext uri="{FF2B5EF4-FFF2-40B4-BE49-F238E27FC236}">
                <a16:creationId xmlns:a16="http://schemas.microsoft.com/office/drawing/2014/main" id="{A8962250-CBEC-2C58-66DA-6D16072C58A1}"/>
              </a:ext>
            </a:extLst>
          </p:cNvPr>
          <p:cNvSpPr txBox="1">
            <a:spLocks/>
          </p:cNvSpPr>
          <p:nvPr/>
        </p:nvSpPr>
        <p:spPr>
          <a:xfrm>
            <a:off x="8325951" y="3540156"/>
            <a:ext cx="2315763" cy="452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000" b="1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Macroscopic information         (current, capacitance,…)</a:t>
            </a:r>
          </a:p>
        </p:txBody>
      </p:sp>
      <p:pic>
        <p:nvPicPr>
          <p:cNvPr id="11" name="Immagine 10" descr="Immagine che contiene testo, diagramm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B98CEB44-CBD6-3C60-0CD8-A2B49BA9199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024" r="50558"/>
          <a:stretch/>
        </p:blipFill>
        <p:spPr>
          <a:xfrm>
            <a:off x="808902" y="1380156"/>
            <a:ext cx="5400000" cy="3769604"/>
          </a:xfrm>
          <a:prstGeom prst="rect">
            <a:avLst/>
          </a:prstGeom>
        </p:spPr>
      </p:pic>
      <p:sp>
        <p:nvSpPr>
          <p:cNvPr id="3" name="Sottotitolo 2">
            <a:extLst>
              <a:ext uri="{FF2B5EF4-FFF2-40B4-BE49-F238E27FC236}">
                <a16:creationId xmlns:a16="http://schemas.microsoft.com/office/drawing/2014/main" id="{BAAB6155-1293-A79D-A36F-321DEA0143B8}"/>
              </a:ext>
            </a:extLst>
          </p:cNvPr>
          <p:cNvSpPr txBox="1">
            <a:spLocks/>
          </p:cNvSpPr>
          <p:nvPr/>
        </p:nvSpPr>
        <p:spPr>
          <a:xfrm rot="16200000">
            <a:off x="-459081" y="5930248"/>
            <a:ext cx="1339361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Fondacci et al.</a:t>
            </a:r>
          </a:p>
        </p:txBody>
      </p:sp>
      <p:sp>
        <p:nvSpPr>
          <p:cNvPr id="31" name="Sottotitolo 2">
            <a:extLst>
              <a:ext uri="{FF2B5EF4-FFF2-40B4-BE49-F238E27FC236}">
                <a16:creationId xmlns:a16="http://schemas.microsoft.com/office/drawing/2014/main" id="{E9465FD3-CC4B-E36D-4245-9FC21CF0D39A}"/>
              </a:ext>
            </a:extLst>
          </p:cNvPr>
          <p:cNvSpPr txBox="1">
            <a:spLocks/>
          </p:cNvSpPr>
          <p:nvPr/>
        </p:nvSpPr>
        <p:spPr>
          <a:xfrm rot="16200000">
            <a:off x="-1582350" y="2260577"/>
            <a:ext cx="3575516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of next-generation LGADs with TCAD tools </a:t>
            </a:r>
          </a:p>
        </p:txBody>
      </p:sp>
      <p:sp>
        <p:nvSpPr>
          <p:cNvPr id="34" name="Sottotitolo 2">
            <a:extLst>
              <a:ext uri="{FF2B5EF4-FFF2-40B4-BE49-F238E27FC236}">
                <a16:creationId xmlns:a16="http://schemas.microsoft.com/office/drawing/2014/main" id="{44EC51EF-CA51-81C6-9DB3-8969F74D20DB}"/>
              </a:ext>
            </a:extLst>
          </p:cNvPr>
          <p:cNvSpPr txBox="1">
            <a:spLocks/>
          </p:cNvSpPr>
          <p:nvPr/>
        </p:nvSpPr>
        <p:spPr>
          <a:xfrm rot="16200000">
            <a:off x="-205995" y="4654451"/>
            <a:ext cx="822804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IFD 2025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24C27802-4A90-E431-804A-5884C7300696}"/>
              </a:ext>
            </a:extLst>
          </p:cNvPr>
          <p:cNvSpPr txBox="1"/>
          <p:nvPr/>
        </p:nvSpPr>
        <p:spPr>
          <a:xfrm rot="16200000">
            <a:off x="4590063" y="5498600"/>
            <a:ext cx="1980000" cy="1692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it-IT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Morozzi et al., </a:t>
            </a:r>
            <a:r>
              <a:rPr lang="it-IT" sz="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</a:t>
            </a:r>
            <a:r>
              <a:rPr lang="it-IT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Vertex2019 (2020) 050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8BF53321-183B-3CC8-4091-B55A6503326B}"/>
              </a:ext>
            </a:extLst>
          </p:cNvPr>
          <p:cNvSpPr txBox="1"/>
          <p:nvPr/>
        </p:nvSpPr>
        <p:spPr>
          <a:xfrm rot="5400000">
            <a:off x="4756585" y="5495001"/>
            <a:ext cx="1980000" cy="1692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it-IT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M. Ferrero et al., CRC Press (2021)</a:t>
            </a:r>
          </a:p>
        </p:txBody>
      </p:sp>
      <p:pic>
        <p:nvPicPr>
          <p:cNvPr id="30" name="Immagine 29" descr="Immagine che contiene testo, diagramm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877DF757-BB47-AB58-EC74-DF7B9C1E7BC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50628" t="2312"/>
          <a:stretch/>
        </p:blipFill>
        <p:spPr>
          <a:xfrm>
            <a:off x="3617540" y="1953322"/>
            <a:ext cx="5400000" cy="3763788"/>
          </a:xfrm>
          <a:prstGeom prst="rect">
            <a:avLst/>
          </a:prstGeom>
        </p:spPr>
      </p:pic>
      <p:grpSp>
        <p:nvGrpSpPr>
          <p:cNvPr id="33" name="Gruppo 32">
            <a:extLst>
              <a:ext uri="{FF2B5EF4-FFF2-40B4-BE49-F238E27FC236}">
                <a16:creationId xmlns:a16="http://schemas.microsoft.com/office/drawing/2014/main" id="{6129F4AE-6962-7F9B-B3F3-9CFE965B3FCA}"/>
              </a:ext>
            </a:extLst>
          </p:cNvPr>
          <p:cNvGrpSpPr/>
          <p:nvPr/>
        </p:nvGrpSpPr>
        <p:grpSpPr>
          <a:xfrm>
            <a:off x="6426178" y="2506423"/>
            <a:ext cx="5400000" cy="3986452"/>
            <a:chOff x="6426178" y="2506423"/>
            <a:chExt cx="5400000" cy="3986452"/>
          </a:xfrm>
        </p:grpSpPr>
        <p:pic>
          <p:nvPicPr>
            <p:cNvPr id="9" name="Immagine 8" descr="Immagine che contiene testo, Diagramma, linea, Carattere&#10;&#10;Il contenuto generato dall'IA potrebbe non essere corretto.">
              <a:extLst>
                <a:ext uri="{FF2B5EF4-FFF2-40B4-BE49-F238E27FC236}">
                  <a16:creationId xmlns:a16="http://schemas.microsoft.com/office/drawing/2014/main" id="{D90CE180-E25D-7600-D815-885A5D306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52254"/>
            <a:stretch/>
          </p:blipFill>
          <p:spPr>
            <a:xfrm>
              <a:off x="6426178" y="2506423"/>
              <a:ext cx="5400000" cy="3986452"/>
            </a:xfrm>
            <a:prstGeom prst="rect">
              <a:avLst/>
            </a:prstGeom>
          </p:spPr>
        </p:pic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2E6C7D68-2A7A-6290-21AD-B82C9BBFFC26}"/>
                </a:ext>
              </a:extLst>
            </p:cNvPr>
            <p:cNvSpPr/>
            <p:nvPr/>
          </p:nvSpPr>
          <p:spPr>
            <a:xfrm>
              <a:off x="6426178" y="6011714"/>
              <a:ext cx="367768" cy="4811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105438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254F4-7066-4593-E646-E9BB9E8AE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4">
            <a:extLst>
              <a:ext uri="{FF2B5EF4-FFF2-40B4-BE49-F238E27FC236}">
                <a16:creationId xmlns:a16="http://schemas.microsoft.com/office/drawing/2014/main" id="{B73B9C87-13F5-250C-354B-BF734BC0B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01" y="365125"/>
            <a:ext cx="11743099" cy="763031"/>
          </a:xfrm>
        </p:spPr>
        <p:txBody>
          <a:bodyPr/>
          <a:lstStyle/>
          <a:p>
            <a:pPr algn="ctr"/>
            <a:r>
              <a:rPr lang="en-GB" noProof="0" dirty="0"/>
              <a:t>DC-coupled Resistive Silicon Detectors (DC-RSD)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02F9011-0366-CD8E-6359-198492AEF76C}"/>
              </a:ext>
            </a:extLst>
          </p:cNvPr>
          <p:cNvSpPr/>
          <p:nvPr/>
        </p:nvSpPr>
        <p:spPr>
          <a:xfrm>
            <a:off x="9608001" y="163902"/>
            <a:ext cx="2526365" cy="1161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A75344E8-F23F-1F3A-2A87-3E242B44C912}"/>
              </a:ext>
            </a:extLst>
          </p:cNvPr>
          <p:cNvSpPr/>
          <p:nvPr/>
        </p:nvSpPr>
        <p:spPr>
          <a:xfrm>
            <a:off x="0" y="0"/>
            <a:ext cx="421200" cy="6858000"/>
          </a:xfrm>
          <a:prstGeom prst="rect">
            <a:avLst/>
          </a:prstGeom>
          <a:solidFill>
            <a:srgbClr val="2A76CD"/>
          </a:solidFill>
          <a:ln>
            <a:solidFill>
              <a:srgbClr val="2A76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6F9DA7EE-201C-8F24-0102-4B085F3E5F55}"/>
              </a:ext>
            </a:extLst>
          </p:cNvPr>
          <p:cNvSpPr txBox="1">
            <a:spLocks/>
          </p:cNvSpPr>
          <p:nvPr/>
        </p:nvSpPr>
        <p:spPr>
          <a:xfrm>
            <a:off x="32893" y="100399"/>
            <a:ext cx="350221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GB" sz="1800" b="1" noProof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4AE6B7B-134A-97B0-F325-87D9F273AB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47" t="20989" r="3984" b="39802"/>
          <a:stretch/>
        </p:blipFill>
        <p:spPr>
          <a:xfrm>
            <a:off x="9608001" y="65895"/>
            <a:ext cx="2526365" cy="1260000"/>
          </a:xfrm>
          <a:prstGeom prst="rect">
            <a:avLst/>
          </a:prstGeom>
        </p:spPr>
      </p:pic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41E59008-07C8-B274-BBA3-54B222EAA73A}"/>
              </a:ext>
            </a:extLst>
          </p:cNvPr>
          <p:cNvCxnSpPr>
            <a:cxnSpLocks/>
          </p:cNvCxnSpPr>
          <p:nvPr/>
        </p:nvCxnSpPr>
        <p:spPr>
          <a:xfrm>
            <a:off x="4344800" y="1233645"/>
            <a:ext cx="0" cy="5400000"/>
          </a:xfrm>
          <a:prstGeom prst="line">
            <a:avLst/>
          </a:prstGeom>
          <a:ln w="38100">
            <a:solidFill>
              <a:srgbClr val="2A76C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>
            <a:extLst>
              <a:ext uri="{FF2B5EF4-FFF2-40B4-BE49-F238E27FC236}">
                <a16:creationId xmlns:a16="http://schemas.microsoft.com/office/drawing/2014/main" id="{A66F1EE7-DB21-A596-5CEF-9BDAE84ED3CC}"/>
              </a:ext>
            </a:extLst>
          </p:cNvPr>
          <p:cNvCxnSpPr>
            <a:cxnSpLocks/>
          </p:cNvCxnSpPr>
          <p:nvPr/>
        </p:nvCxnSpPr>
        <p:spPr>
          <a:xfrm>
            <a:off x="8268400" y="1233645"/>
            <a:ext cx="0" cy="5400000"/>
          </a:xfrm>
          <a:prstGeom prst="line">
            <a:avLst/>
          </a:prstGeom>
          <a:ln w="38100">
            <a:solidFill>
              <a:srgbClr val="2A76C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ottotitolo 2">
            <a:extLst>
              <a:ext uri="{FF2B5EF4-FFF2-40B4-BE49-F238E27FC236}">
                <a16:creationId xmlns:a16="http://schemas.microsoft.com/office/drawing/2014/main" id="{D0573B81-8E84-6C16-3BB1-44D88E70C4E9}"/>
              </a:ext>
            </a:extLst>
          </p:cNvPr>
          <p:cNvSpPr txBox="1">
            <a:spLocks/>
          </p:cNvSpPr>
          <p:nvPr/>
        </p:nvSpPr>
        <p:spPr>
          <a:xfrm rot="16200000">
            <a:off x="-459081" y="5930248"/>
            <a:ext cx="1339361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Fondacci et al.</a:t>
            </a:r>
          </a:p>
        </p:txBody>
      </p:sp>
      <p:sp>
        <p:nvSpPr>
          <p:cNvPr id="8" name="Sottotitolo 2">
            <a:extLst>
              <a:ext uri="{FF2B5EF4-FFF2-40B4-BE49-F238E27FC236}">
                <a16:creationId xmlns:a16="http://schemas.microsoft.com/office/drawing/2014/main" id="{553724E6-380F-7C6B-680F-DB3F14319083}"/>
              </a:ext>
            </a:extLst>
          </p:cNvPr>
          <p:cNvSpPr txBox="1">
            <a:spLocks/>
          </p:cNvSpPr>
          <p:nvPr/>
        </p:nvSpPr>
        <p:spPr>
          <a:xfrm rot="16200000">
            <a:off x="-1582350" y="2260577"/>
            <a:ext cx="3575516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of next-generation LGADs with TCAD tools </a:t>
            </a:r>
          </a:p>
        </p:txBody>
      </p:sp>
      <p:sp>
        <p:nvSpPr>
          <p:cNvPr id="10" name="Sottotitolo 2">
            <a:extLst>
              <a:ext uri="{FF2B5EF4-FFF2-40B4-BE49-F238E27FC236}">
                <a16:creationId xmlns:a16="http://schemas.microsoft.com/office/drawing/2014/main" id="{47B4A272-E99D-8235-59CA-D229AE0AAC35}"/>
              </a:ext>
            </a:extLst>
          </p:cNvPr>
          <p:cNvSpPr txBox="1">
            <a:spLocks/>
          </p:cNvSpPr>
          <p:nvPr/>
        </p:nvSpPr>
        <p:spPr>
          <a:xfrm rot="16200000">
            <a:off x="-205995" y="4654451"/>
            <a:ext cx="822804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IFD 2025</a:t>
            </a:r>
          </a:p>
        </p:txBody>
      </p:sp>
    </p:spTree>
    <p:extLst>
      <p:ext uri="{BB962C8B-B14F-4D97-AF65-F5344CB8AC3E}">
        <p14:creationId xmlns:p14="http://schemas.microsoft.com/office/powerpoint/2010/main" val="2932172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E92B2-A9C1-46CA-6580-B53B71210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4">
            <a:extLst>
              <a:ext uri="{FF2B5EF4-FFF2-40B4-BE49-F238E27FC236}">
                <a16:creationId xmlns:a16="http://schemas.microsoft.com/office/drawing/2014/main" id="{4F237EF3-E044-48A7-8D53-6266B67E7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01" y="365125"/>
            <a:ext cx="11743099" cy="763031"/>
          </a:xfrm>
        </p:spPr>
        <p:txBody>
          <a:bodyPr/>
          <a:lstStyle/>
          <a:p>
            <a:pPr algn="ctr"/>
            <a:r>
              <a:rPr lang="en-GB" noProof="0" dirty="0"/>
              <a:t>DC-coupled Resistive Silicon Detectors (DC-RSD)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A1CAD68D-3D2D-1599-8C12-CFC1C2235558}"/>
              </a:ext>
            </a:extLst>
          </p:cNvPr>
          <p:cNvSpPr/>
          <p:nvPr/>
        </p:nvSpPr>
        <p:spPr>
          <a:xfrm>
            <a:off x="9608001" y="163902"/>
            <a:ext cx="2526365" cy="1161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905ACB2-7149-FDEE-E31A-6A23B794BDA0}"/>
              </a:ext>
            </a:extLst>
          </p:cNvPr>
          <p:cNvSpPr/>
          <p:nvPr/>
        </p:nvSpPr>
        <p:spPr>
          <a:xfrm>
            <a:off x="0" y="0"/>
            <a:ext cx="421200" cy="6858000"/>
          </a:xfrm>
          <a:prstGeom prst="rect">
            <a:avLst/>
          </a:prstGeom>
          <a:solidFill>
            <a:srgbClr val="2A76CD"/>
          </a:solidFill>
          <a:ln>
            <a:solidFill>
              <a:srgbClr val="2A76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53CAC1A5-B9B8-AD01-4285-A1CC430813E1}"/>
              </a:ext>
            </a:extLst>
          </p:cNvPr>
          <p:cNvSpPr txBox="1">
            <a:spLocks/>
          </p:cNvSpPr>
          <p:nvPr/>
        </p:nvSpPr>
        <p:spPr>
          <a:xfrm>
            <a:off x="32893" y="100399"/>
            <a:ext cx="350221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GB" sz="1800" b="1" noProof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EE7C76C-A9BE-CC23-0B11-F47A3037F9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47" t="20989" r="3984" b="39802"/>
          <a:stretch/>
        </p:blipFill>
        <p:spPr>
          <a:xfrm>
            <a:off x="9608001" y="65895"/>
            <a:ext cx="2526365" cy="1260000"/>
          </a:xfrm>
          <a:prstGeom prst="rect">
            <a:avLst/>
          </a:prstGeom>
        </p:spPr>
      </p:pic>
      <p:pic>
        <p:nvPicPr>
          <p:cNvPr id="3" name="Immagine 2" descr="Immagine che contiene schermata, scatola&#10;&#10;Descrizione generata automaticamente">
            <a:extLst>
              <a:ext uri="{FF2B5EF4-FFF2-40B4-BE49-F238E27FC236}">
                <a16:creationId xmlns:a16="http://schemas.microsoft.com/office/drawing/2014/main" id="{6445FA46-F484-744A-FE63-9C8D8EC99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98" y="1846745"/>
            <a:ext cx="3780000" cy="231930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59B90D7-DFB5-EFB5-832B-E55860E706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98" y="4326907"/>
            <a:ext cx="3780000" cy="2306738"/>
          </a:xfrm>
          <a:prstGeom prst="rect">
            <a:avLst/>
          </a:prstGeom>
        </p:spPr>
      </p:pic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02CC157B-5E60-AC4C-4AB3-CAFC27492597}"/>
              </a:ext>
            </a:extLst>
          </p:cNvPr>
          <p:cNvCxnSpPr>
            <a:cxnSpLocks/>
          </p:cNvCxnSpPr>
          <p:nvPr/>
        </p:nvCxnSpPr>
        <p:spPr>
          <a:xfrm>
            <a:off x="4344800" y="1233645"/>
            <a:ext cx="0" cy="5400000"/>
          </a:xfrm>
          <a:prstGeom prst="line">
            <a:avLst/>
          </a:prstGeom>
          <a:ln w="38100">
            <a:solidFill>
              <a:srgbClr val="2A76C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>
            <a:extLst>
              <a:ext uri="{FF2B5EF4-FFF2-40B4-BE49-F238E27FC236}">
                <a16:creationId xmlns:a16="http://schemas.microsoft.com/office/drawing/2014/main" id="{4CEAA6BD-BFF1-F335-D692-BA1783208E98}"/>
              </a:ext>
            </a:extLst>
          </p:cNvPr>
          <p:cNvCxnSpPr>
            <a:cxnSpLocks/>
          </p:cNvCxnSpPr>
          <p:nvPr/>
        </p:nvCxnSpPr>
        <p:spPr>
          <a:xfrm>
            <a:off x="8268400" y="1233645"/>
            <a:ext cx="0" cy="5400000"/>
          </a:xfrm>
          <a:prstGeom prst="line">
            <a:avLst/>
          </a:prstGeom>
          <a:ln w="38100">
            <a:solidFill>
              <a:srgbClr val="2A76C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itolo 1">
            <a:extLst>
              <a:ext uri="{FF2B5EF4-FFF2-40B4-BE49-F238E27FC236}">
                <a16:creationId xmlns:a16="http://schemas.microsoft.com/office/drawing/2014/main" id="{E6E4C56B-59E2-1F91-B89B-8DBEDF5D85E0}"/>
              </a:ext>
            </a:extLst>
          </p:cNvPr>
          <p:cNvSpPr txBox="1">
            <a:spLocks/>
          </p:cNvSpPr>
          <p:nvPr/>
        </p:nvSpPr>
        <p:spPr>
          <a:xfrm>
            <a:off x="421200" y="1233645"/>
            <a:ext cx="3923596" cy="452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200" b="1" noProof="0" dirty="0">
                <a:solidFill>
                  <a:srgbClr val="2A76C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IMPORTANCE OF THE CONTACT RESISTANCE</a:t>
            </a:r>
          </a:p>
        </p:txBody>
      </p: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46364354-283B-040E-E781-3835F0D42D1C}"/>
              </a:ext>
            </a:extLst>
          </p:cNvPr>
          <p:cNvCxnSpPr/>
          <p:nvPr/>
        </p:nvCxnSpPr>
        <p:spPr>
          <a:xfrm>
            <a:off x="2374412" y="2373829"/>
            <a:ext cx="0" cy="360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itolo 1">
            <a:extLst>
              <a:ext uri="{FF2B5EF4-FFF2-40B4-BE49-F238E27FC236}">
                <a16:creationId xmlns:a16="http://schemas.microsoft.com/office/drawing/2014/main" id="{9C9451D0-3A9E-247E-0655-CA154A881969}"/>
              </a:ext>
            </a:extLst>
          </p:cNvPr>
          <p:cNvSpPr txBox="1">
            <a:spLocks/>
          </p:cNvSpPr>
          <p:nvPr/>
        </p:nvSpPr>
        <p:spPr>
          <a:xfrm>
            <a:off x="2032288" y="2180167"/>
            <a:ext cx="684233" cy="2264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000" b="1" noProof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MIP</a:t>
            </a:r>
          </a:p>
        </p:txBody>
      </p:sp>
      <p:sp>
        <p:nvSpPr>
          <p:cNvPr id="8" name="Sottotitolo 2">
            <a:extLst>
              <a:ext uri="{FF2B5EF4-FFF2-40B4-BE49-F238E27FC236}">
                <a16:creationId xmlns:a16="http://schemas.microsoft.com/office/drawing/2014/main" id="{B30F3BF6-5F67-E479-1CCB-3F4D8BED3E78}"/>
              </a:ext>
            </a:extLst>
          </p:cNvPr>
          <p:cNvSpPr txBox="1">
            <a:spLocks/>
          </p:cNvSpPr>
          <p:nvPr/>
        </p:nvSpPr>
        <p:spPr>
          <a:xfrm rot="16200000">
            <a:off x="-459081" y="5930248"/>
            <a:ext cx="1339361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Fondacci et al.</a:t>
            </a:r>
          </a:p>
        </p:txBody>
      </p:sp>
      <p:sp>
        <p:nvSpPr>
          <p:cNvPr id="11" name="Sottotitolo 2">
            <a:extLst>
              <a:ext uri="{FF2B5EF4-FFF2-40B4-BE49-F238E27FC236}">
                <a16:creationId xmlns:a16="http://schemas.microsoft.com/office/drawing/2014/main" id="{228C6272-7E25-2DB6-6155-330AD91A081A}"/>
              </a:ext>
            </a:extLst>
          </p:cNvPr>
          <p:cNvSpPr txBox="1">
            <a:spLocks/>
          </p:cNvSpPr>
          <p:nvPr/>
        </p:nvSpPr>
        <p:spPr>
          <a:xfrm rot="16200000">
            <a:off x="-1582350" y="2260577"/>
            <a:ext cx="3575516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of next-generation LGADs with TCAD tools </a:t>
            </a:r>
          </a:p>
        </p:txBody>
      </p:sp>
      <p:sp>
        <p:nvSpPr>
          <p:cNvPr id="12" name="Sottotitolo 2">
            <a:extLst>
              <a:ext uri="{FF2B5EF4-FFF2-40B4-BE49-F238E27FC236}">
                <a16:creationId xmlns:a16="http://schemas.microsoft.com/office/drawing/2014/main" id="{23F21693-5C64-520C-31BA-5C68FB4D7872}"/>
              </a:ext>
            </a:extLst>
          </p:cNvPr>
          <p:cNvSpPr txBox="1">
            <a:spLocks/>
          </p:cNvSpPr>
          <p:nvPr/>
        </p:nvSpPr>
        <p:spPr>
          <a:xfrm rot="16200000">
            <a:off x="-205995" y="4654451"/>
            <a:ext cx="822804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IFD 2025</a:t>
            </a:r>
          </a:p>
        </p:txBody>
      </p:sp>
    </p:spTree>
    <p:extLst>
      <p:ext uri="{BB962C8B-B14F-4D97-AF65-F5344CB8AC3E}">
        <p14:creationId xmlns:p14="http://schemas.microsoft.com/office/powerpoint/2010/main" val="1389337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9954C-5F5B-0530-3AF4-F4A85B8A3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4">
            <a:extLst>
              <a:ext uri="{FF2B5EF4-FFF2-40B4-BE49-F238E27FC236}">
                <a16:creationId xmlns:a16="http://schemas.microsoft.com/office/drawing/2014/main" id="{C0D7DA50-0F6F-A153-14AD-A018626CD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01" y="365125"/>
            <a:ext cx="11743099" cy="763031"/>
          </a:xfrm>
        </p:spPr>
        <p:txBody>
          <a:bodyPr/>
          <a:lstStyle/>
          <a:p>
            <a:pPr algn="ctr"/>
            <a:r>
              <a:rPr lang="en-GB" noProof="0" dirty="0"/>
              <a:t>DC-coupled Resistive Silicon Detectors (DC-RSD)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D32CA504-E06E-1311-6C71-419A99085784}"/>
              </a:ext>
            </a:extLst>
          </p:cNvPr>
          <p:cNvSpPr/>
          <p:nvPr/>
        </p:nvSpPr>
        <p:spPr>
          <a:xfrm>
            <a:off x="9608001" y="163902"/>
            <a:ext cx="2526365" cy="1161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F5E55C8-2081-09B5-D9C2-FEC00A38F982}"/>
              </a:ext>
            </a:extLst>
          </p:cNvPr>
          <p:cNvSpPr/>
          <p:nvPr/>
        </p:nvSpPr>
        <p:spPr>
          <a:xfrm>
            <a:off x="0" y="0"/>
            <a:ext cx="421200" cy="6858000"/>
          </a:xfrm>
          <a:prstGeom prst="rect">
            <a:avLst/>
          </a:prstGeom>
          <a:solidFill>
            <a:srgbClr val="2A76CD"/>
          </a:solidFill>
          <a:ln>
            <a:solidFill>
              <a:srgbClr val="2A76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0E949F71-B24B-C2B8-9475-26B58DAA746D}"/>
              </a:ext>
            </a:extLst>
          </p:cNvPr>
          <p:cNvSpPr txBox="1">
            <a:spLocks/>
          </p:cNvSpPr>
          <p:nvPr/>
        </p:nvSpPr>
        <p:spPr>
          <a:xfrm>
            <a:off x="32893" y="100399"/>
            <a:ext cx="350221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GB" sz="1800" b="1" noProof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0B73773-805A-8597-81A7-2F4F095962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47" t="20989" r="3984" b="39802"/>
          <a:stretch/>
        </p:blipFill>
        <p:spPr>
          <a:xfrm>
            <a:off x="9608001" y="65895"/>
            <a:ext cx="2526365" cy="1260000"/>
          </a:xfrm>
          <a:prstGeom prst="rect">
            <a:avLst/>
          </a:prstGeom>
        </p:spPr>
      </p:pic>
      <p:pic>
        <p:nvPicPr>
          <p:cNvPr id="3" name="Immagine 2" descr="Immagine che contiene schermata, scatola&#10;&#10;Descrizione generata automaticamente">
            <a:extLst>
              <a:ext uri="{FF2B5EF4-FFF2-40B4-BE49-F238E27FC236}">
                <a16:creationId xmlns:a16="http://schemas.microsoft.com/office/drawing/2014/main" id="{3F15F29A-63E7-5DB4-8911-47D5682DA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98" y="1846745"/>
            <a:ext cx="3780000" cy="231930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0E2C1D8-805C-A3B1-E32E-A8D9A7F10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98" y="4326907"/>
            <a:ext cx="3780000" cy="2306738"/>
          </a:xfrm>
          <a:prstGeom prst="rect">
            <a:avLst/>
          </a:prstGeom>
        </p:spPr>
      </p:pic>
      <p:pic>
        <p:nvPicPr>
          <p:cNvPr id="18" name="Immagine 17" descr="Immagine che contiene scatola&#10;&#10;Descrizione generata automaticamente">
            <a:extLst>
              <a:ext uri="{FF2B5EF4-FFF2-40B4-BE49-F238E27FC236}">
                <a16:creationId xmlns:a16="http://schemas.microsoft.com/office/drawing/2014/main" id="{6BB2F29D-7242-4600-9E6A-71402944D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6570" y="1846249"/>
            <a:ext cx="3780000" cy="2319307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A479F726-EC2C-1A99-7586-B0CD5E1648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6570" y="4325917"/>
            <a:ext cx="3780000" cy="2307728"/>
          </a:xfrm>
          <a:prstGeom prst="rect">
            <a:avLst/>
          </a:prstGeom>
        </p:spPr>
      </p:pic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97943518-1C54-7B68-08BE-5C879B09ED98}"/>
              </a:ext>
            </a:extLst>
          </p:cNvPr>
          <p:cNvCxnSpPr>
            <a:cxnSpLocks/>
          </p:cNvCxnSpPr>
          <p:nvPr/>
        </p:nvCxnSpPr>
        <p:spPr>
          <a:xfrm>
            <a:off x="4344800" y="1233645"/>
            <a:ext cx="0" cy="5400000"/>
          </a:xfrm>
          <a:prstGeom prst="line">
            <a:avLst/>
          </a:prstGeom>
          <a:ln w="38100">
            <a:solidFill>
              <a:srgbClr val="2A76C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>
            <a:extLst>
              <a:ext uri="{FF2B5EF4-FFF2-40B4-BE49-F238E27FC236}">
                <a16:creationId xmlns:a16="http://schemas.microsoft.com/office/drawing/2014/main" id="{F20CF1A6-4928-72E1-49F1-D5A088683ED1}"/>
              </a:ext>
            </a:extLst>
          </p:cNvPr>
          <p:cNvCxnSpPr>
            <a:cxnSpLocks/>
          </p:cNvCxnSpPr>
          <p:nvPr/>
        </p:nvCxnSpPr>
        <p:spPr>
          <a:xfrm>
            <a:off x="8268400" y="1233645"/>
            <a:ext cx="0" cy="5400000"/>
          </a:xfrm>
          <a:prstGeom prst="line">
            <a:avLst/>
          </a:prstGeom>
          <a:ln w="38100">
            <a:solidFill>
              <a:srgbClr val="2A76C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itolo 1">
            <a:extLst>
              <a:ext uri="{FF2B5EF4-FFF2-40B4-BE49-F238E27FC236}">
                <a16:creationId xmlns:a16="http://schemas.microsoft.com/office/drawing/2014/main" id="{FFF31DA4-C751-A196-BA5B-DCF329440253}"/>
              </a:ext>
            </a:extLst>
          </p:cNvPr>
          <p:cNvSpPr txBox="1">
            <a:spLocks/>
          </p:cNvSpPr>
          <p:nvPr/>
        </p:nvSpPr>
        <p:spPr>
          <a:xfrm>
            <a:off x="421200" y="1233645"/>
            <a:ext cx="3923596" cy="452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200" b="1" noProof="0" dirty="0">
                <a:solidFill>
                  <a:srgbClr val="2A76C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IMPORTANCE OF THE CONTACT RESISTANCE</a:t>
            </a:r>
          </a:p>
        </p:txBody>
      </p:sp>
      <p:sp>
        <p:nvSpPr>
          <p:cNvPr id="30" name="Titolo 1">
            <a:extLst>
              <a:ext uri="{FF2B5EF4-FFF2-40B4-BE49-F238E27FC236}">
                <a16:creationId xmlns:a16="http://schemas.microsoft.com/office/drawing/2014/main" id="{D1D53EA8-C69F-8967-2DD2-4DF47D15AAA6}"/>
              </a:ext>
            </a:extLst>
          </p:cNvPr>
          <p:cNvSpPr txBox="1">
            <a:spLocks/>
          </p:cNvSpPr>
          <p:nvPr/>
        </p:nvSpPr>
        <p:spPr>
          <a:xfrm>
            <a:off x="4344795" y="1233645"/>
            <a:ext cx="3923593" cy="452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200" b="1" noProof="0" dirty="0">
                <a:solidFill>
                  <a:srgbClr val="2A76C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CONFINEMENT WITH SiO</a:t>
            </a:r>
            <a:r>
              <a:rPr lang="en-GB" sz="1200" b="1" baseline="-25000" noProof="0" dirty="0">
                <a:solidFill>
                  <a:srgbClr val="2A76C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GB" sz="1200" b="1" noProof="0" dirty="0">
                <a:solidFill>
                  <a:srgbClr val="2A76C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TRENCHES</a:t>
            </a:r>
          </a:p>
        </p:txBody>
      </p: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4E8AFAEB-042C-BAFC-B2E2-B0294F5605FD}"/>
              </a:ext>
            </a:extLst>
          </p:cNvPr>
          <p:cNvCxnSpPr/>
          <p:nvPr/>
        </p:nvCxnSpPr>
        <p:spPr>
          <a:xfrm>
            <a:off x="2374412" y="2373829"/>
            <a:ext cx="0" cy="360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itolo 1">
            <a:extLst>
              <a:ext uri="{FF2B5EF4-FFF2-40B4-BE49-F238E27FC236}">
                <a16:creationId xmlns:a16="http://schemas.microsoft.com/office/drawing/2014/main" id="{4B951716-772E-E696-10D9-F34FE0C2095A}"/>
              </a:ext>
            </a:extLst>
          </p:cNvPr>
          <p:cNvSpPr txBox="1">
            <a:spLocks/>
          </p:cNvSpPr>
          <p:nvPr/>
        </p:nvSpPr>
        <p:spPr>
          <a:xfrm>
            <a:off x="2032288" y="2180167"/>
            <a:ext cx="684233" cy="2264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000" b="1" noProof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MIP</a:t>
            </a:r>
          </a:p>
        </p:txBody>
      </p: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11DC6A48-CB03-7A9B-4252-7C7C1722461C}"/>
              </a:ext>
            </a:extLst>
          </p:cNvPr>
          <p:cNvCxnSpPr/>
          <p:nvPr/>
        </p:nvCxnSpPr>
        <p:spPr>
          <a:xfrm>
            <a:off x="6303212" y="2389429"/>
            <a:ext cx="0" cy="360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itolo 1">
            <a:extLst>
              <a:ext uri="{FF2B5EF4-FFF2-40B4-BE49-F238E27FC236}">
                <a16:creationId xmlns:a16="http://schemas.microsoft.com/office/drawing/2014/main" id="{8FEA8F3B-903D-FB26-6CE5-022E4D9F1A36}"/>
              </a:ext>
            </a:extLst>
          </p:cNvPr>
          <p:cNvSpPr txBox="1">
            <a:spLocks/>
          </p:cNvSpPr>
          <p:nvPr/>
        </p:nvSpPr>
        <p:spPr>
          <a:xfrm>
            <a:off x="5961088" y="2195767"/>
            <a:ext cx="684233" cy="2264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000" b="1" noProof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MIP</a:t>
            </a:r>
          </a:p>
        </p:txBody>
      </p:sp>
      <p:sp>
        <p:nvSpPr>
          <p:cNvPr id="8" name="Sottotitolo 2">
            <a:extLst>
              <a:ext uri="{FF2B5EF4-FFF2-40B4-BE49-F238E27FC236}">
                <a16:creationId xmlns:a16="http://schemas.microsoft.com/office/drawing/2014/main" id="{A1BCEA2F-74F0-FE5D-CF94-EFBAC54D4119}"/>
              </a:ext>
            </a:extLst>
          </p:cNvPr>
          <p:cNvSpPr txBox="1">
            <a:spLocks/>
          </p:cNvSpPr>
          <p:nvPr/>
        </p:nvSpPr>
        <p:spPr>
          <a:xfrm rot="16200000">
            <a:off x="-459081" y="5930248"/>
            <a:ext cx="1339361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Fondacci et al.</a:t>
            </a:r>
          </a:p>
        </p:txBody>
      </p:sp>
      <p:sp>
        <p:nvSpPr>
          <p:cNvPr id="11" name="Sottotitolo 2">
            <a:extLst>
              <a:ext uri="{FF2B5EF4-FFF2-40B4-BE49-F238E27FC236}">
                <a16:creationId xmlns:a16="http://schemas.microsoft.com/office/drawing/2014/main" id="{5F659786-5EFE-ECD7-D131-9EA3E0165B1A}"/>
              </a:ext>
            </a:extLst>
          </p:cNvPr>
          <p:cNvSpPr txBox="1">
            <a:spLocks/>
          </p:cNvSpPr>
          <p:nvPr/>
        </p:nvSpPr>
        <p:spPr>
          <a:xfrm rot="16200000">
            <a:off x="-1582350" y="2260577"/>
            <a:ext cx="3575516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of next-generation LGADs with TCAD tools </a:t>
            </a:r>
          </a:p>
        </p:txBody>
      </p:sp>
      <p:sp>
        <p:nvSpPr>
          <p:cNvPr id="12" name="Sottotitolo 2">
            <a:extLst>
              <a:ext uri="{FF2B5EF4-FFF2-40B4-BE49-F238E27FC236}">
                <a16:creationId xmlns:a16="http://schemas.microsoft.com/office/drawing/2014/main" id="{0AB9982C-7429-B643-6B1F-1D8C47CDCE6B}"/>
              </a:ext>
            </a:extLst>
          </p:cNvPr>
          <p:cNvSpPr txBox="1">
            <a:spLocks/>
          </p:cNvSpPr>
          <p:nvPr/>
        </p:nvSpPr>
        <p:spPr>
          <a:xfrm rot="16200000">
            <a:off x="-205995" y="4654451"/>
            <a:ext cx="822804" cy="355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noProof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IFD 2025</a:t>
            </a:r>
          </a:p>
        </p:txBody>
      </p:sp>
    </p:spTree>
    <p:extLst>
      <p:ext uri="{BB962C8B-B14F-4D97-AF65-F5344CB8AC3E}">
        <p14:creationId xmlns:p14="http://schemas.microsoft.com/office/powerpoint/2010/main" val="152874051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896</TotalTime>
  <Words>1446</Words>
  <Application>Microsoft Macintosh PowerPoint</Application>
  <PresentationFormat>Widescreen</PresentationFormat>
  <Paragraphs>252</Paragraphs>
  <Slides>20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6" baseType="lpstr">
      <vt:lpstr>Aptos</vt:lpstr>
      <vt:lpstr>Aptos Display</vt:lpstr>
      <vt:lpstr>Arial</vt:lpstr>
      <vt:lpstr>Cambria Math</vt:lpstr>
      <vt:lpstr>Tahoma</vt:lpstr>
      <vt:lpstr>Tema di Office</vt:lpstr>
      <vt:lpstr>Design of next-generation LGADs with TCAD tools </vt:lpstr>
      <vt:lpstr>Technology Computer Aided Design (TCAD)</vt:lpstr>
      <vt:lpstr>Technology Computer Aided Design (TCAD)</vt:lpstr>
      <vt:lpstr>Technology Computer Aided Design (TCAD)</vt:lpstr>
      <vt:lpstr>Technology Computer Aided Design (TCAD)</vt:lpstr>
      <vt:lpstr>Technology Computer Aided Design (TCAD)</vt:lpstr>
      <vt:lpstr>DC-coupled Resistive Silicon Detectors (DC-RSD)</vt:lpstr>
      <vt:lpstr>DC-coupled Resistive Silicon Detectors (DC-RSD)</vt:lpstr>
      <vt:lpstr>DC-coupled Resistive Silicon Detectors (DC-RSD)</vt:lpstr>
      <vt:lpstr>DC-coupled Resistive Silicon Detectors (DC-RSD)</vt:lpstr>
      <vt:lpstr>DC-coupled Resistive Silicon Detectors (DC-RSD)</vt:lpstr>
      <vt:lpstr>DC-coupled Resistive Silicon Detectors (DC-RSD)</vt:lpstr>
      <vt:lpstr>DC-coupled Resistive Silicon Detectors (DC-RSD)</vt:lpstr>
      <vt:lpstr>DC-coupled Resistive Silicon Detectors (DC-RSD)</vt:lpstr>
      <vt:lpstr>Compensated LGADs</vt:lpstr>
      <vt:lpstr>Compensated LGADs</vt:lpstr>
      <vt:lpstr>Compensated LGADs</vt:lpstr>
      <vt:lpstr>Compensated LGADs</vt:lpstr>
      <vt:lpstr>Compensated LGADs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Alessandro Fondacci</dc:creator>
  <cp:lastModifiedBy>Alessandro Fondacci</cp:lastModifiedBy>
  <cp:revision>2</cp:revision>
  <dcterms:created xsi:type="dcterms:W3CDTF">2025-03-12T10:17:57Z</dcterms:created>
  <dcterms:modified xsi:type="dcterms:W3CDTF">2025-03-18T14:36:56Z</dcterms:modified>
</cp:coreProperties>
</file>