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png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75" r:id="rId3"/>
    <p:sldId id="259" r:id="rId4"/>
    <p:sldId id="274" r:id="rId5"/>
    <p:sldId id="270" r:id="rId6"/>
    <p:sldId id="271" r:id="rId7"/>
    <p:sldId id="306" r:id="rId8"/>
    <p:sldId id="292" r:id="rId9"/>
    <p:sldId id="303" r:id="rId10"/>
    <p:sldId id="304" r:id="rId11"/>
    <p:sldId id="281" r:id="rId12"/>
    <p:sldId id="278" r:id="rId13"/>
    <p:sldId id="324" r:id="rId14"/>
    <p:sldId id="336" r:id="rId15"/>
    <p:sldId id="312" r:id="rId16"/>
    <p:sldId id="322" r:id="rId17"/>
    <p:sldId id="319" r:id="rId18"/>
    <p:sldId id="320" r:id="rId19"/>
    <p:sldId id="325" r:id="rId20"/>
    <p:sldId id="338" r:id="rId21"/>
    <p:sldId id="326" r:id="rId22"/>
    <p:sldId id="328" r:id="rId23"/>
    <p:sldId id="332" r:id="rId24"/>
    <p:sldId id="329" r:id="rId25"/>
    <p:sldId id="333" r:id="rId26"/>
    <p:sldId id="330" r:id="rId27"/>
    <p:sldId id="286" r:id="rId28"/>
    <p:sldId id="318" r:id="rId29"/>
    <p:sldId id="313" r:id="rId30"/>
    <p:sldId id="279" r:id="rId31"/>
    <p:sldId id="308" r:id="rId32"/>
    <p:sldId id="310" r:id="rId33"/>
    <p:sldId id="309" r:id="rId34"/>
    <p:sldId id="311" r:id="rId35"/>
    <p:sldId id="283" r:id="rId36"/>
    <p:sldId id="289" r:id="rId37"/>
    <p:sldId id="284" r:id="rId38"/>
    <p:sldId id="282" r:id="rId39"/>
    <p:sldId id="285" r:id="rId40"/>
    <p:sldId id="294" r:id="rId41"/>
    <p:sldId id="295" r:id="rId42"/>
    <p:sldId id="297" r:id="rId43"/>
    <p:sldId id="298" r:id="rId44"/>
    <p:sldId id="307" r:id="rId45"/>
    <p:sldId id="315" r:id="rId46"/>
    <p:sldId id="316" r:id="rId47"/>
    <p:sldId id="337" r:id="rId48"/>
    <p:sldId id="335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D97"/>
    <a:srgbClr val="FDE725"/>
    <a:srgbClr val="1818FF"/>
    <a:srgbClr val="00B451"/>
    <a:srgbClr val="F0FF29"/>
    <a:srgbClr val="91FC43"/>
    <a:srgbClr val="8501FF"/>
    <a:srgbClr val="333333"/>
    <a:srgbClr val="FFFFFF"/>
    <a:srgbClr val="63E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81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95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er\Desktop\MISURE\CALIBRAZIONE\cal_Paolo_GEP_Chiara__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er\Desktop\MISURE\CALIBRAZIONE\cal_Paolo_GEP_Chiara_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US" sz="1200" b="1" i="0" baseline="0" dirty="0">
                <a:solidFill>
                  <a:sysClr val="windowText" lastClr="000000"/>
                </a:solidFill>
              </a:rPr>
              <a:t>Calibration</a:t>
            </a:r>
            <a:r>
              <a:rPr lang="en-US" b="1" i="0" baseline="0" dirty="0">
                <a:solidFill>
                  <a:sysClr val="windowText" lastClr="000000"/>
                </a:solidFill>
              </a:rPr>
              <a:t> sources spectra</a:t>
            </a:r>
          </a:p>
        </c:rich>
      </c:tx>
      <c:layout>
        <c:manualLayout>
          <c:xMode val="edge"/>
          <c:yMode val="edge"/>
          <c:x val="0.4868740515933232"/>
          <c:y val="0.193763214740244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IT"/>
        </a:p>
      </c:txPr>
    </c:title>
    <c:autoTitleDeleted val="0"/>
    <c:plotArea>
      <c:layout>
        <c:manualLayout>
          <c:layoutTarget val="inner"/>
          <c:xMode val="edge"/>
          <c:yMode val="edge"/>
          <c:x val="0.13181777933734959"/>
          <c:y val="0.17195178488641633"/>
          <c:w val="0.80953933236479547"/>
          <c:h val="0.6967394200898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'CH79'!$I$1</c:f>
              <c:strCache>
                <c:ptCount val="1"/>
                <c:pt idx="0">
                  <c:v>Cs-137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strRef>
              <c:f>'CH79'!$D:$D</c:f>
              <c:strCache>
                <c:ptCount val="2049"/>
                <c:pt idx="0">
                  <c:v>channels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  <c:pt idx="32">
                  <c:v>31</c:v>
                </c:pt>
                <c:pt idx="33">
                  <c:v>32</c:v>
                </c:pt>
                <c:pt idx="34">
                  <c:v>33</c:v>
                </c:pt>
                <c:pt idx="35">
                  <c:v>34</c:v>
                </c:pt>
                <c:pt idx="36">
                  <c:v>35</c:v>
                </c:pt>
                <c:pt idx="37">
                  <c:v>36</c:v>
                </c:pt>
                <c:pt idx="38">
                  <c:v>37</c:v>
                </c:pt>
                <c:pt idx="39">
                  <c:v>38</c:v>
                </c:pt>
                <c:pt idx="40">
                  <c:v>39</c:v>
                </c:pt>
                <c:pt idx="41">
                  <c:v>40</c:v>
                </c:pt>
                <c:pt idx="42">
                  <c:v>41</c:v>
                </c:pt>
                <c:pt idx="43">
                  <c:v>42</c:v>
                </c:pt>
                <c:pt idx="44">
                  <c:v>43</c:v>
                </c:pt>
                <c:pt idx="45">
                  <c:v>44</c:v>
                </c:pt>
                <c:pt idx="46">
                  <c:v>45</c:v>
                </c:pt>
                <c:pt idx="47">
                  <c:v>46</c:v>
                </c:pt>
                <c:pt idx="48">
                  <c:v>47</c:v>
                </c:pt>
                <c:pt idx="49">
                  <c:v>48</c:v>
                </c:pt>
                <c:pt idx="50">
                  <c:v>49</c:v>
                </c:pt>
                <c:pt idx="51">
                  <c:v>50</c:v>
                </c:pt>
                <c:pt idx="52">
                  <c:v>51</c:v>
                </c:pt>
                <c:pt idx="53">
                  <c:v>52</c:v>
                </c:pt>
                <c:pt idx="54">
                  <c:v>53</c:v>
                </c:pt>
                <c:pt idx="55">
                  <c:v>54</c:v>
                </c:pt>
                <c:pt idx="56">
                  <c:v>55</c:v>
                </c:pt>
                <c:pt idx="57">
                  <c:v>56</c:v>
                </c:pt>
                <c:pt idx="58">
                  <c:v>57</c:v>
                </c:pt>
                <c:pt idx="59">
                  <c:v>58</c:v>
                </c:pt>
                <c:pt idx="60">
                  <c:v>59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108</c:v>
                </c:pt>
                <c:pt idx="110">
                  <c:v>109</c:v>
                </c:pt>
                <c:pt idx="111">
                  <c:v>110</c:v>
                </c:pt>
                <c:pt idx="112">
                  <c:v>111</c:v>
                </c:pt>
                <c:pt idx="113">
                  <c:v>112</c:v>
                </c:pt>
                <c:pt idx="114">
                  <c:v>113</c:v>
                </c:pt>
                <c:pt idx="115">
                  <c:v>114</c:v>
                </c:pt>
                <c:pt idx="116">
                  <c:v>115</c:v>
                </c:pt>
                <c:pt idx="117">
                  <c:v>116</c:v>
                </c:pt>
                <c:pt idx="118">
                  <c:v>117</c:v>
                </c:pt>
                <c:pt idx="119">
                  <c:v>118</c:v>
                </c:pt>
                <c:pt idx="120">
                  <c:v>119</c:v>
                </c:pt>
                <c:pt idx="121">
                  <c:v>120</c:v>
                </c:pt>
                <c:pt idx="122">
                  <c:v>121</c:v>
                </c:pt>
                <c:pt idx="123">
                  <c:v>122</c:v>
                </c:pt>
                <c:pt idx="124">
                  <c:v>123</c:v>
                </c:pt>
                <c:pt idx="125">
                  <c:v>124</c:v>
                </c:pt>
                <c:pt idx="126">
                  <c:v>125</c:v>
                </c:pt>
                <c:pt idx="127">
                  <c:v>126</c:v>
                </c:pt>
                <c:pt idx="128">
                  <c:v>127</c:v>
                </c:pt>
                <c:pt idx="129">
                  <c:v>128</c:v>
                </c:pt>
                <c:pt idx="130">
                  <c:v>129</c:v>
                </c:pt>
                <c:pt idx="131">
                  <c:v>130</c:v>
                </c:pt>
                <c:pt idx="132">
                  <c:v>131</c:v>
                </c:pt>
                <c:pt idx="133">
                  <c:v>132</c:v>
                </c:pt>
                <c:pt idx="134">
                  <c:v>133</c:v>
                </c:pt>
                <c:pt idx="135">
                  <c:v>134</c:v>
                </c:pt>
                <c:pt idx="136">
                  <c:v>135</c:v>
                </c:pt>
                <c:pt idx="137">
                  <c:v>136</c:v>
                </c:pt>
                <c:pt idx="138">
                  <c:v>137</c:v>
                </c:pt>
                <c:pt idx="139">
                  <c:v>138</c:v>
                </c:pt>
                <c:pt idx="140">
                  <c:v>139</c:v>
                </c:pt>
                <c:pt idx="141">
                  <c:v>140</c:v>
                </c:pt>
                <c:pt idx="142">
                  <c:v>141</c:v>
                </c:pt>
                <c:pt idx="143">
                  <c:v>142</c:v>
                </c:pt>
                <c:pt idx="144">
                  <c:v>143</c:v>
                </c:pt>
                <c:pt idx="145">
                  <c:v>144</c:v>
                </c:pt>
                <c:pt idx="146">
                  <c:v>145</c:v>
                </c:pt>
                <c:pt idx="147">
                  <c:v>146</c:v>
                </c:pt>
                <c:pt idx="148">
                  <c:v>147</c:v>
                </c:pt>
                <c:pt idx="149">
                  <c:v>148</c:v>
                </c:pt>
                <c:pt idx="150">
                  <c:v>149</c:v>
                </c:pt>
                <c:pt idx="151">
                  <c:v>150</c:v>
                </c:pt>
                <c:pt idx="152">
                  <c:v>151</c:v>
                </c:pt>
                <c:pt idx="153">
                  <c:v>152</c:v>
                </c:pt>
                <c:pt idx="154">
                  <c:v>153</c:v>
                </c:pt>
                <c:pt idx="155">
                  <c:v>154</c:v>
                </c:pt>
                <c:pt idx="156">
                  <c:v>155</c:v>
                </c:pt>
                <c:pt idx="157">
                  <c:v>156</c:v>
                </c:pt>
                <c:pt idx="158">
                  <c:v>157</c:v>
                </c:pt>
                <c:pt idx="159">
                  <c:v>158</c:v>
                </c:pt>
                <c:pt idx="160">
                  <c:v>159</c:v>
                </c:pt>
                <c:pt idx="161">
                  <c:v>160</c:v>
                </c:pt>
                <c:pt idx="162">
                  <c:v>161</c:v>
                </c:pt>
                <c:pt idx="163">
                  <c:v>162</c:v>
                </c:pt>
                <c:pt idx="164">
                  <c:v>163</c:v>
                </c:pt>
                <c:pt idx="165">
                  <c:v>164</c:v>
                </c:pt>
                <c:pt idx="166">
                  <c:v>165</c:v>
                </c:pt>
                <c:pt idx="167">
                  <c:v>166</c:v>
                </c:pt>
                <c:pt idx="168">
                  <c:v>167</c:v>
                </c:pt>
                <c:pt idx="169">
                  <c:v>168</c:v>
                </c:pt>
                <c:pt idx="170">
                  <c:v>169</c:v>
                </c:pt>
                <c:pt idx="171">
                  <c:v>170</c:v>
                </c:pt>
                <c:pt idx="172">
                  <c:v>171</c:v>
                </c:pt>
                <c:pt idx="173">
                  <c:v>172</c:v>
                </c:pt>
                <c:pt idx="174">
                  <c:v>173</c:v>
                </c:pt>
                <c:pt idx="175">
                  <c:v>174</c:v>
                </c:pt>
                <c:pt idx="176">
                  <c:v>175</c:v>
                </c:pt>
                <c:pt idx="177">
                  <c:v>176</c:v>
                </c:pt>
                <c:pt idx="178">
                  <c:v>177</c:v>
                </c:pt>
                <c:pt idx="179">
                  <c:v>178</c:v>
                </c:pt>
                <c:pt idx="180">
                  <c:v>179</c:v>
                </c:pt>
                <c:pt idx="181">
                  <c:v>180</c:v>
                </c:pt>
                <c:pt idx="182">
                  <c:v>181</c:v>
                </c:pt>
                <c:pt idx="183">
                  <c:v>182</c:v>
                </c:pt>
                <c:pt idx="184">
                  <c:v>183</c:v>
                </c:pt>
                <c:pt idx="185">
                  <c:v>184</c:v>
                </c:pt>
                <c:pt idx="186">
                  <c:v>185</c:v>
                </c:pt>
                <c:pt idx="187">
                  <c:v>186</c:v>
                </c:pt>
                <c:pt idx="188">
                  <c:v>187</c:v>
                </c:pt>
                <c:pt idx="189">
                  <c:v>188</c:v>
                </c:pt>
                <c:pt idx="190">
                  <c:v>189</c:v>
                </c:pt>
                <c:pt idx="191">
                  <c:v>190</c:v>
                </c:pt>
                <c:pt idx="192">
                  <c:v>191</c:v>
                </c:pt>
                <c:pt idx="193">
                  <c:v>192</c:v>
                </c:pt>
                <c:pt idx="194">
                  <c:v>193</c:v>
                </c:pt>
                <c:pt idx="195">
                  <c:v>194</c:v>
                </c:pt>
                <c:pt idx="196">
                  <c:v>195</c:v>
                </c:pt>
                <c:pt idx="197">
                  <c:v>196</c:v>
                </c:pt>
                <c:pt idx="198">
                  <c:v>197</c:v>
                </c:pt>
                <c:pt idx="199">
                  <c:v>198</c:v>
                </c:pt>
                <c:pt idx="200">
                  <c:v>199</c:v>
                </c:pt>
                <c:pt idx="201">
                  <c:v>200</c:v>
                </c:pt>
                <c:pt idx="202">
                  <c:v>201</c:v>
                </c:pt>
                <c:pt idx="203">
                  <c:v>202</c:v>
                </c:pt>
                <c:pt idx="204">
                  <c:v>203</c:v>
                </c:pt>
                <c:pt idx="205">
                  <c:v>204</c:v>
                </c:pt>
                <c:pt idx="206">
                  <c:v>205</c:v>
                </c:pt>
                <c:pt idx="207">
                  <c:v>206</c:v>
                </c:pt>
                <c:pt idx="208">
                  <c:v>207</c:v>
                </c:pt>
                <c:pt idx="209">
                  <c:v>208</c:v>
                </c:pt>
                <c:pt idx="210">
                  <c:v>209</c:v>
                </c:pt>
                <c:pt idx="211">
                  <c:v>210</c:v>
                </c:pt>
                <c:pt idx="212">
                  <c:v>211</c:v>
                </c:pt>
                <c:pt idx="213">
                  <c:v>212</c:v>
                </c:pt>
                <c:pt idx="214">
                  <c:v>213</c:v>
                </c:pt>
                <c:pt idx="215">
                  <c:v>214</c:v>
                </c:pt>
                <c:pt idx="216">
                  <c:v>215</c:v>
                </c:pt>
                <c:pt idx="217">
                  <c:v>216</c:v>
                </c:pt>
                <c:pt idx="218">
                  <c:v>217</c:v>
                </c:pt>
                <c:pt idx="219">
                  <c:v>218</c:v>
                </c:pt>
                <c:pt idx="220">
                  <c:v>219</c:v>
                </c:pt>
                <c:pt idx="221">
                  <c:v>220</c:v>
                </c:pt>
                <c:pt idx="222">
                  <c:v>221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  <c:pt idx="254">
                  <c:v>253</c:v>
                </c:pt>
                <c:pt idx="255">
                  <c:v>254</c:v>
                </c:pt>
                <c:pt idx="256">
                  <c:v>255</c:v>
                </c:pt>
                <c:pt idx="257">
                  <c:v>256</c:v>
                </c:pt>
                <c:pt idx="258">
                  <c:v>257</c:v>
                </c:pt>
                <c:pt idx="259">
                  <c:v>258</c:v>
                </c:pt>
                <c:pt idx="260">
                  <c:v>259</c:v>
                </c:pt>
                <c:pt idx="261">
                  <c:v>260</c:v>
                </c:pt>
                <c:pt idx="262">
                  <c:v>261</c:v>
                </c:pt>
                <c:pt idx="263">
                  <c:v>262</c:v>
                </c:pt>
                <c:pt idx="264">
                  <c:v>263</c:v>
                </c:pt>
                <c:pt idx="265">
                  <c:v>264</c:v>
                </c:pt>
                <c:pt idx="266">
                  <c:v>265</c:v>
                </c:pt>
                <c:pt idx="267">
                  <c:v>266</c:v>
                </c:pt>
                <c:pt idx="268">
                  <c:v>267</c:v>
                </c:pt>
                <c:pt idx="269">
                  <c:v>268</c:v>
                </c:pt>
                <c:pt idx="270">
                  <c:v>269</c:v>
                </c:pt>
                <c:pt idx="271">
                  <c:v>270</c:v>
                </c:pt>
                <c:pt idx="272">
                  <c:v>271</c:v>
                </c:pt>
                <c:pt idx="273">
                  <c:v>272</c:v>
                </c:pt>
                <c:pt idx="274">
                  <c:v>273</c:v>
                </c:pt>
                <c:pt idx="275">
                  <c:v>274</c:v>
                </c:pt>
                <c:pt idx="276">
                  <c:v>275</c:v>
                </c:pt>
                <c:pt idx="277">
                  <c:v>276</c:v>
                </c:pt>
                <c:pt idx="278">
                  <c:v>277</c:v>
                </c:pt>
                <c:pt idx="279">
                  <c:v>278</c:v>
                </c:pt>
                <c:pt idx="280">
                  <c:v>279</c:v>
                </c:pt>
                <c:pt idx="281">
                  <c:v>280</c:v>
                </c:pt>
                <c:pt idx="282">
                  <c:v>281</c:v>
                </c:pt>
                <c:pt idx="283">
                  <c:v>282</c:v>
                </c:pt>
                <c:pt idx="284">
                  <c:v>283</c:v>
                </c:pt>
                <c:pt idx="285">
                  <c:v>284</c:v>
                </c:pt>
                <c:pt idx="286">
                  <c:v>285</c:v>
                </c:pt>
                <c:pt idx="287">
                  <c:v>286</c:v>
                </c:pt>
                <c:pt idx="288">
                  <c:v>287</c:v>
                </c:pt>
                <c:pt idx="289">
                  <c:v>288</c:v>
                </c:pt>
                <c:pt idx="290">
                  <c:v>289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293</c:v>
                </c:pt>
                <c:pt idx="295">
                  <c:v>294</c:v>
                </c:pt>
                <c:pt idx="296">
                  <c:v>295</c:v>
                </c:pt>
                <c:pt idx="297">
                  <c:v>296</c:v>
                </c:pt>
                <c:pt idx="298">
                  <c:v>297</c:v>
                </c:pt>
                <c:pt idx="299">
                  <c:v>298</c:v>
                </c:pt>
                <c:pt idx="300">
                  <c:v>299</c:v>
                </c:pt>
                <c:pt idx="301">
                  <c:v>300</c:v>
                </c:pt>
                <c:pt idx="302">
                  <c:v>301</c:v>
                </c:pt>
                <c:pt idx="303">
                  <c:v>302</c:v>
                </c:pt>
                <c:pt idx="304">
                  <c:v>303</c:v>
                </c:pt>
                <c:pt idx="305">
                  <c:v>304</c:v>
                </c:pt>
                <c:pt idx="306">
                  <c:v>305</c:v>
                </c:pt>
                <c:pt idx="307">
                  <c:v>306</c:v>
                </c:pt>
                <c:pt idx="308">
                  <c:v>307</c:v>
                </c:pt>
                <c:pt idx="309">
                  <c:v>308</c:v>
                </c:pt>
                <c:pt idx="310">
                  <c:v>309</c:v>
                </c:pt>
                <c:pt idx="311">
                  <c:v>310</c:v>
                </c:pt>
                <c:pt idx="312">
                  <c:v>311</c:v>
                </c:pt>
                <c:pt idx="313">
                  <c:v>312</c:v>
                </c:pt>
                <c:pt idx="314">
                  <c:v>313</c:v>
                </c:pt>
                <c:pt idx="315">
                  <c:v>314</c:v>
                </c:pt>
                <c:pt idx="316">
                  <c:v>315</c:v>
                </c:pt>
                <c:pt idx="317">
                  <c:v>316</c:v>
                </c:pt>
                <c:pt idx="318">
                  <c:v>317</c:v>
                </c:pt>
                <c:pt idx="319">
                  <c:v>318</c:v>
                </c:pt>
                <c:pt idx="320">
                  <c:v>319</c:v>
                </c:pt>
                <c:pt idx="321">
                  <c:v>320</c:v>
                </c:pt>
                <c:pt idx="322">
                  <c:v>321</c:v>
                </c:pt>
                <c:pt idx="323">
                  <c:v>322</c:v>
                </c:pt>
                <c:pt idx="324">
                  <c:v>323</c:v>
                </c:pt>
                <c:pt idx="325">
                  <c:v>324</c:v>
                </c:pt>
                <c:pt idx="326">
                  <c:v>325</c:v>
                </c:pt>
                <c:pt idx="327">
                  <c:v>326</c:v>
                </c:pt>
                <c:pt idx="328">
                  <c:v>327</c:v>
                </c:pt>
                <c:pt idx="329">
                  <c:v>328</c:v>
                </c:pt>
                <c:pt idx="330">
                  <c:v>329</c:v>
                </c:pt>
                <c:pt idx="331">
                  <c:v>330</c:v>
                </c:pt>
                <c:pt idx="332">
                  <c:v>331</c:v>
                </c:pt>
                <c:pt idx="333">
                  <c:v>332</c:v>
                </c:pt>
                <c:pt idx="334">
                  <c:v>333</c:v>
                </c:pt>
                <c:pt idx="335">
                  <c:v>334</c:v>
                </c:pt>
                <c:pt idx="336">
                  <c:v>335</c:v>
                </c:pt>
                <c:pt idx="337">
                  <c:v>336</c:v>
                </c:pt>
                <c:pt idx="338">
                  <c:v>337</c:v>
                </c:pt>
                <c:pt idx="339">
                  <c:v>338</c:v>
                </c:pt>
                <c:pt idx="340">
                  <c:v>339</c:v>
                </c:pt>
                <c:pt idx="341">
                  <c:v>340</c:v>
                </c:pt>
                <c:pt idx="342">
                  <c:v>341</c:v>
                </c:pt>
                <c:pt idx="343">
                  <c:v>342</c:v>
                </c:pt>
                <c:pt idx="344">
                  <c:v>343</c:v>
                </c:pt>
                <c:pt idx="345">
                  <c:v>344</c:v>
                </c:pt>
                <c:pt idx="346">
                  <c:v>345</c:v>
                </c:pt>
                <c:pt idx="347">
                  <c:v>346</c:v>
                </c:pt>
                <c:pt idx="348">
                  <c:v>347</c:v>
                </c:pt>
                <c:pt idx="349">
                  <c:v>348</c:v>
                </c:pt>
                <c:pt idx="350">
                  <c:v>349</c:v>
                </c:pt>
                <c:pt idx="351">
                  <c:v>350</c:v>
                </c:pt>
                <c:pt idx="352">
                  <c:v>351</c:v>
                </c:pt>
                <c:pt idx="353">
                  <c:v>352</c:v>
                </c:pt>
                <c:pt idx="354">
                  <c:v>353</c:v>
                </c:pt>
                <c:pt idx="355">
                  <c:v>354</c:v>
                </c:pt>
                <c:pt idx="356">
                  <c:v>355</c:v>
                </c:pt>
                <c:pt idx="357">
                  <c:v>356</c:v>
                </c:pt>
                <c:pt idx="358">
                  <c:v>357</c:v>
                </c:pt>
                <c:pt idx="359">
                  <c:v>358</c:v>
                </c:pt>
                <c:pt idx="360">
                  <c:v>359</c:v>
                </c:pt>
                <c:pt idx="361">
                  <c:v>360</c:v>
                </c:pt>
                <c:pt idx="362">
                  <c:v>361</c:v>
                </c:pt>
                <c:pt idx="363">
                  <c:v>362</c:v>
                </c:pt>
                <c:pt idx="364">
                  <c:v>363</c:v>
                </c:pt>
                <c:pt idx="365">
                  <c:v>364</c:v>
                </c:pt>
                <c:pt idx="366">
                  <c:v>365</c:v>
                </c:pt>
                <c:pt idx="367">
                  <c:v>366</c:v>
                </c:pt>
                <c:pt idx="368">
                  <c:v>367</c:v>
                </c:pt>
                <c:pt idx="369">
                  <c:v>368</c:v>
                </c:pt>
                <c:pt idx="370">
                  <c:v>369</c:v>
                </c:pt>
                <c:pt idx="371">
                  <c:v>370</c:v>
                </c:pt>
                <c:pt idx="372">
                  <c:v>371</c:v>
                </c:pt>
                <c:pt idx="373">
                  <c:v>372</c:v>
                </c:pt>
                <c:pt idx="374">
                  <c:v>373</c:v>
                </c:pt>
                <c:pt idx="375">
                  <c:v>374</c:v>
                </c:pt>
                <c:pt idx="376">
                  <c:v>375</c:v>
                </c:pt>
                <c:pt idx="377">
                  <c:v>376</c:v>
                </c:pt>
                <c:pt idx="378">
                  <c:v>377</c:v>
                </c:pt>
                <c:pt idx="379">
                  <c:v>378</c:v>
                </c:pt>
                <c:pt idx="380">
                  <c:v>379</c:v>
                </c:pt>
                <c:pt idx="381">
                  <c:v>380</c:v>
                </c:pt>
                <c:pt idx="382">
                  <c:v>381</c:v>
                </c:pt>
                <c:pt idx="383">
                  <c:v>382</c:v>
                </c:pt>
                <c:pt idx="384">
                  <c:v>383</c:v>
                </c:pt>
                <c:pt idx="385">
                  <c:v>384</c:v>
                </c:pt>
                <c:pt idx="386">
                  <c:v>385</c:v>
                </c:pt>
                <c:pt idx="387">
                  <c:v>386</c:v>
                </c:pt>
                <c:pt idx="388">
                  <c:v>387</c:v>
                </c:pt>
                <c:pt idx="389">
                  <c:v>388</c:v>
                </c:pt>
                <c:pt idx="390">
                  <c:v>389</c:v>
                </c:pt>
                <c:pt idx="391">
                  <c:v>390</c:v>
                </c:pt>
                <c:pt idx="392">
                  <c:v>391</c:v>
                </c:pt>
                <c:pt idx="393">
                  <c:v>392</c:v>
                </c:pt>
                <c:pt idx="394">
                  <c:v>393</c:v>
                </c:pt>
                <c:pt idx="395">
                  <c:v>394</c:v>
                </c:pt>
                <c:pt idx="396">
                  <c:v>395</c:v>
                </c:pt>
                <c:pt idx="397">
                  <c:v>396</c:v>
                </c:pt>
                <c:pt idx="398">
                  <c:v>397</c:v>
                </c:pt>
                <c:pt idx="399">
                  <c:v>398</c:v>
                </c:pt>
                <c:pt idx="400">
                  <c:v>399</c:v>
                </c:pt>
                <c:pt idx="401">
                  <c:v>400</c:v>
                </c:pt>
                <c:pt idx="402">
                  <c:v>401</c:v>
                </c:pt>
                <c:pt idx="403">
                  <c:v>402</c:v>
                </c:pt>
                <c:pt idx="404">
                  <c:v>403</c:v>
                </c:pt>
                <c:pt idx="405">
                  <c:v>404</c:v>
                </c:pt>
                <c:pt idx="406">
                  <c:v>405</c:v>
                </c:pt>
                <c:pt idx="407">
                  <c:v>406</c:v>
                </c:pt>
                <c:pt idx="408">
                  <c:v>407</c:v>
                </c:pt>
                <c:pt idx="409">
                  <c:v>408</c:v>
                </c:pt>
                <c:pt idx="410">
                  <c:v>409</c:v>
                </c:pt>
                <c:pt idx="411">
                  <c:v>410</c:v>
                </c:pt>
                <c:pt idx="412">
                  <c:v>411</c:v>
                </c:pt>
                <c:pt idx="413">
                  <c:v>412</c:v>
                </c:pt>
                <c:pt idx="414">
                  <c:v>413</c:v>
                </c:pt>
                <c:pt idx="415">
                  <c:v>414</c:v>
                </c:pt>
                <c:pt idx="416">
                  <c:v>415</c:v>
                </c:pt>
                <c:pt idx="417">
                  <c:v>416</c:v>
                </c:pt>
                <c:pt idx="418">
                  <c:v>417</c:v>
                </c:pt>
                <c:pt idx="419">
                  <c:v>418</c:v>
                </c:pt>
                <c:pt idx="420">
                  <c:v>419</c:v>
                </c:pt>
                <c:pt idx="421">
                  <c:v>420</c:v>
                </c:pt>
                <c:pt idx="422">
                  <c:v>421</c:v>
                </c:pt>
                <c:pt idx="423">
                  <c:v>422</c:v>
                </c:pt>
                <c:pt idx="424">
                  <c:v>423</c:v>
                </c:pt>
                <c:pt idx="425">
                  <c:v>424</c:v>
                </c:pt>
                <c:pt idx="426">
                  <c:v>425</c:v>
                </c:pt>
                <c:pt idx="427">
                  <c:v>426</c:v>
                </c:pt>
                <c:pt idx="428">
                  <c:v>427</c:v>
                </c:pt>
                <c:pt idx="429">
                  <c:v>428</c:v>
                </c:pt>
                <c:pt idx="430">
                  <c:v>429</c:v>
                </c:pt>
                <c:pt idx="431">
                  <c:v>430</c:v>
                </c:pt>
                <c:pt idx="432">
                  <c:v>431</c:v>
                </c:pt>
                <c:pt idx="433">
                  <c:v>432</c:v>
                </c:pt>
                <c:pt idx="434">
                  <c:v>433</c:v>
                </c:pt>
                <c:pt idx="435">
                  <c:v>434</c:v>
                </c:pt>
                <c:pt idx="436">
                  <c:v>435</c:v>
                </c:pt>
                <c:pt idx="437">
                  <c:v>436</c:v>
                </c:pt>
                <c:pt idx="438">
                  <c:v>437</c:v>
                </c:pt>
                <c:pt idx="439">
                  <c:v>438</c:v>
                </c:pt>
                <c:pt idx="440">
                  <c:v>439</c:v>
                </c:pt>
                <c:pt idx="441">
                  <c:v>440</c:v>
                </c:pt>
                <c:pt idx="442">
                  <c:v>441</c:v>
                </c:pt>
                <c:pt idx="443">
                  <c:v>442</c:v>
                </c:pt>
                <c:pt idx="444">
                  <c:v>443</c:v>
                </c:pt>
                <c:pt idx="445">
                  <c:v>444</c:v>
                </c:pt>
                <c:pt idx="446">
                  <c:v>445</c:v>
                </c:pt>
                <c:pt idx="447">
                  <c:v>446</c:v>
                </c:pt>
                <c:pt idx="448">
                  <c:v>447</c:v>
                </c:pt>
                <c:pt idx="449">
                  <c:v>448</c:v>
                </c:pt>
                <c:pt idx="450">
                  <c:v>449</c:v>
                </c:pt>
                <c:pt idx="451">
                  <c:v>450</c:v>
                </c:pt>
                <c:pt idx="452">
                  <c:v>451</c:v>
                </c:pt>
                <c:pt idx="453">
                  <c:v>452</c:v>
                </c:pt>
                <c:pt idx="454">
                  <c:v>453</c:v>
                </c:pt>
                <c:pt idx="455">
                  <c:v>454</c:v>
                </c:pt>
                <c:pt idx="456">
                  <c:v>455</c:v>
                </c:pt>
                <c:pt idx="457">
                  <c:v>456</c:v>
                </c:pt>
                <c:pt idx="458">
                  <c:v>457</c:v>
                </c:pt>
                <c:pt idx="459">
                  <c:v>458</c:v>
                </c:pt>
                <c:pt idx="460">
                  <c:v>459</c:v>
                </c:pt>
                <c:pt idx="461">
                  <c:v>460</c:v>
                </c:pt>
                <c:pt idx="462">
                  <c:v>461</c:v>
                </c:pt>
                <c:pt idx="463">
                  <c:v>462</c:v>
                </c:pt>
                <c:pt idx="464">
                  <c:v>463</c:v>
                </c:pt>
                <c:pt idx="465">
                  <c:v>464</c:v>
                </c:pt>
                <c:pt idx="466">
                  <c:v>465</c:v>
                </c:pt>
                <c:pt idx="467">
                  <c:v>466</c:v>
                </c:pt>
                <c:pt idx="468">
                  <c:v>467</c:v>
                </c:pt>
                <c:pt idx="469">
                  <c:v>468</c:v>
                </c:pt>
                <c:pt idx="470">
                  <c:v>469</c:v>
                </c:pt>
                <c:pt idx="471">
                  <c:v>470</c:v>
                </c:pt>
                <c:pt idx="472">
                  <c:v>471</c:v>
                </c:pt>
                <c:pt idx="473">
                  <c:v>472</c:v>
                </c:pt>
                <c:pt idx="474">
                  <c:v>473</c:v>
                </c:pt>
                <c:pt idx="475">
                  <c:v>474</c:v>
                </c:pt>
                <c:pt idx="476">
                  <c:v>475</c:v>
                </c:pt>
                <c:pt idx="477">
                  <c:v>476</c:v>
                </c:pt>
                <c:pt idx="478">
                  <c:v>477</c:v>
                </c:pt>
                <c:pt idx="479">
                  <c:v>478</c:v>
                </c:pt>
                <c:pt idx="480">
                  <c:v>479</c:v>
                </c:pt>
                <c:pt idx="481">
                  <c:v>480</c:v>
                </c:pt>
                <c:pt idx="482">
                  <c:v>481</c:v>
                </c:pt>
                <c:pt idx="483">
                  <c:v>482</c:v>
                </c:pt>
                <c:pt idx="484">
                  <c:v>483</c:v>
                </c:pt>
                <c:pt idx="485">
                  <c:v>484</c:v>
                </c:pt>
                <c:pt idx="486">
                  <c:v>485</c:v>
                </c:pt>
                <c:pt idx="487">
                  <c:v>486</c:v>
                </c:pt>
                <c:pt idx="488">
                  <c:v>487</c:v>
                </c:pt>
                <c:pt idx="489">
                  <c:v>488</c:v>
                </c:pt>
                <c:pt idx="490">
                  <c:v>489</c:v>
                </c:pt>
                <c:pt idx="491">
                  <c:v>490</c:v>
                </c:pt>
                <c:pt idx="492">
                  <c:v>491</c:v>
                </c:pt>
                <c:pt idx="493">
                  <c:v>492</c:v>
                </c:pt>
                <c:pt idx="494">
                  <c:v>493</c:v>
                </c:pt>
                <c:pt idx="495">
                  <c:v>494</c:v>
                </c:pt>
                <c:pt idx="496">
                  <c:v>495</c:v>
                </c:pt>
                <c:pt idx="497">
                  <c:v>496</c:v>
                </c:pt>
                <c:pt idx="498">
                  <c:v>497</c:v>
                </c:pt>
                <c:pt idx="499">
                  <c:v>498</c:v>
                </c:pt>
                <c:pt idx="500">
                  <c:v>499</c:v>
                </c:pt>
                <c:pt idx="501">
                  <c:v>500</c:v>
                </c:pt>
                <c:pt idx="502">
                  <c:v>501</c:v>
                </c:pt>
                <c:pt idx="503">
                  <c:v>502</c:v>
                </c:pt>
                <c:pt idx="504">
                  <c:v>503</c:v>
                </c:pt>
                <c:pt idx="505">
                  <c:v>504</c:v>
                </c:pt>
                <c:pt idx="506">
                  <c:v>505</c:v>
                </c:pt>
                <c:pt idx="507">
                  <c:v>506</c:v>
                </c:pt>
                <c:pt idx="508">
                  <c:v>507</c:v>
                </c:pt>
                <c:pt idx="509">
                  <c:v>508</c:v>
                </c:pt>
                <c:pt idx="510">
                  <c:v>509</c:v>
                </c:pt>
                <c:pt idx="511">
                  <c:v>510</c:v>
                </c:pt>
                <c:pt idx="512">
                  <c:v>511</c:v>
                </c:pt>
                <c:pt idx="513">
                  <c:v>512</c:v>
                </c:pt>
                <c:pt idx="514">
                  <c:v>513</c:v>
                </c:pt>
                <c:pt idx="515">
                  <c:v>514</c:v>
                </c:pt>
                <c:pt idx="516">
                  <c:v>515</c:v>
                </c:pt>
                <c:pt idx="517">
                  <c:v>516</c:v>
                </c:pt>
                <c:pt idx="518">
                  <c:v>517</c:v>
                </c:pt>
                <c:pt idx="519">
                  <c:v>518</c:v>
                </c:pt>
                <c:pt idx="520">
                  <c:v>519</c:v>
                </c:pt>
                <c:pt idx="521">
                  <c:v>520</c:v>
                </c:pt>
                <c:pt idx="522">
                  <c:v>521</c:v>
                </c:pt>
                <c:pt idx="523">
                  <c:v>522</c:v>
                </c:pt>
                <c:pt idx="524">
                  <c:v>523</c:v>
                </c:pt>
                <c:pt idx="525">
                  <c:v>524</c:v>
                </c:pt>
                <c:pt idx="526">
                  <c:v>525</c:v>
                </c:pt>
                <c:pt idx="527">
                  <c:v>526</c:v>
                </c:pt>
                <c:pt idx="528">
                  <c:v>527</c:v>
                </c:pt>
                <c:pt idx="529">
                  <c:v>528</c:v>
                </c:pt>
                <c:pt idx="530">
                  <c:v>529</c:v>
                </c:pt>
                <c:pt idx="531">
                  <c:v>530</c:v>
                </c:pt>
                <c:pt idx="532">
                  <c:v>531</c:v>
                </c:pt>
                <c:pt idx="533">
                  <c:v>532</c:v>
                </c:pt>
                <c:pt idx="534">
                  <c:v>533</c:v>
                </c:pt>
                <c:pt idx="535">
                  <c:v>534</c:v>
                </c:pt>
                <c:pt idx="536">
                  <c:v>535</c:v>
                </c:pt>
                <c:pt idx="537">
                  <c:v>536</c:v>
                </c:pt>
                <c:pt idx="538">
                  <c:v>537</c:v>
                </c:pt>
                <c:pt idx="539">
                  <c:v>538</c:v>
                </c:pt>
                <c:pt idx="540">
                  <c:v>539</c:v>
                </c:pt>
                <c:pt idx="541">
                  <c:v>540</c:v>
                </c:pt>
                <c:pt idx="542">
                  <c:v>541</c:v>
                </c:pt>
                <c:pt idx="543">
                  <c:v>542</c:v>
                </c:pt>
                <c:pt idx="544">
                  <c:v>543</c:v>
                </c:pt>
                <c:pt idx="545">
                  <c:v>544</c:v>
                </c:pt>
                <c:pt idx="546">
                  <c:v>545</c:v>
                </c:pt>
                <c:pt idx="547">
                  <c:v>546</c:v>
                </c:pt>
                <c:pt idx="548">
                  <c:v>547</c:v>
                </c:pt>
                <c:pt idx="549">
                  <c:v>548</c:v>
                </c:pt>
                <c:pt idx="550">
                  <c:v>549</c:v>
                </c:pt>
                <c:pt idx="551">
                  <c:v>550</c:v>
                </c:pt>
                <c:pt idx="552">
                  <c:v>551</c:v>
                </c:pt>
                <c:pt idx="553">
                  <c:v>552</c:v>
                </c:pt>
                <c:pt idx="554">
                  <c:v>553</c:v>
                </c:pt>
                <c:pt idx="555">
                  <c:v>554</c:v>
                </c:pt>
                <c:pt idx="556">
                  <c:v>555</c:v>
                </c:pt>
                <c:pt idx="557">
                  <c:v>556</c:v>
                </c:pt>
                <c:pt idx="558">
                  <c:v>557</c:v>
                </c:pt>
                <c:pt idx="559">
                  <c:v>558</c:v>
                </c:pt>
                <c:pt idx="560">
                  <c:v>559</c:v>
                </c:pt>
                <c:pt idx="561">
                  <c:v>560</c:v>
                </c:pt>
                <c:pt idx="562">
                  <c:v>561</c:v>
                </c:pt>
                <c:pt idx="563">
                  <c:v>562</c:v>
                </c:pt>
                <c:pt idx="564">
                  <c:v>563</c:v>
                </c:pt>
                <c:pt idx="565">
                  <c:v>564</c:v>
                </c:pt>
                <c:pt idx="566">
                  <c:v>565</c:v>
                </c:pt>
                <c:pt idx="567">
                  <c:v>566</c:v>
                </c:pt>
                <c:pt idx="568">
                  <c:v>567</c:v>
                </c:pt>
                <c:pt idx="569">
                  <c:v>568</c:v>
                </c:pt>
                <c:pt idx="570">
                  <c:v>569</c:v>
                </c:pt>
                <c:pt idx="571">
                  <c:v>570</c:v>
                </c:pt>
                <c:pt idx="572">
                  <c:v>571</c:v>
                </c:pt>
                <c:pt idx="573">
                  <c:v>572</c:v>
                </c:pt>
                <c:pt idx="574">
                  <c:v>573</c:v>
                </c:pt>
                <c:pt idx="575">
                  <c:v>574</c:v>
                </c:pt>
                <c:pt idx="576">
                  <c:v>575</c:v>
                </c:pt>
                <c:pt idx="577">
                  <c:v>576</c:v>
                </c:pt>
                <c:pt idx="578">
                  <c:v>577</c:v>
                </c:pt>
                <c:pt idx="579">
                  <c:v>578</c:v>
                </c:pt>
                <c:pt idx="580">
                  <c:v>579</c:v>
                </c:pt>
                <c:pt idx="581">
                  <c:v>580</c:v>
                </c:pt>
                <c:pt idx="582">
                  <c:v>581</c:v>
                </c:pt>
                <c:pt idx="583">
                  <c:v>582</c:v>
                </c:pt>
                <c:pt idx="584">
                  <c:v>583</c:v>
                </c:pt>
                <c:pt idx="585">
                  <c:v>584</c:v>
                </c:pt>
                <c:pt idx="586">
                  <c:v>585</c:v>
                </c:pt>
                <c:pt idx="587">
                  <c:v>586</c:v>
                </c:pt>
                <c:pt idx="588">
                  <c:v>587</c:v>
                </c:pt>
                <c:pt idx="589">
                  <c:v>588</c:v>
                </c:pt>
                <c:pt idx="590">
                  <c:v>589</c:v>
                </c:pt>
                <c:pt idx="591">
                  <c:v>590</c:v>
                </c:pt>
                <c:pt idx="592">
                  <c:v>591</c:v>
                </c:pt>
                <c:pt idx="593">
                  <c:v>592</c:v>
                </c:pt>
                <c:pt idx="594">
                  <c:v>593</c:v>
                </c:pt>
                <c:pt idx="595">
                  <c:v>594</c:v>
                </c:pt>
                <c:pt idx="596">
                  <c:v>595</c:v>
                </c:pt>
                <c:pt idx="597">
                  <c:v>596</c:v>
                </c:pt>
                <c:pt idx="598">
                  <c:v>597</c:v>
                </c:pt>
                <c:pt idx="599">
                  <c:v>598</c:v>
                </c:pt>
                <c:pt idx="600">
                  <c:v>599</c:v>
                </c:pt>
                <c:pt idx="601">
                  <c:v>600</c:v>
                </c:pt>
                <c:pt idx="602">
                  <c:v>601</c:v>
                </c:pt>
                <c:pt idx="603">
                  <c:v>602</c:v>
                </c:pt>
                <c:pt idx="604">
                  <c:v>603</c:v>
                </c:pt>
                <c:pt idx="605">
                  <c:v>604</c:v>
                </c:pt>
                <c:pt idx="606">
                  <c:v>605</c:v>
                </c:pt>
                <c:pt idx="607">
                  <c:v>606</c:v>
                </c:pt>
                <c:pt idx="608">
                  <c:v>607</c:v>
                </c:pt>
                <c:pt idx="609">
                  <c:v>608</c:v>
                </c:pt>
                <c:pt idx="610">
                  <c:v>609</c:v>
                </c:pt>
                <c:pt idx="611">
                  <c:v>610</c:v>
                </c:pt>
                <c:pt idx="612">
                  <c:v>611</c:v>
                </c:pt>
                <c:pt idx="613">
                  <c:v>612</c:v>
                </c:pt>
                <c:pt idx="614">
                  <c:v>613</c:v>
                </c:pt>
                <c:pt idx="615">
                  <c:v>614</c:v>
                </c:pt>
                <c:pt idx="616">
                  <c:v>615</c:v>
                </c:pt>
                <c:pt idx="617">
                  <c:v>616</c:v>
                </c:pt>
                <c:pt idx="618">
                  <c:v>617</c:v>
                </c:pt>
                <c:pt idx="619">
                  <c:v>618</c:v>
                </c:pt>
                <c:pt idx="620">
                  <c:v>619</c:v>
                </c:pt>
                <c:pt idx="621">
                  <c:v>620</c:v>
                </c:pt>
                <c:pt idx="622">
                  <c:v>621</c:v>
                </c:pt>
                <c:pt idx="623">
                  <c:v>622</c:v>
                </c:pt>
                <c:pt idx="624">
                  <c:v>623</c:v>
                </c:pt>
                <c:pt idx="625">
                  <c:v>624</c:v>
                </c:pt>
                <c:pt idx="626">
                  <c:v>625</c:v>
                </c:pt>
                <c:pt idx="627">
                  <c:v>626</c:v>
                </c:pt>
                <c:pt idx="628">
                  <c:v>627</c:v>
                </c:pt>
                <c:pt idx="629">
                  <c:v>628</c:v>
                </c:pt>
                <c:pt idx="630">
                  <c:v>629</c:v>
                </c:pt>
                <c:pt idx="631">
                  <c:v>630</c:v>
                </c:pt>
                <c:pt idx="632">
                  <c:v>631</c:v>
                </c:pt>
                <c:pt idx="633">
                  <c:v>632</c:v>
                </c:pt>
                <c:pt idx="634">
                  <c:v>633</c:v>
                </c:pt>
                <c:pt idx="635">
                  <c:v>634</c:v>
                </c:pt>
                <c:pt idx="636">
                  <c:v>635</c:v>
                </c:pt>
                <c:pt idx="637">
                  <c:v>636</c:v>
                </c:pt>
                <c:pt idx="638">
                  <c:v>637</c:v>
                </c:pt>
                <c:pt idx="639">
                  <c:v>638</c:v>
                </c:pt>
                <c:pt idx="640">
                  <c:v>639</c:v>
                </c:pt>
                <c:pt idx="641">
                  <c:v>640</c:v>
                </c:pt>
                <c:pt idx="642">
                  <c:v>641</c:v>
                </c:pt>
                <c:pt idx="643">
                  <c:v>642</c:v>
                </c:pt>
                <c:pt idx="644">
                  <c:v>643</c:v>
                </c:pt>
                <c:pt idx="645">
                  <c:v>644</c:v>
                </c:pt>
                <c:pt idx="646">
                  <c:v>645</c:v>
                </c:pt>
                <c:pt idx="647">
                  <c:v>646</c:v>
                </c:pt>
                <c:pt idx="648">
                  <c:v>647</c:v>
                </c:pt>
                <c:pt idx="649">
                  <c:v>648</c:v>
                </c:pt>
                <c:pt idx="650">
                  <c:v>649</c:v>
                </c:pt>
                <c:pt idx="651">
                  <c:v>650</c:v>
                </c:pt>
                <c:pt idx="652">
                  <c:v>651</c:v>
                </c:pt>
                <c:pt idx="653">
                  <c:v>652</c:v>
                </c:pt>
                <c:pt idx="654">
                  <c:v>653</c:v>
                </c:pt>
                <c:pt idx="655">
                  <c:v>654</c:v>
                </c:pt>
                <c:pt idx="656">
                  <c:v>655</c:v>
                </c:pt>
                <c:pt idx="657">
                  <c:v>656</c:v>
                </c:pt>
                <c:pt idx="658">
                  <c:v>657</c:v>
                </c:pt>
                <c:pt idx="659">
                  <c:v>658</c:v>
                </c:pt>
                <c:pt idx="660">
                  <c:v>659</c:v>
                </c:pt>
                <c:pt idx="661">
                  <c:v>660</c:v>
                </c:pt>
                <c:pt idx="662">
                  <c:v>661</c:v>
                </c:pt>
                <c:pt idx="663">
                  <c:v>662</c:v>
                </c:pt>
                <c:pt idx="664">
                  <c:v>663</c:v>
                </c:pt>
                <c:pt idx="665">
                  <c:v>664</c:v>
                </c:pt>
                <c:pt idx="666">
                  <c:v>665</c:v>
                </c:pt>
                <c:pt idx="667">
                  <c:v>666</c:v>
                </c:pt>
                <c:pt idx="668">
                  <c:v>667</c:v>
                </c:pt>
                <c:pt idx="669">
                  <c:v>668</c:v>
                </c:pt>
                <c:pt idx="670">
                  <c:v>669</c:v>
                </c:pt>
                <c:pt idx="671">
                  <c:v>670</c:v>
                </c:pt>
                <c:pt idx="672">
                  <c:v>671</c:v>
                </c:pt>
                <c:pt idx="673">
                  <c:v>672</c:v>
                </c:pt>
                <c:pt idx="674">
                  <c:v>673</c:v>
                </c:pt>
                <c:pt idx="675">
                  <c:v>674</c:v>
                </c:pt>
                <c:pt idx="676">
                  <c:v>675</c:v>
                </c:pt>
                <c:pt idx="677">
                  <c:v>676</c:v>
                </c:pt>
                <c:pt idx="678">
                  <c:v>677</c:v>
                </c:pt>
                <c:pt idx="679">
                  <c:v>678</c:v>
                </c:pt>
                <c:pt idx="680">
                  <c:v>679</c:v>
                </c:pt>
                <c:pt idx="681">
                  <c:v>680</c:v>
                </c:pt>
                <c:pt idx="682">
                  <c:v>681</c:v>
                </c:pt>
                <c:pt idx="683">
                  <c:v>682</c:v>
                </c:pt>
                <c:pt idx="684">
                  <c:v>683</c:v>
                </c:pt>
                <c:pt idx="685">
                  <c:v>684</c:v>
                </c:pt>
                <c:pt idx="686">
                  <c:v>685</c:v>
                </c:pt>
                <c:pt idx="687">
                  <c:v>686</c:v>
                </c:pt>
                <c:pt idx="688">
                  <c:v>687</c:v>
                </c:pt>
                <c:pt idx="689">
                  <c:v>688</c:v>
                </c:pt>
                <c:pt idx="690">
                  <c:v>689</c:v>
                </c:pt>
                <c:pt idx="691">
                  <c:v>690</c:v>
                </c:pt>
                <c:pt idx="692">
                  <c:v>691</c:v>
                </c:pt>
                <c:pt idx="693">
                  <c:v>692</c:v>
                </c:pt>
                <c:pt idx="694">
                  <c:v>693</c:v>
                </c:pt>
                <c:pt idx="695">
                  <c:v>694</c:v>
                </c:pt>
                <c:pt idx="696">
                  <c:v>695</c:v>
                </c:pt>
                <c:pt idx="697">
                  <c:v>696</c:v>
                </c:pt>
                <c:pt idx="698">
                  <c:v>697</c:v>
                </c:pt>
                <c:pt idx="699">
                  <c:v>698</c:v>
                </c:pt>
                <c:pt idx="700">
                  <c:v>699</c:v>
                </c:pt>
                <c:pt idx="701">
                  <c:v>700</c:v>
                </c:pt>
                <c:pt idx="702">
                  <c:v>701</c:v>
                </c:pt>
                <c:pt idx="703">
                  <c:v>702</c:v>
                </c:pt>
                <c:pt idx="704">
                  <c:v>703</c:v>
                </c:pt>
                <c:pt idx="705">
                  <c:v>704</c:v>
                </c:pt>
                <c:pt idx="706">
                  <c:v>705</c:v>
                </c:pt>
                <c:pt idx="707">
                  <c:v>706</c:v>
                </c:pt>
                <c:pt idx="708">
                  <c:v>707</c:v>
                </c:pt>
                <c:pt idx="709">
                  <c:v>708</c:v>
                </c:pt>
                <c:pt idx="710">
                  <c:v>709</c:v>
                </c:pt>
                <c:pt idx="711">
                  <c:v>710</c:v>
                </c:pt>
                <c:pt idx="712">
                  <c:v>711</c:v>
                </c:pt>
                <c:pt idx="713">
                  <c:v>712</c:v>
                </c:pt>
                <c:pt idx="714">
                  <c:v>713</c:v>
                </c:pt>
                <c:pt idx="715">
                  <c:v>714</c:v>
                </c:pt>
                <c:pt idx="716">
                  <c:v>715</c:v>
                </c:pt>
                <c:pt idx="717">
                  <c:v>716</c:v>
                </c:pt>
                <c:pt idx="718">
                  <c:v>717</c:v>
                </c:pt>
                <c:pt idx="719">
                  <c:v>718</c:v>
                </c:pt>
                <c:pt idx="720">
                  <c:v>719</c:v>
                </c:pt>
                <c:pt idx="721">
                  <c:v>720</c:v>
                </c:pt>
                <c:pt idx="722">
                  <c:v>721</c:v>
                </c:pt>
                <c:pt idx="723">
                  <c:v>722</c:v>
                </c:pt>
                <c:pt idx="724">
                  <c:v>723</c:v>
                </c:pt>
                <c:pt idx="725">
                  <c:v>724</c:v>
                </c:pt>
                <c:pt idx="726">
                  <c:v>725</c:v>
                </c:pt>
                <c:pt idx="727">
                  <c:v>726</c:v>
                </c:pt>
                <c:pt idx="728">
                  <c:v>727</c:v>
                </c:pt>
                <c:pt idx="729">
                  <c:v>728</c:v>
                </c:pt>
                <c:pt idx="730">
                  <c:v>729</c:v>
                </c:pt>
                <c:pt idx="731">
                  <c:v>730</c:v>
                </c:pt>
                <c:pt idx="732">
                  <c:v>731</c:v>
                </c:pt>
                <c:pt idx="733">
                  <c:v>732</c:v>
                </c:pt>
                <c:pt idx="734">
                  <c:v>733</c:v>
                </c:pt>
                <c:pt idx="735">
                  <c:v>734</c:v>
                </c:pt>
                <c:pt idx="736">
                  <c:v>735</c:v>
                </c:pt>
                <c:pt idx="737">
                  <c:v>736</c:v>
                </c:pt>
                <c:pt idx="738">
                  <c:v>737</c:v>
                </c:pt>
                <c:pt idx="739">
                  <c:v>738</c:v>
                </c:pt>
                <c:pt idx="740">
                  <c:v>739</c:v>
                </c:pt>
                <c:pt idx="741">
                  <c:v>740</c:v>
                </c:pt>
                <c:pt idx="742">
                  <c:v>741</c:v>
                </c:pt>
                <c:pt idx="743">
                  <c:v>742</c:v>
                </c:pt>
                <c:pt idx="744">
                  <c:v>743</c:v>
                </c:pt>
                <c:pt idx="745">
                  <c:v>744</c:v>
                </c:pt>
                <c:pt idx="746">
                  <c:v>745</c:v>
                </c:pt>
                <c:pt idx="747">
                  <c:v>746</c:v>
                </c:pt>
                <c:pt idx="748">
                  <c:v>747</c:v>
                </c:pt>
                <c:pt idx="749">
                  <c:v>748</c:v>
                </c:pt>
                <c:pt idx="750">
                  <c:v>749</c:v>
                </c:pt>
                <c:pt idx="751">
                  <c:v>750</c:v>
                </c:pt>
                <c:pt idx="752">
                  <c:v>751</c:v>
                </c:pt>
                <c:pt idx="753">
                  <c:v>752</c:v>
                </c:pt>
                <c:pt idx="754">
                  <c:v>753</c:v>
                </c:pt>
                <c:pt idx="755">
                  <c:v>754</c:v>
                </c:pt>
                <c:pt idx="756">
                  <c:v>755</c:v>
                </c:pt>
                <c:pt idx="757">
                  <c:v>756</c:v>
                </c:pt>
                <c:pt idx="758">
                  <c:v>757</c:v>
                </c:pt>
                <c:pt idx="759">
                  <c:v>758</c:v>
                </c:pt>
                <c:pt idx="760">
                  <c:v>759</c:v>
                </c:pt>
                <c:pt idx="761">
                  <c:v>760</c:v>
                </c:pt>
                <c:pt idx="762">
                  <c:v>761</c:v>
                </c:pt>
                <c:pt idx="763">
                  <c:v>762</c:v>
                </c:pt>
                <c:pt idx="764">
                  <c:v>763</c:v>
                </c:pt>
                <c:pt idx="765">
                  <c:v>764</c:v>
                </c:pt>
                <c:pt idx="766">
                  <c:v>765</c:v>
                </c:pt>
                <c:pt idx="767">
                  <c:v>766</c:v>
                </c:pt>
                <c:pt idx="768">
                  <c:v>767</c:v>
                </c:pt>
                <c:pt idx="769">
                  <c:v>768</c:v>
                </c:pt>
                <c:pt idx="770">
                  <c:v>769</c:v>
                </c:pt>
                <c:pt idx="771">
                  <c:v>770</c:v>
                </c:pt>
                <c:pt idx="772">
                  <c:v>771</c:v>
                </c:pt>
                <c:pt idx="773">
                  <c:v>772</c:v>
                </c:pt>
                <c:pt idx="774">
                  <c:v>773</c:v>
                </c:pt>
                <c:pt idx="775">
                  <c:v>774</c:v>
                </c:pt>
                <c:pt idx="776">
                  <c:v>775</c:v>
                </c:pt>
                <c:pt idx="777">
                  <c:v>776</c:v>
                </c:pt>
                <c:pt idx="778">
                  <c:v>777</c:v>
                </c:pt>
                <c:pt idx="779">
                  <c:v>778</c:v>
                </c:pt>
                <c:pt idx="780">
                  <c:v>779</c:v>
                </c:pt>
                <c:pt idx="781">
                  <c:v>780</c:v>
                </c:pt>
                <c:pt idx="782">
                  <c:v>781</c:v>
                </c:pt>
                <c:pt idx="783">
                  <c:v>782</c:v>
                </c:pt>
                <c:pt idx="784">
                  <c:v>783</c:v>
                </c:pt>
                <c:pt idx="785">
                  <c:v>784</c:v>
                </c:pt>
                <c:pt idx="786">
                  <c:v>785</c:v>
                </c:pt>
                <c:pt idx="787">
                  <c:v>786</c:v>
                </c:pt>
                <c:pt idx="788">
                  <c:v>787</c:v>
                </c:pt>
                <c:pt idx="789">
                  <c:v>788</c:v>
                </c:pt>
                <c:pt idx="790">
                  <c:v>789</c:v>
                </c:pt>
                <c:pt idx="791">
                  <c:v>790</c:v>
                </c:pt>
                <c:pt idx="792">
                  <c:v>791</c:v>
                </c:pt>
                <c:pt idx="793">
                  <c:v>792</c:v>
                </c:pt>
                <c:pt idx="794">
                  <c:v>793</c:v>
                </c:pt>
                <c:pt idx="795">
                  <c:v>794</c:v>
                </c:pt>
                <c:pt idx="796">
                  <c:v>795</c:v>
                </c:pt>
                <c:pt idx="797">
                  <c:v>796</c:v>
                </c:pt>
                <c:pt idx="798">
                  <c:v>797</c:v>
                </c:pt>
                <c:pt idx="799">
                  <c:v>798</c:v>
                </c:pt>
                <c:pt idx="800">
                  <c:v>799</c:v>
                </c:pt>
                <c:pt idx="801">
                  <c:v>800</c:v>
                </c:pt>
                <c:pt idx="802">
                  <c:v>801</c:v>
                </c:pt>
                <c:pt idx="803">
                  <c:v>802</c:v>
                </c:pt>
                <c:pt idx="804">
                  <c:v>803</c:v>
                </c:pt>
                <c:pt idx="805">
                  <c:v>804</c:v>
                </c:pt>
                <c:pt idx="806">
                  <c:v>805</c:v>
                </c:pt>
                <c:pt idx="807">
                  <c:v>806</c:v>
                </c:pt>
                <c:pt idx="808">
                  <c:v>807</c:v>
                </c:pt>
                <c:pt idx="809">
                  <c:v>808</c:v>
                </c:pt>
                <c:pt idx="810">
                  <c:v>809</c:v>
                </c:pt>
                <c:pt idx="811">
                  <c:v>810</c:v>
                </c:pt>
                <c:pt idx="812">
                  <c:v>811</c:v>
                </c:pt>
                <c:pt idx="813">
                  <c:v>812</c:v>
                </c:pt>
                <c:pt idx="814">
                  <c:v>813</c:v>
                </c:pt>
                <c:pt idx="815">
                  <c:v>814</c:v>
                </c:pt>
                <c:pt idx="816">
                  <c:v>815</c:v>
                </c:pt>
                <c:pt idx="817">
                  <c:v>816</c:v>
                </c:pt>
                <c:pt idx="818">
                  <c:v>817</c:v>
                </c:pt>
                <c:pt idx="819">
                  <c:v>818</c:v>
                </c:pt>
                <c:pt idx="820">
                  <c:v>819</c:v>
                </c:pt>
                <c:pt idx="821">
                  <c:v>820</c:v>
                </c:pt>
                <c:pt idx="822">
                  <c:v>821</c:v>
                </c:pt>
                <c:pt idx="823">
                  <c:v>822</c:v>
                </c:pt>
                <c:pt idx="824">
                  <c:v>823</c:v>
                </c:pt>
                <c:pt idx="825">
                  <c:v>824</c:v>
                </c:pt>
                <c:pt idx="826">
                  <c:v>825</c:v>
                </c:pt>
                <c:pt idx="827">
                  <c:v>826</c:v>
                </c:pt>
                <c:pt idx="828">
                  <c:v>827</c:v>
                </c:pt>
                <c:pt idx="829">
                  <c:v>828</c:v>
                </c:pt>
                <c:pt idx="830">
                  <c:v>829</c:v>
                </c:pt>
                <c:pt idx="831">
                  <c:v>830</c:v>
                </c:pt>
                <c:pt idx="832">
                  <c:v>831</c:v>
                </c:pt>
                <c:pt idx="833">
                  <c:v>832</c:v>
                </c:pt>
                <c:pt idx="834">
                  <c:v>833</c:v>
                </c:pt>
                <c:pt idx="835">
                  <c:v>834</c:v>
                </c:pt>
                <c:pt idx="836">
                  <c:v>835</c:v>
                </c:pt>
                <c:pt idx="837">
                  <c:v>836</c:v>
                </c:pt>
                <c:pt idx="838">
                  <c:v>837</c:v>
                </c:pt>
                <c:pt idx="839">
                  <c:v>838</c:v>
                </c:pt>
                <c:pt idx="840">
                  <c:v>839</c:v>
                </c:pt>
                <c:pt idx="841">
                  <c:v>840</c:v>
                </c:pt>
                <c:pt idx="842">
                  <c:v>841</c:v>
                </c:pt>
                <c:pt idx="843">
                  <c:v>842</c:v>
                </c:pt>
                <c:pt idx="844">
                  <c:v>843</c:v>
                </c:pt>
                <c:pt idx="845">
                  <c:v>844</c:v>
                </c:pt>
                <c:pt idx="846">
                  <c:v>845</c:v>
                </c:pt>
                <c:pt idx="847">
                  <c:v>846</c:v>
                </c:pt>
                <c:pt idx="848">
                  <c:v>847</c:v>
                </c:pt>
                <c:pt idx="849">
                  <c:v>848</c:v>
                </c:pt>
                <c:pt idx="850">
                  <c:v>849</c:v>
                </c:pt>
                <c:pt idx="851">
                  <c:v>850</c:v>
                </c:pt>
                <c:pt idx="852">
                  <c:v>851</c:v>
                </c:pt>
                <c:pt idx="853">
                  <c:v>852</c:v>
                </c:pt>
                <c:pt idx="854">
                  <c:v>853</c:v>
                </c:pt>
                <c:pt idx="855">
                  <c:v>854</c:v>
                </c:pt>
                <c:pt idx="856">
                  <c:v>855</c:v>
                </c:pt>
                <c:pt idx="857">
                  <c:v>856</c:v>
                </c:pt>
                <c:pt idx="858">
                  <c:v>857</c:v>
                </c:pt>
                <c:pt idx="859">
                  <c:v>858</c:v>
                </c:pt>
                <c:pt idx="860">
                  <c:v>859</c:v>
                </c:pt>
                <c:pt idx="861">
                  <c:v>860</c:v>
                </c:pt>
                <c:pt idx="862">
                  <c:v>861</c:v>
                </c:pt>
                <c:pt idx="863">
                  <c:v>862</c:v>
                </c:pt>
                <c:pt idx="864">
                  <c:v>863</c:v>
                </c:pt>
                <c:pt idx="865">
                  <c:v>864</c:v>
                </c:pt>
                <c:pt idx="866">
                  <c:v>865</c:v>
                </c:pt>
                <c:pt idx="867">
                  <c:v>866</c:v>
                </c:pt>
                <c:pt idx="868">
                  <c:v>867</c:v>
                </c:pt>
                <c:pt idx="869">
                  <c:v>868</c:v>
                </c:pt>
                <c:pt idx="870">
                  <c:v>869</c:v>
                </c:pt>
                <c:pt idx="871">
                  <c:v>870</c:v>
                </c:pt>
                <c:pt idx="872">
                  <c:v>871</c:v>
                </c:pt>
                <c:pt idx="873">
                  <c:v>872</c:v>
                </c:pt>
                <c:pt idx="874">
                  <c:v>873</c:v>
                </c:pt>
                <c:pt idx="875">
                  <c:v>874</c:v>
                </c:pt>
                <c:pt idx="876">
                  <c:v>875</c:v>
                </c:pt>
                <c:pt idx="877">
                  <c:v>876</c:v>
                </c:pt>
                <c:pt idx="878">
                  <c:v>877</c:v>
                </c:pt>
                <c:pt idx="879">
                  <c:v>878</c:v>
                </c:pt>
                <c:pt idx="880">
                  <c:v>879</c:v>
                </c:pt>
                <c:pt idx="881">
                  <c:v>880</c:v>
                </c:pt>
                <c:pt idx="882">
                  <c:v>881</c:v>
                </c:pt>
                <c:pt idx="883">
                  <c:v>882</c:v>
                </c:pt>
                <c:pt idx="884">
                  <c:v>883</c:v>
                </c:pt>
                <c:pt idx="885">
                  <c:v>884</c:v>
                </c:pt>
                <c:pt idx="886">
                  <c:v>885</c:v>
                </c:pt>
                <c:pt idx="887">
                  <c:v>886</c:v>
                </c:pt>
                <c:pt idx="888">
                  <c:v>887</c:v>
                </c:pt>
                <c:pt idx="889">
                  <c:v>888</c:v>
                </c:pt>
                <c:pt idx="890">
                  <c:v>889</c:v>
                </c:pt>
                <c:pt idx="891">
                  <c:v>890</c:v>
                </c:pt>
                <c:pt idx="892">
                  <c:v>891</c:v>
                </c:pt>
                <c:pt idx="893">
                  <c:v>892</c:v>
                </c:pt>
                <c:pt idx="894">
                  <c:v>893</c:v>
                </c:pt>
                <c:pt idx="895">
                  <c:v>894</c:v>
                </c:pt>
                <c:pt idx="896">
                  <c:v>895</c:v>
                </c:pt>
                <c:pt idx="897">
                  <c:v>896</c:v>
                </c:pt>
                <c:pt idx="898">
                  <c:v>897</c:v>
                </c:pt>
                <c:pt idx="899">
                  <c:v>898</c:v>
                </c:pt>
                <c:pt idx="900">
                  <c:v>899</c:v>
                </c:pt>
                <c:pt idx="901">
                  <c:v>900</c:v>
                </c:pt>
                <c:pt idx="902">
                  <c:v>901</c:v>
                </c:pt>
                <c:pt idx="903">
                  <c:v>902</c:v>
                </c:pt>
                <c:pt idx="904">
                  <c:v>903</c:v>
                </c:pt>
                <c:pt idx="905">
                  <c:v>904</c:v>
                </c:pt>
                <c:pt idx="906">
                  <c:v>905</c:v>
                </c:pt>
                <c:pt idx="907">
                  <c:v>906</c:v>
                </c:pt>
                <c:pt idx="908">
                  <c:v>907</c:v>
                </c:pt>
                <c:pt idx="909">
                  <c:v>908</c:v>
                </c:pt>
                <c:pt idx="910">
                  <c:v>909</c:v>
                </c:pt>
                <c:pt idx="911">
                  <c:v>910</c:v>
                </c:pt>
                <c:pt idx="912">
                  <c:v>911</c:v>
                </c:pt>
                <c:pt idx="913">
                  <c:v>912</c:v>
                </c:pt>
                <c:pt idx="914">
                  <c:v>913</c:v>
                </c:pt>
                <c:pt idx="915">
                  <c:v>914</c:v>
                </c:pt>
                <c:pt idx="916">
                  <c:v>915</c:v>
                </c:pt>
                <c:pt idx="917">
                  <c:v>916</c:v>
                </c:pt>
                <c:pt idx="918">
                  <c:v>917</c:v>
                </c:pt>
                <c:pt idx="919">
                  <c:v>918</c:v>
                </c:pt>
                <c:pt idx="920">
                  <c:v>919</c:v>
                </c:pt>
                <c:pt idx="921">
                  <c:v>920</c:v>
                </c:pt>
                <c:pt idx="922">
                  <c:v>921</c:v>
                </c:pt>
                <c:pt idx="923">
                  <c:v>922</c:v>
                </c:pt>
                <c:pt idx="924">
                  <c:v>923</c:v>
                </c:pt>
                <c:pt idx="925">
                  <c:v>924</c:v>
                </c:pt>
                <c:pt idx="926">
                  <c:v>925</c:v>
                </c:pt>
                <c:pt idx="927">
                  <c:v>926</c:v>
                </c:pt>
                <c:pt idx="928">
                  <c:v>927</c:v>
                </c:pt>
                <c:pt idx="929">
                  <c:v>928</c:v>
                </c:pt>
                <c:pt idx="930">
                  <c:v>929</c:v>
                </c:pt>
                <c:pt idx="931">
                  <c:v>930</c:v>
                </c:pt>
                <c:pt idx="932">
                  <c:v>931</c:v>
                </c:pt>
                <c:pt idx="933">
                  <c:v>932</c:v>
                </c:pt>
                <c:pt idx="934">
                  <c:v>933</c:v>
                </c:pt>
                <c:pt idx="935">
                  <c:v>934</c:v>
                </c:pt>
                <c:pt idx="936">
                  <c:v>935</c:v>
                </c:pt>
                <c:pt idx="937">
                  <c:v>936</c:v>
                </c:pt>
                <c:pt idx="938">
                  <c:v>937</c:v>
                </c:pt>
                <c:pt idx="939">
                  <c:v>938</c:v>
                </c:pt>
                <c:pt idx="940">
                  <c:v>939</c:v>
                </c:pt>
                <c:pt idx="941">
                  <c:v>940</c:v>
                </c:pt>
                <c:pt idx="942">
                  <c:v>941</c:v>
                </c:pt>
                <c:pt idx="943">
                  <c:v>942</c:v>
                </c:pt>
                <c:pt idx="944">
                  <c:v>943</c:v>
                </c:pt>
                <c:pt idx="945">
                  <c:v>944</c:v>
                </c:pt>
                <c:pt idx="946">
                  <c:v>945</c:v>
                </c:pt>
                <c:pt idx="947">
                  <c:v>946</c:v>
                </c:pt>
                <c:pt idx="948">
                  <c:v>947</c:v>
                </c:pt>
                <c:pt idx="949">
                  <c:v>948</c:v>
                </c:pt>
                <c:pt idx="950">
                  <c:v>949</c:v>
                </c:pt>
                <c:pt idx="951">
                  <c:v>950</c:v>
                </c:pt>
                <c:pt idx="952">
                  <c:v>951</c:v>
                </c:pt>
                <c:pt idx="953">
                  <c:v>952</c:v>
                </c:pt>
                <c:pt idx="954">
                  <c:v>953</c:v>
                </c:pt>
                <c:pt idx="955">
                  <c:v>954</c:v>
                </c:pt>
                <c:pt idx="956">
                  <c:v>955</c:v>
                </c:pt>
                <c:pt idx="957">
                  <c:v>956</c:v>
                </c:pt>
                <c:pt idx="958">
                  <c:v>957</c:v>
                </c:pt>
                <c:pt idx="959">
                  <c:v>958</c:v>
                </c:pt>
                <c:pt idx="960">
                  <c:v>959</c:v>
                </c:pt>
                <c:pt idx="961">
                  <c:v>960</c:v>
                </c:pt>
                <c:pt idx="962">
                  <c:v>961</c:v>
                </c:pt>
                <c:pt idx="963">
                  <c:v>962</c:v>
                </c:pt>
                <c:pt idx="964">
                  <c:v>963</c:v>
                </c:pt>
                <c:pt idx="965">
                  <c:v>964</c:v>
                </c:pt>
                <c:pt idx="966">
                  <c:v>965</c:v>
                </c:pt>
                <c:pt idx="967">
                  <c:v>966</c:v>
                </c:pt>
                <c:pt idx="968">
                  <c:v>967</c:v>
                </c:pt>
                <c:pt idx="969">
                  <c:v>968</c:v>
                </c:pt>
                <c:pt idx="970">
                  <c:v>969</c:v>
                </c:pt>
                <c:pt idx="971">
                  <c:v>970</c:v>
                </c:pt>
                <c:pt idx="972">
                  <c:v>971</c:v>
                </c:pt>
                <c:pt idx="973">
                  <c:v>972</c:v>
                </c:pt>
                <c:pt idx="974">
                  <c:v>973</c:v>
                </c:pt>
                <c:pt idx="975">
                  <c:v>974</c:v>
                </c:pt>
                <c:pt idx="976">
                  <c:v>975</c:v>
                </c:pt>
                <c:pt idx="977">
                  <c:v>976</c:v>
                </c:pt>
                <c:pt idx="978">
                  <c:v>977</c:v>
                </c:pt>
                <c:pt idx="979">
                  <c:v>978</c:v>
                </c:pt>
                <c:pt idx="980">
                  <c:v>979</c:v>
                </c:pt>
                <c:pt idx="981">
                  <c:v>980</c:v>
                </c:pt>
                <c:pt idx="982">
                  <c:v>981</c:v>
                </c:pt>
                <c:pt idx="983">
                  <c:v>982</c:v>
                </c:pt>
                <c:pt idx="984">
                  <c:v>983</c:v>
                </c:pt>
                <c:pt idx="985">
                  <c:v>984</c:v>
                </c:pt>
                <c:pt idx="986">
                  <c:v>985</c:v>
                </c:pt>
                <c:pt idx="987">
                  <c:v>986</c:v>
                </c:pt>
                <c:pt idx="988">
                  <c:v>987</c:v>
                </c:pt>
                <c:pt idx="989">
                  <c:v>988</c:v>
                </c:pt>
                <c:pt idx="990">
                  <c:v>989</c:v>
                </c:pt>
                <c:pt idx="991">
                  <c:v>990</c:v>
                </c:pt>
                <c:pt idx="992">
                  <c:v>991</c:v>
                </c:pt>
                <c:pt idx="993">
                  <c:v>992</c:v>
                </c:pt>
                <c:pt idx="994">
                  <c:v>993</c:v>
                </c:pt>
                <c:pt idx="995">
                  <c:v>994</c:v>
                </c:pt>
                <c:pt idx="996">
                  <c:v>995</c:v>
                </c:pt>
                <c:pt idx="997">
                  <c:v>996</c:v>
                </c:pt>
                <c:pt idx="998">
                  <c:v>997</c:v>
                </c:pt>
                <c:pt idx="999">
                  <c:v>998</c:v>
                </c:pt>
                <c:pt idx="1000">
                  <c:v>999</c:v>
                </c:pt>
                <c:pt idx="1001">
                  <c:v>1000</c:v>
                </c:pt>
                <c:pt idx="1002">
                  <c:v>1001</c:v>
                </c:pt>
                <c:pt idx="1003">
                  <c:v>1002</c:v>
                </c:pt>
                <c:pt idx="1004">
                  <c:v>1003</c:v>
                </c:pt>
                <c:pt idx="1005">
                  <c:v>1004</c:v>
                </c:pt>
                <c:pt idx="1006">
                  <c:v>1005</c:v>
                </c:pt>
                <c:pt idx="1007">
                  <c:v>1006</c:v>
                </c:pt>
                <c:pt idx="1008">
                  <c:v>1007</c:v>
                </c:pt>
                <c:pt idx="1009">
                  <c:v>1008</c:v>
                </c:pt>
                <c:pt idx="1010">
                  <c:v>1009</c:v>
                </c:pt>
                <c:pt idx="1011">
                  <c:v>1010</c:v>
                </c:pt>
                <c:pt idx="1012">
                  <c:v>1011</c:v>
                </c:pt>
                <c:pt idx="1013">
                  <c:v>1012</c:v>
                </c:pt>
                <c:pt idx="1014">
                  <c:v>1013</c:v>
                </c:pt>
                <c:pt idx="1015">
                  <c:v>1014</c:v>
                </c:pt>
                <c:pt idx="1016">
                  <c:v>1015</c:v>
                </c:pt>
                <c:pt idx="1017">
                  <c:v>1016</c:v>
                </c:pt>
                <c:pt idx="1018">
                  <c:v>1017</c:v>
                </c:pt>
                <c:pt idx="1019">
                  <c:v>1018</c:v>
                </c:pt>
                <c:pt idx="1020">
                  <c:v>1019</c:v>
                </c:pt>
                <c:pt idx="1021">
                  <c:v>1020</c:v>
                </c:pt>
                <c:pt idx="1022">
                  <c:v>1021</c:v>
                </c:pt>
                <c:pt idx="1023">
                  <c:v>1022</c:v>
                </c:pt>
                <c:pt idx="1024">
                  <c:v>1023</c:v>
                </c:pt>
                <c:pt idx="1025">
                  <c:v>1024</c:v>
                </c:pt>
                <c:pt idx="1026">
                  <c:v>1025</c:v>
                </c:pt>
                <c:pt idx="1027">
                  <c:v>1026</c:v>
                </c:pt>
                <c:pt idx="1028">
                  <c:v>1027</c:v>
                </c:pt>
                <c:pt idx="1029">
                  <c:v>1028</c:v>
                </c:pt>
                <c:pt idx="1030">
                  <c:v>1029</c:v>
                </c:pt>
                <c:pt idx="1031">
                  <c:v>1030</c:v>
                </c:pt>
                <c:pt idx="1032">
                  <c:v>1031</c:v>
                </c:pt>
                <c:pt idx="1033">
                  <c:v>1032</c:v>
                </c:pt>
                <c:pt idx="1034">
                  <c:v>1033</c:v>
                </c:pt>
                <c:pt idx="1035">
                  <c:v>1034</c:v>
                </c:pt>
                <c:pt idx="1036">
                  <c:v>1035</c:v>
                </c:pt>
                <c:pt idx="1037">
                  <c:v>1036</c:v>
                </c:pt>
                <c:pt idx="1038">
                  <c:v>1037</c:v>
                </c:pt>
                <c:pt idx="1039">
                  <c:v>1038</c:v>
                </c:pt>
                <c:pt idx="1040">
                  <c:v>1039</c:v>
                </c:pt>
                <c:pt idx="1041">
                  <c:v>1040</c:v>
                </c:pt>
                <c:pt idx="1042">
                  <c:v>1041</c:v>
                </c:pt>
                <c:pt idx="1043">
                  <c:v>1042</c:v>
                </c:pt>
                <c:pt idx="1044">
                  <c:v>1043</c:v>
                </c:pt>
                <c:pt idx="1045">
                  <c:v>1044</c:v>
                </c:pt>
                <c:pt idx="1046">
                  <c:v>1045</c:v>
                </c:pt>
                <c:pt idx="1047">
                  <c:v>1046</c:v>
                </c:pt>
                <c:pt idx="1048">
                  <c:v>1047</c:v>
                </c:pt>
                <c:pt idx="1049">
                  <c:v>1048</c:v>
                </c:pt>
                <c:pt idx="1050">
                  <c:v>1049</c:v>
                </c:pt>
                <c:pt idx="1051">
                  <c:v>1050</c:v>
                </c:pt>
                <c:pt idx="1052">
                  <c:v>1051</c:v>
                </c:pt>
                <c:pt idx="1053">
                  <c:v>1052</c:v>
                </c:pt>
                <c:pt idx="1054">
                  <c:v>1053</c:v>
                </c:pt>
                <c:pt idx="1055">
                  <c:v>1054</c:v>
                </c:pt>
                <c:pt idx="1056">
                  <c:v>1055</c:v>
                </c:pt>
                <c:pt idx="1057">
                  <c:v>1056</c:v>
                </c:pt>
                <c:pt idx="1058">
                  <c:v>1057</c:v>
                </c:pt>
                <c:pt idx="1059">
                  <c:v>1058</c:v>
                </c:pt>
                <c:pt idx="1060">
                  <c:v>1059</c:v>
                </c:pt>
                <c:pt idx="1061">
                  <c:v>1060</c:v>
                </c:pt>
                <c:pt idx="1062">
                  <c:v>1061</c:v>
                </c:pt>
                <c:pt idx="1063">
                  <c:v>1062</c:v>
                </c:pt>
                <c:pt idx="1064">
                  <c:v>1063</c:v>
                </c:pt>
                <c:pt idx="1065">
                  <c:v>1064</c:v>
                </c:pt>
                <c:pt idx="1066">
                  <c:v>1065</c:v>
                </c:pt>
                <c:pt idx="1067">
                  <c:v>1066</c:v>
                </c:pt>
                <c:pt idx="1068">
                  <c:v>1067</c:v>
                </c:pt>
                <c:pt idx="1069">
                  <c:v>1068</c:v>
                </c:pt>
                <c:pt idx="1070">
                  <c:v>1069</c:v>
                </c:pt>
                <c:pt idx="1071">
                  <c:v>1070</c:v>
                </c:pt>
                <c:pt idx="1072">
                  <c:v>1071</c:v>
                </c:pt>
                <c:pt idx="1073">
                  <c:v>1072</c:v>
                </c:pt>
                <c:pt idx="1074">
                  <c:v>1073</c:v>
                </c:pt>
                <c:pt idx="1075">
                  <c:v>1074</c:v>
                </c:pt>
                <c:pt idx="1076">
                  <c:v>1075</c:v>
                </c:pt>
                <c:pt idx="1077">
                  <c:v>1076</c:v>
                </c:pt>
                <c:pt idx="1078">
                  <c:v>1077</c:v>
                </c:pt>
                <c:pt idx="1079">
                  <c:v>1078</c:v>
                </c:pt>
                <c:pt idx="1080">
                  <c:v>1079</c:v>
                </c:pt>
                <c:pt idx="1081">
                  <c:v>1080</c:v>
                </c:pt>
                <c:pt idx="1082">
                  <c:v>1081</c:v>
                </c:pt>
                <c:pt idx="1083">
                  <c:v>1082</c:v>
                </c:pt>
                <c:pt idx="1084">
                  <c:v>1083</c:v>
                </c:pt>
                <c:pt idx="1085">
                  <c:v>1084</c:v>
                </c:pt>
                <c:pt idx="1086">
                  <c:v>1085</c:v>
                </c:pt>
                <c:pt idx="1087">
                  <c:v>1086</c:v>
                </c:pt>
                <c:pt idx="1088">
                  <c:v>1087</c:v>
                </c:pt>
                <c:pt idx="1089">
                  <c:v>1088</c:v>
                </c:pt>
                <c:pt idx="1090">
                  <c:v>1089</c:v>
                </c:pt>
                <c:pt idx="1091">
                  <c:v>1090</c:v>
                </c:pt>
                <c:pt idx="1092">
                  <c:v>1091</c:v>
                </c:pt>
                <c:pt idx="1093">
                  <c:v>1092</c:v>
                </c:pt>
                <c:pt idx="1094">
                  <c:v>1093</c:v>
                </c:pt>
                <c:pt idx="1095">
                  <c:v>1094</c:v>
                </c:pt>
                <c:pt idx="1096">
                  <c:v>1095</c:v>
                </c:pt>
                <c:pt idx="1097">
                  <c:v>1096</c:v>
                </c:pt>
                <c:pt idx="1098">
                  <c:v>1097</c:v>
                </c:pt>
                <c:pt idx="1099">
                  <c:v>1098</c:v>
                </c:pt>
                <c:pt idx="1100">
                  <c:v>1099</c:v>
                </c:pt>
                <c:pt idx="1101">
                  <c:v>1100</c:v>
                </c:pt>
                <c:pt idx="1102">
                  <c:v>1101</c:v>
                </c:pt>
                <c:pt idx="1103">
                  <c:v>1102</c:v>
                </c:pt>
                <c:pt idx="1104">
                  <c:v>1103</c:v>
                </c:pt>
                <c:pt idx="1105">
                  <c:v>1104</c:v>
                </c:pt>
                <c:pt idx="1106">
                  <c:v>1105</c:v>
                </c:pt>
                <c:pt idx="1107">
                  <c:v>1106</c:v>
                </c:pt>
                <c:pt idx="1108">
                  <c:v>1107</c:v>
                </c:pt>
                <c:pt idx="1109">
                  <c:v>1108</c:v>
                </c:pt>
                <c:pt idx="1110">
                  <c:v>1109</c:v>
                </c:pt>
                <c:pt idx="1111">
                  <c:v>1110</c:v>
                </c:pt>
                <c:pt idx="1112">
                  <c:v>1111</c:v>
                </c:pt>
                <c:pt idx="1113">
                  <c:v>1112</c:v>
                </c:pt>
                <c:pt idx="1114">
                  <c:v>1113</c:v>
                </c:pt>
                <c:pt idx="1115">
                  <c:v>1114</c:v>
                </c:pt>
                <c:pt idx="1116">
                  <c:v>1115</c:v>
                </c:pt>
                <c:pt idx="1117">
                  <c:v>1116</c:v>
                </c:pt>
                <c:pt idx="1118">
                  <c:v>1117</c:v>
                </c:pt>
                <c:pt idx="1119">
                  <c:v>1118</c:v>
                </c:pt>
                <c:pt idx="1120">
                  <c:v>1119</c:v>
                </c:pt>
                <c:pt idx="1121">
                  <c:v>1120</c:v>
                </c:pt>
                <c:pt idx="1122">
                  <c:v>1121</c:v>
                </c:pt>
                <c:pt idx="1123">
                  <c:v>1122</c:v>
                </c:pt>
                <c:pt idx="1124">
                  <c:v>1123</c:v>
                </c:pt>
                <c:pt idx="1125">
                  <c:v>1124</c:v>
                </c:pt>
                <c:pt idx="1126">
                  <c:v>1125</c:v>
                </c:pt>
                <c:pt idx="1127">
                  <c:v>1126</c:v>
                </c:pt>
                <c:pt idx="1128">
                  <c:v>1127</c:v>
                </c:pt>
                <c:pt idx="1129">
                  <c:v>1128</c:v>
                </c:pt>
                <c:pt idx="1130">
                  <c:v>1129</c:v>
                </c:pt>
                <c:pt idx="1131">
                  <c:v>1130</c:v>
                </c:pt>
                <c:pt idx="1132">
                  <c:v>1131</c:v>
                </c:pt>
                <c:pt idx="1133">
                  <c:v>1132</c:v>
                </c:pt>
                <c:pt idx="1134">
                  <c:v>1133</c:v>
                </c:pt>
                <c:pt idx="1135">
                  <c:v>1134</c:v>
                </c:pt>
                <c:pt idx="1136">
                  <c:v>1135</c:v>
                </c:pt>
                <c:pt idx="1137">
                  <c:v>1136</c:v>
                </c:pt>
                <c:pt idx="1138">
                  <c:v>1137</c:v>
                </c:pt>
                <c:pt idx="1139">
                  <c:v>1138</c:v>
                </c:pt>
                <c:pt idx="1140">
                  <c:v>1139</c:v>
                </c:pt>
                <c:pt idx="1141">
                  <c:v>1140</c:v>
                </c:pt>
                <c:pt idx="1142">
                  <c:v>1141</c:v>
                </c:pt>
                <c:pt idx="1143">
                  <c:v>1142</c:v>
                </c:pt>
                <c:pt idx="1144">
                  <c:v>1143</c:v>
                </c:pt>
                <c:pt idx="1145">
                  <c:v>1144</c:v>
                </c:pt>
                <c:pt idx="1146">
                  <c:v>1145</c:v>
                </c:pt>
                <c:pt idx="1147">
                  <c:v>1146</c:v>
                </c:pt>
                <c:pt idx="1148">
                  <c:v>1147</c:v>
                </c:pt>
                <c:pt idx="1149">
                  <c:v>1148</c:v>
                </c:pt>
                <c:pt idx="1150">
                  <c:v>1149</c:v>
                </c:pt>
                <c:pt idx="1151">
                  <c:v>1150</c:v>
                </c:pt>
                <c:pt idx="1152">
                  <c:v>1151</c:v>
                </c:pt>
                <c:pt idx="1153">
                  <c:v>1152</c:v>
                </c:pt>
                <c:pt idx="1154">
                  <c:v>1153</c:v>
                </c:pt>
                <c:pt idx="1155">
                  <c:v>1154</c:v>
                </c:pt>
                <c:pt idx="1156">
                  <c:v>1155</c:v>
                </c:pt>
                <c:pt idx="1157">
                  <c:v>1156</c:v>
                </c:pt>
                <c:pt idx="1158">
                  <c:v>1157</c:v>
                </c:pt>
                <c:pt idx="1159">
                  <c:v>1158</c:v>
                </c:pt>
                <c:pt idx="1160">
                  <c:v>1159</c:v>
                </c:pt>
                <c:pt idx="1161">
                  <c:v>1160</c:v>
                </c:pt>
                <c:pt idx="1162">
                  <c:v>1161</c:v>
                </c:pt>
                <c:pt idx="1163">
                  <c:v>1162</c:v>
                </c:pt>
                <c:pt idx="1164">
                  <c:v>1163</c:v>
                </c:pt>
                <c:pt idx="1165">
                  <c:v>1164</c:v>
                </c:pt>
                <c:pt idx="1166">
                  <c:v>1165</c:v>
                </c:pt>
                <c:pt idx="1167">
                  <c:v>1166</c:v>
                </c:pt>
                <c:pt idx="1168">
                  <c:v>1167</c:v>
                </c:pt>
                <c:pt idx="1169">
                  <c:v>1168</c:v>
                </c:pt>
                <c:pt idx="1170">
                  <c:v>1169</c:v>
                </c:pt>
                <c:pt idx="1171">
                  <c:v>1170</c:v>
                </c:pt>
                <c:pt idx="1172">
                  <c:v>1171</c:v>
                </c:pt>
                <c:pt idx="1173">
                  <c:v>1172</c:v>
                </c:pt>
                <c:pt idx="1174">
                  <c:v>1173</c:v>
                </c:pt>
                <c:pt idx="1175">
                  <c:v>1174</c:v>
                </c:pt>
                <c:pt idx="1176">
                  <c:v>1175</c:v>
                </c:pt>
                <c:pt idx="1177">
                  <c:v>1176</c:v>
                </c:pt>
                <c:pt idx="1178">
                  <c:v>1177</c:v>
                </c:pt>
                <c:pt idx="1179">
                  <c:v>1178</c:v>
                </c:pt>
                <c:pt idx="1180">
                  <c:v>1179</c:v>
                </c:pt>
                <c:pt idx="1181">
                  <c:v>1180</c:v>
                </c:pt>
                <c:pt idx="1182">
                  <c:v>1181</c:v>
                </c:pt>
                <c:pt idx="1183">
                  <c:v>1182</c:v>
                </c:pt>
                <c:pt idx="1184">
                  <c:v>1183</c:v>
                </c:pt>
                <c:pt idx="1185">
                  <c:v>1184</c:v>
                </c:pt>
                <c:pt idx="1186">
                  <c:v>1185</c:v>
                </c:pt>
                <c:pt idx="1187">
                  <c:v>1186</c:v>
                </c:pt>
                <c:pt idx="1188">
                  <c:v>1187</c:v>
                </c:pt>
                <c:pt idx="1189">
                  <c:v>1188</c:v>
                </c:pt>
                <c:pt idx="1190">
                  <c:v>1189</c:v>
                </c:pt>
                <c:pt idx="1191">
                  <c:v>1190</c:v>
                </c:pt>
                <c:pt idx="1192">
                  <c:v>1191</c:v>
                </c:pt>
                <c:pt idx="1193">
                  <c:v>1192</c:v>
                </c:pt>
                <c:pt idx="1194">
                  <c:v>1193</c:v>
                </c:pt>
                <c:pt idx="1195">
                  <c:v>1194</c:v>
                </c:pt>
                <c:pt idx="1196">
                  <c:v>1195</c:v>
                </c:pt>
                <c:pt idx="1197">
                  <c:v>1196</c:v>
                </c:pt>
                <c:pt idx="1198">
                  <c:v>1197</c:v>
                </c:pt>
                <c:pt idx="1199">
                  <c:v>1198</c:v>
                </c:pt>
                <c:pt idx="1200">
                  <c:v>1199</c:v>
                </c:pt>
                <c:pt idx="1201">
                  <c:v>1200</c:v>
                </c:pt>
                <c:pt idx="1202">
                  <c:v>1201</c:v>
                </c:pt>
                <c:pt idx="1203">
                  <c:v>1202</c:v>
                </c:pt>
                <c:pt idx="1204">
                  <c:v>1203</c:v>
                </c:pt>
                <c:pt idx="1205">
                  <c:v>1204</c:v>
                </c:pt>
                <c:pt idx="1206">
                  <c:v>1205</c:v>
                </c:pt>
                <c:pt idx="1207">
                  <c:v>1206</c:v>
                </c:pt>
                <c:pt idx="1208">
                  <c:v>1207</c:v>
                </c:pt>
                <c:pt idx="1209">
                  <c:v>1208</c:v>
                </c:pt>
                <c:pt idx="1210">
                  <c:v>1209</c:v>
                </c:pt>
                <c:pt idx="1211">
                  <c:v>1210</c:v>
                </c:pt>
                <c:pt idx="1212">
                  <c:v>1211</c:v>
                </c:pt>
                <c:pt idx="1213">
                  <c:v>1212</c:v>
                </c:pt>
                <c:pt idx="1214">
                  <c:v>1213</c:v>
                </c:pt>
                <c:pt idx="1215">
                  <c:v>1214</c:v>
                </c:pt>
                <c:pt idx="1216">
                  <c:v>1215</c:v>
                </c:pt>
                <c:pt idx="1217">
                  <c:v>1216</c:v>
                </c:pt>
                <c:pt idx="1218">
                  <c:v>1217</c:v>
                </c:pt>
                <c:pt idx="1219">
                  <c:v>1218</c:v>
                </c:pt>
                <c:pt idx="1220">
                  <c:v>1219</c:v>
                </c:pt>
                <c:pt idx="1221">
                  <c:v>1220</c:v>
                </c:pt>
                <c:pt idx="1222">
                  <c:v>1221</c:v>
                </c:pt>
                <c:pt idx="1223">
                  <c:v>1222</c:v>
                </c:pt>
                <c:pt idx="1224">
                  <c:v>1223</c:v>
                </c:pt>
                <c:pt idx="1225">
                  <c:v>1224</c:v>
                </c:pt>
                <c:pt idx="1226">
                  <c:v>1225</c:v>
                </c:pt>
                <c:pt idx="1227">
                  <c:v>1226</c:v>
                </c:pt>
                <c:pt idx="1228">
                  <c:v>1227</c:v>
                </c:pt>
                <c:pt idx="1229">
                  <c:v>1228</c:v>
                </c:pt>
                <c:pt idx="1230">
                  <c:v>1229</c:v>
                </c:pt>
                <c:pt idx="1231">
                  <c:v>1230</c:v>
                </c:pt>
                <c:pt idx="1232">
                  <c:v>1231</c:v>
                </c:pt>
                <c:pt idx="1233">
                  <c:v>1232</c:v>
                </c:pt>
                <c:pt idx="1234">
                  <c:v>1233</c:v>
                </c:pt>
                <c:pt idx="1235">
                  <c:v>1234</c:v>
                </c:pt>
                <c:pt idx="1236">
                  <c:v>1235</c:v>
                </c:pt>
                <c:pt idx="1237">
                  <c:v>1236</c:v>
                </c:pt>
                <c:pt idx="1238">
                  <c:v>1237</c:v>
                </c:pt>
                <c:pt idx="1239">
                  <c:v>1238</c:v>
                </c:pt>
                <c:pt idx="1240">
                  <c:v>1239</c:v>
                </c:pt>
                <c:pt idx="1241">
                  <c:v>1240</c:v>
                </c:pt>
                <c:pt idx="1242">
                  <c:v>1241</c:v>
                </c:pt>
                <c:pt idx="1243">
                  <c:v>1242</c:v>
                </c:pt>
                <c:pt idx="1244">
                  <c:v>1243</c:v>
                </c:pt>
                <c:pt idx="1245">
                  <c:v>1244</c:v>
                </c:pt>
                <c:pt idx="1246">
                  <c:v>1245</c:v>
                </c:pt>
                <c:pt idx="1247">
                  <c:v>1246</c:v>
                </c:pt>
                <c:pt idx="1248">
                  <c:v>1247</c:v>
                </c:pt>
                <c:pt idx="1249">
                  <c:v>1248</c:v>
                </c:pt>
                <c:pt idx="1250">
                  <c:v>1249</c:v>
                </c:pt>
                <c:pt idx="1251">
                  <c:v>1250</c:v>
                </c:pt>
                <c:pt idx="1252">
                  <c:v>1251</c:v>
                </c:pt>
                <c:pt idx="1253">
                  <c:v>1252</c:v>
                </c:pt>
                <c:pt idx="1254">
                  <c:v>1253</c:v>
                </c:pt>
                <c:pt idx="1255">
                  <c:v>1254</c:v>
                </c:pt>
                <c:pt idx="1256">
                  <c:v>1255</c:v>
                </c:pt>
                <c:pt idx="1257">
                  <c:v>1256</c:v>
                </c:pt>
                <c:pt idx="1258">
                  <c:v>1257</c:v>
                </c:pt>
                <c:pt idx="1259">
                  <c:v>1258</c:v>
                </c:pt>
                <c:pt idx="1260">
                  <c:v>1259</c:v>
                </c:pt>
                <c:pt idx="1261">
                  <c:v>1260</c:v>
                </c:pt>
                <c:pt idx="1262">
                  <c:v>1261</c:v>
                </c:pt>
                <c:pt idx="1263">
                  <c:v>1262</c:v>
                </c:pt>
                <c:pt idx="1264">
                  <c:v>1263</c:v>
                </c:pt>
                <c:pt idx="1265">
                  <c:v>1264</c:v>
                </c:pt>
                <c:pt idx="1266">
                  <c:v>1265</c:v>
                </c:pt>
                <c:pt idx="1267">
                  <c:v>1266</c:v>
                </c:pt>
                <c:pt idx="1268">
                  <c:v>1267</c:v>
                </c:pt>
                <c:pt idx="1269">
                  <c:v>1268</c:v>
                </c:pt>
                <c:pt idx="1270">
                  <c:v>1269</c:v>
                </c:pt>
                <c:pt idx="1271">
                  <c:v>1270</c:v>
                </c:pt>
                <c:pt idx="1272">
                  <c:v>1271</c:v>
                </c:pt>
                <c:pt idx="1273">
                  <c:v>1272</c:v>
                </c:pt>
                <c:pt idx="1274">
                  <c:v>1273</c:v>
                </c:pt>
                <c:pt idx="1275">
                  <c:v>1274</c:v>
                </c:pt>
                <c:pt idx="1276">
                  <c:v>1275</c:v>
                </c:pt>
                <c:pt idx="1277">
                  <c:v>1276</c:v>
                </c:pt>
                <c:pt idx="1278">
                  <c:v>1277</c:v>
                </c:pt>
                <c:pt idx="1279">
                  <c:v>1278</c:v>
                </c:pt>
                <c:pt idx="1280">
                  <c:v>1279</c:v>
                </c:pt>
                <c:pt idx="1281">
                  <c:v>1280</c:v>
                </c:pt>
                <c:pt idx="1282">
                  <c:v>1281</c:v>
                </c:pt>
                <c:pt idx="1283">
                  <c:v>1282</c:v>
                </c:pt>
                <c:pt idx="1284">
                  <c:v>1283</c:v>
                </c:pt>
                <c:pt idx="1285">
                  <c:v>1284</c:v>
                </c:pt>
                <c:pt idx="1286">
                  <c:v>1285</c:v>
                </c:pt>
                <c:pt idx="1287">
                  <c:v>1286</c:v>
                </c:pt>
                <c:pt idx="1288">
                  <c:v>1287</c:v>
                </c:pt>
                <c:pt idx="1289">
                  <c:v>1288</c:v>
                </c:pt>
                <c:pt idx="1290">
                  <c:v>1289</c:v>
                </c:pt>
                <c:pt idx="1291">
                  <c:v>1290</c:v>
                </c:pt>
                <c:pt idx="1292">
                  <c:v>1291</c:v>
                </c:pt>
                <c:pt idx="1293">
                  <c:v>1292</c:v>
                </c:pt>
                <c:pt idx="1294">
                  <c:v>1293</c:v>
                </c:pt>
                <c:pt idx="1295">
                  <c:v>1294</c:v>
                </c:pt>
                <c:pt idx="1296">
                  <c:v>1295</c:v>
                </c:pt>
                <c:pt idx="1297">
                  <c:v>1296</c:v>
                </c:pt>
                <c:pt idx="1298">
                  <c:v>1297</c:v>
                </c:pt>
                <c:pt idx="1299">
                  <c:v>1298</c:v>
                </c:pt>
                <c:pt idx="1300">
                  <c:v>1299</c:v>
                </c:pt>
                <c:pt idx="1301">
                  <c:v>1300</c:v>
                </c:pt>
                <c:pt idx="1302">
                  <c:v>1301</c:v>
                </c:pt>
                <c:pt idx="1303">
                  <c:v>1302</c:v>
                </c:pt>
                <c:pt idx="1304">
                  <c:v>1303</c:v>
                </c:pt>
                <c:pt idx="1305">
                  <c:v>1304</c:v>
                </c:pt>
                <c:pt idx="1306">
                  <c:v>1305</c:v>
                </c:pt>
                <c:pt idx="1307">
                  <c:v>1306</c:v>
                </c:pt>
                <c:pt idx="1308">
                  <c:v>1307</c:v>
                </c:pt>
                <c:pt idx="1309">
                  <c:v>1308</c:v>
                </c:pt>
                <c:pt idx="1310">
                  <c:v>1309</c:v>
                </c:pt>
                <c:pt idx="1311">
                  <c:v>1310</c:v>
                </c:pt>
                <c:pt idx="1312">
                  <c:v>1311</c:v>
                </c:pt>
                <c:pt idx="1313">
                  <c:v>1312</c:v>
                </c:pt>
                <c:pt idx="1314">
                  <c:v>1313</c:v>
                </c:pt>
                <c:pt idx="1315">
                  <c:v>1314</c:v>
                </c:pt>
                <c:pt idx="1316">
                  <c:v>1315</c:v>
                </c:pt>
                <c:pt idx="1317">
                  <c:v>1316</c:v>
                </c:pt>
                <c:pt idx="1318">
                  <c:v>1317</c:v>
                </c:pt>
                <c:pt idx="1319">
                  <c:v>1318</c:v>
                </c:pt>
                <c:pt idx="1320">
                  <c:v>1319</c:v>
                </c:pt>
                <c:pt idx="1321">
                  <c:v>1320</c:v>
                </c:pt>
                <c:pt idx="1322">
                  <c:v>1321</c:v>
                </c:pt>
                <c:pt idx="1323">
                  <c:v>1322</c:v>
                </c:pt>
                <c:pt idx="1324">
                  <c:v>1323</c:v>
                </c:pt>
                <c:pt idx="1325">
                  <c:v>1324</c:v>
                </c:pt>
                <c:pt idx="1326">
                  <c:v>1325</c:v>
                </c:pt>
                <c:pt idx="1327">
                  <c:v>1326</c:v>
                </c:pt>
                <c:pt idx="1328">
                  <c:v>1327</c:v>
                </c:pt>
                <c:pt idx="1329">
                  <c:v>1328</c:v>
                </c:pt>
                <c:pt idx="1330">
                  <c:v>1329</c:v>
                </c:pt>
                <c:pt idx="1331">
                  <c:v>1330</c:v>
                </c:pt>
                <c:pt idx="1332">
                  <c:v>1331</c:v>
                </c:pt>
                <c:pt idx="1333">
                  <c:v>1332</c:v>
                </c:pt>
                <c:pt idx="1334">
                  <c:v>1333</c:v>
                </c:pt>
                <c:pt idx="1335">
                  <c:v>1334</c:v>
                </c:pt>
                <c:pt idx="1336">
                  <c:v>1335</c:v>
                </c:pt>
                <c:pt idx="1337">
                  <c:v>1336</c:v>
                </c:pt>
                <c:pt idx="1338">
                  <c:v>1337</c:v>
                </c:pt>
                <c:pt idx="1339">
                  <c:v>1338</c:v>
                </c:pt>
                <c:pt idx="1340">
                  <c:v>1339</c:v>
                </c:pt>
                <c:pt idx="1341">
                  <c:v>1340</c:v>
                </c:pt>
                <c:pt idx="1342">
                  <c:v>1341</c:v>
                </c:pt>
                <c:pt idx="1343">
                  <c:v>1342</c:v>
                </c:pt>
                <c:pt idx="1344">
                  <c:v>1343</c:v>
                </c:pt>
                <c:pt idx="1345">
                  <c:v>1344</c:v>
                </c:pt>
                <c:pt idx="1346">
                  <c:v>1345</c:v>
                </c:pt>
                <c:pt idx="1347">
                  <c:v>1346</c:v>
                </c:pt>
                <c:pt idx="1348">
                  <c:v>1347</c:v>
                </c:pt>
                <c:pt idx="1349">
                  <c:v>1348</c:v>
                </c:pt>
                <c:pt idx="1350">
                  <c:v>1349</c:v>
                </c:pt>
                <c:pt idx="1351">
                  <c:v>1350</c:v>
                </c:pt>
                <c:pt idx="1352">
                  <c:v>1351</c:v>
                </c:pt>
                <c:pt idx="1353">
                  <c:v>1352</c:v>
                </c:pt>
                <c:pt idx="1354">
                  <c:v>1353</c:v>
                </c:pt>
                <c:pt idx="1355">
                  <c:v>1354</c:v>
                </c:pt>
                <c:pt idx="1356">
                  <c:v>1355</c:v>
                </c:pt>
                <c:pt idx="1357">
                  <c:v>1356</c:v>
                </c:pt>
                <c:pt idx="1358">
                  <c:v>1357</c:v>
                </c:pt>
                <c:pt idx="1359">
                  <c:v>1358</c:v>
                </c:pt>
                <c:pt idx="1360">
                  <c:v>1359</c:v>
                </c:pt>
                <c:pt idx="1361">
                  <c:v>1360</c:v>
                </c:pt>
                <c:pt idx="1362">
                  <c:v>1361</c:v>
                </c:pt>
                <c:pt idx="1363">
                  <c:v>1362</c:v>
                </c:pt>
                <c:pt idx="1364">
                  <c:v>1363</c:v>
                </c:pt>
                <c:pt idx="1365">
                  <c:v>1364</c:v>
                </c:pt>
                <c:pt idx="1366">
                  <c:v>1365</c:v>
                </c:pt>
                <c:pt idx="1367">
                  <c:v>1366</c:v>
                </c:pt>
                <c:pt idx="1368">
                  <c:v>1367</c:v>
                </c:pt>
                <c:pt idx="1369">
                  <c:v>1368</c:v>
                </c:pt>
                <c:pt idx="1370">
                  <c:v>1369</c:v>
                </c:pt>
                <c:pt idx="1371">
                  <c:v>1370</c:v>
                </c:pt>
                <c:pt idx="1372">
                  <c:v>1371</c:v>
                </c:pt>
                <c:pt idx="1373">
                  <c:v>1372</c:v>
                </c:pt>
                <c:pt idx="1374">
                  <c:v>1373</c:v>
                </c:pt>
                <c:pt idx="1375">
                  <c:v>1374</c:v>
                </c:pt>
                <c:pt idx="1376">
                  <c:v>1375</c:v>
                </c:pt>
                <c:pt idx="1377">
                  <c:v>1376</c:v>
                </c:pt>
                <c:pt idx="1378">
                  <c:v>1377</c:v>
                </c:pt>
                <c:pt idx="1379">
                  <c:v>1378</c:v>
                </c:pt>
                <c:pt idx="1380">
                  <c:v>1379</c:v>
                </c:pt>
                <c:pt idx="1381">
                  <c:v>1380</c:v>
                </c:pt>
                <c:pt idx="1382">
                  <c:v>1381</c:v>
                </c:pt>
                <c:pt idx="1383">
                  <c:v>1382</c:v>
                </c:pt>
                <c:pt idx="1384">
                  <c:v>1383</c:v>
                </c:pt>
                <c:pt idx="1385">
                  <c:v>1384</c:v>
                </c:pt>
                <c:pt idx="1386">
                  <c:v>1385</c:v>
                </c:pt>
                <c:pt idx="1387">
                  <c:v>1386</c:v>
                </c:pt>
                <c:pt idx="1388">
                  <c:v>1387</c:v>
                </c:pt>
                <c:pt idx="1389">
                  <c:v>1388</c:v>
                </c:pt>
                <c:pt idx="1390">
                  <c:v>1389</c:v>
                </c:pt>
                <c:pt idx="1391">
                  <c:v>1390</c:v>
                </c:pt>
                <c:pt idx="1392">
                  <c:v>1391</c:v>
                </c:pt>
                <c:pt idx="1393">
                  <c:v>1392</c:v>
                </c:pt>
                <c:pt idx="1394">
                  <c:v>1393</c:v>
                </c:pt>
                <c:pt idx="1395">
                  <c:v>1394</c:v>
                </c:pt>
                <c:pt idx="1396">
                  <c:v>1395</c:v>
                </c:pt>
                <c:pt idx="1397">
                  <c:v>1396</c:v>
                </c:pt>
                <c:pt idx="1398">
                  <c:v>1397</c:v>
                </c:pt>
                <c:pt idx="1399">
                  <c:v>1398</c:v>
                </c:pt>
                <c:pt idx="1400">
                  <c:v>1399</c:v>
                </c:pt>
                <c:pt idx="1401">
                  <c:v>1400</c:v>
                </c:pt>
                <c:pt idx="1402">
                  <c:v>1401</c:v>
                </c:pt>
                <c:pt idx="1403">
                  <c:v>1402</c:v>
                </c:pt>
                <c:pt idx="1404">
                  <c:v>1403</c:v>
                </c:pt>
                <c:pt idx="1405">
                  <c:v>1404</c:v>
                </c:pt>
                <c:pt idx="1406">
                  <c:v>1405</c:v>
                </c:pt>
                <c:pt idx="1407">
                  <c:v>1406</c:v>
                </c:pt>
                <c:pt idx="1408">
                  <c:v>1407</c:v>
                </c:pt>
                <c:pt idx="1409">
                  <c:v>1408</c:v>
                </c:pt>
                <c:pt idx="1410">
                  <c:v>1409</c:v>
                </c:pt>
                <c:pt idx="1411">
                  <c:v>1410</c:v>
                </c:pt>
                <c:pt idx="1412">
                  <c:v>1411</c:v>
                </c:pt>
                <c:pt idx="1413">
                  <c:v>1412</c:v>
                </c:pt>
                <c:pt idx="1414">
                  <c:v>1413</c:v>
                </c:pt>
                <c:pt idx="1415">
                  <c:v>1414</c:v>
                </c:pt>
                <c:pt idx="1416">
                  <c:v>1415</c:v>
                </c:pt>
                <c:pt idx="1417">
                  <c:v>1416</c:v>
                </c:pt>
                <c:pt idx="1418">
                  <c:v>1417</c:v>
                </c:pt>
                <c:pt idx="1419">
                  <c:v>1418</c:v>
                </c:pt>
                <c:pt idx="1420">
                  <c:v>1419</c:v>
                </c:pt>
                <c:pt idx="1421">
                  <c:v>1420</c:v>
                </c:pt>
                <c:pt idx="1422">
                  <c:v>1421</c:v>
                </c:pt>
                <c:pt idx="1423">
                  <c:v>1422</c:v>
                </c:pt>
                <c:pt idx="1424">
                  <c:v>1423</c:v>
                </c:pt>
                <c:pt idx="1425">
                  <c:v>1424</c:v>
                </c:pt>
                <c:pt idx="1426">
                  <c:v>1425</c:v>
                </c:pt>
                <c:pt idx="1427">
                  <c:v>1426</c:v>
                </c:pt>
                <c:pt idx="1428">
                  <c:v>1427</c:v>
                </c:pt>
                <c:pt idx="1429">
                  <c:v>1428</c:v>
                </c:pt>
                <c:pt idx="1430">
                  <c:v>1429</c:v>
                </c:pt>
                <c:pt idx="1431">
                  <c:v>1430</c:v>
                </c:pt>
                <c:pt idx="1432">
                  <c:v>1431</c:v>
                </c:pt>
                <c:pt idx="1433">
                  <c:v>1432</c:v>
                </c:pt>
                <c:pt idx="1434">
                  <c:v>1433</c:v>
                </c:pt>
                <c:pt idx="1435">
                  <c:v>1434</c:v>
                </c:pt>
                <c:pt idx="1436">
                  <c:v>1435</c:v>
                </c:pt>
                <c:pt idx="1437">
                  <c:v>1436</c:v>
                </c:pt>
                <c:pt idx="1438">
                  <c:v>1437</c:v>
                </c:pt>
                <c:pt idx="1439">
                  <c:v>1438</c:v>
                </c:pt>
                <c:pt idx="1440">
                  <c:v>1439</c:v>
                </c:pt>
                <c:pt idx="1441">
                  <c:v>1440</c:v>
                </c:pt>
                <c:pt idx="1442">
                  <c:v>1441</c:v>
                </c:pt>
                <c:pt idx="1443">
                  <c:v>1442</c:v>
                </c:pt>
                <c:pt idx="1444">
                  <c:v>1443</c:v>
                </c:pt>
                <c:pt idx="1445">
                  <c:v>1444</c:v>
                </c:pt>
                <c:pt idx="1446">
                  <c:v>1445</c:v>
                </c:pt>
                <c:pt idx="1447">
                  <c:v>1446</c:v>
                </c:pt>
                <c:pt idx="1448">
                  <c:v>1447</c:v>
                </c:pt>
                <c:pt idx="1449">
                  <c:v>1448</c:v>
                </c:pt>
                <c:pt idx="1450">
                  <c:v>1449</c:v>
                </c:pt>
                <c:pt idx="1451">
                  <c:v>1450</c:v>
                </c:pt>
                <c:pt idx="1452">
                  <c:v>1451</c:v>
                </c:pt>
                <c:pt idx="1453">
                  <c:v>1452</c:v>
                </c:pt>
                <c:pt idx="1454">
                  <c:v>1453</c:v>
                </c:pt>
                <c:pt idx="1455">
                  <c:v>1454</c:v>
                </c:pt>
                <c:pt idx="1456">
                  <c:v>1455</c:v>
                </c:pt>
                <c:pt idx="1457">
                  <c:v>1456</c:v>
                </c:pt>
                <c:pt idx="1458">
                  <c:v>1457</c:v>
                </c:pt>
                <c:pt idx="1459">
                  <c:v>1458</c:v>
                </c:pt>
                <c:pt idx="1460">
                  <c:v>1459</c:v>
                </c:pt>
                <c:pt idx="1461">
                  <c:v>1460</c:v>
                </c:pt>
                <c:pt idx="1462">
                  <c:v>1461</c:v>
                </c:pt>
                <c:pt idx="1463">
                  <c:v>1462</c:v>
                </c:pt>
                <c:pt idx="1464">
                  <c:v>1463</c:v>
                </c:pt>
                <c:pt idx="1465">
                  <c:v>1464</c:v>
                </c:pt>
                <c:pt idx="1466">
                  <c:v>1465</c:v>
                </c:pt>
                <c:pt idx="1467">
                  <c:v>1466</c:v>
                </c:pt>
                <c:pt idx="1468">
                  <c:v>1467</c:v>
                </c:pt>
                <c:pt idx="1469">
                  <c:v>1468</c:v>
                </c:pt>
                <c:pt idx="1470">
                  <c:v>1469</c:v>
                </c:pt>
                <c:pt idx="1471">
                  <c:v>1470</c:v>
                </c:pt>
                <c:pt idx="1472">
                  <c:v>1471</c:v>
                </c:pt>
                <c:pt idx="1473">
                  <c:v>1472</c:v>
                </c:pt>
                <c:pt idx="1474">
                  <c:v>1473</c:v>
                </c:pt>
                <c:pt idx="1475">
                  <c:v>1474</c:v>
                </c:pt>
                <c:pt idx="1476">
                  <c:v>1475</c:v>
                </c:pt>
                <c:pt idx="1477">
                  <c:v>1476</c:v>
                </c:pt>
                <c:pt idx="1478">
                  <c:v>1477</c:v>
                </c:pt>
                <c:pt idx="1479">
                  <c:v>1478</c:v>
                </c:pt>
                <c:pt idx="1480">
                  <c:v>1479</c:v>
                </c:pt>
                <c:pt idx="1481">
                  <c:v>1480</c:v>
                </c:pt>
                <c:pt idx="1482">
                  <c:v>1481</c:v>
                </c:pt>
                <c:pt idx="1483">
                  <c:v>1482</c:v>
                </c:pt>
                <c:pt idx="1484">
                  <c:v>1483</c:v>
                </c:pt>
                <c:pt idx="1485">
                  <c:v>1484</c:v>
                </c:pt>
                <c:pt idx="1486">
                  <c:v>1485</c:v>
                </c:pt>
                <c:pt idx="1487">
                  <c:v>1486</c:v>
                </c:pt>
                <c:pt idx="1488">
                  <c:v>1487</c:v>
                </c:pt>
                <c:pt idx="1489">
                  <c:v>1488</c:v>
                </c:pt>
                <c:pt idx="1490">
                  <c:v>1489</c:v>
                </c:pt>
                <c:pt idx="1491">
                  <c:v>1490</c:v>
                </c:pt>
                <c:pt idx="1492">
                  <c:v>1491</c:v>
                </c:pt>
                <c:pt idx="1493">
                  <c:v>1492</c:v>
                </c:pt>
                <c:pt idx="1494">
                  <c:v>1493</c:v>
                </c:pt>
                <c:pt idx="1495">
                  <c:v>1494</c:v>
                </c:pt>
                <c:pt idx="1496">
                  <c:v>1495</c:v>
                </c:pt>
                <c:pt idx="1497">
                  <c:v>1496</c:v>
                </c:pt>
                <c:pt idx="1498">
                  <c:v>1497</c:v>
                </c:pt>
                <c:pt idx="1499">
                  <c:v>1498</c:v>
                </c:pt>
                <c:pt idx="1500">
                  <c:v>1499</c:v>
                </c:pt>
                <c:pt idx="1501">
                  <c:v>1500</c:v>
                </c:pt>
                <c:pt idx="1502">
                  <c:v>1501</c:v>
                </c:pt>
                <c:pt idx="1503">
                  <c:v>1502</c:v>
                </c:pt>
                <c:pt idx="1504">
                  <c:v>1503</c:v>
                </c:pt>
                <c:pt idx="1505">
                  <c:v>1504</c:v>
                </c:pt>
                <c:pt idx="1506">
                  <c:v>1505</c:v>
                </c:pt>
                <c:pt idx="1507">
                  <c:v>1506</c:v>
                </c:pt>
                <c:pt idx="1508">
                  <c:v>1507</c:v>
                </c:pt>
                <c:pt idx="1509">
                  <c:v>1508</c:v>
                </c:pt>
                <c:pt idx="1510">
                  <c:v>1509</c:v>
                </c:pt>
                <c:pt idx="1511">
                  <c:v>1510</c:v>
                </c:pt>
                <c:pt idx="1512">
                  <c:v>1511</c:v>
                </c:pt>
                <c:pt idx="1513">
                  <c:v>1512</c:v>
                </c:pt>
                <c:pt idx="1514">
                  <c:v>1513</c:v>
                </c:pt>
                <c:pt idx="1515">
                  <c:v>1514</c:v>
                </c:pt>
                <c:pt idx="1516">
                  <c:v>1515</c:v>
                </c:pt>
                <c:pt idx="1517">
                  <c:v>1516</c:v>
                </c:pt>
                <c:pt idx="1518">
                  <c:v>1517</c:v>
                </c:pt>
                <c:pt idx="1519">
                  <c:v>1518</c:v>
                </c:pt>
                <c:pt idx="1520">
                  <c:v>1519</c:v>
                </c:pt>
                <c:pt idx="1521">
                  <c:v>1520</c:v>
                </c:pt>
                <c:pt idx="1522">
                  <c:v>1521</c:v>
                </c:pt>
                <c:pt idx="1523">
                  <c:v>1522</c:v>
                </c:pt>
                <c:pt idx="1524">
                  <c:v>1523</c:v>
                </c:pt>
                <c:pt idx="1525">
                  <c:v>1524</c:v>
                </c:pt>
                <c:pt idx="1526">
                  <c:v>1525</c:v>
                </c:pt>
                <c:pt idx="1527">
                  <c:v>1526</c:v>
                </c:pt>
                <c:pt idx="1528">
                  <c:v>1527</c:v>
                </c:pt>
                <c:pt idx="1529">
                  <c:v>1528</c:v>
                </c:pt>
                <c:pt idx="1530">
                  <c:v>1529</c:v>
                </c:pt>
                <c:pt idx="1531">
                  <c:v>1530</c:v>
                </c:pt>
                <c:pt idx="1532">
                  <c:v>1531</c:v>
                </c:pt>
                <c:pt idx="1533">
                  <c:v>1532</c:v>
                </c:pt>
                <c:pt idx="1534">
                  <c:v>1533</c:v>
                </c:pt>
                <c:pt idx="1535">
                  <c:v>1534</c:v>
                </c:pt>
                <c:pt idx="1536">
                  <c:v>1535</c:v>
                </c:pt>
                <c:pt idx="1537">
                  <c:v>1536</c:v>
                </c:pt>
                <c:pt idx="1538">
                  <c:v>1537</c:v>
                </c:pt>
                <c:pt idx="1539">
                  <c:v>1538</c:v>
                </c:pt>
                <c:pt idx="1540">
                  <c:v>1539</c:v>
                </c:pt>
                <c:pt idx="1541">
                  <c:v>1540</c:v>
                </c:pt>
                <c:pt idx="1542">
                  <c:v>1541</c:v>
                </c:pt>
                <c:pt idx="1543">
                  <c:v>1542</c:v>
                </c:pt>
                <c:pt idx="1544">
                  <c:v>1543</c:v>
                </c:pt>
                <c:pt idx="1545">
                  <c:v>1544</c:v>
                </c:pt>
                <c:pt idx="1546">
                  <c:v>1545</c:v>
                </c:pt>
                <c:pt idx="1547">
                  <c:v>1546</c:v>
                </c:pt>
                <c:pt idx="1548">
                  <c:v>1547</c:v>
                </c:pt>
                <c:pt idx="1549">
                  <c:v>1548</c:v>
                </c:pt>
                <c:pt idx="1550">
                  <c:v>1549</c:v>
                </c:pt>
                <c:pt idx="1551">
                  <c:v>1550</c:v>
                </c:pt>
                <c:pt idx="1552">
                  <c:v>1551</c:v>
                </c:pt>
                <c:pt idx="1553">
                  <c:v>1552</c:v>
                </c:pt>
                <c:pt idx="1554">
                  <c:v>1553</c:v>
                </c:pt>
                <c:pt idx="1555">
                  <c:v>1554</c:v>
                </c:pt>
                <c:pt idx="1556">
                  <c:v>1555</c:v>
                </c:pt>
                <c:pt idx="1557">
                  <c:v>1556</c:v>
                </c:pt>
                <c:pt idx="1558">
                  <c:v>1557</c:v>
                </c:pt>
                <c:pt idx="1559">
                  <c:v>1558</c:v>
                </c:pt>
                <c:pt idx="1560">
                  <c:v>1559</c:v>
                </c:pt>
                <c:pt idx="1561">
                  <c:v>1560</c:v>
                </c:pt>
                <c:pt idx="1562">
                  <c:v>1561</c:v>
                </c:pt>
                <c:pt idx="1563">
                  <c:v>1562</c:v>
                </c:pt>
                <c:pt idx="1564">
                  <c:v>1563</c:v>
                </c:pt>
                <c:pt idx="1565">
                  <c:v>1564</c:v>
                </c:pt>
                <c:pt idx="1566">
                  <c:v>1565</c:v>
                </c:pt>
                <c:pt idx="1567">
                  <c:v>1566</c:v>
                </c:pt>
                <c:pt idx="1568">
                  <c:v>1567</c:v>
                </c:pt>
                <c:pt idx="1569">
                  <c:v>1568</c:v>
                </c:pt>
                <c:pt idx="1570">
                  <c:v>1569</c:v>
                </c:pt>
                <c:pt idx="1571">
                  <c:v>1570</c:v>
                </c:pt>
                <c:pt idx="1572">
                  <c:v>1571</c:v>
                </c:pt>
                <c:pt idx="1573">
                  <c:v>1572</c:v>
                </c:pt>
                <c:pt idx="1574">
                  <c:v>1573</c:v>
                </c:pt>
                <c:pt idx="1575">
                  <c:v>1574</c:v>
                </c:pt>
                <c:pt idx="1576">
                  <c:v>1575</c:v>
                </c:pt>
                <c:pt idx="1577">
                  <c:v>1576</c:v>
                </c:pt>
                <c:pt idx="1578">
                  <c:v>1577</c:v>
                </c:pt>
                <c:pt idx="1579">
                  <c:v>1578</c:v>
                </c:pt>
                <c:pt idx="1580">
                  <c:v>1579</c:v>
                </c:pt>
                <c:pt idx="1581">
                  <c:v>1580</c:v>
                </c:pt>
                <c:pt idx="1582">
                  <c:v>1581</c:v>
                </c:pt>
                <c:pt idx="1583">
                  <c:v>1582</c:v>
                </c:pt>
                <c:pt idx="1584">
                  <c:v>1583</c:v>
                </c:pt>
                <c:pt idx="1585">
                  <c:v>1584</c:v>
                </c:pt>
                <c:pt idx="1586">
                  <c:v>1585</c:v>
                </c:pt>
                <c:pt idx="1587">
                  <c:v>1586</c:v>
                </c:pt>
                <c:pt idx="1588">
                  <c:v>1587</c:v>
                </c:pt>
                <c:pt idx="1589">
                  <c:v>1588</c:v>
                </c:pt>
                <c:pt idx="1590">
                  <c:v>1589</c:v>
                </c:pt>
                <c:pt idx="1591">
                  <c:v>1590</c:v>
                </c:pt>
                <c:pt idx="1592">
                  <c:v>1591</c:v>
                </c:pt>
                <c:pt idx="1593">
                  <c:v>1592</c:v>
                </c:pt>
                <c:pt idx="1594">
                  <c:v>1593</c:v>
                </c:pt>
                <c:pt idx="1595">
                  <c:v>1594</c:v>
                </c:pt>
                <c:pt idx="1596">
                  <c:v>1595</c:v>
                </c:pt>
                <c:pt idx="1597">
                  <c:v>1596</c:v>
                </c:pt>
                <c:pt idx="1598">
                  <c:v>1597</c:v>
                </c:pt>
                <c:pt idx="1599">
                  <c:v>1598</c:v>
                </c:pt>
                <c:pt idx="1600">
                  <c:v>1599</c:v>
                </c:pt>
                <c:pt idx="1601">
                  <c:v>1600</c:v>
                </c:pt>
                <c:pt idx="1602">
                  <c:v>1601</c:v>
                </c:pt>
                <c:pt idx="1603">
                  <c:v>1602</c:v>
                </c:pt>
                <c:pt idx="1604">
                  <c:v>1603</c:v>
                </c:pt>
                <c:pt idx="1605">
                  <c:v>1604</c:v>
                </c:pt>
                <c:pt idx="1606">
                  <c:v>1605</c:v>
                </c:pt>
                <c:pt idx="1607">
                  <c:v>1606</c:v>
                </c:pt>
                <c:pt idx="1608">
                  <c:v>1607</c:v>
                </c:pt>
                <c:pt idx="1609">
                  <c:v>1608</c:v>
                </c:pt>
                <c:pt idx="1610">
                  <c:v>1609</c:v>
                </c:pt>
                <c:pt idx="1611">
                  <c:v>1610</c:v>
                </c:pt>
                <c:pt idx="1612">
                  <c:v>1611</c:v>
                </c:pt>
                <c:pt idx="1613">
                  <c:v>1612</c:v>
                </c:pt>
                <c:pt idx="1614">
                  <c:v>1613</c:v>
                </c:pt>
                <c:pt idx="1615">
                  <c:v>1614</c:v>
                </c:pt>
                <c:pt idx="1616">
                  <c:v>1615</c:v>
                </c:pt>
                <c:pt idx="1617">
                  <c:v>1616</c:v>
                </c:pt>
                <c:pt idx="1618">
                  <c:v>1617</c:v>
                </c:pt>
                <c:pt idx="1619">
                  <c:v>1618</c:v>
                </c:pt>
                <c:pt idx="1620">
                  <c:v>1619</c:v>
                </c:pt>
                <c:pt idx="1621">
                  <c:v>1620</c:v>
                </c:pt>
                <c:pt idx="1622">
                  <c:v>1621</c:v>
                </c:pt>
                <c:pt idx="1623">
                  <c:v>1622</c:v>
                </c:pt>
                <c:pt idx="1624">
                  <c:v>1623</c:v>
                </c:pt>
                <c:pt idx="1625">
                  <c:v>1624</c:v>
                </c:pt>
                <c:pt idx="1626">
                  <c:v>1625</c:v>
                </c:pt>
                <c:pt idx="1627">
                  <c:v>1626</c:v>
                </c:pt>
                <c:pt idx="1628">
                  <c:v>1627</c:v>
                </c:pt>
                <c:pt idx="1629">
                  <c:v>1628</c:v>
                </c:pt>
                <c:pt idx="1630">
                  <c:v>1629</c:v>
                </c:pt>
                <c:pt idx="1631">
                  <c:v>1630</c:v>
                </c:pt>
                <c:pt idx="1632">
                  <c:v>1631</c:v>
                </c:pt>
                <c:pt idx="1633">
                  <c:v>1632</c:v>
                </c:pt>
                <c:pt idx="1634">
                  <c:v>1633</c:v>
                </c:pt>
                <c:pt idx="1635">
                  <c:v>1634</c:v>
                </c:pt>
                <c:pt idx="1636">
                  <c:v>1635</c:v>
                </c:pt>
                <c:pt idx="1637">
                  <c:v>1636</c:v>
                </c:pt>
                <c:pt idx="1638">
                  <c:v>1637</c:v>
                </c:pt>
                <c:pt idx="1639">
                  <c:v>1638</c:v>
                </c:pt>
                <c:pt idx="1640">
                  <c:v>1639</c:v>
                </c:pt>
                <c:pt idx="1641">
                  <c:v>1640</c:v>
                </c:pt>
                <c:pt idx="1642">
                  <c:v>1641</c:v>
                </c:pt>
                <c:pt idx="1643">
                  <c:v>1642</c:v>
                </c:pt>
                <c:pt idx="1644">
                  <c:v>1643</c:v>
                </c:pt>
                <c:pt idx="1645">
                  <c:v>1644</c:v>
                </c:pt>
                <c:pt idx="1646">
                  <c:v>1645</c:v>
                </c:pt>
                <c:pt idx="1647">
                  <c:v>1646</c:v>
                </c:pt>
                <c:pt idx="1648">
                  <c:v>1647</c:v>
                </c:pt>
                <c:pt idx="1649">
                  <c:v>1648</c:v>
                </c:pt>
                <c:pt idx="1650">
                  <c:v>1649</c:v>
                </c:pt>
                <c:pt idx="1651">
                  <c:v>1650</c:v>
                </c:pt>
                <c:pt idx="1652">
                  <c:v>1651</c:v>
                </c:pt>
                <c:pt idx="1653">
                  <c:v>1652</c:v>
                </c:pt>
                <c:pt idx="1654">
                  <c:v>1653</c:v>
                </c:pt>
                <c:pt idx="1655">
                  <c:v>1654</c:v>
                </c:pt>
                <c:pt idx="1656">
                  <c:v>1655</c:v>
                </c:pt>
                <c:pt idx="1657">
                  <c:v>1656</c:v>
                </c:pt>
                <c:pt idx="1658">
                  <c:v>1657</c:v>
                </c:pt>
                <c:pt idx="1659">
                  <c:v>1658</c:v>
                </c:pt>
                <c:pt idx="1660">
                  <c:v>1659</c:v>
                </c:pt>
                <c:pt idx="1661">
                  <c:v>1660</c:v>
                </c:pt>
                <c:pt idx="1662">
                  <c:v>1661</c:v>
                </c:pt>
                <c:pt idx="1663">
                  <c:v>1662</c:v>
                </c:pt>
                <c:pt idx="1664">
                  <c:v>1663</c:v>
                </c:pt>
                <c:pt idx="1665">
                  <c:v>1664</c:v>
                </c:pt>
                <c:pt idx="1666">
                  <c:v>1665</c:v>
                </c:pt>
                <c:pt idx="1667">
                  <c:v>1666</c:v>
                </c:pt>
                <c:pt idx="1668">
                  <c:v>1667</c:v>
                </c:pt>
                <c:pt idx="1669">
                  <c:v>1668</c:v>
                </c:pt>
                <c:pt idx="1670">
                  <c:v>1669</c:v>
                </c:pt>
                <c:pt idx="1671">
                  <c:v>1670</c:v>
                </c:pt>
                <c:pt idx="1672">
                  <c:v>1671</c:v>
                </c:pt>
                <c:pt idx="1673">
                  <c:v>1672</c:v>
                </c:pt>
                <c:pt idx="1674">
                  <c:v>1673</c:v>
                </c:pt>
                <c:pt idx="1675">
                  <c:v>1674</c:v>
                </c:pt>
                <c:pt idx="1676">
                  <c:v>1675</c:v>
                </c:pt>
                <c:pt idx="1677">
                  <c:v>1676</c:v>
                </c:pt>
                <c:pt idx="1678">
                  <c:v>1677</c:v>
                </c:pt>
                <c:pt idx="1679">
                  <c:v>1678</c:v>
                </c:pt>
                <c:pt idx="1680">
                  <c:v>1679</c:v>
                </c:pt>
                <c:pt idx="1681">
                  <c:v>1680</c:v>
                </c:pt>
                <c:pt idx="1682">
                  <c:v>1681</c:v>
                </c:pt>
                <c:pt idx="1683">
                  <c:v>1682</c:v>
                </c:pt>
                <c:pt idx="1684">
                  <c:v>1683</c:v>
                </c:pt>
                <c:pt idx="1685">
                  <c:v>1684</c:v>
                </c:pt>
                <c:pt idx="1686">
                  <c:v>1685</c:v>
                </c:pt>
                <c:pt idx="1687">
                  <c:v>1686</c:v>
                </c:pt>
                <c:pt idx="1688">
                  <c:v>1687</c:v>
                </c:pt>
                <c:pt idx="1689">
                  <c:v>1688</c:v>
                </c:pt>
                <c:pt idx="1690">
                  <c:v>1689</c:v>
                </c:pt>
                <c:pt idx="1691">
                  <c:v>1690</c:v>
                </c:pt>
                <c:pt idx="1692">
                  <c:v>1691</c:v>
                </c:pt>
                <c:pt idx="1693">
                  <c:v>1692</c:v>
                </c:pt>
                <c:pt idx="1694">
                  <c:v>1693</c:v>
                </c:pt>
                <c:pt idx="1695">
                  <c:v>1694</c:v>
                </c:pt>
                <c:pt idx="1696">
                  <c:v>1695</c:v>
                </c:pt>
                <c:pt idx="1697">
                  <c:v>1696</c:v>
                </c:pt>
                <c:pt idx="1698">
                  <c:v>1697</c:v>
                </c:pt>
                <c:pt idx="1699">
                  <c:v>1698</c:v>
                </c:pt>
                <c:pt idx="1700">
                  <c:v>1699</c:v>
                </c:pt>
                <c:pt idx="1701">
                  <c:v>1700</c:v>
                </c:pt>
                <c:pt idx="1702">
                  <c:v>1701</c:v>
                </c:pt>
                <c:pt idx="1703">
                  <c:v>1702</c:v>
                </c:pt>
                <c:pt idx="1704">
                  <c:v>1703</c:v>
                </c:pt>
                <c:pt idx="1705">
                  <c:v>1704</c:v>
                </c:pt>
                <c:pt idx="1706">
                  <c:v>1705</c:v>
                </c:pt>
                <c:pt idx="1707">
                  <c:v>1706</c:v>
                </c:pt>
                <c:pt idx="1708">
                  <c:v>1707</c:v>
                </c:pt>
                <c:pt idx="1709">
                  <c:v>1708</c:v>
                </c:pt>
                <c:pt idx="1710">
                  <c:v>1709</c:v>
                </c:pt>
                <c:pt idx="1711">
                  <c:v>1710</c:v>
                </c:pt>
                <c:pt idx="1712">
                  <c:v>1711</c:v>
                </c:pt>
                <c:pt idx="1713">
                  <c:v>1712</c:v>
                </c:pt>
                <c:pt idx="1714">
                  <c:v>1713</c:v>
                </c:pt>
                <c:pt idx="1715">
                  <c:v>1714</c:v>
                </c:pt>
                <c:pt idx="1716">
                  <c:v>1715</c:v>
                </c:pt>
                <c:pt idx="1717">
                  <c:v>1716</c:v>
                </c:pt>
                <c:pt idx="1718">
                  <c:v>1717</c:v>
                </c:pt>
                <c:pt idx="1719">
                  <c:v>1718</c:v>
                </c:pt>
                <c:pt idx="1720">
                  <c:v>1719</c:v>
                </c:pt>
                <c:pt idx="1721">
                  <c:v>1720</c:v>
                </c:pt>
                <c:pt idx="1722">
                  <c:v>1721</c:v>
                </c:pt>
                <c:pt idx="1723">
                  <c:v>1722</c:v>
                </c:pt>
                <c:pt idx="1724">
                  <c:v>1723</c:v>
                </c:pt>
                <c:pt idx="1725">
                  <c:v>1724</c:v>
                </c:pt>
                <c:pt idx="1726">
                  <c:v>1725</c:v>
                </c:pt>
                <c:pt idx="1727">
                  <c:v>1726</c:v>
                </c:pt>
                <c:pt idx="1728">
                  <c:v>1727</c:v>
                </c:pt>
                <c:pt idx="1729">
                  <c:v>1728</c:v>
                </c:pt>
                <c:pt idx="1730">
                  <c:v>1729</c:v>
                </c:pt>
                <c:pt idx="1731">
                  <c:v>1730</c:v>
                </c:pt>
                <c:pt idx="1732">
                  <c:v>1731</c:v>
                </c:pt>
                <c:pt idx="1733">
                  <c:v>1732</c:v>
                </c:pt>
                <c:pt idx="1734">
                  <c:v>1733</c:v>
                </c:pt>
                <c:pt idx="1735">
                  <c:v>1734</c:v>
                </c:pt>
                <c:pt idx="1736">
                  <c:v>1735</c:v>
                </c:pt>
                <c:pt idx="1737">
                  <c:v>1736</c:v>
                </c:pt>
                <c:pt idx="1738">
                  <c:v>1737</c:v>
                </c:pt>
                <c:pt idx="1739">
                  <c:v>1738</c:v>
                </c:pt>
                <c:pt idx="1740">
                  <c:v>1739</c:v>
                </c:pt>
                <c:pt idx="1741">
                  <c:v>1740</c:v>
                </c:pt>
                <c:pt idx="1742">
                  <c:v>1741</c:v>
                </c:pt>
                <c:pt idx="1743">
                  <c:v>1742</c:v>
                </c:pt>
                <c:pt idx="1744">
                  <c:v>1743</c:v>
                </c:pt>
                <c:pt idx="1745">
                  <c:v>1744</c:v>
                </c:pt>
                <c:pt idx="1746">
                  <c:v>1745</c:v>
                </c:pt>
                <c:pt idx="1747">
                  <c:v>1746</c:v>
                </c:pt>
                <c:pt idx="1748">
                  <c:v>1747</c:v>
                </c:pt>
                <c:pt idx="1749">
                  <c:v>1748</c:v>
                </c:pt>
                <c:pt idx="1750">
                  <c:v>1749</c:v>
                </c:pt>
                <c:pt idx="1751">
                  <c:v>1750</c:v>
                </c:pt>
                <c:pt idx="1752">
                  <c:v>1751</c:v>
                </c:pt>
                <c:pt idx="1753">
                  <c:v>1752</c:v>
                </c:pt>
                <c:pt idx="1754">
                  <c:v>1753</c:v>
                </c:pt>
                <c:pt idx="1755">
                  <c:v>1754</c:v>
                </c:pt>
                <c:pt idx="1756">
                  <c:v>1755</c:v>
                </c:pt>
                <c:pt idx="1757">
                  <c:v>1756</c:v>
                </c:pt>
                <c:pt idx="1758">
                  <c:v>1757</c:v>
                </c:pt>
                <c:pt idx="1759">
                  <c:v>1758</c:v>
                </c:pt>
                <c:pt idx="1760">
                  <c:v>1759</c:v>
                </c:pt>
                <c:pt idx="1761">
                  <c:v>1760</c:v>
                </c:pt>
                <c:pt idx="1762">
                  <c:v>1761</c:v>
                </c:pt>
                <c:pt idx="1763">
                  <c:v>1762</c:v>
                </c:pt>
                <c:pt idx="1764">
                  <c:v>1763</c:v>
                </c:pt>
                <c:pt idx="1765">
                  <c:v>1764</c:v>
                </c:pt>
                <c:pt idx="1766">
                  <c:v>1765</c:v>
                </c:pt>
                <c:pt idx="1767">
                  <c:v>1766</c:v>
                </c:pt>
                <c:pt idx="1768">
                  <c:v>1767</c:v>
                </c:pt>
                <c:pt idx="1769">
                  <c:v>1768</c:v>
                </c:pt>
                <c:pt idx="1770">
                  <c:v>1769</c:v>
                </c:pt>
                <c:pt idx="1771">
                  <c:v>1770</c:v>
                </c:pt>
                <c:pt idx="1772">
                  <c:v>1771</c:v>
                </c:pt>
                <c:pt idx="1773">
                  <c:v>1772</c:v>
                </c:pt>
                <c:pt idx="1774">
                  <c:v>1773</c:v>
                </c:pt>
                <c:pt idx="1775">
                  <c:v>1774</c:v>
                </c:pt>
                <c:pt idx="1776">
                  <c:v>1775</c:v>
                </c:pt>
                <c:pt idx="1777">
                  <c:v>1776</c:v>
                </c:pt>
                <c:pt idx="1778">
                  <c:v>1777</c:v>
                </c:pt>
                <c:pt idx="1779">
                  <c:v>1778</c:v>
                </c:pt>
                <c:pt idx="1780">
                  <c:v>1779</c:v>
                </c:pt>
                <c:pt idx="1781">
                  <c:v>1780</c:v>
                </c:pt>
                <c:pt idx="1782">
                  <c:v>1781</c:v>
                </c:pt>
                <c:pt idx="1783">
                  <c:v>1782</c:v>
                </c:pt>
                <c:pt idx="1784">
                  <c:v>1783</c:v>
                </c:pt>
                <c:pt idx="1785">
                  <c:v>1784</c:v>
                </c:pt>
                <c:pt idx="1786">
                  <c:v>1785</c:v>
                </c:pt>
                <c:pt idx="1787">
                  <c:v>1786</c:v>
                </c:pt>
                <c:pt idx="1788">
                  <c:v>1787</c:v>
                </c:pt>
                <c:pt idx="1789">
                  <c:v>1788</c:v>
                </c:pt>
                <c:pt idx="1790">
                  <c:v>1789</c:v>
                </c:pt>
                <c:pt idx="1791">
                  <c:v>1790</c:v>
                </c:pt>
                <c:pt idx="1792">
                  <c:v>1791</c:v>
                </c:pt>
                <c:pt idx="1793">
                  <c:v>1792</c:v>
                </c:pt>
                <c:pt idx="1794">
                  <c:v>1793</c:v>
                </c:pt>
                <c:pt idx="1795">
                  <c:v>1794</c:v>
                </c:pt>
                <c:pt idx="1796">
                  <c:v>1795</c:v>
                </c:pt>
                <c:pt idx="1797">
                  <c:v>1796</c:v>
                </c:pt>
                <c:pt idx="1798">
                  <c:v>1797</c:v>
                </c:pt>
                <c:pt idx="1799">
                  <c:v>1798</c:v>
                </c:pt>
                <c:pt idx="1800">
                  <c:v>1799</c:v>
                </c:pt>
                <c:pt idx="1801">
                  <c:v>1800</c:v>
                </c:pt>
                <c:pt idx="1802">
                  <c:v>1801</c:v>
                </c:pt>
                <c:pt idx="1803">
                  <c:v>1802</c:v>
                </c:pt>
                <c:pt idx="1804">
                  <c:v>1803</c:v>
                </c:pt>
                <c:pt idx="1805">
                  <c:v>1804</c:v>
                </c:pt>
                <c:pt idx="1806">
                  <c:v>1805</c:v>
                </c:pt>
                <c:pt idx="1807">
                  <c:v>1806</c:v>
                </c:pt>
                <c:pt idx="1808">
                  <c:v>1807</c:v>
                </c:pt>
                <c:pt idx="1809">
                  <c:v>1808</c:v>
                </c:pt>
                <c:pt idx="1810">
                  <c:v>1809</c:v>
                </c:pt>
                <c:pt idx="1811">
                  <c:v>1810</c:v>
                </c:pt>
                <c:pt idx="1812">
                  <c:v>1811</c:v>
                </c:pt>
                <c:pt idx="1813">
                  <c:v>1812</c:v>
                </c:pt>
                <c:pt idx="1814">
                  <c:v>1813</c:v>
                </c:pt>
                <c:pt idx="1815">
                  <c:v>1814</c:v>
                </c:pt>
                <c:pt idx="1816">
                  <c:v>1815</c:v>
                </c:pt>
                <c:pt idx="1817">
                  <c:v>1816</c:v>
                </c:pt>
                <c:pt idx="1818">
                  <c:v>1817</c:v>
                </c:pt>
                <c:pt idx="1819">
                  <c:v>1818</c:v>
                </c:pt>
                <c:pt idx="1820">
                  <c:v>1819</c:v>
                </c:pt>
                <c:pt idx="1821">
                  <c:v>1820</c:v>
                </c:pt>
                <c:pt idx="1822">
                  <c:v>1821</c:v>
                </c:pt>
                <c:pt idx="1823">
                  <c:v>1822</c:v>
                </c:pt>
                <c:pt idx="1824">
                  <c:v>1823</c:v>
                </c:pt>
                <c:pt idx="1825">
                  <c:v>1824</c:v>
                </c:pt>
                <c:pt idx="1826">
                  <c:v>1825</c:v>
                </c:pt>
                <c:pt idx="1827">
                  <c:v>1826</c:v>
                </c:pt>
                <c:pt idx="1828">
                  <c:v>1827</c:v>
                </c:pt>
                <c:pt idx="1829">
                  <c:v>1828</c:v>
                </c:pt>
                <c:pt idx="1830">
                  <c:v>1829</c:v>
                </c:pt>
                <c:pt idx="1831">
                  <c:v>1830</c:v>
                </c:pt>
                <c:pt idx="1832">
                  <c:v>1831</c:v>
                </c:pt>
                <c:pt idx="1833">
                  <c:v>1832</c:v>
                </c:pt>
                <c:pt idx="1834">
                  <c:v>1833</c:v>
                </c:pt>
                <c:pt idx="1835">
                  <c:v>1834</c:v>
                </c:pt>
                <c:pt idx="1836">
                  <c:v>1835</c:v>
                </c:pt>
                <c:pt idx="1837">
                  <c:v>1836</c:v>
                </c:pt>
                <c:pt idx="1838">
                  <c:v>1837</c:v>
                </c:pt>
                <c:pt idx="1839">
                  <c:v>1838</c:v>
                </c:pt>
                <c:pt idx="1840">
                  <c:v>1839</c:v>
                </c:pt>
                <c:pt idx="1841">
                  <c:v>1840</c:v>
                </c:pt>
                <c:pt idx="1842">
                  <c:v>1841</c:v>
                </c:pt>
                <c:pt idx="1843">
                  <c:v>1842</c:v>
                </c:pt>
                <c:pt idx="1844">
                  <c:v>1843</c:v>
                </c:pt>
                <c:pt idx="1845">
                  <c:v>1844</c:v>
                </c:pt>
                <c:pt idx="1846">
                  <c:v>1845</c:v>
                </c:pt>
                <c:pt idx="1847">
                  <c:v>1846</c:v>
                </c:pt>
                <c:pt idx="1848">
                  <c:v>1847</c:v>
                </c:pt>
                <c:pt idx="1849">
                  <c:v>1848</c:v>
                </c:pt>
                <c:pt idx="1850">
                  <c:v>1849</c:v>
                </c:pt>
                <c:pt idx="1851">
                  <c:v>1850</c:v>
                </c:pt>
                <c:pt idx="1852">
                  <c:v>1851</c:v>
                </c:pt>
                <c:pt idx="1853">
                  <c:v>1852</c:v>
                </c:pt>
                <c:pt idx="1854">
                  <c:v>1853</c:v>
                </c:pt>
                <c:pt idx="1855">
                  <c:v>1854</c:v>
                </c:pt>
                <c:pt idx="1856">
                  <c:v>1855</c:v>
                </c:pt>
                <c:pt idx="1857">
                  <c:v>1856</c:v>
                </c:pt>
                <c:pt idx="1858">
                  <c:v>1857</c:v>
                </c:pt>
                <c:pt idx="1859">
                  <c:v>1858</c:v>
                </c:pt>
                <c:pt idx="1860">
                  <c:v>1859</c:v>
                </c:pt>
                <c:pt idx="1861">
                  <c:v>1860</c:v>
                </c:pt>
                <c:pt idx="1862">
                  <c:v>1861</c:v>
                </c:pt>
                <c:pt idx="1863">
                  <c:v>1862</c:v>
                </c:pt>
                <c:pt idx="1864">
                  <c:v>1863</c:v>
                </c:pt>
                <c:pt idx="1865">
                  <c:v>1864</c:v>
                </c:pt>
                <c:pt idx="1866">
                  <c:v>1865</c:v>
                </c:pt>
                <c:pt idx="1867">
                  <c:v>1866</c:v>
                </c:pt>
                <c:pt idx="1868">
                  <c:v>1867</c:v>
                </c:pt>
                <c:pt idx="1869">
                  <c:v>1868</c:v>
                </c:pt>
                <c:pt idx="1870">
                  <c:v>1869</c:v>
                </c:pt>
                <c:pt idx="1871">
                  <c:v>1870</c:v>
                </c:pt>
                <c:pt idx="1872">
                  <c:v>1871</c:v>
                </c:pt>
                <c:pt idx="1873">
                  <c:v>1872</c:v>
                </c:pt>
                <c:pt idx="1874">
                  <c:v>1873</c:v>
                </c:pt>
                <c:pt idx="1875">
                  <c:v>1874</c:v>
                </c:pt>
                <c:pt idx="1876">
                  <c:v>1875</c:v>
                </c:pt>
                <c:pt idx="1877">
                  <c:v>1876</c:v>
                </c:pt>
                <c:pt idx="1878">
                  <c:v>1877</c:v>
                </c:pt>
                <c:pt idx="1879">
                  <c:v>1878</c:v>
                </c:pt>
                <c:pt idx="1880">
                  <c:v>1879</c:v>
                </c:pt>
                <c:pt idx="1881">
                  <c:v>1880</c:v>
                </c:pt>
                <c:pt idx="1882">
                  <c:v>1881</c:v>
                </c:pt>
                <c:pt idx="1883">
                  <c:v>1882</c:v>
                </c:pt>
                <c:pt idx="1884">
                  <c:v>1883</c:v>
                </c:pt>
                <c:pt idx="1885">
                  <c:v>1884</c:v>
                </c:pt>
                <c:pt idx="1886">
                  <c:v>1885</c:v>
                </c:pt>
                <c:pt idx="1887">
                  <c:v>1886</c:v>
                </c:pt>
                <c:pt idx="1888">
                  <c:v>1887</c:v>
                </c:pt>
                <c:pt idx="1889">
                  <c:v>1888</c:v>
                </c:pt>
                <c:pt idx="1890">
                  <c:v>1889</c:v>
                </c:pt>
                <c:pt idx="1891">
                  <c:v>1890</c:v>
                </c:pt>
                <c:pt idx="1892">
                  <c:v>1891</c:v>
                </c:pt>
                <c:pt idx="1893">
                  <c:v>1892</c:v>
                </c:pt>
                <c:pt idx="1894">
                  <c:v>1893</c:v>
                </c:pt>
                <c:pt idx="1895">
                  <c:v>1894</c:v>
                </c:pt>
                <c:pt idx="1896">
                  <c:v>1895</c:v>
                </c:pt>
                <c:pt idx="1897">
                  <c:v>1896</c:v>
                </c:pt>
                <c:pt idx="1898">
                  <c:v>1897</c:v>
                </c:pt>
                <c:pt idx="1899">
                  <c:v>1898</c:v>
                </c:pt>
                <c:pt idx="1900">
                  <c:v>1899</c:v>
                </c:pt>
                <c:pt idx="1901">
                  <c:v>1900</c:v>
                </c:pt>
                <c:pt idx="1902">
                  <c:v>1901</c:v>
                </c:pt>
                <c:pt idx="1903">
                  <c:v>1902</c:v>
                </c:pt>
                <c:pt idx="1904">
                  <c:v>1903</c:v>
                </c:pt>
                <c:pt idx="1905">
                  <c:v>1904</c:v>
                </c:pt>
                <c:pt idx="1906">
                  <c:v>1905</c:v>
                </c:pt>
                <c:pt idx="1907">
                  <c:v>1906</c:v>
                </c:pt>
                <c:pt idx="1908">
                  <c:v>1907</c:v>
                </c:pt>
                <c:pt idx="1909">
                  <c:v>1908</c:v>
                </c:pt>
                <c:pt idx="1910">
                  <c:v>1909</c:v>
                </c:pt>
                <c:pt idx="1911">
                  <c:v>1910</c:v>
                </c:pt>
                <c:pt idx="1912">
                  <c:v>1911</c:v>
                </c:pt>
                <c:pt idx="1913">
                  <c:v>1912</c:v>
                </c:pt>
                <c:pt idx="1914">
                  <c:v>1913</c:v>
                </c:pt>
                <c:pt idx="1915">
                  <c:v>1914</c:v>
                </c:pt>
                <c:pt idx="1916">
                  <c:v>1915</c:v>
                </c:pt>
                <c:pt idx="1917">
                  <c:v>1916</c:v>
                </c:pt>
                <c:pt idx="1918">
                  <c:v>1917</c:v>
                </c:pt>
                <c:pt idx="1919">
                  <c:v>1918</c:v>
                </c:pt>
                <c:pt idx="1920">
                  <c:v>1919</c:v>
                </c:pt>
                <c:pt idx="1921">
                  <c:v>1920</c:v>
                </c:pt>
                <c:pt idx="1922">
                  <c:v>1921</c:v>
                </c:pt>
                <c:pt idx="1923">
                  <c:v>1922</c:v>
                </c:pt>
                <c:pt idx="1924">
                  <c:v>1923</c:v>
                </c:pt>
                <c:pt idx="1925">
                  <c:v>1924</c:v>
                </c:pt>
                <c:pt idx="1926">
                  <c:v>1925</c:v>
                </c:pt>
                <c:pt idx="1927">
                  <c:v>1926</c:v>
                </c:pt>
                <c:pt idx="1928">
                  <c:v>1927</c:v>
                </c:pt>
                <c:pt idx="1929">
                  <c:v>1928</c:v>
                </c:pt>
                <c:pt idx="1930">
                  <c:v>1929</c:v>
                </c:pt>
                <c:pt idx="1931">
                  <c:v>1930</c:v>
                </c:pt>
                <c:pt idx="1932">
                  <c:v>1931</c:v>
                </c:pt>
                <c:pt idx="1933">
                  <c:v>1932</c:v>
                </c:pt>
                <c:pt idx="1934">
                  <c:v>1933</c:v>
                </c:pt>
                <c:pt idx="1935">
                  <c:v>1934</c:v>
                </c:pt>
                <c:pt idx="1936">
                  <c:v>1935</c:v>
                </c:pt>
                <c:pt idx="1937">
                  <c:v>1936</c:v>
                </c:pt>
                <c:pt idx="1938">
                  <c:v>1937</c:v>
                </c:pt>
                <c:pt idx="1939">
                  <c:v>1938</c:v>
                </c:pt>
                <c:pt idx="1940">
                  <c:v>1939</c:v>
                </c:pt>
                <c:pt idx="1941">
                  <c:v>1940</c:v>
                </c:pt>
                <c:pt idx="1942">
                  <c:v>1941</c:v>
                </c:pt>
                <c:pt idx="1943">
                  <c:v>1942</c:v>
                </c:pt>
                <c:pt idx="1944">
                  <c:v>1943</c:v>
                </c:pt>
                <c:pt idx="1945">
                  <c:v>1944</c:v>
                </c:pt>
                <c:pt idx="1946">
                  <c:v>1945</c:v>
                </c:pt>
                <c:pt idx="1947">
                  <c:v>1946</c:v>
                </c:pt>
                <c:pt idx="1948">
                  <c:v>1947</c:v>
                </c:pt>
                <c:pt idx="1949">
                  <c:v>1948</c:v>
                </c:pt>
                <c:pt idx="1950">
                  <c:v>1949</c:v>
                </c:pt>
                <c:pt idx="1951">
                  <c:v>1950</c:v>
                </c:pt>
                <c:pt idx="1952">
                  <c:v>1951</c:v>
                </c:pt>
                <c:pt idx="1953">
                  <c:v>1952</c:v>
                </c:pt>
                <c:pt idx="1954">
                  <c:v>1953</c:v>
                </c:pt>
                <c:pt idx="1955">
                  <c:v>1954</c:v>
                </c:pt>
                <c:pt idx="1956">
                  <c:v>1955</c:v>
                </c:pt>
                <c:pt idx="1957">
                  <c:v>1956</c:v>
                </c:pt>
                <c:pt idx="1958">
                  <c:v>1957</c:v>
                </c:pt>
                <c:pt idx="1959">
                  <c:v>1958</c:v>
                </c:pt>
                <c:pt idx="1960">
                  <c:v>1959</c:v>
                </c:pt>
                <c:pt idx="1961">
                  <c:v>1960</c:v>
                </c:pt>
                <c:pt idx="1962">
                  <c:v>1961</c:v>
                </c:pt>
                <c:pt idx="1963">
                  <c:v>1962</c:v>
                </c:pt>
                <c:pt idx="1964">
                  <c:v>1963</c:v>
                </c:pt>
                <c:pt idx="1965">
                  <c:v>1964</c:v>
                </c:pt>
                <c:pt idx="1966">
                  <c:v>1965</c:v>
                </c:pt>
                <c:pt idx="1967">
                  <c:v>1966</c:v>
                </c:pt>
                <c:pt idx="1968">
                  <c:v>1967</c:v>
                </c:pt>
                <c:pt idx="1969">
                  <c:v>1968</c:v>
                </c:pt>
                <c:pt idx="1970">
                  <c:v>1969</c:v>
                </c:pt>
                <c:pt idx="1971">
                  <c:v>1970</c:v>
                </c:pt>
                <c:pt idx="1972">
                  <c:v>1971</c:v>
                </c:pt>
                <c:pt idx="1973">
                  <c:v>1972</c:v>
                </c:pt>
                <c:pt idx="1974">
                  <c:v>1973</c:v>
                </c:pt>
                <c:pt idx="1975">
                  <c:v>1974</c:v>
                </c:pt>
                <c:pt idx="1976">
                  <c:v>1975</c:v>
                </c:pt>
                <c:pt idx="1977">
                  <c:v>1976</c:v>
                </c:pt>
                <c:pt idx="1978">
                  <c:v>1977</c:v>
                </c:pt>
                <c:pt idx="1979">
                  <c:v>1978</c:v>
                </c:pt>
                <c:pt idx="1980">
                  <c:v>1979</c:v>
                </c:pt>
                <c:pt idx="1981">
                  <c:v>1980</c:v>
                </c:pt>
                <c:pt idx="1982">
                  <c:v>1981</c:v>
                </c:pt>
                <c:pt idx="1983">
                  <c:v>1982</c:v>
                </c:pt>
                <c:pt idx="1984">
                  <c:v>1983</c:v>
                </c:pt>
                <c:pt idx="1985">
                  <c:v>1984</c:v>
                </c:pt>
                <c:pt idx="1986">
                  <c:v>1985</c:v>
                </c:pt>
                <c:pt idx="1987">
                  <c:v>1986</c:v>
                </c:pt>
                <c:pt idx="1988">
                  <c:v>1987</c:v>
                </c:pt>
                <c:pt idx="1989">
                  <c:v>1988</c:v>
                </c:pt>
                <c:pt idx="1990">
                  <c:v>1989</c:v>
                </c:pt>
                <c:pt idx="1991">
                  <c:v>1990</c:v>
                </c:pt>
                <c:pt idx="1992">
                  <c:v>1991</c:v>
                </c:pt>
                <c:pt idx="1993">
                  <c:v>1992</c:v>
                </c:pt>
                <c:pt idx="1994">
                  <c:v>1993</c:v>
                </c:pt>
                <c:pt idx="1995">
                  <c:v>1994</c:v>
                </c:pt>
                <c:pt idx="1996">
                  <c:v>1995</c:v>
                </c:pt>
                <c:pt idx="1997">
                  <c:v>1996</c:v>
                </c:pt>
                <c:pt idx="1998">
                  <c:v>1997</c:v>
                </c:pt>
                <c:pt idx="1999">
                  <c:v>1998</c:v>
                </c:pt>
                <c:pt idx="2000">
                  <c:v>1999</c:v>
                </c:pt>
                <c:pt idx="2001">
                  <c:v>2000</c:v>
                </c:pt>
                <c:pt idx="2002">
                  <c:v>2001</c:v>
                </c:pt>
                <c:pt idx="2003">
                  <c:v>2002</c:v>
                </c:pt>
                <c:pt idx="2004">
                  <c:v>2003</c:v>
                </c:pt>
                <c:pt idx="2005">
                  <c:v>2004</c:v>
                </c:pt>
                <c:pt idx="2006">
                  <c:v>2005</c:v>
                </c:pt>
                <c:pt idx="2007">
                  <c:v>2006</c:v>
                </c:pt>
                <c:pt idx="2008">
                  <c:v>2007</c:v>
                </c:pt>
                <c:pt idx="2009">
                  <c:v>2008</c:v>
                </c:pt>
                <c:pt idx="2010">
                  <c:v>2009</c:v>
                </c:pt>
                <c:pt idx="2011">
                  <c:v>2010</c:v>
                </c:pt>
                <c:pt idx="2012">
                  <c:v>2011</c:v>
                </c:pt>
                <c:pt idx="2013">
                  <c:v>2012</c:v>
                </c:pt>
                <c:pt idx="2014">
                  <c:v>2013</c:v>
                </c:pt>
                <c:pt idx="2015">
                  <c:v>2014</c:v>
                </c:pt>
                <c:pt idx="2016">
                  <c:v>2015</c:v>
                </c:pt>
                <c:pt idx="2017">
                  <c:v>2016</c:v>
                </c:pt>
                <c:pt idx="2018">
                  <c:v>2017</c:v>
                </c:pt>
                <c:pt idx="2019">
                  <c:v>2018</c:v>
                </c:pt>
                <c:pt idx="2020">
                  <c:v>2019</c:v>
                </c:pt>
                <c:pt idx="2021">
                  <c:v>2020</c:v>
                </c:pt>
                <c:pt idx="2022">
                  <c:v>2021</c:v>
                </c:pt>
                <c:pt idx="2023">
                  <c:v>2022</c:v>
                </c:pt>
                <c:pt idx="2024">
                  <c:v>2023</c:v>
                </c:pt>
                <c:pt idx="2025">
                  <c:v>2024</c:v>
                </c:pt>
                <c:pt idx="2026">
                  <c:v>2025</c:v>
                </c:pt>
                <c:pt idx="2027">
                  <c:v>2026</c:v>
                </c:pt>
                <c:pt idx="2028">
                  <c:v>2027</c:v>
                </c:pt>
                <c:pt idx="2029">
                  <c:v>2028</c:v>
                </c:pt>
                <c:pt idx="2030">
                  <c:v>2029</c:v>
                </c:pt>
                <c:pt idx="2031">
                  <c:v>2030</c:v>
                </c:pt>
                <c:pt idx="2032">
                  <c:v>2031</c:v>
                </c:pt>
                <c:pt idx="2033">
                  <c:v>2032</c:v>
                </c:pt>
                <c:pt idx="2034">
                  <c:v>2033</c:v>
                </c:pt>
                <c:pt idx="2035">
                  <c:v>2034</c:v>
                </c:pt>
                <c:pt idx="2036">
                  <c:v>2035</c:v>
                </c:pt>
                <c:pt idx="2037">
                  <c:v>2036</c:v>
                </c:pt>
                <c:pt idx="2038">
                  <c:v>2037</c:v>
                </c:pt>
                <c:pt idx="2039">
                  <c:v>2038</c:v>
                </c:pt>
                <c:pt idx="2040">
                  <c:v>2039</c:v>
                </c:pt>
                <c:pt idx="2041">
                  <c:v>2040</c:v>
                </c:pt>
                <c:pt idx="2042">
                  <c:v>2041</c:v>
                </c:pt>
                <c:pt idx="2043">
                  <c:v>2042</c:v>
                </c:pt>
                <c:pt idx="2044">
                  <c:v>2043</c:v>
                </c:pt>
                <c:pt idx="2045">
                  <c:v>2044</c:v>
                </c:pt>
                <c:pt idx="2046">
                  <c:v>2045</c:v>
                </c:pt>
                <c:pt idx="2047">
                  <c:v>2046</c:v>
                </c:pt>
                <c:pt idx="2048">
                  <c:v>2047</c:v>
                </c:pt>
              </c:strCache>
            </c:strRef>
          </c:xVal>
          <c:yVal>
            <c:numRef>
              <c:f>'CH79'!$I:$I</c:f>
              <c:numCache>
                <c:formatCode>General</c:formatCode>
                <c:ptCount val="1048576"/>
                <c:pt idx="0">
                  <c:v>0</c:v>
                </c:pt>
                <c:pt idx="1">
                  <c:v>164</c:v>
                </c:pt>
                <c:pt idx="2">
                  <c:v>181</c:v>
                </c:pt>
                <c:pt idx="3">
                  <c:v>175</c:v>
                </c:pt>
                <c:pt idx="4">
                  <c:v>169</c:v>
                </c:pt>
                <c:pt idx="5">
                  <c:v>162</c:v>
                </c:pt>
                <c:pt idx="6">
                  <c:v>164</c:v>
                </c:pt>
                <c:pt idx="7">
                  <c:v>207</c:v>
                </c:pt>
                <c:pt idx="8">
                  <c:v>217</c:v>
                </c:pt>
                <c:pt idx="9">
                  <c:v>176</c:v>
                </c:pt>
                <c:pt idx="10">
                  <c:v>205</c:v>
                </c:pt>
                <c:pt idx="11">
                  <c:v>218</c:v>
                </c:pt>
                <c:pt idx="12">
                  <c:v>270</c:v>
                </c:pt>
                <c:pt idx="13">
                  <c:v>242</c:v>
                </c:pt>
                <c:pt idx="14">
                  <c:v>265</c:v>
                </c:pt>
                <c:pt idx="15">
                  <c:v>244</c:v>
                </c:pt>
                <c:pt idx="16">
                  <c:v>286</c:v>
                </c:pt>
                <c:pt idx="17">
                  <c:v>286</c:v>
                </c:pt>
                <c:pt idx="18">
                  <c:v>276</c:v>
                </c:pt>
                <c:pt idx="19">
                  <c:v>285</c:v>
                </c:pt>
                <c:pt idx="20">
                  <c:v>293</c:v>
                </c:pt>
                <c:pt idx="21">
                  <c:v>331</c:v>
                </c:pt>
                <c:pt idx="22">
                  <c:v>308</c:v>
                </c:pt>
                <c:pt idx="23">
                  <c:v>332</c:v>
                </c:pt>
                <c:pt idx="24">
                  <c:v>323</c:v>
                </c:pt>
                <c:pt idx="25">
                  <c:v>380</c:v>
                </c:pt>
                <c:pt idx="26">
                  <c:v>359</c:v>
                </c:pt>
                <c:pt idx="27">
                  <c:v>331</c:v>
                </c:pt>
                <c:pt idx="28">
                  <c:v>363</c:v>
                </c:pt>
                <c:pt idx="29">
                  <c:v>403</c:v>
                </c:pt>
                <c:pt idx="30">
                  <c:v>379</c:v>
                </c:pt>
                <c:pt idx="31">
                  <c:v>466</c:v>
                </c:pt>
                <c:pt idx="32">
                  <c:v>442</c:v>
                </c:pt>
                <c:pt idx="33">
                  <c:v>429</c:v>
                </c:pt>
                <c:pt idx="34">
                  <c:v>466</c:v>
                </c:pt>
                <c:pt idx="35">
                  <c:v>495</c:v>
                </c:pt>
                <c:pt idx="36">
                  <c:v>474</c:v>
                </c:pt>
                <c:pt idx="37">
                  <c:v>544</c:v>
                </c:pt>
                <c:pt idx="38">
                  <c:v>508</c:v>
                </c:pt>
                <c:pt idx="39">
                  <c:v>552</c:v>
                </c:pt>
                <c:pt idx="40">
                  <c:v>515</c:v>
                </c:pt>
                <c:pt idx="41">
                  <c:v>534</c:v>
                </c:pt>
                <c:pt idx="42">
                  <c:v>525</c:v>
                </c:pt>
                <c:pt idx="43">
                  <c:v>517</c:v>
                </c:pt>
                <c:pt idx="44">
                  <c:v>591</c:v>
                </c:pt>
                <c:pt idx="45">
                  <c:v>592</c:v>
                </c:pt>
                <c:pt idx="46">
                  <c:v>630</c:v>
                </c:pt>
                <c:pt idx="47">
                  <c:v>656</c:v>
                </c:pt>
                <c:pt idx="48">
                  <c:v>639</c:v>
                </c:pt>
                <c:pt idx="49">
                  <c:v>683</c:v>
                </c:pt>
                <c:pt idx="50">
                  <c:v>711</c:v>
                </c:pt>
                <c:pt idx="51">
                  <c:v>763</c:v>
                </c:pt>
                <c:pt idx="52">
                  <c:v>719</c:v>
                </c:pt>
                <c:pt idx="53">
                  <c:v>738</c:v>
                </c:pt>
                <c:pt idx="54">
                  <c:v>815</c:v>
                </c:pt>
                <c:pt idx="55">
                  <c:v>809</c:v>
                </c:pt>
                <c:pt idx="56">
                  <c:v>794</c:v>
                </c:pt>
                <c:pt idx="57">
                  <c:v>765</c:v>
                </c:pt>
                <c:pt idx="58">
                  <c:v>870</c:v>
                </c:pt>
                <c:pt idx="59">
                  <c:v>885</c:v>
                </c:pt>
                <c:pt idx="60">
                  <c:v>896</c:v>
                </c:pt>
                <c:pt idx="61">
                  <c:v>879</c:v>
                </c:pt>
                <c:pt idx="62">
                  <c:v>942</c:v>
                </c:pt>
                <c:pt idx="63">
                  <c:v>963</c:v>
                </c:pt>
                <c:pt idx="64">
                  <c:v>996</c:v>
                </c:pt>
                <c:pt idx="65">
                  <c:v>962</c:v>
                </c:pt>
                <c:pt idx="66">
                  <c:v>938</c:v>
                </c:pt>
                <c:pt idx="67">
                  <c:v>1010</c:v>
                </c:pt>
                <c:pt idx="68">
                  <c:v>1008</c:v>
                </c:pt>
                <c:pt idx="69">
                  <c:v>1060</c:v>
                </c:pt>
                <c:pt idx="70">
                  <c:v>1041</c:v>
                </c:pt>
                <c:pt idx="71">
                  <c:v>1097</c:v>
                </c:pt>
                <c:pt idx="72">
                  <c:v>1145</c:v>
                </c:pt>
                <c:pt idx="73">
                  <c:v>1138</c:v>
                </c:pt>
                <c:pt idx="74">
                  <c:v>1125</c:v>
                </c:pt>
                <c:pt idx="75">
                  <c:v>1206</c:v>
                </c:pt>
                <c:pt idx="76">
                  <c:v>1181</c:v>
                </c:pt>
                <c:pt idx="77">
                  <c:v>1275</c:v>
                </c:pt>
                <c:pt idx="78">
                  <c:v>1229</c:v>
                </c:pt>
                <c:pt idx="79">
                  <c:v>1313</c:v>
                </c:pt>
                <c:pt idx="80">
                  <c:v>1214</c:v>
                </c:pt>
                <c:pt idx="81">
                  <c:v>1292</c:v>
                </c:pt>
                <c:pt idx="82">
                  <c:v>1327</c:v>
                </c:pt>
                <c:pt idx="83">
                  <c:v>1369</c:v>
                </c:pt>
                <c:pt idx="84">
                  <c:v>1372</c:v>
                </c:pt>
                <c:pt idx="85">
                  <c:v>1395</c:v>
                </c:pt>
                <c:pt idx="86">
                  <c:v>1439</c:v>
                </c:pt>
                <c:pt idx="87">
                  <c:v>1439</c:v>
                </c:pt>
                <c:pt idx="88">
                  <c:v>1415</c:v>
                </c:pt>
                <c:pt idx="89">
                  <c:v>1492</c:v>
                </c:pt>
                <c:pt idx="90">
                  <c:v>1451</c:v>
                </c:pt>
                <c:pt idx="91">
                  <c:v>1487</c:v>
                </c:pt>
                <c:pt idx="92">
                  <c:v>1508</c:v>
                </c:pt>
                <c:pt idx="93">
                  <c:v>1588</c:v>
                </c:pt>
                <c:pt idx="94">
                  <c:v>1564</c:v>
                </c:pt>
                <c:pt idx="95">
                  <c:v>1630</c:v>
                </c:pt>
                <c:pt idx="96">
                  <c:v>1692</c:v>
                </c:pt>
                <c:pt idx="97">
                  <c:v>1620</c:v>
                </c:pt>
                <c:pt idx="98">
                  <c:v>1576</c:v>
                </c:pt>
                <c:pt idx="99">
                  <c:v>1584</c:v>
                </c:pt>
                <c:pt idx="100">
                  <c:v>1726</c:v>
                </c:pt>
                <c:pt idx="101">
                  <c:v>1724</c:v>
                </c:pt>
                <c:pt idx="102">
                  <c:v>1691</c:v>
                </c:pt>
                <c:pt idx="103">
                  <c:v>1666</c:v>
                </c:pt>
                <c:pt idx="104">
                  <c:v>1780</c:v>
                </c:pt>
                <c:pt idx="105">
                  <c:v>1814</c:v>
                </c:pt>
                <c:pt idx="106">
                  <c:v>1783</c:v>
                </c:pt>
                <c:pt idx="107">
                  <c:v>1890</c:v>
                </c:pt>
                <c:pt idx="108">
                  <c:v>1909</c:v>
                </c:pt>
                <c:pt idx="109">
                  <c:v>1920</c:v>
                </c:pt>
                <c:pt idx="110">
                  <c:v>1820</c:v>
                </c:pt>
                <c:pt idx="111">
                  <c:v>1949</c:v>
                </c:pt>
                <c:pt idx="112">
                  <c:v>1910</c:v>
                </c:pt>
                <c:pt idx="113">
                  <c:v>2045</c:v>
                </c:pt>
                <c:pt idx="114">
                  <c:v>1925</c:v>
                </c:pt>
                <c:pt idx="115">
                  <c:v>2033</c:v>
                </c:pt>
                <c:pt idx="116">
                  <c:v>2009</c:v>
                </c:pt>
                <c:pt idx="117">
                  <c:v>1947</c:v>
                </c:pt>
                <c:pt idx="118">
                  <c:v>2033</c:v>
                </c:pt>
                <c:pt idx="119">
                  <c:v>2054</c:v>
                </c:pt>
                <c:pt idx="120">
                  <c:v>2177</c:v>
                </c:pt>
                <c:pt idx="121">
                  <c:v>2097</c:v>
                </c:pt>
                <c:pt idx="122">
                  <c:v>2223</c:v>
                </c:pt>
                <c:pt idx="123">
                  <c:v>2151</c:v>
                </c:pt>
                <c:pt idx="124">
                  <c:v>2048</c:v>
                </c:pt>
                <c:pt idx="125">
                  <c:v>2288</c:v>
                </c:pt>
                <c:pt idx="126">
                  <c:v>2275</c:v>
                </c:pt>
                <c:pt idx="127">
                  <c:v>2263</c:v>
                </c:pt>
                <c:pt idx="128">
                  <c:v>2284</c:v>
                </c:pt>
                <c:pt idx="129">
                  <c:v>2396</c:v>
                </c:pt>
                <c:pt idx="130">
                  <c:v>2237</c:v>
                </c:pt>
                <c:pt idx="131">
                  <c:v>2318</c:v>
                </c:pt>
                <c:pt idx="132">
                  <c:v>2403</c:v>
                </c:pt>
                <c:pt idx="133">
                  <c:v>2463</c:v>
                </c:pt>
                <c:pt idx="134">
                  <c:v>2407</c:v>
                </c:pt>
                <c:pt idx="135">
                  <c:v>2491</c:v>
                </c:pt>
                <c:pt idx="136">
                  <c:v>2379</c:v>
                </c:pt>
                <c:pt idx="137">
                  <c:v>2416</c:v>
                </c:pt>
                <c:pt idx="138">
                  <c:v>2536</c:v>
                </c:pt>
                <c:pt idx="139">
                  <c:v>2510</c:v>
                </c:pt>
                <c:pt idx="140">
                  <c:v>2510</c:v>
                </c:pt>
                <c:pt idx="141">
                  <c:v>2607</c:v>
                </c:pt>
                <c:pt idx="142">
                  <c:v>2543</c:v>
                </c:pt>
                <c:pt idx="143">
                  <c:v>2599</c:v>
                </c:pt>
                <c:pt idx="144">
                  <c:v>2559</c:v>
                </c:pt>
                <c:pt idx="145">
                  <c:v>2675</c:v>
                </c:pt>
                <c:pt idx="146">
                  <c:v>2634</c:v>
                </c:pt>
                <c:pt idx="147">
                  <c:v>2715</c:v>
                </c:pt>
                <c:pt idx="148">
                  <c:v>2624</c:v>
                </c:pt>
                <c:pt idx="149">
                  <c:v>2648</c:v>
                </c:pt>
                <c:pt idx="150">
                  <c:v>2653</c:v>
                </c:pt>
                <c:pt idx="151">
                  <c:v>2636</c:v>
                </c:pt>
                <c:pt idx="152">
                  <c:v>2765</c:v>
                </c:pt>
                <c:pt idx="153">
                  <c:v>2625</c:v>
                </c:pt>
                <c:pt idx="154">
                  <c:v>2666</c:v>
                </c:pt>
                <c:pt idx="155">
                  <c:v>2749</c:v>
                </c:pt>
                <c:pt idx="156">
                  <c:v>2774</c:v>
                </c:pt>
                <c:pt idx="157">
                  <c:v>2711</c:v>
                </c:pt>
                <c:pt idx="158">
                  <c:v>2732</c:v>
                </c:pt>
                <c:pt idx="159">
                  <c:v>2706</c:v>
                </c:pt>
                <c:pt idx="160">
                  <c:v>2739</c:v>
                </c:pt>
                <c:pt idx="161">
                  <c:v>2709</c:v>
                </c:pt>
                <c:pt idx="162">
                  <c:v>2707</c:v>
                </c:pt>
                <c:pt idx="163">
                  <c:v>2670</c:v>
                </c:pt>
                <c:pt idx="164">
                  <c:v>2814</c:v>
                </c:pt>
                <c:pt idx="165">
                  <c:v>2860</c:v>
                </c:pt>
                <c:pt idx="166">
                  <c:v>2740</c:v>
                </c:pt>
                <c:pt idx="167">
                  <c:v>2817</c:v>
                </c:pt>
                <c:pt idx="168">
                  <c:v>2797</c:v>
                </c:pt>
                <c:pt idx="169">
                  <c:v>2865</c:v>
                </c:pt>
                <c:pt idx="170">
                  <c:v>2897</c:v>
                </c:pt>
                <c:pt idx="171">
                  <c:v>2764</c:v>
                </c:pt>
                <c:pt idx="172">
                  <c:v>2787</c:v>
                </c:pt>
                <c:pt idx="173">
                  <c:v>2823</c:v>
                </c:pt>
                <c:pt idx="174">
                  <c:v>2838</c:v>
                </c:pt>
                <c:pt idx="175">
                  <c:v>2865</c:v>
                </c:pt>
                <c:pt idx="176">
                  <c:v>2809</c:v>
                </c:pt>
                <c:pt idx="177">
                  <c:v>2971</c:v>
                </c:pt>
                <c:pt idx="178">
                  <c:v>2905</c:v>
                </c:pt>
                <c:pt idx="179">
                  <c:v>2960</c:v>
                </c:pt>
                <c:pt idx="180">
                  <c:v>2913</c:v>
                </c:pt>
                <c:pt idx="181">
                  <c:v>2929</c:v>
                </c:pt>
                <c:pt idx="182">
                  <c:v>2917</c:v>
                </c:pt>
                <c:pt idx="183">
                  <c:v>2909</c:v>
                </c:pt>
                <c:pt idx="184">
                  <c:v>2897</c:v>
                </c:pt>
                <c:pt idx="185">
                  <c:v>2981</c:v>
                </c:pt>
                <c:pt idx="186">
                  <c:v>2934</c:v>
                </c:pt>
                <c:pt idx="187">
                  <c:v>2965</c:v>
                </c:pt>
                <c:pt idx="188">
                  <c:v>2962</c:v>
                </c:pt>
                <c:pt idx="189">
                  <c:v>3110</c:v>
                </c:pt>
                <c:pt idx="190">
                  <c:v>3059</c:v>
                </c:pt>
                <c:pt idx="191">
                  <c:v>2984</c:v>
                </c:pt>
                <c:pt idx="192">
                  <c:v>3075</c:v>
                </c:pt>
                <c:pt idx="193">
                  <c:v>3097</c:v>
                </c:pt>
                <c:pt idx="194">
                  <c:v>3075</c:v>
                </c:pt>
                <c:pt idx="195">
                  <c:v>3206</c:v>
                </c:pt>
                <c:pt idx="196">
                  <c:v>3085</c:v>
                </c:pt>
                <c:pt idx="197">
                  <c:v>3234</c:v>
                </c:pt>
                <c:pt idx="198">
                  <c:v>3294</c:v>
                </c:pt>
                <c:pt idx="199">
                  <c:v>3238</c:v>
                </c:pt>
                <c:pt idx="200">
                  <c:v>3455</c:v>
                </c:pt>
                <c:pt idx="201">
                  <c:v>3466</c:v>
                </c:pt>
                <c:pt idx="202">
                  <c:v>3532</c:v>
                </c:pt>
                <c:pt idx="203">
                  <c:v>3617</c:v>
                </c:pt>
                <c:pt idx="204">
                  <c:v>3724</c:v>
                </c:pt>
                <c:pt idx="205">
                  <c:v>3879</c:v>
                </c:pt>
                <c:pt idx="206">
                  <c:v>3834</c:v>
                </c:pt>
                <c:pt idx="207">
                  <c:v>3985</c:v>
                </c:pt>
                <c:pt idx="208">
                  <c:v>3864</c:v>
                </c:pt>
                <c:pt idx="209">
                  <c:v>4014</c:v>
                </c:pt>
                <c:pt idx="210">
                  <c:v>4127</c:v>
                </c:pt>
                <c:pt idx="211">
                  <c:v>4184</c:v>
                </c:pt>
                <c:pt idx="212">
                  <c:v>4159</c:v>
                </c:pt>
                <c:pt idx="213">
                  <c:v>4107</c:v>
                </c:pt>
                <c:pt idx="214">
                  <c:v>4355</c:v>
                </c:pt>
                <c:pt idx="215">
                  <c:v>4304</c:v>
                </c:pt>
                <c:pt idx="216">
                  <c:v>4384</c:v>
                </c:pt>
                <c:pt idx="217">
                  <c:v>4345</c:v>
                </c:pt>
                <c:pt idx="218">
                  <c:v>4400</c:v>
                </c:pt>
                <c:pt idx="219">
                  <c:v>4306</c:v>
                </c:pt>
                <c:pt idx="220">
                  <c:v>4406</c:v>
                </c:pt>
                <c:pt idx="221">
                  <c:v>4399</c:v>
                </c:pt>
                <c:pt idx="222">
                  <c:v>4355</c:v>
                </c:pt>
                <c:pt idx="223">
                  <c:v>4398</c:v>
                </c:pt>
                <c:pt idx="224">
                  <c:v>4449</c:v>
                </c:pt>
                <c:pt idx="225">
                  <c:v>4295</c:v>
                </c:pt>
                <c:pt idx="226">
                  <c:v>4246</c:v>
                </c:pt>
                <c:pt idx="227">
                  <c:v>4219</c:v>
                </c:pt>
                <c:pt idx="228">
                  <c:v>4199</c:v>
                </c:pt>
                <c:pt idx="229">
                  <c:v>4155</c:v>
                </c:pt>
                <c:pt idx="230">
                  <c:v>4135</c:v>
                </c:pt>
                <c:pt idx="231">
                  <c:v>4111</c:v>
                </c:pt>
                <c:pt idx="232">
                  <c:v>4233</c:v>
                </c:pt>
                <c:pt idx="233">
                  <c:v>4008</c:v>
                </c:pt>
                <c:pt idx="234">
                  <c:v>3958</c:v>
                </c:pt>
                <c:pt idx="235">
                  <c:v>3961</c:v>
                </c:pt>
                <c:pt idx="236">
                  <c:v>3995</c:v>
                </c:pt>
                <c:pt idx="237">
                  <c:v>3919</c:v>
                </c:pt>
                <c:pt idx="238">
                  <c:v>3826</c:v>
                </c:pt>
                <c:pt idx="239">
                  <c:v>3888</c:v>
                </c:pt>
                <c:pt idx="240">
                  <c:v>3793</c:v>
                </c:pt>
                <c:pt idx="241">
                  <c:v>3788</c:v>
                </c:pt>
                <c:pt idx="242">
                  <c:v>3761</c:v>
                </c:pt>
                <c:pt idx="243">
                  <c:v>3720</c:v>
                </c:pt>
                <c:pt idx="244">
                  <c:v>3821</c:v>
                </c:pt>
                <c:pt idx="245">
                  <c:v>3705</c:v>
                </c:pt>
                <c:pt idx="246">
                  <c:v>3638</c:v>
                </c:pt>
                <c:pt idx="247">
                  <c:v>3664</c:v>
                </c:pt>
                <c:pt idx="248">
                  <c:v>3634</c:v>
                </c:pt>
                <c:pt idx="249">
                  <c:v>3557</c:v>
                </c:pt>
                <c:pt idx="250">
                  <c:v>3599</c:v>
                </c:pt>
                <c:pt idx="251">
                  <c:v>3379</c:v>
                </c:pt>
                <c:pt idx="252">
                  <c:v>3469</c:v>
                </c:pt>
                <c:pt idx="253">
                  <c:v>3441</c:v>
                </c:pt>
                <c:pt idx="254">
                  <c:v>3431</c:v>
                </c:pt>
                <c:pt idx="255">
                  <c:v>3379</c:v>
                </c:pt>
                <c:pt idx="256">
                  <c:v>3443</c:v>
                </c:pt>
                <c:pt idx="257">
                  <c:v>3224</c:v>
                </c:pt>
                <c:pt idx="258">
                  <c:v>3346</c:v>
                </c:pt>
                <c:pt idx="259">
                  <c:v>3233</c:v>
                </c:pt>
                <c:pt idx="260">
                  <c:v>3353</c:v>
                </c:pt>
                <c:pt idx="261">
                  <c:v>3258</c:v>
                </c:pt>
                <c:pt idx="262">
                  <c:v>3229</c:v>
                </c:pt>
                <c:pt idx="263">
                  <c:v>3104</c:v>
                </c:pt>
                <c:pt idx="264">
                  <c:v>3053</c:v>
                </c:pt>
                <c:pt idx="265">
                  <c:v>3198</c:v>
                </c:pt>
                <c:pt idx="266">
                  <c:v>3160</c:v>
                </c:pt>
                <c:pt idx="267">
                  <c:v>3162</c:v>
                </c:pt>
                <c:pt idx="268">
                  <c:v>3111</c:v>
                </c:pt>
                <c:pt idx="269">
                  <c:v>3028</c:v>
                </c:pt>
                <c:pt idx="270">
                  <c:v>3081</c:v>
                </c:pt>
                <c:pt idx="271">
                  <c:v>3075</c:v>
                </c:pt>
                <c:pt idx="272">
                  <c:v>3050</c:v>
                </c:pt>
                <c:pt idx="273">
                  <c:v>3083</c:v>
                </c:pt>
                <c:pt idx="274">
                  <c:v>3016</c:v>
                </c:pt>
                <c:pt idx="275">
                  <c:v>2890</c:v>
                </c:pt>
                <c:pt idx="276">
                  <c:v>2980</c:v>
                </c:pt>
                <c:pt idx="277">
                  <c:v>2872</c:v>
                </c:pt>
                <c:pt idx="278">
                  <c:v>2866</c:v>
                </c:pt>
                <c:pt idx="279">
                  <c:v>2914</c:v>
                </c:pt>
                <c:pt idx="280">
                  <c:v>2826</c:v>
                </c:pt>
                <c:pt idx="281">
                  <c:v>2861</c:v>
                </c:pt>
                <c:pt idx="282">
                  <c:v>2845</c:v>
                </c:pt>
                <c:pt idx="283">
                  <c:v>2879</c:v>
                </c:pt>
                <c:pt idx="284">
                  <c:v>2817</c:v>
                </c:pt>
                <c:pt idx="285">
                  <c:v>2828</c:v>
                </c:pt>
                <c:pt idx="286">
                  <c:v>2812</c:v>
                </c:pt>
                <c:pt idx="287">
                  <c:v>2705</c:v>
                </c:pt>
                <c:pt idx="288">
                  <c:v>2761</c:v>
                </c:pt>
                <c:pt idx="289">
                  <c:v>2751</c:v>
                </c:pt>
                <c:pt idx="290">
                  <c:v>2677</c:v>
                </c:pt>
                <c:pt idx="291">
                  <c:v>2680</c:v>
                </c:pt>
                <c:pt idx="292">
                  <c:v>2700</c:v>
                </c:pt>
                <c:pt idx="293">
                  <c:v>2513</c:v>
                </c:pt>
                <c:pt idx="294">
                  <c:v>2584</c:v>
                </c:pt>
                <c:pt idx="295">
                  <c:v>2566</c:v>
                </c:pt>
                <c:pt idx="296">
                  <c:v>2647</c:v>
                </c:pt>
                <c:pt idx="297">
                  <c:v>2637</c:v>
                </c:pt>
                <c:pt idx="298">
                  <c:v>2488</c:v>
                </c:pt>
                <c:pt idx="299">
                  <c:v>2642</c:v>
                </c:pt>
                <c:pt idx="300">
                  <c:v>2507</c:v>
                </c:pt>
                <c:pt idx="301">
                  <c:v>2545</c:v>
                </c:pt>
                <c:pt idx="302">
                  <c:v>2510</c:v>
                </c:pt>
                <c:pt idx="303">
                  <c:v>2476</c:v>
                </c:pt>
                <c:pt idx="304">
                  <c:v>2505</c:v>
                </c:pt>
                <c:pt idx="305">
                  <c:v>2355</c:v>
                </c:pt>
                <c:pt idx="306">
                  <c:v>2380</c:v>
                </c:pt>
                <c:pt idx="307">
                  <c:v>2378</c:v>
                </c:pt>
                <c:pt idx="308">
                  <c:v>2402</c:v>
                </c:pt>
                <c:pt idx="309">
                  <c:v>2406</c:v>
                </c:pt>
                <c:pt idx="310">
                  <c:v>2408</c:v>
                </c:pt>
                <c:pt idx="311">
                  <c:v>2410</c:v>
                </c:pt>
                <c:pt idx="312">
                  <c:v>2369</c:v>
                </c:pt>
                <c:pt idx="313">
                  <c:v>2358</c:v>
                </c:pt>
                <c:pt idx="314">
                  <c:v>2358</c:v>
                </c:pt>
                <c:pt idx="315">
                  <c:v>2309</c:v>
                </c:pt>
                <c:pt idx="316">
                  <c:v>2298</c:v>
                </c:pt>
                <c:pt idx="317">
                  <c:v>2326</c:v>
                </c:pt>
                <c:pt idx="318">
                  <c:v>2245</c:v>
                </c:pt>
                <c:pt idx="319">
                  <c:v>2198</c:v>
                </c:pt>
                <c:pt idx="320">
                  <c:v>2259</c:v>
                </c:pt>
                <c:pt idx="321">
                  <c:v>2283</c:v>
                </c:pt>
                <c:pt idx="322">
                  <c:v>2234</c:v>
                </c:pt>
                <c:pt idx="323">
                  <c:v>2167</c:v>
                </c:pt>
                <c:pt idx="324">
                  <c:v>2180</c:v>
                </c:pt>
                <c:pt idx="325">
                  <c:v>2108</c:v>
                </c:pt>
                <c:pt idx="326">
                  <c:v>2200</c:v>
                </c:pt>
                <c:pt idx="327">
                  <c:v>2218</c:v>
                </c:pt>
                <c:pt idx="328">
                  <c:v>2072</c:v>
                </c:pt>
                <c:pt idx="329">
                  <c:v>2141</c:v>
                </c:pt>
                <c:pt idx="330">
                  <c:v>2186</c:v>
                </c:pt>
                <c:pt idx="331">
                  <c:v>2089</c:v>
                </c:pt>
                <c:pt idx="332">
                  <c:v>2098</c:v>
                </c:pt>
                <c:pt idx="333">
                  <c:v>2181</c:v>
                </c:pt>
                <c:pt idx="334">
                  <c:v>2142</c:v>
                </c:pt>
                <c:pt idx="335">
                  <c:v>2147</c:v>
                </c:pt>
                <c:pt idx="336">
                  <c:v>2113</c:v>
                </c:pt>
                <c:pt idx="337">
                  <c:v>2043</c:v>
                </c:pt>
                <c:pt idx="338">
                  <c:v>2074</c:v>
                </c:pt>
                <c:pt idx="339">
                  <c:v>2005</c:v>
                </c:pt>
                <c:pt idx="340">
                  <c:v>2030</c:v>
                </c:pt>
                <c:pt idx="341">
                  <c:v>2017</c:v>
                </c:pt>
                <c:pt idx="342">
                  <c:v>1980</c:v>
                </c:pt>
                <c:pt idx="343">
                  <c:v>2029</c:v>
                </c:pt>
                <c:pt idx="344">
                  <c:v>2084</c:v>
                </c:pt>
                <c:pt idx="345">
                  <c:v>2023</c:v>
                </c:pt>
                <c:pt idx="346">
                  <c:v>1899</c:v>
                </c:pt>
                <c:pt idx="347">
                  <c:v>1910</c:v>
                </c:pt>
                <c:pt idx="348">
                  <c:v>1927</c:v>
                </c:pt>
                <c:pt idx="349">
                  <c:v>1974</c:v>
                </c:pt>
                <c:pt idx="350">
                  <c:v>1931</c:v>
                </c:pt>
                <c:pt idx="351">
                  <c:v>1842</c:v>
                </c:pt>
                <c:pt idx="352">
                  <c:v>2011</c:v>
                </c:pt>
                <c:pt idx="353">
                  <c:v>1903</c:v>
                </c:pt>
                <c:pt idx="354">
                  <c:v>1917</c:v>
                </c:pt>
                <c:pt idx="355">
                  <c:v>1965</c:v>
                </c:pt>
                <c:pt idx="356">
                  <c:v>1920</c:v>
                </c:pt>
                <c:pt idx="357">
                  <c:v>2012</c:v>
                </c:pt>
                <c:pt idx="358">
                  <c:v>1984</c:v>
                </c:pt>
                <c:pt idx="359">
                  <c:v>1828</c:v>
                </c:pt>
                <c:pt idx="360">
                  <c:v>1945</c:v>
                </c:pt>
                <c:pt idx="361">
                  <c:v>1923</c:v>
                </c:pt>
                <c:pt idx="362">
                  <c:v>1959</c:v>
                </c:pt>
                <c:pt idx="363">
                  <c:v>1855</c:v>
                </c:pt>
                <c:pt idx="364">
                  <c:v>1941</c:v>
                </c:pt>
                <c:pt idx="365">
                  <c:v>2023</c:v>
                </c:pt>
                <c:pt idx="366">
                  <c:v>1895</c:v>
                </c:pt>
                <c:pt idx="367">
                  <c:v>1944</c:v>
                </c:pt>
                <c:pt idx="368">
                  <c:v>1857</c:v>
                </c:pt>
                <c:pt idx="369">
                  <c:v>1878</c:v>
                </c:pt>
                <c:pt idx="370">
                  <c:v>1904</c:v>
                </c:pt>
                <c:pt idx="371">
                  <c:v>1879</c:v>
                </c:pt>
                <c:pt idx="372">
                  <c:v>1905</c:v>
                </c:pt>
                <c:pt idx="373">
                  <c:v>1828</c:v>
                </c:pt>
                <c:pt idx="374">
                  <c:v>1884</c:v>
                </c:pt>
                <c:pt idx="375">
                  <c:v>1817</c:v>
                </c:pt>
                <c:pt idx="376">
                  <c:v>1880</c:v>
                </c:pt>
                <c:pt idx="377">
                  <c:v>1890</c:v>
                </c:pt>
                <c:pt idx="378">
                  <c:v>1859</c:v>
                </c:pt>
                <c:pt idx="379">
                  <c:v>1829</c:v>
                </c:pt>
                <c:pt idx="380">
                  <c:v>1875</c:v>
                </c:pt>
                <c:pt idx="381">
                  <c:v>1881</c:v>
                </c:pt>
                <c:pt idx="382">
                  <c:v>1837</c:v>
                </c:pt>
                <c:pt idx="383">
                  <c:v>1881</c:v>
                </c:pt>
                <c:pt idx="384">
                  <c:v>1880</c:v>
                </c:pt>
                <c:pt idx="385">
                  <c:v>1827</c:v>
                </c:pt>
                <c:pt idx="386">
                  <c:v>1874</c:v>
                </c:pt>
                <c:pt idx="387">
                  <c:v>1759</c:v>
                </c:pt>
                <c:pt idx="388">
                  <c:v>1798</c:v>
                </c:pt>
                <c:pt idx="389">
                  <c:v>1758</c:v>
                </c:pt>
                <c:pt idx="390">
                  <c:v>1836</c:v>
                </c:pt>
                <c:pt idx="391">
                  <c:v>1915</c:v>
                </c:pt>
                <c:pt idx="392">
                  <c:v>1746</c:v>
                </c:pt>
                <c:pt idx="393">
                  <c:v>1781</c:v>
                </c:pt>
                <c:pt idx="394">
                  <c:v>1829</c:v>
                </c:pt>
                <c:pt idx="395">
                  <c:v>1900</c:v>
                </c:pt>
                <c:pt idx="396">
                  <c:v>1793</c:v>
                </c:pt>
                <c:pt idx="397">
                  <c:v>1884</c:v>
                </c:pt>
                <c:pt idx="398">
                  <c:v>1772</c:v>
                </c:pt>
                <c:pt idx="399">
                  <c:v>1821</c:v>
                </c:pt>
                <c:pt idx="400">
                  <c:v>1930</c:v>
                </c:pt>
                <c:pt idx="401">
                  <c:v>1825</c:v>
                </c:pt>
                <c:pt idx="402">
                  <c:v>1828</c:v>
                </c:pt>
                <c:pt idx="403">
                  <c:v>1876</c:v>
                </c:pt>
                <c:pt idx="404">
                  <c:v>1840</c:v>
                </c:pt>
                <c:pt idx="405">
                  <c:v>1864</c:v>
                </c:pt>
                <c:pt idx="406">
                  <c:v>1815</c:v>
                </c:pt>
                <c:pt idx="407">
                  <c:v>1895</c:v>
                </c:pt>
                <c:pt idx="408">
                  <c:v>1844</c:v>
                </c:pt>
                <c:pt idx="409">
                  <c:v>1895</c:v>
                </c:pt>
                <c:pt idx="410">
                  <c:v>1905</c:v>
                </c:pt>
                <c:pt idx="411">
                  <c:v>1820</c:v>
                </c:pt>
                <c:pt idx="412">
                  <c:v>1833</c:v>
                </c:pt>
                <c:pt idx="413">
                  <c:v>1829</c:v>
                </c:pt>
                <c:pt idx="414">
                  <c:v>1848</c:v>
                </c:pt>
                <c:pt idx="415">
                  <c:v>1895</c:v>
                </c:pt>
                <c:pt idx="416">
                  <c:v>1842</c:v>
                </c:pt>
                <c:pt idx="417">
                  <c:v>1791</c:v>
                </c:pt>
                <c:pt idx="418">
                  <c:v>1830</c:v>
                </c:pt>
                <c:pt idx="419">
                  <c:v>1866</c:v>
                </c:pt>
                <c:pt idx="420">
                  <c:v>1779</c:v>
                </c:pt>
                <c:pt idx="421">
                  <c:v>1751</c:v>
                </c:pt>
                <c:pt idx="422">
                  <c:v>1827</c:v>
                </c:pt>
                <c:pt idx="423">
                  <c:v>1851</c:v>
                </c:pt>
                <c:pt idx="424">
                  <c:v>1888</c:v>
                </c:pt>
                <c:pt idx="425">
                  <c:v>1869</c:v>
                </c:pt>
                <c:pt idx="426">
                  <c:v>1761</c:v>
                </c:pt>
                <c:pt idx="427">
                  <c:v>1921</c:v>
                </c:pt>
                <c:pt idx="428">
                  <c:v>1852</c:v>
                </c:pt>
                <c:pt idx="429">
                  <c:v>1891</c:v>
                </c:pt>
                <c:pt idx="430">
                  <c:v>1876</c:v>
                </c:pt>
                <c:pt idx="431">
                  <c:v>1832</c:v>
                </c:pt>
                <c:pt idx="432">
                  <c:v>1915</c:v>
                </c:pt>
                <c:pt idx="433">
                  <c:v>1865</c:v>
                </c:pt>
                <c:pt idx="434">
                  <c:v>1854</c:v>
                </c:pt>
                <c:pt idx="435">
                  <c:v>1841</c:v>
                </c:pt>
                <c:pt idx="436">
                  <c:v>1842</c:v>
                </c:pt>
                <c:pt idx="437">
                  <c:v>1868</c:v>
                </c:pt>
                <c:pt idx="438">
                  <c:v>1753</c:v>
                </c:pt>
                <c:pt idx="439">
                  <c:v>1881</c:v>
                </c:pt>
                <c:pt idx="440">
                  <c:v>1861</c:v>
                </c:pt>
                <c:pt idx="441">
                  <c:v>1846</c:v>
                </c:pt>
                <c:pt idx="442">
                  <c:v>1859</c:v>
                </c:pt>
                <c:pt idx="443">
                  <c:v>1943</c:v>
                </c:pt>
                <c:pt idx="444">
                  <c:v>1935</c:v>
                </c:pt>
                <c:pt idx="445">
                  <c:v>1875</c:v>
                </c:pt>
                <c:pt idx="446">
                  <c:v>1904</c:v>
                </c:pt>
                <c:pt idx="447">
                  <c:v>2007</c:v>
                </c:pt>
                <c:pt idx="448">
                  <c:v>1912</c:v>
                </c:pt>
                <c:pt idx="449">
                  <c:v>1937</c:v>
                </c:pt>
                <c:pt idx="450">
                  <c:v>1967</c:v>
                </c:pt>
                <c:pt idx="451">
                  <c:v>1902</c:v>
                </c:pt>
                <c:pt idx="452">
                  <c:v>1930</c:v>
                </c:pt>
                <c:pt idx="453">
                  <c:v>1875</c:v>
                </c:pt>
                <c:pt idx="454">
                  <c:v>1922</c:v>
                </c:pt>
                <c:pt idx="455">
                  <c:v>1949</c:v>
                </c:pt>
                <c:pt idx="456">
                  <c:v>2014</c:v>
                </c:pt>
                <c:pt idx="457">
                  <c:v>1968</c:v>
                </c:pt>
                <c:pt idx="458">
                  <c:v>1871</c:v>
                </c:pt>
                <c:pt idx="459">
                  <c:v>2004</c:v>
                </c:pt>
                <c:pt idx="460">
                  <c:v>1948</c:v>
                </c:pt>
                <c:pt idx="461">
                  <c:v>1900</c:v>
                </c:pt>
                <c:pt idx="462">
                  <c:v>1901</c:v>
                </c:pt>
                <c:pt idx="463">
                  <c:v>1957</c:v>
                </c:pt>
                <c:pt idx="464">
                  <c:v>1975</c:v>
                </c:pt>
                <c:pt idx="465">
                  <c:v>1908</c:v>
                </c:pt>
                <c:pt idx="466">
                  <c:v>1850</c:v>
                </c:pt>
                <c:pt idx="467">
                  <c:v>1828</c:v>
                </c:pt>
                <c:pt idx="468">
                  <c:v>1887</c:v>
                </c:pt>
                <c:pt idx="469">
                  <c:v>1956</c:v>
                </c:pt>
                <c:pt idx="470">
                  <c:v>1916</c:v>
                </c:pt>
                <c:pt idx="471">
                  <c:v>1963</c:v>
                </c:pt>
                <c:pt idx="472">
                  <c:v>1909</c:v>
                </c:pt>
                <c:pt idx="473">
                  <c:v>1832</c:v>
                </c:pt>
                <c:pt idx="474">
                  <c:v>1908</c:v>
                </c:pt>
                <c:pt idx="475">
                  <c:v>1879</c:v>
                </c:pt>
                <c:pt idx="476">
                  <c:v>1901</c:v>
                </c:pt>
                <c:pt idx="477">
                  <c:v>1836</c:v>
                </c:pt>
                <c:pt idx="478">
                  <c:v>1846</c:v>
                </c:pt>
                <c:pt idx="479">
                  <c:v>1842</c:v>
                </c:pt>
                <c:pt idx="480">
                  <c:v>1847</c:v>
                </c:pt>
                <c:pt idx="481">
                  <c:v>1835</c:v>
                </c:pt>
                <c:pt idx="482">
                  <c:v>1827</c:v>
                </c:pt>
                <c:pt idx="483">
                  <c:v>1727</c:v>
                </c:pt>
                <c:pt idx="484">
                  <c:v>1792</c:v>
                </c:pt>
                <c:pt idx="485">
                  <c:v>1693</c:v>
                </c:pt>
                <c:pt idx="486">
                  <c:v>1722</c:v>
                </c:pt>
                <c:pt idx="487">
                  <c:v>1674</c:v>
                </c:pt>
                <c:pt idx="488">
                  <c:v>1687</c:v>
                </c:pt>
                <c:pt idx="489">
                  <c:v>1649</c:v>
                </c:pt>
                <c:pt idx="490">
                  <c:v>1663</c:v>
                </c:pt>
                <c:pt idx="491">
                  <c:v>1546</c:v>
                </c:pt>
                <c:pt idx="492">
                  <c:v>1557</c:v>
                </c:pt>
                <c:pt idx="493">
                  <c:v>1501</c:v>
                </c:pt>
                <c:pt idx="494">
                  <c:v>1494</c:v>
                </c:pt>
                <c:pt idx="495">
                  <c:v>1525</c:v>
                </c:pt>
                <c:pt idx="496">
                  <c:v>1435</c:v>
                </c:pt>
                <c:pt idx="497">
                  <c:v>1470</c:v>
                </c:pt>
                <c:pt idx="498">
                  <c:v>1355</c:v>
                </c:pt>
                <c:pt idx="499">
                  <c:v>1330</c:v>
                </c:pt>
                <c:pt idx="500">
                  <c:v>1346</c:v>
                </c:pt>
                <c:pt idx="501">
                  <c:v>1228</c:v>
                </c:pt>
                <c:pt idx="502">
                  <c:v>1211</c:v>
                </c:pt>
                <c:pt idx="503">
                  <c:v>1287</c:v>
                </c:pt>
                <c:pt idx="504">
                  <c:v>1222</c:v>
                </c:pt>
                <c:pt idx="505">
                  <c:v>1153</c:v>
                </c:pt>
                <c:pt idx="506">
                  <c:v>1088</c:v>
                </c:pt>
                <c:pt idx="507">
                  <c:v>1074</c:v>
                </c:pt>
                <c:pt idx="508">
                  <c:v>1062</c:v>
                </c:pt>
                <c:pt idx="509">
                  <c:v>1071</c:v>
                </c:pt>
                <c:pt idx="510">
                  <c:v>1008</c:v>
                </c:pt>
                <c:pt idx="511">
                  <c:v>870</c:v>
                </c:pt>
                <c:pt idx="512">
                  <c:v>879</c:v>
                </c:pt>
                <c:pt idx="513">
                  <c:v>878</c:v>
                </c:pt>
                <c:pt idx="514">
                  <c:v>877</c:v>
                </c:pt>
                <c:pt idx="515">
                  <c:v>899</c:v>
                </c:pt>
                <c:pt idx="516">
                  <c:v>834</c:v>
                </c:pt>
                <c:pt idx="517">
                  <c:v>786</c:v>
                </c:pt>
                <c:pt idx="518">
                  <c:v>771</c:v>
                </c:pt>
                <c:pt idx="519">
                  <c:v>823</c:v>
                </c:pt>
                <c:pt idx="520">
                  <c:v>752</c:v>
                </c:pt>
                <c:pt idx="521">
                  <c:v>746</c:v>
                </c:pt>
                <c:pt idx="522">
                  <c:v>734</c:v>
                </c:pt>
                <c:pt idx="523">
                  <c:v>647</c:v>
                </c:pt>
                <c:pt idx="524">
                  <c:v>631</c:v>
                </c:pt>
                <c:pt idx="525">
                  <c:v>606</c:v>
                </c:pt>
                <c:pt idx="526">
                  <c:v>608</c:v>
                </c:pt>
                <c:pt idx="527">
                  <c:v>557</c:v>
                </c:pt>
                <c:pt idx="528">
                  <c:v>631</c:v>
                </c:pt>
                <c:pt idx="529">
                  <c:v>614</c:v>
                </c:pt>
                <c:pt idx="530">
                  <c:v>532</c:v>
                </c:pt>
                <c:pt idx="531">
                  <c:v>589</c:v>
                </c:pt>
                <c:pt idx="532">
                  <c:v>538</c:v>
                </c:pt>
                <c:pt idx="533">
                  <c:v>565</c:v>
                </c:pt>
                <c:pt idx="534">
                  <c:v>535</c:v>
                </c:pt>
                <c:pt idx="535">
                  <c:v>503</c:v>
                </c:pt>
                <c:pt idx="536">
                  <c:v>523</c:v>
                </c:pt>
                <c:pt idx="537">
                  <c:v>478</c:v>
                </c:pt>
                <c:pt idx="538">
                  <c:v>518</c:v>
                </c:pt>
                <c:pt idx="539">
                  <c:v>511</c:v>
                </c:pt>
                <c:pt idx="540">
                  <c:v>498</c:v>
                </c:pt>
                <c:pt idx="541">
                  <c:v>504</c:v>
                </c:pt>
                <c:pt idx="542">
                  <c:v>463</c:v>
                </c:pt>
                <c:pt idx="543">
                  <c:v>508</c:v>
                </c:pt>
                <c:pt idx="544">
                  <c:v>450</c:v>
                </c:pt>
                <c:pt idx="545">
                  <c:v>440</c:v>
                </c:pt>
                <c:pt idx="546">
                  <c:v>418</c:v>
                </c:pt>
                <c:pt idx="547">
                  <c:v>428</c:v>
                </c:pt>
                <c:pt idx="548">
                  <c:v>454</c:v>
                </c:pt>
                <c:pt idx="549">
                  <c:v>455</c:v>
                </c:pt>
                <c:pt idx="550">
                  <c:v>445</c:v>
                </c:pt>
                <c:pt idx="551">
                  <c:v>408</c:v>
                </c:pt>
                <c:pt idx="552">
                  <c:v>397</c:v>
                </c:pt>
                <c:pt idx="553">
                  <c:v>389</c:v>
                </c:pt>
                <c:pt idx="554">
                  <c:v>394</c:v>
                </c:pt>
                <c:pt idx="555">
                  <c:v>378</c:v>
                </c:pt>
                <c:pt idx="556">
                  <c:v>366</c:v>
                </c:pt>
                <c:pt idx="557">
                  <c:v>341</c:v>
                </c:pt>
                <c:pt idx="558">
                  <c:v>392</c:v>
                </c:pt>
                <c:pt idx="559">
                  <c:v>390</c:v>
                </c:pt>
                <c:pt idx="560">
                  <c:v>358</c:v>
                </c:pt>
                <c:pt idx="561">
                  <c:v>375</c:v>
                </c:pt>
                <c:pt idx="562">
                  <c:v>318</c:v>
                </c:pt>
                <c:pt idx="563">
                  <c:v>309</c:v>
                </c:pt>
                <c:pt idx="564">
                  <c:v>363</c:v>
                </c:pt>
                <c:pt idx="565">
                  <c:v>360</c:v>
                </c:pt>
                <c:pt idx="566">
                  <c:v>304</c:v>
                </c:pt>
                <c:pt idx="567">
                  <c:v>319</c:v>
                </c:pt>
                <c:pt idx="568">
                  <c:v>342</c:v>
                </c:pt>
                <c:pt idx="569">
                  <c:v>304</c:v>
                </c:pt>
                <c:pt idx="570">
                  <c:v>321</c:v>
                </c:pt>
                <c:pt idx="571">
                  <c:v>326</c:v>
                </c:pt>
                <c:pt idx="572">
                  <c:v>291</c:v>
                </c:pt>
                <c:pt idx="573">
                  <c:v>313</c:v>
                </c:pt>
                <c:pt idx="574">
                  <c:v>293</c:v>
                </c:pt>
                <c:pt idx="575">
                  <c:v>300</c:v>
                </c:pt>
                <c:pt idx="576">
                  <c:v>308</c:v>
                </c:pt>
                <c:pt idx="577">
                  <c:v>323</c:v>
                </c:pt>
                <c:pt idx="578">
                  <c:v>314</c:v>
                </c:pt>
                <c:pt idx="579">
                  <c:v>272</c:v>
                </c:pt>
                <c:pt idx="580">
                  <c:v>269</c:v>
                </c:pt>
                <c:pt idx="581">
                  <c:v>283</c:v>
                </c:pt>
                <c:pt idx="582">
                  <c:v>277</c:v>
                </c:pt>
                <c:pt idx="583">
                  <c:v>296</c:v>
                </c:pt>
                <c:pt idx="584">
                  <c:v>294</c:v>
                </c:pt>
                <c:pt idx="585">
                  <c:v>282</c:v>
                </c:pt>
                <c:pt idx="586">
                  <c:v>282</c:v>
                </c:pt>
                <c:pt idx="587">
                  <c:v>294</c:v>
                </c:pt>
                <c:pt idx="588">
                  <c:v>266</c:v>
                </c:pt>
                <c:pt idx="589">
                  <c:v>260</c:v>
                </c:pt>
                <c:pt idx="590">
                  <c:v>276</c:v>
                </c:pt>
                <c:pt idx="591">
                  <c:v>269</c:v>
                </c:pt>
                <c:pt idx="592">
                  <c:v>272</c:v>
                </c:pt>
                <c:pt idx="593">
                  <c:v>252</c:v>
                </c:pt>
                <c:pt idx="594">
                  <c:v>282</c:v>
                </c:pt>
                <c:pt idx="595">
                  <c:v>265</c:v>
                </c:pt>
                <c:pt idx="596">
                  <c:v>254</c:v>
                </c:pt>
                <c:pt idx="597">
                  <c:v>250</c:v>
                </c:pt>
                <c:pt idx="598">
                  <c:v>254</c:v>
                </c:pt>
                <c:pt idx="599">
                  <c:v>281</c:v>
                </c:pt>
                <c:pt idx="600">
                  <c:v>264</c:v>
                </c:pt>
                <c:pt idx="601">
                  <c:v>282</c:v>
                </c:pt>
                <c:pt idx="602">
                  <c:v>270</c:v>
                </c:pt>
                <c:pt idx="603">
                  <c:v>258</c:v>
                </c:pt>
                <c:pt idx="604">
                  <c:v>257</c:v>
                </c:pt>
                <c:pt idx="605">
                  <c:v>242</c:v>
                </c:pt>
                <c:pt idx="606">
                  <c:v>264</c:v>
                </c:pt>
                <c:pt idx="607">
                  <c:v>257</c:v>
                </c:pt>
                <c:pt idx="608">
                  <c:v>287</c:v>
                </c:pt>
                <c:pt idx="609">
                  <c:v>264</c:v>
                </c:pt>
                <c:pt idx="610">
                  <c:v>276</c:v>
                </c:pt>
                <c:pt idx="611">
                  <c:v>287</c:v>
                </c:pt>
                <c:pt idx="612">
                  <c:v>282</c:v>
                </c:pt>
                <c:pt idx="613">
                  <c:v>288</c:v>
                </c:pt>
                <c:pt idx="614">
                  <c:v>271</c:v>
                </c:pt>
                <c:pt idx="615">
                  <c:v>286</c:v>
                </c:pt>
                <c:pt idx="616">
                  <c:v>289</c:v>
                </c:pt>
                <c:pt idx="617">
                  <c:v>294</c:v>
                </c:pt>
                <c:pt idx="618">
                  <c:v>327</c:v>
                </c:pt>
                <c:pt idx="619">
                  <c:v>367</c:v>
                </c:pt>
                <c:pt idx="620">
                  <c:v>345</c:v>
                </c:pt>
                <c:pt idx="621">
                  <c:v>322</c:v>
                </c:pt>
                <c:pt idx="622">
                  <c:v>343</c:v>
                </c:pt>
                <c:pt idx="623">
                  <c:v>351</c:v>
                </c:pt>
                <c:pt idx="624">
                  <c:v>324</c:v>
                </c:pt>
                <c:pt idx="625">
                  <c:v>340</c:v>
                </c:pt>
                <c:pt idx="626">
                  <c:v>369</c:v>
                </c:pt>
                <c:pt idx="627">
                  <c:v>340</c:v>
                </c:pt>
                <c:pt idx="628">
                  <c:v>386</c:v>
                </c:pt>
                <c:pt idx="629">
                  <c:v>407</c:v>
                </c:pt>
                <c:pt idx="630">
                  <c:v>478</c:v>
                </c:pt>
                <c:pt idx="631">
                  <c:v>455</c:v>
                </c:pt>
                <c:pt idx="632">
                  <c:v>458</c:v>
                </c:pt>
                <c:pt idx="633">
                  <c:v>481</c:v>
                </c:pt>
                <c:pt idx="634">
                  <c:v>517</c:v>
                </c:pt>
                <c:pt idx="635">
                  <c:v>547</c:v>
                </c:pt>
                <c:pt idx="636">
                  <c:v>604</c:v>
                </c:pt>
                <c:pt idx="637">
                  <c:v>651</c:v>
                </c:pt>
                <c:pt idx="638">
                  <c:v>647</c:v>
                </c:pt>
                <c:pt idx="639">
                  <c:v>746</c:v>
                </c:pt>
                <c:pt idx="640">
                  <c:v>711</c:v>
                </c:pt>
                <c:pt idx="641">
                  <c:v>768</c:v>
                </c:pt>
                <c:pt idx="642">
                  <c:v>811</c:v>
                </c:pt>
                <c:pt idx="643">
                  <c:v>901</c:v>
                </c:pt>
                <c:pt idx="644">
                  <c:v>952</c:v>
                </c:pt>
                <c:pt idx="645">
                  <c:v>978</c:v>
                </c:pt>
                <c:pt idx="646">
                  <c:v>1018</c:v>
                </c:pt>
                <c:pt idx="647">
                  <c:v>1145</c:v>
                </c:pt>
                <c:pt idx="648">
                  <c:v>1226</c:v>
                </c:pt>
                <c:pt idx="649">
                  <c:v>1245</c:v>
                </c:pt>
                <c:pt idx="650">
                  <c:v>1385</c:v>
                </c:pt>
                <c:pt idx="651">
                  <c:v>1405</c:v>
                </c:pt>
                <c:pt idx="652">
                  <c:v>1483</c:v>
                </c:pt>
                <c:pt idx="653">
                  <c:v>1626</c:v>
                </c:pt>
                <c:pt idx="654">
                  <c:v>1630</c:v>
                </c:pt>
                <c:pt idx="655">
                  <c:v>1813</c:v>
                </c:pt>
                <c:pt idx="656">
                  <c:v>1986</c:v>
                </c:pt>
                <c:pt idx="657">
                  <c:v>2073</c:v>
                </c:pt>
                <c:pt idx="658">
                  <c:v>2177</c:v>
                </c:pt>
                <c:pt idx="659">
                  <c:v>2320</c:v>
                </c:pt>
                <c:pt idx="660">
                  <c:v>2354</c:v>
                </c:pt>
                <c:pt idx="661">
                  <c:v>2508</c:v>
                </c:pt>
                <c:pt idx="662">
                  <c:v>2659</c:v>
                </c:pt>
                <c:pt idx="663">
                  <c:v>2705</c:v>
                </c:pt>
                <c:pt idx="664">
                  <c:v>2865</c:v>
                </c:pt>
                <c:pt idx="665">
                  <c:v>3052</c:v>
                </c:pt>
                <c:pt idx="666">
                  <c:v>3195</c:v>
                </c:pt>
                <c:pt idx="667">
                  <c:v>3399</c:v>
                </c:pt>
                <c:pt idx="668">
                  <c:v>3511</c:v>
                </c:pt>
                <c:pt idx="669">
                  <c:v>3655</c:v>
                </c:pt>
                <c:pt idx="670">
                  <c:v>3845</c:v>
                </c:pt>
                <c:pt idx="671">
                  <c:v>3846</c:v>
                </c:pt>
                <c:pt idx="672">
                  <c:v>3980</c:v>
                </c:pt>
                <c:pt idx="673">
                  <c:v>4108</c:v>
                </c:pt>
                <c:pt idx="674">
                  <c:v>4252</c:v>
                </c:pt>
                <c:pt idx="675">
                  <c:v>4382</c:v>
                </c:pt>
                <c:pt idx="676">
                  <c:v>4418</c:v>
                </c:pt>
                <c:pt idx="677">
                  <c:v>4494</c:v>
                </c:pt>
                <c:pt idx="678">
                  <c:v>4429</c:v>
                </c:pt>
                <c:pt idx="679">
                  <c:v>4676</c:v>
                </c:pt>
                <c:pt idx="680">
                  <c:v>4653</c:v>
                </c:pt>
                <c:pt idx="681">
                  <c:v>4682</c:v>
                </c:pt>
                <c:pt idx="682">
                  <c:v>4784</c:v>
                </c:pt>
                <c:pt idx="683">
                  <c:v>4749</c:v>
                </c:pt>
                <c:pt idx="684">
                  <c:v>4705</c:v>
                </c:pt>
                <c:pt idx="685">
                  <c:v>4647</c:v>
                </c:pt>
                <c:pt idx="686">
                  <c:v>4473</c:v>
                </c:pt>
                <c:pt idx="687">
                  <c:v>4516</c:v>
                </c:pt>
                <c:pt idx="688">
                  <c:v>4544</c:v>
                </c:pt>
                <c:pt idx="689">
                  <c:v>4293</c:v>
                </c:pt>
                <c:pt idx="690">
                  <c:v>4137</c:v>
                </c:pt>
                <c:pt idx="691">
                  <c:v>4146</c:v>
                </c:pt>
                <c:pt idx="692">
                  <c:v>3965</c:v>
                </c:pt>
                <c:pt idx="693">
                  <c:v>3847</c:v>
                </c:pt>
                <c:pt idx="694">
                  <c:v>3746</c:v>
                </c:pt>
                <c:pt idx="695">
                  <c:v>3489</c:v>
                </c:pt>
                <c:pt idx="696">
                  <c:v>3431</c:v>
                </c:pt>
                <c:pt idx="697">
                  <c:v>3179</c:v>
                </c:pt>
                <c:pt idx="698">
                  <c:v>3097</c:v>
                </c:pt>
                <c:pt idx="699">
                  <c:v>3020</c:v>
                </c:pt>
                <c:pt idx="700">
                  <c:v>2841</c:v>
                </c:pt>
                <c:pt idx="701">
                  <c:v>2675</c:v>
                </c:pt>
                <c:pt idx="702">
                  <c:v>2477</c:v>
                </c:pt>
                <c:pt idx="703">
                  <c:v>2328</c:v>
                </c:pt>
                <c:pt idx="704">
                  <c:v>2233</c:v>
                </c:pt>
                <c:pt idx="705">
                  <c:v>2150</c:v>
                </c:pt>
                <c:pt idx="706">
                  <c:v>1963</c:v>
                </c:pt>
                <c:pt idx="707">
                  <c:v>1832</c:v>
                </c:pt>
                <c:pt idx="708">
                  <c:v>1684</c:v>
                </c:pt>
                <c:pt idx="709">
                  <c:v>1574</c:v>
                </c:pt>
                <c:pt idx="710">
                  <c:v>1492</c:v>
                </c:pt>
                <c:pt idx="711">
                  <c:v>1374</c:v>
                </c:pt>
                <c:pt idx="712">
                  <c:v>1300</c:v>
                </c:pt>
                <c:pt idx="713">
                  <c:v>1171</c:v>
                </c:pt>
                <c:pt idx="714">
                  <c:v>1075</c:v>
                </c:pt>
                <c:pt idx="715">
                  <c:v>1069</c:v>
                </c:pt>
                <c:pt idx="716">
                  <c:v>938</c:v>
                </c:pt>
                <c:pt idx="717">
                  <c:v>966</c:v>
                </c:pt>
                <c:pt idx="718">
                  <c:v>888</c:v>
                </c:pt>
                <c:pt idx="719">
                  <c:v>863</c:v>
                </c:pt>
                <c:pt idx="720">
                  <c:v>778</c:v>
                </c:pt>
                <c:pt idx="721">
                  <c:v>670</c:v>
                </c:pt>
                <c:pt idx="722">
                  <c:v>658</c:v>
                </c:pt>
                <c:pt idx="723">
                  <c:v>646</c:v>
                </c:pt>
                <c:pt idx="724">
                  <c:v>640</c:v>
                </c:pt>
                <c:pt idx="725">
                  <c:v>572</c:v>
                </c:pt>
                <c:pt idx="726">
                  <c:v>537</c:v>
                </c:pt>
                <c:pt idx="727">
                  <c:v>502</c:v>
                </c:pt>
                <c:pt idx="728">
                  <c:v>493</c:v>
                </c:pt>
                <c:pt idx="729">
                  <c:v>440</c:v>
                </c:pt>
                <c:pt idx="730">
                  <c:v>416</c:v>
                </c:pt>
                <c:pt idx="731">
                  <c:v>428</c:v>
                </c:pt>
                <c:pt idx="732">
                  <c:v>399</c:v>
                </c:pt>
                <c:pt idx="733">
                  <c:v>435</c:v>
                </c:pt>
                <c:pt idx="734">
                  <c:v>349</c:v>
                </c:pt>
                <c:pt idx="735">
                  <c:v>337</c:v>
                </c:pt>
                <c:pt idx="736">
                  <c:v>351</c:v>
                </c:pt>
                <c:pt idx="737">
                  <c:v>313</c:v>
                </c:pt>
                <c:pt idx="738">
                  <c:v>336</c:v>
                </c:pt>
                <c:pt idx="739">
                  <c:v>303</c:v>
                </c:pt>
                <c:pt idx="740">
                  <c:v>263</c:v>
                </c:pt>
                <c:pt idx="741">
                  <c:v>289</c:v>
                </c:pt>
                <c:pt idx="742">
                  <c:v>292</c:v>
                </c:pt>
                <c:pt idx="743">
                  <c:v>270</c:v>
                </c:pt>
                <c:pt idx="744">
                  <c:v>233</c:v>
                </c:pt>
                <c:pt idx="745">
                  <c:v>243</c:v>
                </c:pt>
                <c:pt idx="746">
                  <c:v>200</c:v>
                </c:pt>
                <c:pt idx="747">
                  <c:v>204</c:v>
                </c:pt>
                <c:pt idx="748">
                  <c:v>187</c:v>
                </c:pt>
                <c:pt idx="749">
                  <c:v>181</c:v>
                </c:pt>
                <c:pt idx="750">
                  <c:v>182</c:v>
                </c:pt>
                <c:pt idx="751">
                  <c:v>134</c:v>
                </c:pt>
                <c:pt idx="752">
                  <c:v>166</c:v>
                </c:pt>
                <c:pt idx="753">
                  <c:v>148</c:v>
                </c:pt>
                <c:pt idx="754">
                  <c:v>117</c:v>
                </c:pt>
                <c:pt idx="755">
                  <c:v>112</c:v>
                </c:pt>
                <c:pt idx="756">
                  <c:v>107</c:v>
                </c:pt>
                <c:pt idx="757">
                  <c:v>96</c:v>
                </c:pt>
                <c:pt idx="758">
                  <c:v>89</c:v>
                </c:pt>
                <c:pt idx="759">
                  <c:v>85</c:v>
                </c:pt>
                <c:pt idx="760">
                  <c:v>80</c:v>
                </c:pt>
                <c:pt idx="761">
                  <c:v>79</c:v>
                </c:pt>
                <c:pt idx="762">
                  <c:v>54</c:v>
                </c:pt>
                <c:pt idx="763">
                  <c:v>55</c:v>
                </c:pt>
                <c:pt idx="764">
                  <c:v>52</c:v>
                </c:pt>
                <c:pt idx="765">
                  <c:v>52</c:v>
                </c:pt>
                <c:pt idx="766">
                  <c:v>41</c:v>
                </c:pt>
                <c:pt idx="767">
                  <c:v>47</c:v>
                </c:pt>
                <c:pt idx="768">
                  <c:v>37</c:v>
                </c:pt>
                <c:pt idx="769">
                  <c:v>38</c:v>
                </c:pt>
                <c:pt idx="770">
                  <c:v>26</c:v>
                </c:pt>
                <c:pt idx="771">
                  <c:v>27</c:v>
                </c:pt>
                <c:pt idx="772">
                  <c:v>28</c:v>
                </c:pt>
                <c:pt idx="773">
                  <c:v>19</c:v>
                </c:pt>
                <c:pt idx="774">
                  <c:v>19</c:v>
                </c:pt>
                <c:pt idx="775">
                  <c:v>27</c:v>
                </c:pt>
                <c:pt idx="776">
                  <c:v>21</c:v>
                </c:pt>
                <c:pt idx="777">
                  <c:v>18</c:v>
                </c:pt>
                <c:pt idx="778">
                  <c:v>18</c:v>
                </c:pt>
                <c:pt idx="779">
                  <c:v>24</c:v>
                </c:pt>
                <c:pt idx="780">
                  <c:v>18</c:v>
                </c:pt>
                <c:pt idx="781">
                  <c:v>22</c:v>
                </c:pt>
                <c:pt idx="782">
                  <c:v>16</c:v>
                </c:pt>
                <c:pt idx="783">
                  <c:v>12</c:v>
                </c:pt>
                <c:pt idx="784">
                  <c:v>15</c:v>
                </c:pt>
                <c:pt idx="785">
                  <c:v>17</c:v>
                </c:pt>
                <c:pt idx="786">
                  <c:v>17</c:v>
                </c:pt>
                <c:pt idx="787">
                  <c:v>11</c:v>
                </c:pt>
                <c:pt idx="788">
                  <c:v>15</c:v>
                </c:pt>
                <c:pt idx="789">
                  <c:v>9</c:v>
                </c:pt>
                <c:pt idx="790">
                  <c:v>10</c:v>
                </c:pt>
                <c:pt idx="791">
                  <c:v>12</c:v>
                </c:pt>
                <c:pt idx="792">
                  <c:v>11</c:v>
                </c:pt>
                <c:pt idx="793">
                  <c:v>14</c:v>
                </c:pt>
                <c:pt idx="794">
                  <c:v>12</c:v>
                </c:pt>
                <c:pt idx="795">
                  <c:v>10</c:v>
                </c:pt>
                <c:pt idx="796">
                  <c:v>7</c:v>
                </c:pt>
                <c:pt idx="797">
                  <c:v>16</c:v>
                </c:pt>
                <c:pt idx="798">
                  <c:v>7</c:v>
                </c:pt>
                <c:pt idx="799">
                  <c:v>14</c:v>
                </c:pt>
                <c:pt idx="800">
                  <c:v>10</c:v>
                </c:pt>
                <c:pt idx="801">
                  <c:v>17</c:v>
                </c:pt>
                <c:pt idx="802">
                  <c:v>8</c:v>
                </c:pt>
                <c:pt idx="803">
                  <c:v>9</c:v>
                </c:pt>
                <c:pt idx="804">
                  <c:v>13</c:v>
                </c:pt>
                <c:pt idx="805">
                  <c:v>9</c:v>
                </c:pt>
                <c:pt idx="806">
                  <c:v>14</c:v>
                </c:pt>
                <c:pt idx="807">
                  <c:v>8</c:v>
                </c:pt>
                <c:pt idx="808">
                  <c:v>6</c:v>
                </c:pt>
                <c:pt idx="809">
                  <c:v>6</c:v>
                </c:pt>
                <c:pt idx="810">
                  <c:v>16</c:v>
                </c:pt>
                <c:pt idx="811">
                  <c:v>11</c:v>
                </c:pt>
                <c:pt idx="812">
                  <c:v>21</c:v>
                </c:pt>
                <c:pt idx="813">
                  <c:v>16</c:v>
                </c:pt>
                <c:pt idx="814">
                  <c:v>9</c:v>
                </c:pt>
                <c:pt idx="815">
                  <c:v>8</c:v>
                </c:pt>
                <c:pt idx="816">
                  <c:v>8</c:v>
                </c:pt>
                <c:pt idx="817">
                  <c:v>8</c:v>
                </c:pt>
                <c:pt idx="818">
                  <c:v>11</c:v>
                </c:pt>
                <c:pt idx="819">
                  <c:v>13</c:v>
                </c:pt>
                <c:pt idx="820">
                  <c:v>7</c:v>
                </c:pt>
                <c:pt idx="821">
                  <c:v>14</c:v>
                </c:pt>
                <c:pt idx="822">
                  <c:v>10</c:v>
                </c:pt>
                <c:pt idx="823">
                  <c:v>5</c:v>
                </c:pt>
                <c:pt idx="824">
                  <c:v>12</c:v>
                </c:pt>
                <c:pt idx="825">
                  <c:v>11</c:v>
                </c:pt>
                <c:pt idx="826">
                  <c:v>13</c:v>
                </c:pt>
                <c:pt idx="827">
                  <c:v>8</c:v>
                </c:pt>
                <c:pt idx="828">
                  <c:v>12</c:v>
                </c:pt>
                <c:pt idx="829">
                  <c:v>8</c:v>
                </c:pt>
                <c:pt idx="830">
                  <c:v>12</c:v>
                </c:pt>
                <c:pt idx="831">
                  <c:v>18</c:v>
                </c:pt>
                <c:pt idx="832">
                  <c:v>11</c:v>
                </c:pt>
                <c:pt idx="833">
                  <c:v>17</c:v>
                </c:pt>
                <c:pt idx="834">
                  <c:v>5</c:v>
                </c:pt>
                <c:pt idx="835">
                  <c:v>10</c:v>
                </c:pt>
                <c:pt idx="836">
                  <c:v>8</c:v>
                </c:pt>
                <c:pt idx="837">
                  <c:v>9</c:v>
                </c:pt>
                <c:pt idx="838">
                  <c:v>11</c:v>
                </c:pt>
                <c:pt idx="839">
                  <c:v>8</c:v>
                </c:pt>
                <c:pt idx="840">
                  <c:v>5</c:v>
                </c:pt>
                <c:pt idx="841">
                  <c:v>14</c:v>
                </c:pt>
                <c:pt idx="842">
                  <c:v>14</c:v>
                </c:pt>
                <c:pt idx="843">
                  <c:v>6</c:v>
                </c:pt>
                <c:pt idx="844">
                  <c:v>7</c:v>
                </c:pt>
                <c:pt idx="845">
                  <c:v>9</c:v>
                </c:pt>
                <c:pt idx="846">
                  <c:v>6</c:v>
                </c:pt>
                <c:pt idx="847">
                  <c:v>9</c:v>
                </c:pt>
                <c:pt idx="848">
                  <c:v>8</c:v>
                </c:pt>
                <c:pt idx="849">
                  <c:v>10</c:v>
                </c:pt>
                <c:pt idx="850">
                  <c:v>2</c:v>
                </c:pt>
                <c:pt idx="851">
                  <c:v>9</c:v>
                </c:pt>
                <c:pt idx="852">
                  <c:v>9</c:v>
                </c:pt>
                <c:pt idx="853">
                  <c:v>14</c:v>
                </c:pt>
                <c:pt idx="854">
                  <c:v>13</c:v>
                </c:pt>
                <c:pt idx="855">
                  <c:v>10</c:v>
                </c:pt>
                <c:pt idx="856">
                  <c:v>9</c:v>
                </c:pt>
                <c:pt idx="857">
                  <c:v>9</c:v>
                </c:pt>
                <c:pt idx="858">
                  <c:v>11</c:v>
                </c:pt>
                <c:pt idx="859">
                  <c:v>8</c:v>
                </c:pt>
                <c:pt idx="860">
                  <c:v>12</c:v>
                </c:pt>
                <c:pt idx="861">
                  <c:v>7</c:v>
                </c:pt>
                <c:pt idx="862">
                  <c:v>12</c:v>
                </c:pt>
                <c:pt idx="863">
                  <c:v>13</c:v>
                </c:pt>
                <c:pt idx="864">
                  <c:v>11</c:v>
                </c:pt>
                <c:pt idx="865">
                  <c:v>11</c:v>
                </c:pt>
                <c:pt idx="866">
                  <c:v>18</c:v>
                </c:pt>
                <c:pt idx="867">
                  <c:v>11</c:v>
                </c:pt>
                <c:pt idx="868">
                  <c:v>9</c:v>
                </c:pt>
                <c:pt idx="869">
                  <c:v>8</c:v>
                </c:pt>
                <c:pt idx="870">
                  <c:v>10</c:v>
                </c:pt>
                <c:pt idx="871">
                  <c:v>16</c:v>
                </c:pt>
                <c:pt idx="872">
                  <c:v>13</c:v>
                </c:pt>
                <c:pt idx="873">
                  <c:v>10</c:v>
                </c:pt>
                <c:pt idx="874">
                  <c:v>8</c:v>
                </c:pt>
                <c:pt idx="875">
                  <c:v>11</c:v>
                </c:pt>
                <c:pt idx="876">
                  <c:v>12</c:v>
                </c:pt>
                <c:pt idx="877">
                  <c:v>11</c:v>
                </c:pt>
                <c:pt idx="878">
                  <c:v>12</c:v>
                </c:pt>
                <c:pt idx="879">
                  <c:v>13</c:v>
                </c:pt>
                <c:pt idx="880">
                  <c:v>12</c:v>
                </c:pt>
                <c:pt idx="881">
                  <c:v>8</c:v>
                </c:pt>
                <c:pt idx="882">
                  <c:v>8</c:v>
                </c:pt>
                <c:pt idx="883">
                  <c:v>8</c:v>
                </c:pt>
                <c:pt idx="884">
                  <c:v>12</c:v>
                </c:pt>
                <c:pt idx="885">
                  <c:v>8</c:v>
                </c:pt>
                <c:pt idx="886">
                  <c:v>15</c:v>
                </c:pt>
                <c:pt idx="887">
                  <c:v>9</c:v>
                </c:pt>
                <c:pt idx="888">
                  <c:v>10</c:v>
                </c:pt>
                <c:pt idx="889">
                  <c:v>11</c:v>
                </c:pt>
                <c:pt idx="890">
                  <c:v>9</c:v>
                </c:pt>
                <c:pt idx="891">
                  <c:v>5</c:v>
                </c:pt>
                <c:pt idx="892">
                  <c:v>10</c:v>
                </c:pt>
                <c:pt idx="893">
                  <c:v>14</c:v>
                </c:pt>
                <c:pt idx="894">
                  <c:v>13</c:v>
                </c:pt>
                <c:pt idx="895">
                  <c:v>5</c:v>
                </c:pt>
                <c:pt idx="896">
                  <c:v>7</c:v>
                </c:pt>
                <c:pt idx="897">
                  <c:v>12</c:v>
                </c:pt>
                <c:pt idx="898">
                  <c:v>10</c:v>
                </c:pt>
                <c:pt idx="899">
                  <c:v>10</c:v>
                </c:pt>
                <c:pt idx="900">
                  <c:v>7</c:v>
                </c:pt>
                <c:pt idx="901">
                  <c:v>8</c:v>
                </c:pt>
                <c:pt idx="902">
                  <c:v>6</c:v>
                </c:pt>
                <c:pt idx="903">
                  <c:v>8</c:v>
                </c:pt>
                <c:pt idx="904">
                  <c:v>14</c:v>
                </c:pt>
                <c:pt idx="905">
                  <c:v>7</c:v>
                </c:pt>
                <c:pt idx="906">
                  <c:v>12</c:v>
                </c:pt>
                <c:pt idx="907">
                  <c:v>9</c:v>
                </c:pt>
                <c:pt idx="908">
                  <c:v>4</c:v>
                </c:pt>
                <c:pt idx="909">
                  <c:v>13</c:v>
                </c:pt>
                <c:pt idx="910">
                  <c:v>7</c:v>
                </c:pt>
                <c:pt idx="911">
                  <c:v>10</c:v>
                </c:pt>
                <c:pt idx="912">
                  <c:v>12</c:v>
                </c:pt>
                <c:pt idx="913">
                  <c:v>14</c:v>
                </c:pt>
                <c:pt idx="914">
                  <c:v>9</c:v>
                </c:pt>
                <c:pt idx="915">
                  <c:v>8</c:v>
                </c:pt>
                <c:pt idx="916">
                  <c:v>15</c:v>
                </c:pt>
                <c:pt idx="917">
                  <c:v>7</c:v>
                </c:pt>
                <c:pt idx="918">
                  <c:v>6</c:v>
                </c:pt>
                <c:pt idx="919">
                  <c:v>9</c:v>
                </c:pt>
                <c:pt idx="920">
                  <c:v>4</c:v>
                </c:pt>
                <c:pt idx="921">
                  <c:v>9</c:v>
                </c:pt>
                <c:pt idx="922">
                  <c:v>7</c:v>
                </c:pt>
                <c:pt idx="923">
                  <c:v>11</c:v>
                </c:pt>
                <c:pt idx="924">
                  <c:v>8</c:v>
                </c:pt>
                <c:pt idx="925">
                  <c:v>7</c:v>
                </c:pt>
                <c:pt idx="926">
                  <c:v>8</c:v>
                </c:pt>
                <c:pt idx="927">
                  <c:v>9</c:v>
                </c:pt>
                <c:pt idx="928">
                  <c:v>18</c:v>
                </c:pt>
                <c:pt idx="929">
                  <c:v>4</c:v>
                </c:pt>
                <c:pt idx="930">
                  <c:v>10</c:v>
                </c:pt>
                <c:pt idx="931">
                  <c:v>8</c:v>
                </c:pt>
                <c:pt idx="932">
                  <c:v>5</c:v>
                </c:pt>
                <c:pt idx="933">
                  <c:v>9</c:v>
                </c:pt>
                <c:pt idx="934">
                  <c:v>7</c:v>
                </c:pt>
                <c:pt idx="935">
                  <c:v>10</c:v>
                </c:pt>
                <c:pt idx="936">
                  <c:v>7</c:v>
                </c:pt>
                <c:pt idx="937">
                  <c:v>10</c:v>
                </c:pt>
                <c:pt idx="938">
                  <c:v>11</c:v>
                </c:pt>
                <c:pt idx="939">
                  <c:v>14</c:v>
                </c:pt>
                <c:pt idx="940">
                  <c:v>5</c:v>
                </c:pt>
                <c:pt idx="941">
                  <c:v>12</c:v>
                </c:pt>
                <c:pt idx="942">
                  <c:v>6</c:v>
                </c:pt>
                <c:pt idx="943">
                  <c:v>7</c:v>
                </c:pt>
                <c:pt idx="944">
                  <c:v>7</c:v>
                </c:pt>
                <c:pt idx="945">
                  <c:v>1</c:v>
                </c:pt>
                <c:pt idx="946">
                  <c:v>9</c:v>
                </c:pt>
                <c:pt idx="947">
                  <c:v>8</c:v>
                </c:pt>
                <c:pt idx="948">
                  <c:v>7</c:v>
                </c:pt>
                <c:pt idx="949">
                  <c:v>10</c:v>
                </c:pt>
                <c:pt idx="950">
                  <c:v>9</c:v>
                </c:pt>
                <c:pt idx="951">
                  <c:v>7</c:v>
                </c:pt>
                <c:pt idx="952">
                  <c:v>3</c:v>
                </c:pt>
                <c:pt idx="953">
                  <c:v>5</c:v>
                </c:pt>
                <c:pt idx="954">
                  <c:v>5</c:v>
                </c:pt>
                <c:pt idx="955">
                  <c:v>8</c:v>
                </c:pt>
                <c:pt idx="956">
                  <c:v>8</c:v>
                </c:pt>
                <c:pt idx="957">
                  <c:v>5</c:v>
                </c:pt>
                <c:pt idx="958">
                  <c:v>7</c:v>
                </c:pt>
                <c:pt idx="959">
                  <c:v>6</c:v>
                </c:pt>
                <c:pt idx="960">
                  <c:v>5</c:v>
                </c:pt>
                <c:pt idx="961">
                  <c:v>4</c:v>
                </c:pt>
                <c:pt idx="962">
                  <c:v>6</c:v>
                </c:pt>
                <c:pt idx="963">
                  <c:v>12</c:v>
                </c:pt>
                <c:pt idx="964">
                  <c:v>5</c:v>
                </c:pt>
                <c:pt idx="965">
                  <c:v>5</c:v>
                </c:pt>
                <c:pt idx="966">
                  <c:v>7</c:v>
                </c:pt>
                <c:pt idx="967">
                  <c:v>6</c:v>
                </c:pt>
                <c:pt idx="968">
                  <c:v>5</c:v>
                </c:pt>
                <c:pt idx="969">
                  <c:v>5</c:v>
                </c:pt>
                <c:pt idx="970">
                  <c:v>3</c:v>
                </c:pt>
                <c:pt idx="971">
                  <c:v>4</c:v>
                </c:pt>
                <c:pt idx="972">
                  <c:v>5</c:v>
                </c:pt>
                <c:pt idx="973">
                  <c:v>7</c:v>
                </c:pt>
                <c:pt idx="974">
                  <c:v>2</c:v>
                </c:pt>
                <c:pt idx="975">
                  <c:v>5</c:v>
                </c:pt>
                <c:pt idx="976">
                  <c:v>6</c:v>
                </c:pt>
                <c:pt idx="977">
                  <c:v>3</c:v>
                </c:pt>
                <c:pt idx="978">
                  <c:v>6</c:v>
                </c:pt>
                <c:pt idx="979">
                  <c:v>6</c:v>
                </c:pt>
                <c:pt idx="980">
                  <c:v>6</c:v>
                </c:pt>
                <c:pt idx="981">
                  <c:v>7</c:v>
                </c:pt>
                <c:pt idx="982">
                  <c:v>7</c:v>
                </c:pt>
                <c:pt idx="983">
                  <c:v>6</c:v>
                </c:pt>
                <c:pt idx="984">
                  <c:v>5</c:v>
                </c:pt>
                <c:pt idx="985">
                  <c:v>7</c:v>
                </c:pt>
                <c:pt idx="986">
                  <c:v>6</c:v>
                </c:pt>
                <c:pt idx="987">
                  <c:v>4</c:v>
                </c:pt>
                <c:pt idx="988">
                  <c:v>3</c:v>
                </c:pt>
                <c:pt idx="989">
                  <c:v>8</c:v>
                </c:pt>
                <c:pt idx="990">
                  <c:v>6</c:v>
                </c:pt>
                <c:pt idx="991">
                  <c:v>6</c:v>
                </c:pt>
                <c:pt idx="992">
                  <c:v>9</c:v>
                </c:pt>
                <c:pt idx="993">
                  <c:v>7</c:v>
                </c:pt>
                <c:pt idx="994">
                  <c:v>4</c:v>
                </c:pt>
                <c:pt idx="995">
                  <c:v>6</c:v>
                </c:pt>
                <c:pt idx="996">
                  <c:v>1</c:v>
                </c:pt>
                <c:pt idx="997">
                  <c:v>7</c:v>
                </c:pt>
                <c:pt idx="998">
                  <c:v>6</c:v>
                </c:pt>
                <c:pt idx="999">
                  <c:v>4</c:v>
                </c:pt>
                <c:pt idx="1000">
                  <c:v>4</c:v>
                </c:pt>
                <c:pt idx="1001">
                  <c:v>7</c:v>
                </c:pt>
                <c:pt idx="1002">
                  <c:v>4</c:v>
                </c:pt>
                <c:pt idx="1003">
                  <c:v>2</c:v>
                </c:pt>
                <c:pt idx="1004">
                  <c:v>7</c:v>
                </c:pt>
                <c:pt idx="1005">
                  <c:v>7</c:v>
                </c:pt>
                <c:pt idx="1006">
                  <c:v>2</c:v>
                </c:pt>
                <c:pt idx="1007">
                  <c:v>4</c:v>
                </c:pt>
                <c:pt idx="1008">
                  <c:v>5</c:v>
                </c:pt>
                <c:pt idx="1009">
                  <c:v>7</c:v>
                </c:pt>
                <c:pt idx="1010">
                  <c:v>6</c:v>
                </c:pt>
                <c:pt idx="1011">
                  <c:v>5</c:v>
                </c:pt>
                <c:pt idx="1012">
                  <c:v>7</c:v>
                </c:pt>
                <c:pt idx="1013">
                  <c:v>5</c:v>
                </c:pt>
                <c:pt idx="1014">
                  <c:v>7</c:v>
                </c:pt>
                <c:pt idx="1015">
                  <c:v>4</c:v>
                </c:pt>
                <c:pt idx="1016">
                  <c:v>5</c:v>
                </c:pt>
                <c:pt idx="1017">
                  <c:v>10</c:v>
                </c:pt>
                <c:pt idx="1018">
                  <c:v>8</c:v>
                </c:pt>
                <c:pt idx="1019">
                  <c:v>2</c:v>
                </c:pt>
                <c:pt idx="1020">
                  <c:v>4</c:v>
                </c:pt>
                <c:pt idx="1021">
                  <c:v>3</c:v>
                </c:pt>
                <c:pt idx="1022">
                  <c:v>3</c:v>
                </c:pt>
                <c:pt idx="1023">
                  <c:v>5</c:v>
                </c:pt>
                <c:pt idx="1024">
                  <c:v>2</c:v>
                </c:pt>
                <c:pt idx="1025">
                  <c:v>4</c:v>
                </c:pt>
                <c:pt idx="1026">
                  <c:v>2</c:v>
                </c:pt>
                <c:pt idx="1027">
                  <c:v>4</c:v>
                </c:pt>
                <c:pt idx="1028">
                  <c:v>8</c:v>
                </c:pt>
                <c:pt idx="1029">
                  <c:v>3</c:v>
                </c:pt>
                <c:pt idx="1030">
                  <c:v>6</c:v>
                </c:pt>
                <c:pt idx="1031">
                  <c:v>8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5</c:v>
                </c:pt>
                <c:pt idx="1036">
                  <c:v>3</c:v>
                </c:pt>
                <c:pt idx="1037">
                  <c:v>5</c:v>
                </c:pt>
                <c:pt idx="1038">
                  <c:v>0</c:v>
                </c:pt>
                <c:pt idx="1039">
                  <c:v>5</c:v>
                </c:pt>
                <c:pt idx="1040">
                  <c:v>4</c:v>
                </c:pt>
                <c:pt idx="1041">
                  <c:v>4</c:v>
                </c:pt>
                <c:pt idx="1042">
                  <c:v>3</c:v>
                </c:pt>
                <c:pt idx="1043">
                  <c:v>0</c:v>
                </c:pt>
                <c:pt idx="1044">
                  <c:v>6</c:v>
                </c:pt>
                <c:pt idx="1045">
                  <c:v>5</c:v>
                </c:pt>
                <c:pt idx="1046">
                  <c:v>2</c:v>
                </c:pt>
                <c:pt idx="1047">
                  <c:v>5</c:v>
                </c:pt>
                <c:pt idx="1048">
                  <c:v>4</c:v>
                </c:pt>
                <c:pt idx="1049">
                  <c:v>4</c:v>
                </c:pt>
                <c:pt idx="1050">
                  <c:v>3</c:v>
                </c:pt>
                <c:pt idx="1051">
                  <c:v>3</c:v>
                </c:pt>
                <c:pt idx="1052">
                  <c:v>1</c:v>
                </c:pt>
                <c:pt idx="1053">
                  <c:v>3</c:v>
                </c:pt>
                <c:pt idx="1054">
                  <c:v>4</c:v>
                </c:pt>
                <c:pt idx="1055">
                  <c:v>4</c:v>
                </c:pt>
                <c:pt idx="1056">
                  <c:v>3</c:v>
                </c:pt>
                <c:pt idx="1057">
                  <c:v>6</c:v>
                </c:pt>
                <c:pt idx="1058">
                  <c:v>4</c:v>
                </c:pt>
                <c:pt idx="1059">
                  <c:v>4</c:v>
                </c:pt>
                <c:pt idx="1060">
                  <c:v>7</c:v>
                </c:pt>
                <c:pt idx="1061">
                  <c:v>7</c:v>
                </c:pt>
                <c:pt idx="1062">
                  <c:v>0</c:v>
                </c:pt>
                <c:pt idx="1063">
                  <c:v>1</c:v>
                </c:pt>
                <c:pt idx="1064">
                  <c:v>7</c:v>
                </c:pt>
                <c:pt idx="1065">
                  <c:v>3</c:v>
                </c:pt>
                <c:pt idx="1066">
                  <c:v>3</c:v>
                </c:pt>
                <c:pt idx="1067">
                  <c:v>6</c:v>
                </c:pt>
                <c:pt idx="1068">
                  <c:v>2</c:v>
                </c:pt>
                <c:pt idx="1069">
                  <c:v>3</c:v>
                </c:pt>
                <c:pt idx="1070">
                  <c:v>6</c:v>
                </c:pt>
                <c:pt idx="1071">
                  <c:v>2</c:v>
                </c:pt>
                <c:pt idx="1072">
                  <c:v>4</c:v>
                </c:pt>
                <c:pt idx="1073">
                  <c:v>3</c:v>
                </c:pt>
                <c:pt idx="1074">
                  <c:v>3</c:v>
                </c:pt>
                <c:pt idx="1075">
                  <c:v>3</c:v>
                </c:pt>
                <c:pt idx="1076">
                  <c:v>4</c:v>
                </c:pt>
                <c:pt idx="1077">
                  <c:v>3</c:v>
                </c:pt>
                <c:pt idx="1078">
                  <c:v>3</c:v>
                </c:pt>
                <c:pt idx="1079">
                  <c:v>2</c:v>
                </c:pt>
                <c:pt idx="1080">
                  <c:v>4</c:v>
                </c:pt>
                <c:pt idx="1081">
                  <c:v>3</c:v>
                </c:pt>
                <c:pt idx="1082">
                  <c:v>0</c:v>
                </c:pt>
                <c:pt idx="1083">
                  <c:v>3</c:v>
                </c:pt>
                <c:pt idx="1084">
                  <c:v>6</c:v>
                </c:pt>
                <c:pt idx="1085">
                  <c:v>1</c:v>
                </c:pt>
                <c:pt idx="1086">
                  <c:v>1</c:v>
                </c:pt>
                <c:pt idx="1087">
                  <c:v>2</c:v>
                </c:pt>
                <c:pt idx="1088">
                  <c:v>1</c:v>
                </c:pt>
                <c:pt idx="1089">
                  <c:v>2</c:v>
                </c:pt>
                <c:pt idx="1090">
                  <c:v>3</c:v>
                </c:pt>
                <c:pt idx="1091">
                  <c:v>4</c:v>
                </c:pt>
                <c:pt idx="1092">
                  <c:v>3</c:v>
                </c:pt>
                <c:pt idx="1093">
                  <c:v>0</c:v>
                </c:pt>
                <c:pt idx="1094">
                  <c:v>1</c:v>
                </c:pt>
                <c:pt idx="1095">
                  <c:v>2</c:v>
                </c:pt>
                <c:pt idx="1096">
                  <c:v>3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2</c:v>
                </c:pt>
                <c:pt idx="1101">
                  <c:v>4</c:v>
                </c:pt>
                <c:pt idx="1102">
                  <c:v>1</c:v>
                </c:pt>
                <c:pt idx="1103">
                  <c:v>4</c:v>
                </c:pt>
                <c:pt idx="1104">
                  <c:v>2</c:v>
                </c:pt>
                <c:pt idx="1105">
                  <c:v>2</c:v>
                </c:pt>
                <c:pt idx="1106">
                  <c:v>3</c:v>
                </c:pt>
                <c:pt idx="1107">
                  <c:v>1</c:v>
                </c:pt>
                <c:pt idx="1108">
                  <c:v>1</c:v>
                </c:pt>
                <c:pt idx="1109">
                  <c:v>2</c:v>
                </c:pt>
                <c:pt idx="1110">
                  <c:v>0</c:v>
                </c:pt>
                <c:pt idx="1111">
                  <c:v>2</c:v>
                </c:pt>
                <c:pt idx="1112">
                  <c:v>1</c:v>
                </c:pt>
                <c:pt idx="1113">
                  <c:v>1</c:v>
                </c:pt>
                <c:pt idx="1114">
                  <c:v>0</c:v>
                </c:pt>
                <c:pt idx="1115">
                  <c:v>1</c:v>
                </c:pt>
                <c:pt idx="1116">
                  <c:v>2</c:v>
                </c:pt>
                <c:pt idx="1117">
                  <c:v>3</c:v>
                </c:pt>
                <c:pt idx="1118">
                  <c:v>1</c:v>
                </c:pt>
                <c:pt idx="1119">
                  <c:v>0</c:v>
                </c:pt>
                <c:pt idx="1120">
                  <c:v>0</c:v>
                </c:pt>
                <c:pt idx="1121">
                  <c:v>4</c:v>
                </c:pt>
                <c:pt idx="1122">
                  <c:v>2</c:v>
                </c:pt>
                <c:pt idx="1123">
                  <c:v>0</c:v>
                </c:pt>
                <c:pt idx="1124">
                  <c:v>1</c:v>
                </c:pt>
                <c:pt idx="1125">
                  <c:v>1</c:v>
                </c:pt>
                <c:pt idx="1126">
                  <c:v>3</c:v>
                </c:pt>
                <c:pt idx="1127">
                  <c:v>0</c:v>
                </c:pt>
                <c:pt idx="1128">
                  <c:v>1</c:v>
                </c:pt>
                <c:pt idx="1129">
                  <c:v>5</c:v>
                </c:pt>
                <c:pt idx="1130">
                  <c:v>1</c:v>
                </c:pt>
                <c:pt idx="1131">
                  <c:v>4</c:v>
                </c:pt>
                <c:pt idx="1132">
                  <c:v>2</c:v>
                </c:pt>
                <c:pt idx="1133">
                  <c:v>1</c:v>
                </c:pt>
                <c:pt idx="1134">
                  <c:v>3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3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2</c:v>
                </c:pt>
                <c:pt idx="1150">
                  <c:v>0</c:v>
                </c:pt>
                <c:pt idx="1151">
                  <c:v>4</c:v>
                </c:pt>
                <c:pt idx="1152">
                  <c:v>0</c:v>
                </c:pt>
                <c:pt idx="1153">
                  <c:v>2</c:v>
                </c:pt>
                <c:pt idx="1154">
                  <c:v>0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1</c:v>
                </c:pt>
                <c:pt idx="1162">
                  <c:v>2</c:v>
                </c:pt>
                <c:pt idx="1163">
                  <c:v>1</c:v>
                </c:pt>
                <c:pt idx="1164">
                  <c:v>0</c:v>
                </c:pt>
                <c:pt idx="1165">
                  <c:v>1</c:v>
                </c:pt>
                <c:pt idx="1166">
                  <c:v>1</c:v>
                </c:pt>
                <c:pt idx="1167">
                  <c:v>3</c:v>
                </c:pt>
                <c:pt idx="1168">
                  <c:v>2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1</c:v>
                </c:pt>
                <c:pt idx="1184">
                  <c:v>1</c:v>
                </c:pt>
                <c:pt idx="1185">
                  <c:v>0</c:v>
                </c:pt>
                <c:pt idx="1186">
                  <c:v>3</c:v>
                </c:pt>
                <c:pt idx="1187">
                  <c:v>0</c:v>
                </c:pt>
                <c:pt idx="1188">
                  <c:v>1</c:v>
                </c:pt>
                <c:pt idx="1189">
                  <c:v>2</c:v>
                </c:pt>
                <c:pt idx="1190">
                  <c:v>0</c:v>
                </c:pt>
                <c:pt idx="1191">
                  <c:v>3</c:v>
                </c:pt>
                <c:pt idx="1192">
                  <c:v>0</c:v>
                </c:pt>
                <c:pt idx="1193">
                  <c:v>1</c:v>
                </c:pt>
                <c:pt idx="1194">
                  <c:v>0</c:v>
                </c:pt>
                <c:pt idx="1195">
                  <c:v>1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1</c:v>
                </c:pt>
                <c:pt idx="1200">
                  <c:v>0</c:v>
                </c:pt>
                <c:pt idx="1201">
                  <c:v>0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0</c:v>
                </c:pt>
                <c:pt idx="1207">
                  <c:v>2</c:v>
                </c:pt>
                <c:pt idx="1208">
                  <c:v>0</c:v>
                </c:pt>
                <c:pt idx="1209">
                  <c:v>1</c:v>
                </c:pt>
                <c:pt idx="1210">
                  <c:v>1</c:v>
                </c:pt>
                <c:pt idx="1211">
                  <c:v>0</c:v>
                </c:pt>
                <c:pt idx="1212">
                  <c:v>1</c:v>
                </c:pt>
                <c:pt idx="1213">
                  <c:v>0</c:v>
                </c:pt>
                <c:pt idx="1214">
                  <c:v>3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0</c:v>
                </c:pt>
                <c:pt idx="1220">
                  <c:v>1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3</c:v>
                </c:pt>
                <c:pt idx="1225">
                  <c:v>0</c:v>
                </c:pt>
                <c:pt idx="1226">
                  <c:v>2</c:v>
                </c:pt>
                <c:pt idx="1227">
                  <c:v>0</c:v>
                </c:pt>
                <c:pt idx="1228">
                  <c:v>1</c:v>
                </c:pt>
                <c:pt idx="1229">
                  <c:v>0</c:v>
                </c:pt>
                <c:pt idx="1230">
                  <c:v>1</c:v>
                </c:pt>
                <c:pt idx="1231">
                  <c:v>2</c:v>
                </c:pt>
                <c:pt idx="1232">
                  <c:v>0</c:v>
                </c:pt>
                <c:pt idx="1233">
                  <c:v>0</c:v>
                </c:pt>
                <c:pt idx="1234">
                  <c:v>1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2</c:v>
                </c:pt>
                <c:pt idx="1244">
                  <c:v>0</c:v>
                </c:pt>
                <c:pt idx="1245">
                  <c:v>1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0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0</c:v>
                </c:pt>
                <c:pt idx="1257">
                  <c:v>0</c:v>
                </c:pt>
                <c:pt idx="1258">
                  <c:v>2</c:v>
                </c:pt>
                <c:pt idx="1259">
                  <c:v>1</c:v>
                </c:pt>
                <c:pt idx="1260">
                  <c:v>0</c:v>
                </c:pt>
                <c:pt idx="1261">
                  <c:v>2</c:v>
                </c:pt>
                <c:pt idx="1262">
                  <c:v>0</c:v>
                </c:pt>
                <c:pt idx="1263">
                  <c:v>1</c:v>
                </c:pt>
                <c:pt idx="1264">
                  <c:v>2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1</c:v>
                </c:pt>
                <c:pt idx="1272">
                  <c:v>1</c:v>
                </c:pt>
                <c:pt idx="1273">
                  <c:v>0</c:v>
                </c:pt>
                <c:pt idx="1274">
                  <c:v>1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2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1</c:v>
                </c:pt>
                <c:pt idx="1284">
                  <c:v>1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2</c:v>
                </c:pt>
                <c:pt idx="1293">
                  <c:v>1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1</c:v>
                </c:pt>
                <c:pt idx="1300">
                  <c:v>0</c:v>
                </c:pt>
                <c:pt idx="1301">
                  <c:v>3</c:v>
                </c:pt>
                <c:pt idx="1302">
                  <c:v>3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1</c:v>
                </c:pt>
                <c:pt idx="1307">
                  <c:v>0</c:v>
                </c:pt>
                <c:pt idx="1308">
                  <c:v>2</c:v>
                </c:pt>
                <c:pt idx="1309">
                  <c:v>0</c:v>
                </c:pt>
                <c:pt idx="1310">
                  <c:v>2</c:v>
                </c:pt>
                <c:pt idx="1311">
                  <c:v>0</c:v>
                </c:pt>
                <c:pt idx="1312">
                  <c:v>2</c:v>
                </c:pt>
                <c:pt idx="1313">
                  <c:v>1</c:v>
                </c:pt>
                <c:pt idx="1314">
                  <c:v>0</c:v>
                </c:pt>
                <c:pt idx="1315">
                  <c:v>2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1</c:v>
                </c:pt>
                <c:pt idx="1320">
                  <c:v>0</c:v>
                </c:pt>
                <c:pt idx="1321">
                  <c:v>1</c:v>
                </c:pt>
                <c:pt idx="1322">
                  <c:v>0</c:v>
                </c:pt>
                <c:pt idx="1323">
                  <c:v>2</c:v>
                </c:pt>
                <c:pt idx="1324">
                  <c:v>3</c:v>
                </c:pt>
                <c:pt idx="1325">
                  <c:v>1</c:v>
                </c:pt>
                <c:pt idx="1326">
                  <c:v>0</c:v>
                </c:pt>
                <c:pt idx="1327">
                  <c:v>1</c:v>
                </c:pt>
                <c:pt idx="1328">
                  <c:v>2</c:v>
                </c:pt>
                <c:pt idx="1329">
                  <c:v>0</c:v>
                </c:pt>
                <c:pt idx="1330">
                  <c:v>1</c:v>
                </c:pt>
                <c:pt idx="1331">
                  <c:v>0</c:v>
                </c:pt>
                <c:pt idx="1332">
                  <c:v>1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1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2</c:v>
                </c:pt>
                <c:pt idx="1344">
                  <c:v>0</c:v>
                </c:pt>
                <c:pt idx="1345">
                  <c:v>2</c:v>
                </c:pt>
                <c:pt idx="1346">
                  <c:v>0</c:v>
                </c:pt>
                <c:pt idx="1347">
                  <c:v>1</c:v>
                </c:pt>
                <c:pt idx="1348">
                  <c:v>0</c:v>
                </c:pt>
                <c:pt idx="1349">
                  <c:v>1</c:v>
                </c:pt>
                <c:pt idx="1350">
                  <c:v>0</c:v>
                </c:pt>
                <c:pt idx="1351">
                  <c:v>0</c:v>
                </c:pt>
                <c:pt idx="1352">
                  <c:v>2</c:v>
                </c:pt>
                <c:pt idx="1353">
                  <c:v>1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1</c:v>
                </c:pt>
                <c:pt idx="1358">
                  <c:v>1</c:v>
                </c:pt>
                <c:pt idx="1359">
                  <c:v>0</c:v>
                </c:pt>
                <c:pt idx="1360">
                  <c:v>1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1</c:v>
                </c:pt>
                <c:pt idx="1370">
                  <c:v>0</c:v>
                </c:pt>
                <c:pt idx="1371">
                  <c:v>0</c:v>
                </c:pt>
                <c:pt idx="1372">
                  <c:v>1</c:v>
                </c:pt>
                <c:pt idx="1373">
                  <c:v>0</c:v>
                </c:pt>
                <c:pt idx="1374">
                  <c:v>0</c:v>
                </c:pt>
                <c:pt idx="1375">
                  <c:v>1</c:v>
                </c:pt>
                <c:pt idx="1376">
                  <c:v>0</c:v>
                </c:pt>
                <c:pt idx="1377">
                  <c:v>1</c:v>
                </c:pt>
                <c:pt idx="1378">
                  <c:v>0</c:v>
                </c:pt>
                <c:pt idx="1379">
                  <c:v>0</c:v>
                </c:pt>
                <c:pt idx="1380">
                  <c:v>1</c:v>
                </c:pt>
                <c:pt idx="1381">
                  <c:v>0</c:v>
                </c:pt>
                <c:pt idx="1382">
                  <c:v>1</c:v>
                </c:pt>
                <c:pt idx="1383">
                  <c:v>0</c:v>
                </c:pt>
                <c:pt idx="1384">
                  <c:v>1</c:v>
                </c:pt>
                <c:pt idx="1385">
                  <c:v>0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3</c:v>
                </c:pt>
                <c:pt idx="1397">
                  <c:v>0</c:v>
                </c:pt>
                <c:pt idx="1398">
                  <c:v>0</c:v>
                </c:pt>
                <c:pt idx="1399">
                  <c:v>1</c:v>
                </c:pt>
                <c:pt idx="1400">
                  <c:v>0</c:v>
                </c:pt>
                <c:pt idx="1401">
                  <c:v>0</c:v>
                </c:pt>
                <c:pt idx="1402">
                  <c:v>1</c:v>
                </c:pt>
                <c:pt idx="1403">
                  <c:v>0</c:v>
                </c:pt>
                <c:pt idx="1404">
                  <c:v>0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1</c:v>
                </c:pt>
                <c:pt idx="1416">
                  <c:v>0</c:v>
                </c:pt>
                <c:pt idx="1417">
                  <c:v>2</c:v>
                </c:pt>
                <c:pt idx="1418">
                  <c:v>1</c:v>
                </c:pt>
                <c:pt idx="1419">
                  <c:v>0</c:v>
                </c:pt>
                <c:pt idx="1420">
                  <c:v>0</c:v>
                </c:pt>
                <c:pt idx="1421">
                  <c:v>1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1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1</c:v>
                </c:pt>
                <c:pt idx="1436">
                  <c:v>0</c:v>
                </c:pt>
                <c:pt idx="1437">
                  <c:v>0</c:v>
                </c:pt>
                <c:pt idx="1438">
                  <c:v>1</c:v>
                </c:pt>
                <c:pt idx="1439">
                  <c:v>0</c:v>
                </c:pt>
                <c:pt idx="1440">
                  <c:v>1</c:v>
                </c:pt>
                <c:pt idx="1441">
                  <c:v>4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2</c:v>
                </c:pt>
                <c:pt idx="1447">
                  <c:v>0</c:v>
                </c:pt>
                <c:pt idx="1448">
                  <c:v>1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1</c:v>
                </c:pt>
                <c:pt idx="1453">
                  <c:v>1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1</c:v>
                </c:pt>
                <c:pt idx="1459">
                  <c:v>0</c:v>
                </c:pt>
                <c:pt idx="1460">
                  <c:v>0</c:v>
                </c:pt>
                <c:pt idx="1461">
                  <c:v>2</c:v>
                </c:pt>
                <c:pt idx="1462">
                  <c:v>3</c:v>
                </c:pt>
                <c:pt idx="1463">
                  <c:v>0</c:v>
                </c:pt>
                <c:pt idx="1464">
                  <c:v>1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2</c:v>
                </c:pt>
                <c:pt idx="1473">
                  <c:v>0</c:v>
                </c:pt>
                <c:pt idx="1474">
                  <c:v>0</c:v>
                </c:pt>
                <c:pt idx="1475">
                  <c:v>1</c:v>
                </c:pt>
                <c:pt idx="1476">
                  <c:v>2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1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1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1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1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1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1</c:v>
                </c:pt>
                <c:pt idx="1541">
                  <c:v>1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1</c:v>
                </c:pt>
                <c:pt idx="1548">
                  <c:v>0</c:v>
                </c:pt>
                <c:pt idx="1549">
                  <c:v>0</c:v>
                </c:pt>
                <c:pt idx="1550">
                  <c:v>1</c:v>
                </c:pt>
                <c:pt idx="1551">
                  <c:v>1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1</c:v>
                </c:pt>
                <c:pt idx="1556">
                  <c:v>0</c:v>
                </c:pt>
                <c:pt idx="1557">
                  <c:v>0</c:v>
                </c:pt>
                <c:pt idx="1558">
                  <c:v>1</c:v>
                </c:pt>
                <c:pt idx="1559">
                  <c:v>1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2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1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1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1</c:v>
                </c:pt>
                <c:pt idx="1591">
                  <c:v>1</c:v>
                </c:pt>
                <c:pt idx="1592">
                  <c:v>0</c:v>
                </c:pt>
                <c:pt idx="1593">
                  <c:v>1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1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1</c:v>
                </c:pt>
                <c:pt idx="1606">
                  <c:v>0</c:v>
                </c:pt>
                <c:pt idx="1607">
                  <c:v>0</c:v>
                </c:pt>
                <c:pt idx="1608">
                  <c:v>1</c:v>
                </c:pt>
                <c:pt idx="1609">
                  <c:v>0</c:v>
                </c:pt>
                <c:pt idx="1610">
                  <c:v>1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1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1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1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1</c:v>
                </c:pt>
                <c:pt idx="1673">
                  <c:v>0</c:v>
                </c:pt>
                <c:pt idx="1674">
                  <c:v>2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1</c:v>
                </c:pt>
                <c:pt idx="1690">
                  <c:v>0</c:v>
                </c:pt>
                <c:pt idx="1691">
                  <c:v>1</c:v>
                </c:pt>
                <c:pt idx="1692">
                  <c:v>1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1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1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1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1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1</c:v>
                </c:pt>
                <c:pt idx="1734">
                  <c:v>1</c:v>
                </c:pt>
                <c:pt idx="1735">
                  <c:v>0</c:v>
                </c:pt>
                <c:pt idx="1736">
                  <c:v>0</c:v>
                </c:pt>
                <c:pt idx="1737">
                  <c:v>1</c:v>
                </c:pt>
                <c:pt idx="1738">
                  <c:v>0</c:v>
                </c:pt>
                <c:pt idx="1739">
                  <c:v>0</c:v>
                </c:pt>
                <c:pt idx="1740">
                  <c:v>1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1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1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1</c:v>
                </c:pt>
                <c:pt idx="1780">
                  <c:v>1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1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1</c:v>
                </c:pt>
                <c:pt idx="1804">
                  <c:v>0</c:v>
                </c:pt>
                <c:pt idx="1805">
                  <c:v>0</c:v>
                </c:pt>
                <c:pt idx="1806">
                  <c:v>1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2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1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1</c:v>
                </c:pt>
                <c:pt idx="1829">
                  <c:v>0</c:v>
                </c:pt>
                <c:pt idx="1830">
                  <c:v>0</c:v>
                </c:pt>
                <c:pt idx="1831">
                  <c:v>1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1</c:v>
                </c:pt>
                <c:pt idx="1837">
                  <c:v>0</c:v>
                </c:pt>
                <c:pt idx="1838">
                  <c:v>0</c:v>
                </c:pt>
                <c:pt idx="1839">
                  <c:v>1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1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1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1</c:v>
                </c:pt>
                <c:pt idx="1883">
                  <c:v>0</c:v>
                </c:pt>
                <c:pt idx="1884">
                  <c:v>0</c:v>
                </c:pt>
                <c:pt idx="1885">
                  <c:v>1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1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1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1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1</c:v>
                </c:pt>
                <c:pt idx="1962">
                  <c:v>0</c:v>
                </c:pt>
                <c:pt idx="1963">
                  <c:v>1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1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1</c:v>
                </c:pt>
                <c:pt idx="1983">
                  <c:v>0</c:v>
                </c:pt>
                <c:pt idx="1984">
                  <c:v>0</c:v>
                </c:pt>
                <c:pt idx="1985">
                  <c:v>1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1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1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1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1</c:v>
                </c:pt>
                <c:pt idx="2025">
                  <c:v>0</c:v>
                </c:pt>
                <c:pt idx="2026">
                  <c:v>1</c:v>
                </c:pt>
                <c:pt idx="2027">
                  <c:v>0</c:v>
                </c:pt>
                <c:pt idx="2028">
                  <c:v>1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1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5E-44AA-90CE-82D400CAF6F2}"/>
            </c:ext>
          </c:extLst>
        </c:ser>
        <c:ser>
          <c:idx val="1"/>
          <c:order val="1"/>
          <c:tx>
            <c:strRef>
              <c:f>'CH79'!$J$1</c:f>
              <c:strCache>
                <c:ptCount val="1"/>
                <c:pt idx="0">
                  <c:v>Co-60</c:v>
                </c:pt>
              </c:strCache>
            </c:strRef>
          </c:tx>
          <c:spPr>
            <a:ln w="19050" cap="rnd">
              <a:solidFill>
                <a:srgbClr val="0017C4"/>
              </a:solidFill>
              <a:round/>
            </a:ln>
            <a:effectLst/>
          </c:spPr>
          <c:marker>
            <c:symbol val="none"/>
          </c:marker>
          <c:xVal>
            <c:strRef>
              <c:f>'CH79'!$D:$D</c:f>
              <c:strCache>
                <c:ptCount val="2049"/>
                <c:pt idx="0">
                  <c:v>channels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  <c:pt idx="32">
                  <c:v>31</c:v>
                </c:pt>
                <c:pt idx="33">
                  <c:v>32</c:v>
                </c:pt>
                <c:pt idx="34">
                  <c:v>33</c:v>
                </c:pt>
                <c:pt idx="35">
                  <c:v>34</c:v>
                </c:pt>
                <c:pt idx="36">
                  <c:v>35</c:v>
                </c:pt>
                <c:pt idx="37">
                  <c:v>36</c:v>
                </c:pt>
                <c:pt idx="38">
                  <c:v>37</c:v>
                </c:pt>
                <c:pt idx="39">
                  <c:v>38</c:v>
                </c:pt>
                <c:pt idx="40">
                  <c:v>39</c:v>
                </c:pt>
                <c:pt idx="41">
                  <c:v>40</c:v>
                </c:pt>
                <c:pt idx="42">
                  <c:v>41</c:v>
                </c:pt>
                <c:pt idx="43">
                  <c:v>42</c:v>
                </c:pt>
                <c:pt idx="44">
                  <c:v>43</c:v>
                </c:pt>
                <c:pt idx="45">
                  <c:v>44</c:v>
                </c:pt>
                <c:pt idx="46">
                  <c:v>45</c:v>
                </c:pt>
                <c:pt idx="47">
                  <c:v>46</c:v>
                </c:pt>
                <c:pt idx="48">
                  <c:v>47</c:v>
                </c:pt>
                <c:pt idx="49">
                  <c:v>48</c:v>
                </c:pt>
                <c:pt idx="50">
                  <c:v>49</c:v>
                </c:pt>
                <c:pt idx="51">
                  <c:v>50</c:v>
                </c:pt>
                <c:pt idx="52">
                  <c:v>51</c:v>
                </c:pt>
                <c:pt idx="53">
                  <c:v>52</c:v>
                </c:pt>
                <c:pt idx="54">
                  <c:v>53</c:v>
                </c:pt>
                <c:pt idx="55">
                  <c:v>54</c:v>
                </c:pt>
                <c:pt idx="56">
                  <c:v>55</c:v>
                </c:pt>
                <c:pt idx="57">
                  <c:v>56</c:v>
                </c:pt>
                <c:pt idx="58">
                  <c:v>57</c:v>
                </c:pt>
                <c:pt idx="59">
                  <c:v>58</c:v>
                </c:pt>
                <c:pt idx="60">
                  <c:v>59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108</c:v>
                </c:pt>
                <c:pt idx="110">
                  <c:v>109</c:v>
                </c:pt>
                <c:pt idx="111">
                  <c:v>110</c:v>
                </c:pt>
                <c:pt idx="112">
                  <c:v>111</c:v>
                </c:pt>
                <c:pt idx="113">
                  <c:v>112</c:v>
                </c:pt>
                <c:pt idx="114">
                  <c:v>113</c:v>
                </c:pt>
                <c:pt idx="115">
                  <c:v>114</c:v>
                </c:pt>
                <c:pt idx="116">
                  <c:v>115</c:v>
                </c:pt>
                <c:pt idx="117">
                  <c:v>116</c:v>
                </c:pt>
                <c:pt idx="118">
                  <c:v>117</c:v>
                </c:pt>
                <c:pt idx="119">
                  <c:v>118</c:v>
                </c:pt>
                <c:pt idx="120">
                  <c:v>119</c:v>
                </c:pt>
                <c:pt idx="121">
                  <c:v>120</c:v>
                </c:pt>
                <c:pt idx="122">
                  <c:v>121</c:v>
                </c:pt>
                <c:pt idx="123">
                  <c:v>122</c:v>
                </c:pt>
                <c:pt idx="124">
                  <c:v>123</c:v>
                </c:pt>
                <c:pt idx="125">
                  <c:v>124</c:v>
                </c:pt>
                <c:pt idx="126">
                  <c:v>125</c:v>
                </c:pt>
                <c:pt idx="127">
                  <c:v>126</c:v>
                </c:pt>
                <c:pt idx="128">
                  <c:v>127</c:v>
                </c:pt>
                <c:pt idx="129">
                  <c:v>128</c:v>
                </c:pt>
                <c:pt idx="130">
                  <c:v>129</c:v>
                </c:pt>
                <c:pt idx="131">
                  <c:v>130</c:v>
                </c:pt>
                <c:pt idx="132">
                  <c:v>131</c:v>
                </c:pt>
                <c:pt idx="133">
                  <c:v>132</c:v>
                </c:pt>
                <c:pt idx="134">
                  <c:v>133</c:v>
                </c:pt>
                <c:pt idx="135">
                  <c:v>134</c:v>
                </c:pt>
                <c:pt idx="136">
                  <c:v>135</c:v>
                </c:pt>
                <c:pt idx="137">
                  <c:v>136</c:v>
                </c:pt>
                <c:pt idx="138">
                  <c:v>137</c:v>
                </c:pt>
                <c:pt idx="139">
                  <c:v>138</c:v>
                </c:pt>
                <c:pt idx="140">
                  <c:v>139</c:v>
                </c:pt>
                <c:pt idx="141">
                  <c:v>140</c:v>
                </c:pt>
                <c:pt idx="142">
                  <c:v>141</c:v>
                </c:pt>
                <c:pt idx="143">
                  <c:v>142</c:v>
                </c:pt>
                <c:pt idx="144">
                  <c:v>143</c:v>
                </c:pt>
                <c:pt idx="145">
                  <c:v>144</c:v>
                </c:pt>
                <c:pt idx="146">
                  <c:v>145</c:v>
                </c:pt>
                <c:pt idx="147">
                  <c:v>146</c:v>
                </c:pt>
                <c:pt idx="148">
                  <c:v>147</c:v>
                </c:pt>
                <c:pt idx="149">
                  <c:v>148</c:v>
                </c:pt>
                <c:pt idx="150">
                  <c:v>149</c:v>
                </c:pt>
                <c:pt idx="151">
                  <c:v>150</c:v>
                </c:pt>
                <c:pt idx="152">
                  <c:v>151</c:v>
                </c:pt>
                <c:pt idx="153">
                  <c:v>152</c:v>
                </c:pt>
                <c:pt idx="154">
                  <c:v>153</c:v>
                </c:pt>
                <c:pt idx="155">
                  <c:v>154</c:v>
                </c:pt>
                <c:pt idx="156">
                  <c:v>155</c:v>
                </c:pt>
                <c:pt idx="157">
                  <c:v>156</c:v>
                </c:pt>
                <c:pt idx="158">
                  <c:v>157</c:v>
                </c:pt>
                <c:pt idx="159">
                  <c:v>158</c:v>
                </c:pt>
                <c:pt idx="160">
                  <c:v>159</c:v>
                </c:pt>
                <c:pt idx="161">
                  <c:v>160</c:v>
                </c:pt>
                <c:pt idx="162">
                  <c:v>161</c:v>
                </c:pt>
                <c:pt idx="163">
                  <c:v>162</c:v>
                </c:pt>
                <c:pt idx="164">
                  <c:v>163</c:v>
                </c:pt>
                <c:pt idx="165">
                  <c:v>164</c:v>
                </c:pt>
                <c:pt idx="166">
                  <c:v>165</c:v>
                </c:pt>
                <c:pt idx="167">
                  <c:v>166</c:v>
                </c:pt>
                <c:pt idx="168">
                  <c:v>167</c:v>
                </c:pt>
                <c:pt idx="169">
                  <c:v>168</c:v>
                </c:pt>
                <c:pt idx="170">
                  <c:v>169</c:v>
                </c:pt>
                <c:pt idx="171">
                  <c:v>170</c:v>
                </c:pt>
                <c:pt idx="172">
                  <c:v>171</c:v>
                </c:pt>
                <c:pt idx="173">
                  <c:v>172</c:v>
                </c:pt>
                <c:pt idx="174">
                  <c:v>173</c:v>
                </c:pt>
                <c:pt idx="175">
                  <c:v>174</c:v>
                </c:pt>
                <c:pt idx="176">
                  <c:v>175</c:v>
                </c:pt>
                <c:pt idx="177">
                  <c:v>176</c:v>
                </c:pt>
                <c:pt idx="178">
                  <c:v>177</c:v>
                </c:pt>
                <c:pt idx="179">
                  <c:v>178</c:v>
                </c:pt>
                <c:pt idx="180">
                  <c:v>179</c:v>
                </c:pt>
                <c:pt idx="181">
                  <c:v>180</c:v>
                </c:pt>
                <c:pt idx="182">
                  <c:v>181</c:v>
                </c:pt>
                <c:pt idx="183">
                  <c:v>182</c:v>
                </c:pt>
                <c:pt idx="184">
                  <c:v>183</c:v>
                </c:pt>
                <c:pt idx="185">
                  <c:v>184</c:v>
                </c:pt>
                <c:pt idx="186">
                  <c:v>185</c:v>
                </c:pt>
                <c:pt idx="187">
                  <c:v>186</c:v>
                </c:pt>
                <c:pt idx="188">
                  <c:v>187</c:v>
                </c:pt>
                <c:pt idx="189">
                  <c:v>188</c:v>
                </c:pt>
                <c:pt idx="190">
                  <c:v>189</c:v>
                </c:pt>
                <c:pt idx="191">
                  <c:v>190</c:v>
                </c:pt>
                <c:pt idx="192">
                  <c:v>191</c:v>
                </c:pt>
                <c:pt idx="193">
                  <c:v>192</c:v>
                </c:pt>
                <c:pt idx="194">
                  <c:v>193</c:v>
                </c:pt>
                <c:pt idx="195">
                  <c:v>194</c:v>
                </c:pt>
                <c:pt idx="196">
                  <c:v>195</c:v>
                </c:pt>
                <c:pt idx="197">
                  <c:v>196</c:v>
                </c:pt>
                <c:pt idx="198">
                  <c:v>197</c:v>
                </c:pt>
                <c:pt idx="199">
                  <c:v>198</c:v>
                </c:pt>
                <c:pt idx="200">
                  <c:v>199</c:v>
                </c:pt>
                <c:pt idx="201">
                  <c:v>200</c:v>
                </c:pt>
                <c:pt idx="202">
                  <c:v>201</c:v>
                </c:pt>
                <c:pt idx="203">
                  <c:v>202</c:v>
                </c:pt>
                <c:pt idx="204">
                  <c:v>203</c:v>
                </c:pt>
                <c:pt idx="205">
                  <c:v>204</c:v>
                </c:pt>
                <c:pt idx="206">
                  <c:v>205</c:v>
                </c:pt>
                <c:pt idx="207">
                  <c:v>206</c:v>
                </c:pt>
                <c:pt idx="208">
                  <c:v>207</c:v>
                </c:pt>
                <c:pt idx="209">
                  <c:v>208</c:v>
                </c:pt>
                <c:pt idx="210">
                  <c:v>209</c:v>
                </c:pt>
                <c:pt idx="211">
                  <c:v>210</c:v>
                </c:pt>
                <c:pt idx="212">
                  <c:v>211</c:v>
                </c:pt>
                <c:pt idx="213">
                  <c:v>212</c:v>
                </c:pt>
                <c:pt idx="214">
                  <c:v>213</c:v>
                </c:pt>
                <c:pt idx="215">
                  <c:v>214</c:v>
                </c:pt>
                <c:pt idx="216">
                  <c:v>215</c:v>
                </c:pt>
                <c:pt idx="217">
                  <c:v>216</c:v>
                </c:pt>
                <c:pt idx="218">
                  <c:v>217</c:v>
                </c:pt>
                <c:pt idx="219">
                  <c:v>218</c:v>
                </c:pt>
                <c:pt idx="220">
                  <c:v>219</c:v>
                </c:pt>
                <c:pt idx="221">
                  <c:v>220</c:v>
                </c:pt>
                <c:pt idx="222">
                  <c:v>221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  <c:pt idx="254">
                  <c:v>253</c:v>
                </c:pt>
                <c:pt idx="255">
                  <c:v>254</c:v>
                </c:pt>
                <c:pt idx="256">
                  <c:v>255</c:v>
                </c:pt>
                <c:pt idx="257">
                  <c:v>256</c:v>
                </c:pt>
                <c:pt idx="258">
                  <c:v>257</c:v>
                </c:pt>
                <c:pt idx="259">
                  <c:v>258</c:v>
                </c:pt>
                <c:pt idx="260">
                  <c:v>259</c:v>
                </c:pt>
                <c:pt idx="261">
                  <c:v>260</c:v>
                </c:pt>
                <c:pt idx="262">
                  <c:v>261</c:v>
                </c:pt>
                <c:pt idx="263">
                  <c:v>262</c:v>
                </c:pt>
                <c:pt idx="264">
                  <c:v>263</c:v>
                </c:pt>
                <c:pt idx="265">
                  <c:v>264</c:v>
                </c:pt>
                <c:pt idx="266">
                  <c:v>265</c:v>
                </c:pt>
                <c:pt idx="267">
                  <c:v>266</c:v>
                </c:pt>
                <c:pt idx="268">
                  <c:v>267</c:v>
                </c:pt>
                <c:pt idx="269">
                  <c:v>268</c:v>
                </c:pt>
                <c:pt idx="270">
                  <c:v>269</c:v>
                </c:pt>
                <c:pt idx="271">
                  <c:v>270</c:v>
                </c:pt>
                <c:pt idx="272">
                  <c:v>271</c:v>
                </c:pt>
                <c:pt idx="273">
                  <c:v>272</c:v>
                </c:pt>
                <c:pt idx="274">
                  <c:v>273</c:v>
                </c:pt>
                <c:pt idx="275">
                  <c:v>274</c:v>
                </c:pt>
                <c:pt idx="276">
                  <c:v>275</c:v>
                </c:pt>
                <c:pt idx="277">
                  <c:v>276</c:v>
                </c:pt>
                <c:pt idx="278">
                  <c:v>277</c:v>
                </c:pt>
                <c:pt idx="279">
                  <c:v>278</c:v>
                </c:pt>
                <c:pt idx="280">
                  <c:v>279</c:v>
                </c:pt>
                <c:pt idx="281">
                  <c:v>280</c:v>
                </c:pt>
                <c:pt idx="282">
                  <c:v>281</c:v>
                </c:pt>
                <c:pt idx="283">
                  <c:v>282</c:v>
                </c:pt>
                <c:pt idx="284">
                  <c:v>283</c:v>
                </c:pt>
                <c:pt idx="285">
                  <c:v>284</c:v>
                </c:pt>
                <c:pt idx="286">
                  <c:v>285</c:v>
                </c:pt>
                <c:pt idx="287">
                  <c:v>286</c:v>
                </c:pt>
                <c:pt idx="288">
                  <c:v>287</c:v>
                </c:pt>
                <c:pt idx="289">
                  <c:v>288</c:v>
                </c:pt>
                <c:pt idx="290">
                  <c:v>289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293</c:v>
                </c:pt>
                <c:pt idx="295">
                  <c:v>294</c:v>
                </c:pt>
                <c:pt idx="296">
                  <c:v>295</c:v>
                </c:pt>
                <c:pt idx="297">
                  <c:v>296</c:v>
                </c:pt>
                <c:pt idx="298">
                  <c:v>297</c:v>
                </c:pt>
                <c:pt idx="299">
                  <c:v>298</c:v>
                </c:pt>
                <c:pt idx="300">
                  <c:v>299</c:v>
                </c:pt>
                <c:pt idx="301">
                  <c:v>300</c:v>
                </c:pt>
                <c:pt idx="302">
                  <c:v>301</c:v>
                </c:pt>
                <c:pt idx="303">
                  <c:v>302</c:v>
                </c:pt>
                <c:pt idx="304">
                  <c:v>303</c:v>
                </c:pt>
                <c:pt idx="305">
                  <c:v>304</c:v>
                </c:pt>
                <c:pt idx="306">
                  <c:v>305</c:v>
                </c:pt>
                <c:pt idx="307">
                  <c:v>306</c:v>
                </c:pt>
                <c:pt idx="308">
                  <c:v>307</c:v>
                </c:pt>
                <c:pt idx="309">
                  <c:v>308</c:v>
                </c:pt>
                <c:pt idx="310">
                  <c:v>309</c:v>
                </c:pt>
                <c:pt idx="311">
                  <c:v>310</c:v>
                </c:pt>
                <c:pt idx="312">
                  <c:v>311</c:v>
                </c:pt>
                <c:pt idx="313">
                  <c:v>312</c:v>
                </c:pt>
                <c:pt idx="314">
                  <c:v>313</c:v>
                </c:pt>
                <c:pt idx="315">
                  <c:v>314</c:v>
                </c:pt>
                <c:pt idx="316">
                  <c:v>315</c:v>
                </c:pt>
                <c:pt idx="317">
                  <c:v>316</c:v>
                </c:pt>
                <c:pt idx="318">
                  <c:v>317</c:v>
                </c:pt>
                <c:pt idx="319">
                  <c:v>318</c:v>
                </c:pt>
                <c:pt idx="320">
                  <c:v>319</c:v>
                </c:pt>
                <c:pt idx="321">
                  <c:v>320</c:v>
                </c:pt>
                <c:pt idx="322">
                  <c:v>321</c:v>
                </c:pt>
                <c:pt idx="323">
                  <c:v>322</c:v>
                </c:pt>
                <c:pt idx="324">
                  <c:v>323</c:v>
                </c:pt>
                <c:pt idx="325">
                  <c:v>324</c:v>
                </c:pt>
                <c:pt idx="326">
                  <c:v>325</c:v>
                </c:pt>
                <c:pt idx="327">
                  <c:v>326</c:v>
                </c:pt>
                <c:pt idx="328">
                  <c:v>327</c:v>
                </c:pt>
                <c:pt idx="329">
                  <c:v>328</c:v>
                </c:pt>
                <c:pt idx="330">
                  <c:v>329</c:v>
                </c:pt>
                <c:pt idx="331">
                  <c:v>330</c:v>
                </c:pt>
                <c:pt idx="332">
                  <c:v>331</c:v>
                </c:pt>
                <c:pt idx="333">
                  <c:v>332</c:v>
                </c:pt>
                <c:pt idx="334">
                  <c:v>333</c:v>
                </c:pt>
                <c:pt idx="335">
                  <c:v>334</c:v>
                </c:pt>
                <c:pt idx="336">
                  <c:v>335</c:v>
                </c:pt>
                <c:pt idx="337">
                  <c:v>336</c:v>
                </c:pt>
                <c:pt idx="338">
                  <c:v>337</c:v>
                </c:pt>
                <c:pt idx="339">
                  <c:v>338</c:v>
                </c:pt>
                <c:pt idx="340">
                  <c:v>339</c:v>
                </c:pt>
                <c:pt idx="341">
                  <c:v>340</c:v>
                </c:pt>
                <c:pt idx="342">
                  <c:v>341</c:v>
                </c:pt>
                <c:pt idx="343">
                  <c:v>342</c:v>
                </c:pt>
                <c:pt idx="344">
                  <c:v>343</c:v>
                </c:pt>
                <c:pt idx="345">
                  <c:v>344</c:v>
                </c:pt>
                <c:pt idx="346">
                  <c:v>345</c:v>
                </c:pt>
                <c:pt idx="347">
                  <c:v>346</c:v>
                </c:pt>
                <c:pt idx="348">
                  <c:v>347</c:v>
                </c:pt>
                <c:pt idx="349">
                  <c:v>348</c:v>
                </c:pt>
                <c:pt idx="350">
                  <c:v>349</c:v>
                </c:pt>
                <c:pt idx="351">
                  <c:v>350</c:v>
                </c:pt>
                <c:pt idx="352">
                  <c:v>351</c:v>
                </c:pt>
                <c:pt idx="353">
                  <c:v>352</c:v>
                </c:pt>
                <c:pt idx="354">
                  <c:v>353</c:v>
                </c:pt>
                <c:pt idx="355">
                  <c:v>354</c:v>
                </c:pt>
                <c:pt idx="356">
                  <c:v>355</c:v>
                </c:pt>
                <c:pt idx="357">
                  <c:v>356</c:v>
                </c:pt>
                <c:pt idx="358">
                  <c:v>357</c:v>
                </c:pt>
                <c:pt idx="359">
                  <c:v>358</c:v>
                </c:pt>
                <c:pt idx="360">
                  <c:v>359</c:v>
                </c:pt>
                <c:pt idx="361">
                  <c:v>360</c:v>
                </c:pt>
                <c:pt idx="362">
                  <c:v>361</c:v>
                </c:pt>
                <c:pt idx="363">
                  <c:v>362</c:v>
                </c:pt>
                <c:pt idx="364">
                  <c:v>363</c:v>
                </c:pt>
                <c:pt idx="365">
                  <c:v>364</c:v>
                </c:pt>
                <c:pt idx="366">
                  <c:v>365</c:v>
                </c:pt>
                <c:pt idx="367">
                  <c:v>366</c:v>
                </c:pt>
                <c:pt idx="368">
                  <c:v>367</c:v>
                </c:pt>
                <c:pt idx="369">
                  <c:v>368</c:v>
                </c:pt>
                <c:pt idx="370">
                  <c:v>369</c:v>
                </c:pt>
                <c:pt idx="371">
                  <c:v>370</c:v>
                </c:pt>
                <c:pt idx="372">
                  <c:v>371</c:v>
                </c:pt>
                <c:pt idx="373">
                  <c:v>372</c:v>
                </c:pt>
                <c:pt idx="374">
                  <c:v>373</c:v>
                </c:pt>
                <c:pt idx="375">
                  <c:v>374</c:v>
                </c:pt>
                <c:pt idx="376">
                  <c:v>375</c:v>
                </c:pt>
                <c:pt idx="377">
                  <c:v>376</c:v>
                </c:pt>
                <c:pt idx="378">
                  <c:v>377</c:v>
                </c:pt>
                <c:pt idx="379">
                  <c:v>378</c:v>
                </c:pt>
                <c:pt idx="380">
                  <c:v>379</c:v>
                </c:pt>
                <c:pt idx="381">
                  <c:v>380</c:v>
                </c:pt>
                <c:pt idx="382">
                  <c:v>381</c:v>
                </c:pt>
                <c:pt idx="383">
                  <c:v>382</c:v>
                </c:pt>
                <c:pt idx="384">
                  <c:v>383</c:v>
                </c:pt>
                <c:pt idx="385">
                  <c:v>384</c:v>
                </c:pt>
                <c:pt idx="386">
                  <c:v>385</c:v>
                </c:pt>
                <c:pt idx="387">
                  <c:v>386</c:v>
                </c:pt>
                <c:pt idx="388">
                  <c:v>387</c:v>
                </c:pt>
                <c:pt idx="389">
                  <c:v>388</c:v>
                </c:pt>
                <c:pt idx="390">
                  <c:v>389</c:v>
                </c:pt>
                <c:pt idx="391">
                  <c:v>390</c:v>
                </c:pt>
                <c:pt idx="392">
                  <c:v>391</c:v>
                </c:pt>
                <c:pt idx="393">
                  <c:v>392</c:v>
                </c:pt>
                <c:pt idx="394">
                  <c:v>393</c:v>
                </c:pt>
                <c:pt idx="395">
                  <c:v>394</c:v>
                </c:pt>
                <c:pt idx="396">
                  <c:v>395</c:v>
                </c:pt>
                <c:pt idx="397">
                  <c:v>396</c:v>
                </c:pt>
                <c:pt idx="398">
                  <c:v>397</c:v>
                </c:pt>
                <c:pt idx="399">
                  <c:v>398</c:v>
                </c:pt>
                <c:pt idx="400">
                  <c:v>399</c:v>
                </c:pt>
                <c:pt idx="401">
                  <c:v>400</c:v>
                </c:pt>
                <c:pt idx="402">
                  <c:v>401</c:v>
                </c:pt>
                <c:pt idx="403">
                  <c:v>402</c:v>
                </c:pt>
                <c:pt idx="404">
                  <c:v>403</c:v>
                </c:pt>
                <c:pt idx="405">
                  <c:v>404</c:v>
                </c:pt>
                <c:pt idx="406">
                  <c:v>405</c:v>
                </c:pt>
                <c:pt idx="407">
                  <c:v>406</c:v>
                </c:pt>
                <c:pt idx="408">
                  <c:v>407</c:v>
                </c:pt>
                <c:pt idx="409">
                  <c:v>408</c:v>
                </c:pt>
                <c:pt idx="410">
                  <c:v>409</c:v>
                </c:pt>
                <c:pt idx="411">
                  <c:v>410</c:v>
                </c:pt>
                <c:pt idx="412">
                  <c:v>411</c:v>
                </c:pt>
                <c:pt idx="413">
                  <c:v>412</c:v>
                </c:pt>
                <c:pt idx="414">
                  <c:v>413</c:v>
                </c:pt>
                <c:pt idx="415">
                  <c:v>414</c:v>
                </c:pt>
                <c:pt idx="416">
                  <c:v>415</c:v>
                </c:pt>
                <c:pt idx="417">
                  <c:v>416</c:v>
                </c:pt>
                <c:pt idx="418">
                  <c:v>417</c:v>
                </c:pt>
                <c:pt idx="419">
                  <c:v>418</c:v>
                </c:pt>
                <c:pt idx="420">
                  <c:v>419</c:v>
                </c:pt>
                <c:pt idx="421">
                  <c:v>420</c:v>
                </c:pt>
                <c:pt idx="422">
                  <c:v>421</c:v>
                </c:pt>
                <c:pt idx="423">
                  <c:v>422</c:v>
                </c:pt>
                <c:pt idx="424">
                  <c:v>423</c:v>
                </c:pt>
                <c:pt idx="425">
                  <c:v>424</c:v>
                </c:pt>
                <c:pt idx="426">
                  <c:v>425</c:v>
                </c:pt>
                <c:pt idx="427">
                  <c:v>426</c:v>
                </c:pt>
                <c:pt idx="428">
                  <c:v>427</c:v>
                </c:pt>
                <c:pt idx="429">
                  <c:v>428</c:v>
                </c:pt>
                <c:pt idx="430">
                  <c:v>429</c:v>
                </c:pt>
                <c:pt idx="431">
                  <c:v>430</c:v>
                </c:pt>
                <c:pt idx="432">
                  <c:v>431</c:v>
                </c:pt>
                <c:pt idx="433">
                  <c:v>432</c:v>
                </c:pt>
                <c:pt idx="434">
                  <c:v>433</c:v>
                </c:pt>
                <c:pt idx="435">
                  <c:v>434</c:v>
                </c:pt>
                <c:pt idx="436">
                  <c:v>435</c:v>
                </c:pt>
                <c:pt idx="437">
                  <c:v>436</c:v>
                </c:pt>
                <c:pt idx="438">
                  <c:v>437</c:v>
                </c:pt>
                <c:pt idx="439">
                  <c:v>438</c:v>
                </c:pt>
                <c:pt idx="440">
                  <c:v>439</c:v>
                </c:pt>
                <c:pt idx="441">
                  <c:v>440</c:v>
                </c:pt>
                <c:pt idx="442">
                  <c:v>441</c:v>
                </c:pt>
                <c:pt idx="443">
                  <c:v>442</c:v>
                </c:pt>
                <c:pt idx="444">
                  <c:v>443</c:v>
                </c:pt>
                <c:pt idx="445">
                  <c:v>444</c:v>
                </c:pt>
                <c:pt idx="446">
                  <c:v>445</c:v>
                </c:pt>
                <c:pt idx="447">
                  <c:v>446</c:v>
                </c:pt>
                <c:pt idx="448">
                  <c:v>447</c:v>
                </c:pt>
                <c:pt idx="449">
                  <c:v>448</c:v>
                </c:pt>
                <c:pt idx="450">
                  <c:v>449</c:v>
                </c:pt>
                <c:pt idx="451">
                  <c:v>450</c:v>
                </c:pt>
                <c:pt idx="452">
                  <c:v>451</c:v>
                </c:pt>
                <c:pt idx="453">
                  <c:v>452</c:v>
                </c:pt>
                <c:pt idx="454">
                  <c:v>453</c:v>
                </c:pt>
                <c:pt idx="455">
                  <c:v>454</c:v>
                </c:pt>
                <c:pt idx="456">
                  <c:v>455</c:v>
                </c:pt>
                <c:pt idx="457">
                  <c:v>456</c:v>
                </c:pt>
                <c:pt idx="458">
                  <c:v>457</c:v>
                </c:pt>
                <c:pt idx="459">
                  <c:v>458</c:v>
                </c:pt>
                <c:pt idx="460">
                  <c:v>459</c:v>
                </c:pt>
                <c:pt idx="461">
                  <c:v>460</c:v>
                </c:pt>
                <c:pt idx="462">
                  <c:v>461</c:v>
                </c:pt>
                <c:pt idx="463">
                  <c:v>462</c:v>
                </c:pt>
                <c:pt idx="464">
                  <c:v>463</c:v>
                </c:pt>
                <c:pt idx="465">
                  <c:v>464</c:v>
                </c:pt>
                <c:pt idx="466">
                  <c:v>465</c:v>
                </c:pt>
                <c:pt idx="467">
                  <c:v>466</c:v>
                </c:pt>
                <c:pt idx="468">
                  <c:v>467</c:v>
                </c:pt>
                <c:pt idx="469">
                  <c:v>468</c:v>
                </c:pt>
                <c:pt idx="470">
                  <c:v>469</c:v>
                </c:pt>
                <c:pt idx="471">
                  <c:v>470</c:v>
                </c:pt>
                <c:pt idx="472">
                  <c:v>471</c:v>
                </c:pt>
                <c:pt idx="473">
                  <c:v>472</c:v>
                </c:pt>
                <c:pt idx="474">
                  <c:v>473</c:v>
                </c:pt>
                <c:pt idx="475">
                  <c:v>474</c:v>
                </c:pt>
                <c:pt idx="476">
                  <c:v>475</c:v>
                </c:pt>
                <c:pt idx="477">
                  <c:v>476</c:v>
                </c:pt>
                <c:pt idx="478">
                  <c:v>477</c:v>
                </c:pt>
                <c:pt idx="479">
                  <c:v>478</c:v>
                </c:pt>
                <c:pt idx="480">
                  <c:v>479</c:v>
                </c:pt>
                <c:pt idx="481">
                  <c:v>480</c:v>
                </c:pt>
                <c:pt idx="482">
                  <c:v>481</c:v>
                </c:pt>
                <c:pt idx="483">
                  <c:v>482</c:v>
                </c:pt>
                <c:pt idx="484">
                  <c:v>483</c:v>
                </c:pt>
                <c:pt idx="485">
                  <c:v>484</c:v>
                </c:pt>
                <c:pt idx="486">
                  <c:v>485</c:v>
                </c:pt>
                <c:pt idx="487">
                  <c:v>486</c:v>
                </c:pt>
                <c:pt idx="488">
                  <c:v>487</c:v>
                </c:pt>
                <c:pt idx="489">
                  <c:v>488</c:v>
                </c:pt>
                <c:pt idx="490">
                  <c:v>489</c:v>
                </c:pt>
                <c:pt idx="491">
                  <c:v>490</c:v>
                </c:pt>
                <c:pt idx="492">
                  <c:v>491</c:v>
                </c:pt>
                <c:pt idx="493">
                  <c:v>492</c:v>
                </c:pt>
                <c:pt idx="494">
                  <c:v>493</c:v>
                </c:pt>
                <c:pt idx="495">
                  <c:v>494</c:v>
                </c:pt>
                <c:pt idx="496">
                  <c:v>495</c:v>
                </c:pt>
                <c:pt idx="497">
                  <c:v>496</c:v>
                </c:pt>
                <c:pt idx="498">
                  <c:v>497</c:v>
                </c:pt>
                <c:pt idx="499">
                  <c:v>498</c:v>
                </c:pt>
                <c:pt idx="500">
                  <c:v>499</c:v>
                </c:pt>
                <c:pt idx="501">
                  <c:v>500</c:v>
                </c:pt>
                <c:pt idx="502">
                  <c:v>501</c:v>
                </c:pt>
                <c:pt idx="503">
                  <c:v>502</c:v>
                </c:pt>
                <c:pt idx="504">
                  <c:v>503</c:v>
                </c:pt>
                <c:pt idx="505">
                  <c:v>504</c:v>
                </c:pt>
                <c:pt idx="506">
                  <c:v>505</c:v>
                </c:pt>
                <c:pt idx="507">
                  <c:v>506</c:v>
                </c:pt>
                <c:pt idx="508">
                  <c:v>507</c:v>
                </c:pt>
                <c:pt idx="509">
                  <c:v>508</c:v>
                </c:pt>
                <c:pt idx="510">
                  <c:v>509</c:v>
                </c:pt>
                <c:pt idx="511">
                  <c:v>510</c:v>
                </c:pt>
                <c:pt idx="512">
                  <c:v>511</c:v>
                </c:pt>
                <c:pt idx="513">
                  <c:v>512</c:v>
                </c:pt>
                <c:pt idx="514">
                  <c:v>513</c:v>
                </c:pt>
                <c:pt idx="515">
                  <c:v>514</c:v>
                </c:pt>
                <c:pt idx="516">
                  <c:v>515</c:v>
                </c:pt>
                <c:pt idx="517">
                  <c:v>516</c:v>
                </c:pt>
                <c:pt idx="518">
                  <c:v>517</c:v>
                </c:pt>
                <c:pt idx="519">
                  <c:v>518</c:v>
                </c:pt>
                <c:pt idx="520">
                  <c:v>519</c:v>
                </c:pt>
                <c:pt idx="521">
                  <c:v>520</c:v>
                </c:pt>
                <c:pt idx="522">
                  <c:v>521</c:v>
                </c:pt>
                <c:pt idx="523">
                  <c:v>522</c:v>
                </c:pt>
                <c:pt idx="524">
                  <c:v>523</c:v>
                </c:pt>
                <c:pt idx="525">
                  <c:v>524</c:v>
                </c:pt>
                <c:pt idx="526">
                  <c:v>525</c:v>
                </c:pt>
                <c:pt idx="527">
                  <c:v>526</c:v>
                </c:pt>
                <c:pt idx="528">
                  <c:v>527</c:v>
                </c:pt>
                <c:pt idx="529">
                  <c:v>528</c:v>
                </c:pt>
                <c:pt idx="530">
                  <c:v>529</c:v>
                </c:pt>
                <c:pt idx="531">
                  <c:v>530</c:v>
                </c:pt>
                <c:pt idx="532">
                  <c:v>531</c:v>
                </c:pt>
                <c:pt idx="533">
                  <c:v>532</c:v>
                </c:pt>
                <c:pt idx="534">
                  <c:v>533</c:v>
                </c:pt>
                <c:pt idx="535">
                  <c:v>534</c:v>
                </c:pt>
                <c:pt idx="536">
                  <c:v>535</c:v>
                </c:pt>
                <c:pt idx="537">
                  <c:v>536</c:v>
                </c:pt>
                <c:pt idx="538">
                  <c:v>537</c:v>
                </c:pt>
                <c:pt idx="539">
                  <c:v>538</c:v>
                </c:pt>
                <c:pt idx="540">
                  <c:v>539</c:v>
                </c:pt>
                <c:pt idx="541">
                  <c:v>540</c:v>
                </c:pt>
                <c:pt idx="542">
                  <c:v>541</c:v>
                </c:pt>
                <c:pt idx="543">
                  <c:v>542</c:v>
                </c:pt>
                <c:pt idx="544">
                  <c:v>543</c:v>
                </c:pt>
                <c:pt idx="545">
                  <c:v>544</c:v>
                </c:pt>
                <c:pt idx="546">
                  <c:v>545</c:v>
                </c:pt>
                <c:pt idx="547">
                  <c:v>546</c:v>
                </c:pt>
                <c:pt idx="548">
                  <c:v>547</c:v>
                </c:pt>
                <c:pt idx="549">
                  <c:v>548</c:v>
                </c:pt>
                <c:pt idx="550">
                  <c:v>549</c:v>
                </c:pt>
                <c:pt idx="551">
                  <c:v>550</c:v>
                </c:pt>
                <c:pt idx="552">
                  <c:v>551</c:v>
                </c:pt>
                <c:pt idx="553">
                  <c:v>552</c:v>
                </c:pt>
                <c:pt idx="554">
                  <c:v>553</c:v>
                </c:pt>
                <c:pt idx="555">
                  <c:v>554</c:v>
                </c:pt>
                <c:pt idx="556">
                  <c:v>555</c:v>
                </c:pt>
                <c:pt idx="557">
                  <c:v>556</c:v>
                </c:pt>
                <c:pt idx="558">
                  <c:v>557</c:v>
                </c:pt>
                <c:pt idx="559">
                  <c:v>558</c:v>
                </c:pt>
                <c:pt idx="560">
                  <c:v>559</c:v>
                </c:pt>
                <c:pt idx="561">
                  <c:v>560</c:v>
                </c:pt>
                <c:pt idx="562">
                  <c:v>561</c:v>
                </c:pt>
                <c:pt idx="563">
                  <c:v>562</c:v>
                </c:pt>
                <c:pt idx="564">
                  <c:v>563</c:v>
                </c:pt>
                <c:pt idx="565">
                  <c:v>564</c:v>
                </c:pt>
                <c:pt idx="566">
                  <c:v>565</c:v>
                </c:pt>
                <c:pt idx="567">
                  <c:v>566</c:v>
                </c:pt>
                <c:pt idx="568">
                  <c:v>567</c:v>
                </c:pt>
                <c:pt idx="569">
                  <c:v>568</c:v>
                </c:pt>
                <c:pt idx="570">
                  <c:v>569</c:v>
                </c:pt>
                <c:pt idx="571">
                  <c:v>570</c:v>
                </c:pt>
                <c:pt idx="572">
                  <c:v>571</c:v>
                </c:pt>
                <c:pt idx="573">
                  <c:v>572</c:v>
                </c:pt>
                <c:pt idx="574">
                  <c:v>573</c:v>
                </c:pt>
                <c:pt idx="575">
                  <c:v>574</c:v>
                </c:pt>
                <c:pt idx="576">
                  <c:v>575</c:v>
                </c:pt>
                <c:pt idx="577">
                  <c:v>576</c:v>
                </c:pt>
                <c:pt idx="578">
                  <c:v>577</c:v>
                </c:pt>
                <c:pt idx="579">
                  <c:v>578</c:v>
                </c:pt>
                <c:pt idx="580">
                  <c:v>579</c:v>
                </c:pt>
                <c:pt idx="581">
                  <c:v>580</c:v>
                </c:pt>
                <c:pt idx="582">
                  <c:v>581</c:v>
                </c:pt>
                <c:pt idx="583">
                  <c:v>582</c:v>
                </c:pt>
                <c:pt idx="584">
                  <c:v>583</c:v>
                </c:pt>
                <c:pt idx="585">
                  <c:v>584</c:v>
                </c:pt>
                <c:pt idx="586">
                  <c:v>585</c:v>
                </c:pt>
                <c:pt idx="587">
                  <c:v>586</c:v>
                </c:pt>
                <c:pt idx="588">
                  <c:v>587</c:v>
                </c:pt>
                <c:pt idx="589">
                  <c:v>588</c:v>
                </c:pt>
                <c:pt idx="590">
                  <c:v>589</c:v>
                </c:pt>
                <c:pt idx="591">
                  <c:v>590</c:v>
                </c:pt>
                <c:pt idx="592">
                  <c:v>591</c:v>
                </c:pt>
                <c:pt idx="593">
                  <c:v>592</c:v>
                </c:pt>
                <c:pt idx="594">
                  <c:v>593</c:v>
                </c:pt>
                <c:pt idx="595">
                  <c:v>594</c:v>
                </c:pt>
                <c:pt idx="596">
                  <c:v>595</c:v>
                </c:pt>
                <c:pt idx="597">
                  <c:v>596</c:v>
                </c:pt>
                <c:pt idx="598">
                  <c:v>597</c:v>
                </c:pt>
                <c:pt idx="599">
                  <c:v>598</c:v>
                </c:pt>
                <c:pt idx="600">
                  <c:v>599</c:v>
                </c:pt>
                <c:pt idx="601">
                  <c:v>600</c:v>
                </c:pt>
                <c:pt idx="602">
                  <c:v>601</c:v>
                </c:pt>
                <c:pt idx="603">
                  <c:v>602</c:v>
                </c:pt>
                <c:pt idx="604">
                  <c:v>603</c:v>
                </c:pt>
                <c:pt idx="605">
                  <c:v>604</c:v>
                </c:pt>
                <c:pt idx="606">
                  <c:v>605</c:v>
                </c:pt>
                <c:pt idx="607">
                  <c:v>606</c:v>
                </c:pt>
                <c:pt idx="608">
                  <c:v>607</c:v>
                </c:pt>
                <c:pt idx="609">
                  <c:v>608</c:v>
                </c:pt>
                <c:pt idx="610">
                  <c:v>609</c:v>
                </c:pt>
                <c:pt idx="611">
                  <c:v>610</c:v>
                </c:pt>
                <c:pt idx="612">
                  <c:v>611</c:v>
                </c:pt>
                <c:pt idx="613">
                  <c:v>612</c:v>
                </c:pt>
                <c:pt idx="614">
                  <c:v>613</c:v>
                </c:pt>
                <c:pt idx="615">
                  <c:v>614</c:v>
                </c:pt>
                <c:pt idx="616">
                  <c:v>615</c:v>
                </c:pt>
                <c:pt idx="617">
                  <c:v>616</c:v>
                </c:pt>
                <c:pt idx="618">
                  <c:v>617</c:v>
                </c:pt>
                <c:pt idx="619">
                  <c:v>618</c:v>
                </c:pt>
                <c:pt idx="620">
                  <c:v>619</c:v>
                </c:pt>
                <c:pt idx="621">
                  <c:v>620</c:v>
                </c:pt>
                <c:pt idx="622">
                  <c:v>621</c:v>
                </c:pt>
                <c:pt idx="623">
                  <c:v>622</c:v>
                </c:pt>
                <c:pt idx="624">
                  <c:v>623</c:v>
                </c:pt>
                <c:pt idx="625">
                  <c:v>624</c:v>
                </c:pt>
                <c:pt idx="626">
                  <c:v>625</c:v>
                </c:pt>
                <c:pt idx="627">
                  <c:v>626</c:v>
                </c:pt>
                <c:pt idx="628">
                  <c:v>627</c:v>
                </c:pt>
                <c:pt idx="629">
                  <c:v>628</c:v>
                </c:pt>
                <c:pt idx="630">
                  <c:v>629</c:v>
                </c:pt>
                <c:pt idx="631">
                  <c:v>630</c:v>
                </c:pt>
                <c:pt idx="632">
                  <c:v>631</c:v>
                </c:pt>
                <c:pt idx="633">
                  <c:v>632</c:v>
                </c:pt>
                <c:pt idx="634">
                  <c:v>633</c:v>
                </c:pt>
                <c:pt idx="635">
                  <c:v>634</c:v>
                </c:pt>
                <c:pt idx="636">
                  <c:v>635</c:v>
                </c:pt>
                <c:pt idx="637">
                  <c:v>636</c:v>
                </c:pt>
                <c:pt idx="638">
                  <c:v>637</c:v>
                </c:pt>
                <c:pt idx="639">
                  <c:v>638</c:v>
                </c:pt>
                <c:pt idx="640">
                  <c:v>639</c:v>
                </c:pt>
                <c:pt idx="641">
                  <c:v>640</c:v>
                </c:pt>
                <c:pt idx="642">
                  <c:v>641</c:v>
                </c:pt>
                <c:pt idx="643">
                  <c:v>642</c:v>
                </c:pt>
                <c:pt idx="644">
                  <c:v>643</c:v>
                </c:pt>
                <c:pt idx="645">
                  <c:v>644</c:v>
                </c:pt>
                <c:pt idx="646">
                  <c:v>645</c:v>
                </c:pt>
                <c:pt idx="647">
                  <c:v>646</c:v>
                </c:pt>
                <c:pt idx="648">
                  <c:v>647</c:v>
                </c:pt>
                <c:pt idx="649">
                  <c:v>648</c:v>
                </c:pt>
                <c:pt idx="650">
                  <c:v>649</c:v>
                </c:pt>
                <c:pt idx="651">
                  <c:v>650</c:v>
                </c:pt>
                <c:pt idx="652">
                  <c:v>651</c:v>
                </c:pt>
                <c:pt idx="653">
                  <c:v>652</c:v>
                </c:pt>
                <c:pt idx="654">
                  <c:v>653</c:v>
                </c:pt>
                <c:pt idx="655">
                  <c:v>654</c:v>
                </c:pt>
                <c:pt idx="656">
                  <c:v>655</c:v>
                </c:pt>
                <c:pt idx="657">
                  <c:v>656</c:v>
                </c:pt>
                <c:pt idx="658">
                  <c:v>657</c:v>
                </c:pt>
                <c:pt idx="659">
                  <c:v>658</c:v>
                </c:pt>
                <c:pt idx="660">
                  <c:v>659</c:v>
                </c:pt>
                <c:pt idx="661">
                  <c:v>660</c:v>
                </c:pt>
                <c:pt idx="662">
                  <c:v>661</c:v>
                </c:pt>
                <c:pt idx="663">
                  <c:v>662</c:v>
                </c:pt>
                <c:pt idx="664">
                  <c:v>663</c:v>
                </c:pt>
                <c:pt idx="665">
                  <c:v>664</c:v>
                </c:pt>
                <c:pt idx="666">
                  <c:v>665</c:v>
                </c:pt>
                <c:pt idx="667">
                  <c:v>666</c:v>
                </c:pt>
                <c:pt idx="668">
                  <c:v>667</c:v>
                </c:pt>
                <c:pt idx="669">
                  <c:v>668</c:v>
                </c:pt>
                <c:pt idx="670">
                  <c:v>669</c:v>
                </c:pt>
                <c:pt idx="671">
                  <c:v>670</c:v>
                </c:pt>
                <c:pt idx="672">
                  <c:v>671</c:v>
                </c:pt>
                <c:pt idx="673">
                  <c:v>672</c:v>
                </c:pt>
                <c:pt idx="674">
                  <c:v>673</c:v>
                </c:pt>
                <c:pt idx="675">
                  <c:v>674</c:v>
                </c:pt>
                <c:pt idx="676">
                  <c:v>675</c:v>
                </c:pt>
                <c:pt idx="677">
                  <c:v>676</c:v>
                </c:pt>
                <c:pt idx="678">
                  <c:v>677</c:v>
                </c:pt>
                <c:pt idx="679">
                  <c:v>678</c:v>
                </c:pt>
                <c:pt idx="680">
                  <c:v>679</c:v>
                </c:pt>
                <c:pt idx="681">
                  <c:v>680</c:v>
                </c:pt>
                <c:pt idx="682">
                  <c:v>681</c:v>
                </c:pt>
                <c:pt idx="683">
                  <c:v>682</c:v>
                </c:pt>
                <c:pt idx="684">
                  <c:v>683</c:v>
                </c:pt>
                <c:pt idx="685">
                  <c:v>684</c:v>
                </c:pt>
                <c:pt idx="686">
                  <c:v>685</c:v>
                </c:pt>
                <c:pt idx="687">
                  <c:v>686</c:v>
                </c:pt>
                <c:pt idx="688">
                  <c:v>687</c:v>
                </c:pt>
                <c:pt idx="689">
                  <c:v>688</c:v>
                </c:pt>
                <c:pt idx="690">
                  <c:v>689</c:v>
                </c:pt>
                <c:pt idx="691">
                  <c:v>690</c:v>
                </c:pt>
                <c:pt idx="692">
                  <c:v>691</c:v>
                </c:pt>
                <c:pt idx="693">
                  <c:v>692</c:v>
                </c:pt>
                <c:pt idx="694">
                  <c:v>693</c:v>
                </c:pt>
                <c:pt idx="695">
                  <c:v>694</c:v>
                </c:pt>
                <c:pt idx="696">
                  <c:v>695</c:v>
                </c:pt>
                <c:pt idx="697">
                  <c:v>696</c:v>
                </c:pt>
                <c:pt idx="698">
                  <c:v>697</c:v>
                </c:pt>
                <c:pt idx="699">
                  <c:v>698</c:v>
                </c:pt>
                <c:pt idx="700">
                  <c:v>699</c:v>
                </c:pt>
                <c:pt idx="701">
                  <c:v>700</c:v>
                </c:pt>
                <c:pt idx="702">
                  <c:v>701</c:v>
                </c:pt>
                <c:pt idx="703">
                  <c:v>702</c:v>
                </c:pt>
                <c:pt idx="704">
                  <c:v>703</c:v>
                </c:pt>
                <c:pt idx="705">
                  <c:v>704</c:v>
                </c:pt>
                <c:pt idx="706">
                  <c:v>705</c:v>
                </c:pt>
                <c:pt idx="707">
                  <c:v>706</c:v>
                </c:pt>
                <c:pt idx="708">
                  <c:v>707</c:v>
                </c:pt>
                <c:pt idx="709">
                  <c:v>708</c:v>
                </c:pt>
                <c:pt idx="710">
                  <c:v>709</c:v>
                </c:pt>
                <c:pt idx="711">
                  <c:v>710</c:v>
                </c:pt>
                <c:pt idx="712">
                  <c:v>711</c:v>
                </c:pt>
                <c:pt idx="713">
                  <c:v>712</c:v>
                </c:pt>
                <c:pt idx="714">
                  <c:v>713</c:v>
                </c:pt>
                <c:pt idx="715">
                  <c:v>714</c:v>
                </c:pt>
                <c:pt idx="716">
                  <c:v>715</c:v>
                </c:pt>
                <c:pt idx="717">
                  <c:v>716</c:v>
                </c:pt>
                <c:pt idx="718">
                  <c:v>717</c:v>
                </c:pt>
                <c:pt idx="719">
                  <c:v>718</c:v>
                </c:pt>
                <c:pt idx="720">
                  <c:v>719</c:v>
                </c:pt>
                <c:pt idx="721">
                  <c:v>720</c:v>
                </c:pt>
                <c:pt idx="722">
                  <c:v>721</c:v>
                </c:pt>
                <c:pt idx="723">
                  <c:v>722</c:v>
                </c:pt>
                <c:pt idx="724">
                  <c:v>723</c:v>
                </c:pt>
                <c:pt idx="725">
                  <c:v>724</c:v>
                </c:pt>
                <c:pt idx="726">
                  <c:v>725</c:v>
                </c:pt>
                <c:pt idx="727">
                  <c:v>726</c:v>
                </c:pt>
                <c:pt idx="728">
                  <c:v>727</c:v>
                </c:pt>
                <c:pt idx="729">
                  <c:v>728</c:v>
                </c:pt>
                <c:pt idx="730">
                  <c:v>729</c:v>
                </c:pt>
                <c:pt idx="731">
                  <c:v>730</c:v>
                </c:pt>
                <c:pt idx="732">
                  <c:v>731</c:v>
                </c:pt>
                <c:pt idx="733">
                  <c:v>732</c:v>
                </c:pt>
                <c:pt idx="734">
                  <c:v>733</c:v>
                </c:pt>
                <c:pt idx="735">
                  <c:v>734</c:v>
                </c:pt>
                <c:pt idx="736">
                  <c:v>735</c:v>
                </c:pt>
                <c:pt idx="737">
                  <c:v>736</c:v>
                </c:pt>
                <c:pt idx="738">
                  <c:v>737</c:v>
                </c:pt>
                <c:pt idx="739">
                  <c:v>738</c:v>
                </c:pt>
                <c:pt idx="740">
                  <c:v>739</c:v>
                </c:pt>
                <c:pt idx="741">
                  <c:v>740</c:v>
                </c:pt>
                <c:pt idx="742">
                  <c:v>741</c:v>
                </c:pt>
                <c:pt idx="743">
                  <c:v>742</c:v>
                </c:pt>
                <c:pt idx="744">
                  <c:v>743</c:v>
                </c:pt>
                <c:pt idx="745">
                  <c:v>744</c:v>
                </c:pt>
                <c:pt idx="746">
                  <c:v>745</c:v>
                </c:pt>
                <c:pt idx="747">
                  <c:v>746</c:v>
                </c:pt>
                <c:pt idx="748">
                  <c:v>747</c:v>
                </c:pt>
                <c:pt idx="749">
                  <c:v>748</c:v>
                </c:pt>
                <c:pt idx="750">
                  <c:v>749</c:v>
                </c:pt>
                <c:pt idx="751">
                  <c:v>750</c:v>
                </c:pt>
                <c:pt idx="752">
                  <c:v>751</c:v>
                </c:pt>
                <c:pt idx="753">
                  <c:v>752</c:v>
                </c:pt>
                <c:pt idx="754">
                  <c:v>753</c:v>
                </c:pt>
                <c:pt idx="755">
                  <c:v>754</c:v>
                </c:pt>
                <c:pt idx="756">
                  <c:v>755</c:v>
                </c:pt>
                <c:pt idx="757">
                  <c:v>756</c:v>
                </c:pt>
                <c:pt idx="758">
                  <c:v>757</c:v>
                </c:pt>
                <c:pt idx="759">
                  <c:v>758</c:v>
                </c:pt>
                <c:pt idx="760">
                  <c:v>759</c:v>
                </c:pt>
                <c:pt idx="761">
                  <c:v>760</c:v>
                </c:pt>
                <c:pt idx="762">
                  <c:v>761</c:v>
                </c:pt>
                <c:pt idx="763">
                  <c:v>762</c:v>
                </c:pt>
                <c:pt idx="764">
                  <c:v>763</c:v>
                </c:pt>
                <c:pt idx="765">
                  <c:v>764</c:v>
                </c:pt>
                <c:pt idx="766">
                  <c:v>765</c:v>
                </c:pt>
                <c:pt idx="767">
                  <c:v>766</c:v>
                </c:pt>
                <c:pt idx="768">
                  <c:v>767</c:v>
                </c:pt>
                <c:pt idx="769">
                  <c:v>768</c:v>
                </c:pt>
                <c:pt idx="770">
                  <c:v>769</c:v>
                </c:pt>
                <c:pt idx="771">
                  <c:v>770</c:v>
                </c:pt>
                <c:pt idx="772">
                  <c:v>771</c:v>
                </c:pt>
                <c:pt idx="773">
                  <c:v>772</c:v>
                </c:pt>
                <c:pt idx="774">
                  <c:v>773</c:v>
                </c:pt>
                <c:pt idx="775">
                  <c:v>774</c:v>
                </c:pt>
                <c:pt idx="776">
                  <c:v>775</c:v>
                </c:pt>
                <c:pt idx="777">
                  <c:v>776</c:v>
                </c:pt>
                <c:pt idx="778">
                  <c:v>777</c:v>
                </c:pt>
                <c:pt idx="779">
                  <c:v>778</c:v>
                </c:pt>
                <c:pt idx="780">
                  <c:v>779</c:v>
                </c:pt>
                <c:pt idx="781">
                  <c:v>780</c:v>
                </c:pt>
                <c:pt idx="782">
                  <c:v>781</c:v>
                </c:pt>
                <c:pt idx="783">
                  <c:v>782</c:v>
                </c:pt>
                <c:pt idx="784">
                  <c:v>783</c:v>
                </c:pt>
                <c:pt idx="785">
                  <c:v>784</c:v>
                </c:pt>
                <c:pt idx="786">
                  <c:v>785</c:v>
                </c:pt>
                <c:pt idx="787">
                  <c:v>786</c:v>
                </c:pt>
                <c:pt idx="788">
                  <c:v>787</c:v>
                </c:pt>
                <c:pt idx="789">
                  <c:v>788</c:v>
                </c:pt>
                <c:pt idx="790">
                  <c:v>789</c:v>
                </c:pt>
                <c:pt idx="791">
                  <c:v>790</c:v>
                </c:pt>
                <c:pt idx="792">
                  <c:v>791</c:v>
                </c:pt>
                <c:pt idx="793">
                  <c:v>792</c:v>
                </c:pt>
                <c:pt idx="794">
                  <c:v>793</c:v>
                </c:pt>
                <c:pt idx="795">
                  <c:v>794</c:v>
                </c:pt>
                <c:pt idx="796">
                  <c:v>795</c:v>
                </c:pt>
                <c:pt idx="797">
                  <c:v>796</c:v>
                </c:pt>
                <c:pt idx="798">
                  <c:v>797</c:v>
                </c:pt>
                <c:pt idx="799">
                  <c:v>798</c:v>
                </c:pt>
                <c:pt idx="800">
                  <c:v>799</c:v>
                </c:pt>
                <c:pt idx="801">
                  <c:v>800</c:v>
                </c:pt>
                <c:pt idx="802">
                  <c:v>801</c:v>
                </c:pt>
                <c:pt idx="803">
                  <c:v>802</c:v>
                </c:pt>
                <c:pt idx="804">
                  <c:v>803</c:v>
                </c:pt>
                <c:pt idx="805">
                  <c:v>804</c:v>
                </c:pt>
                <c:pt idx="806">
                  <c:v>805</c:v>
                </c:pt>
                <c:pt idx="807">
                  <c:v>806</c:v>
                </c:pt>
                <c:pt idx="808">
                  <c:v>807</c:v>
                </c:pt>
                <c:pt idx="809">
                  <c:v>808</c:v>
                </c:pt>
                <c:pt idx="810">
                  <c:v>809</c:v>
                </c:pt>
                <c:pt idx="811">
                  <c:v>810</c:v>
                </c:pt>
                <c:pt idx="812">
                  <c:v>811</c:v>
                </c:pt>
                <c:pt idx="813">
                  <c:v>812</c:v>
                </c:pt>
                <c:pt idx="814">
                  <c:v>813</c:v>
                </c:pt>
                <c:pt idx="815">
                  <c:v>814</c:v>
                </c:pt>
                <c:pt idx="816">
                  <c:v>815</c:v>
                </c:pt>
                <c:pt idx="817">
                  <c:v>816</c:v>
                </c:pt>
                <c:pt idx="818">
                  <c:v>817</c:v>
                </c:pt>
                <c:pt idx="819">
                  <c:v>818</c:v>
                </c:pt>
                <c:pt idx="820">
                  <c:v>819</c:v>
                </c:pt>
                <c:pt idx="821">
                  <c:v>820</c:v>
                </c:pt>
                <c:pt idx="822">
                  <c:v>821</c:v>
                </c:pt>
                <c:pt idx="823">
                  <c:v>822</c:v>
                </c:pt>
                <c:pt idx="824">
                  <c:v>823</c:v>
                </c:pt>
                <c:pt idx="825">
                  <c:v>824</c:v>
                </c:pt>
                <c:pt idx="826">
                  <c:v>825</c:v>
                </c:pt>
                <c:pt idx="827">
                  <c:v>826</c:v>
                </c:pt>
                <c:pt idx="828">
                  <c:v>827</c:v>
                </c:pt>
                <c:pt idx="829">
                  <c:v>828</c:v>
                </c:pt>
                <c:pt idx="830">
                  <c:v>829</c:v>
                </c:pt>
                <c:pt idx="831">
                  <c:v>830</c:v>
                </c:pt>
                <c:pt idx="832">
                  <c:v>831</c:v>
                </c:pt>
                <c:pt idx="833">
                  <c:v>832</c:v>
                </c:pt>
                <c:pt idx="834">
                  <c:v>833</c:v>
                </c:pt>
                <c:pt idx="835">
                  <c:v>834</c:v>
                </c:pt>
                <c:pt idx="836">
                  <c:v>835</c:v>
                </c:pt>
                <c:pt idx="837">
                  <c:v>836</c:v>
                </c:pt>
                <c:pt idx="838">
                  <c:v>837</c:v>
                </c:pt>
                <c:pt idx="839">
                  <c:v>838</c:v>
                </c:pt>
                <c:pt idx="840">
                  <c:v>839</c:v>
                </c:pt>
                <c:pt idx="841">
                  <c:v>840</c:v>
                </c:pt>
                <c:pt idx="842">
                  <c:v>841</c:v>
                </c:pt>
                <c:pt idx="843">
                  <c:v>842</c:v>
                </c:pt>
                <c:pt idx="844">
                  <c:v>843</c:v>
                </c:pt>
                <c:pt idx="845">
                  <c:v>844</c:v>
                </c:pt>
                <c:pt idx="846">
                  <c:v>845</c:v>
                </c:pt>
                <c:pt idx="847">
                  <c:v>846</c:v>
                </c:pt>
                <c:pt idx="848">
                  <c:v>847</c:v>
                </c:pt>
                <c:pt idx="849">
                  <c:v>848</c:v>
                </c:pt>
                <c:pt idx="850">
                  <c:v>849</c:v>
                </c:pt>
                <c:pt idx="851">
                  <c:v>850</c:v>
                </c:pt>
                <c:pt idx="852">
                  <c:v>851</c:v>
                </c:pt>
                <c:pt idx="853">
                  <c:v>852</c:v>
                </c:pt>
                <c:pt idx="854">
                  <c:v>853</c:v>
                </c:pt>
                <c:pt idx="855">
                  <c:v>854</c:v>
                </c:pt>
                <c:pt idx="856">
                  <c:v>855</c:v>
                </c:pt>
                <c:pt idx="857">
                  <c:v>856</c:v>
                </c:pt>
                <c:pt idx="858">
                  <c:v>857</c:v>
                </c:pt>
                <c:pt idx="859">
                  <c:v>858</c:v>
                </c:pt>
                <c:pt idx="860">
                  <c:v>859</c:v>
                </c:pt>
                <c:pt idx="861">
                  <c:v>860</c:v>
                </c:pt>
                <c:pt idx="862">
                  <c:v>861</c:v>
                </c:pt>
                <c:pt idx="863">
                  <c:v>862</c:v>
                </c:pt>
                <c:pt idx="864">
                  <c:v>863</c:v>
                </c:pt>
                <c:pt idx="865">
                  <c:v>864</c:v>
                </c:pt>
                <c:pt idx="866">
                  <c:v>865</c:v>
                </c:pt>
                <c:pt idx="867">
                  <c:v>866</c:v>
                </c:pt>
                <c:pt idx="868">
                  <c:v>867</c:v>
                </c:pt>
                <c:pt idx="869">
                  <c:v>868</c:v>
                </c:pt>
                <c:pt idx="870">
                  <c:v>869</c:v>
                </c:pt>
                <c:pt idx="871">
                  <c:v>870</c:v>
                </c:pt>
                <c:pt idx="872">
                  <c:v>871</c:v>
                </c:pt>
                <c:pt idx="873">
                  <c:v>872</c:v>
                </c:pt>
                <c:pt idx="874">
                  <c:v>873</c:v>
                </c:pt>
                <c:pt idx="875">
                  <c:v>874</c:v>
                </c:pt>
                <c:pt idx="876">
                  <c:v>875</c:v>
                </c:pt>
                <c:pt idx="877">
                  <c:v>876</c:v>
                </c:pt>
                <c:pt idx="878">
                  <c:v>877</c:v>
                </c:pt>
                <c:pt idx="879">
                  <c:v>878</c:v>
                </c:pt>
                <c:pt idx="880">
                  <c:v>879</c:v>
                </c:pt>
                <c:pt idx="881">
                  <c:v>880</c:v>
                </c:pt>
                <c:pt idx="882">
                  <c:v>881</c:v>
                </c:pt>
                <c:pt idx="883">
                  <c:v>882</c:v>
                </c:pt>
                <c:pt idx="884">
                  <c:v>883</c:v>
                </c:pt>
                <c:pt idx="885">
                  <c:v>884</c:v>
                </c:pt>
                <c:pt idx="886">
                  <c:v>885</c:v>
                </c:pt>
                <c:pt idx="887">
                  <c:v>886</c:v>
                </c:pt>
                <c:pt idx="888">
                  <c:v>887</c:v>
                </c:pt>
                <c:pt idx="889">
                  <c:v>888</c:v>
                </c:pt>
                <c:pt idx="890">
                  <c:v>889</c:v>
                </c:pt>
                <c:pt idx="891">
                  <c:v>890</c:v>
                </c:pt>
                <c:pt idx="892">
                  <c:v>891</c:v>
                </c:pt>
                <c:pt idx="893">
                  <c:v>892</c:v>
                </c:pt>
                <c:pt idx="894">
                  <c:v>893</c:v>
                </c:pt>
                <c:pt idx="895">
                  <c:v>894</c:v>
                </c:pt>
                <c:pt idx="896">
                  <c:v>895</c:v>
                </c:pt>
                <c:pt idx="897">
                  <c:v>896</c:v>
                </c:pt>
                <c:pt idx="898">
                  <c:v>897</c:v>
                </c:pt>
                <c:pt idx="899">
                  <c:v>898</c:v>
                </c:pt>
                <c:pt idx="900">
                  <c:v>899</c:v>
                </c:pt>
                <c:pt idx="901">
                  <c:v>900</c:v>
                </c:pt>
                <c:pt idx="902">
                  <c:v>901</c:v>
                </c:pt>
                <c:pt idx="903">
                  <c:v>902</c:v>
                </c:pt>
                <c:pt idx="904">
                  <c:v>903</c:v>
                </c:pt>
                <c:pt idx="905">
                  <c:v>904</c:v>
                </c:pt>
                <c:pt idx="906">
                  <c:v>905</c:v>
                </c:pt>
                <c:pt idx="907">
                  <c:v>906</c:v>
                </c:pt>
                <c:pt idx="908">
                  <c:v>907</c:v>
                </c:pt>
                <c:pt idx="909">
                  <c:v>908</c:v>
                </c:pt>
                <c:pt idx="910">
                  <c:v>909</c:v>
                </c:pt>
                <c:pt idx="911">
                  <c:v>910</c:v>
                </c:pt>
                <c:pt idx="912">
                  <c:v>911</c:v>
                </c:pt>
                <c:pt idx="913">
                  <c:v>912</c:v>
                </c:pt>
                <c:pt idx="914">
                  <c:v>913</c:v>
                </c:pt>
                <c:pt idx="915">
                  <c:v>914</c:v>
                </c:pt>
                <c:pt idx="916">
                  <c:v>915</c:v>
                </c:pt>
                <c:pt idx="917">
                  <c:v>916</c:v>
                </c:pt>
                <c:pt idx="918">
                  <c:v>917</c:v>
                </c:pt>
                <c:pt idx="919">
                  <c:v>918</c:v>
                </c:pt>
                <c:pt idx="920">
                  <c:v>919</c:v>
                </c:pt>
                <c:pt idx="921">
                  <c:v>920</c:v>
                </c:pt>
                <c:pt idx="922">
                  <c:v>921</c:v>
                </c:pt>
                <c:pt idx="923">
                  <c:v>922</c:v>
                </c:pt>
                <c:pt idx="924">
                  <c:v>923</c:v>
                </c:pt>
                <c:pt idx="925">
                  <c:v>924</c:v>
                </c:pt>
                <c:pt idx="926">
                  <c:v>925</c:v>
                </c:pt>
                <c:pt idx="927">
                  <c:v>926</c:v>
                </c:pt>
                <c:pt idx="928">
                  <c:v>927</c:v>
                </c:pt>
                <c:pt idx="929">
                  <c:v>928</c:v>
                </c:pt>
                <c:pt idx="930">
                  <c:v>929</c:v>
                </c:pt>
                <c:pt idx="931">
                  <c:v>930</c:v>
                </c:pt>
                <c:pt idx="932">
                  <c:v>931</c:v>
                </c:pt>
                <c:pt idx="933">
                  <c:v>932</c:v>
                </c:pt>
                <c:pt idx="934">
                  <c:v>933</c:v>
                </c:pt>
                <c:pt idx="935">
                  <c:v>934</c:v>
                </c:pt>
                <c:pt idx="936">
                  <c:v>935</c:v>
                </c:pt>
                <c:pt idx="937">
                  <c:v>936</c:v>
                </c:pt>
                <c:pt idx="938">
                  <c:v>937</c:v>
                </c:pt>
                <c:pt idx="939">
                  <c:v>938</c:v>
                </c:pt>
                <c:pt idx="940">
                  <c:v>939</c:v>
                </c:pt>
                <c:pt idx="941">
                  <c:v>940</c:v>
                </c:pt>
                <c:pt idx="942">
                  <c:v>941</c:v>
                </c:pt>
                <c:pt idx="943">
                  <c:v>942</c:v>
                </c:pt>
                <c:pt idx="944">
                  <c:v>943</c:v>
                </c:pt>
                <c:pt idx="945">
                  <c:v>944</c:v>
                </c:pt>
                <c:pt idx="946">
                  <c:v>945</c:v>
                </c:pt>
                <c:pt idx="947">
                  <c:v>946</c:v>
                </c:pt>
                <c:pt idx="948">
                  <c:v>947</c:v>
                </c:pt>
                <c:pt idx="949">
                  <c:v>948</c:v>
                </c:pt>
                <c:pt idx="950">
                  <c:v>949</c:v>
                </c:pt>
                <c:pt idx="951">
                  <c:v>950</c:v>
                </c:pt>
                <c:pt idx="952">
                  <c:v>951</c:v>
                </c:pt>
                <c:pt idx="953">
                  <c:v>952</c:v>
                </c:pt>
                <c:pt idx="954">
                  <c:v>953</c:v>
                </c:pt>
                <c:pt idx="955">
                  <c:v>954</c:v>
                </c:pt>
                <c:pt idx="956">
                  <c:v>955</c:v>
                </c:pt>
                <c:pt idx="957">
                  <c:v>956</c:v>
                </c:pt>
                <c:pt idx="958">
                  <c:v>957</c:v>
                </c:pt>
                <c:pt idx="959">
                  <c:v>958</c:v>
                </c:pt>
                <c:pt idx="960">
                  <c:v>959</c:v>
                </c:pt>
                <c:pt idx="961">
                  <c:v>960</c:v>
                </c:pt>
                <c:pt idx="962">
                  <c:v>961</c:v>
                </c:pt>
                <c:pt idx="963">
                  <c:v>962</c:v>
                </c:pt>
                <c:pt idx="964">
                  <c:v>963</c:v>
                </c:pt>
                <c:pt idx="965">
                  <c:v>964</c:v>
                </c:pt>
                <c:pt idx="966">
                  <c:v>965</c:v>
                </c:pt>
                <c:pt idx="967">
                  <c:v>966</c:v>
                </c:pt>
                <c:pt idx="968">
                  <c:v>967</c:v>
                </c:pt>
                <c:pt idx="969">
                  <c:v>968</c:v>
                </c:pt>
                <c:pt idx="970">
                  <c:v>969</c:v>
                </c:pt>
                <c:pt idx="971">
                  <c:v>970</c:v>
                </c:pt>
                <c:pt idx="972">
                  <c:v>971</c:v>
                </c:pt>
                <c:pt idx="973">
                  <c:v>972</c:v>
                </c:pt>
                <c:pt idx="974">
                  <c:v>973</c:v>
                </c:pt>
                <c:pt idx="975">
                  <c:v>974</c:v>
                </c:pt>
                <c:pt idx="976">
                  <c:v>975</c:v>
                </c:pt>
                <c:pt idx="977">
                  <c:v>976</c:v>
                </c:pt>
                <c:pt idx="978">
                  <c:v>977</c:v>
                </c:pt>
                <c:pt idx="979">
                  <c:v>978</c:v>
                </c:pt>
                <c:pt idx="980">
                  <c:v>979</c:v>
                </c:pt>
                <c:pt idx="981">
                  <c:v>980</c:v>
                </c:pt>
                <c:pt idx="982">
                  <c:v>981</c:v>
                </c:pt>
                <c:pt idx="983">
                  <c:v>982</c:v>
                </c:pt>
                <c:pt idx="984">
                  <c:v>983</c:v>
                </c:pt>
                <c:pt idx="985">
                  <c:v>984</c:v>
                </c:pt>
                <c:pt idx="986">
                  <c:v>985</c:v>
                </c:pt>
                <c:pt idx="987">
                  <c:v>986</c:v>
                </c:pt>
                <c:pt idx="988">
                  <c:v>987</c:v>
                </c:pt>
                <c:pt idx="989">
                  <c:v>988</c:v>
                </c:pt>
                <c:pt idx="990">
                  <c:v>989</c:v>
                </c:pt>
                <c:pt idx="991">
                  <c:v>990</c:v>
                </c:pt>
                <c:pt idx="992">
                  <c:v>991</c:v>
                </c:pt>
                <c:pt idx="993">
                  <c:v>992</c:v>
                </c:pt>
                <c:pt idx="994">
                  <c:v>993</c:v>
                </c:pt>
                <c:pt idx="995">
                  <c:v>994</c:v>
                </c:pt>
                <c:pt idx="996">
                  <c:v>995</c:v>
                </c:pt>
                <c:pt idx="997">
                  <c:v>996</c:v>
                </c:pt>
                <c:pt idx="998">
                  <c:v>997</c:v>
                </c:pt>
                <c:pt idx="999">
                  <c:v>998</c:v>
                </c:pt>
                <c:pt idx="1000">
                  <c:v>999</c:v>
                </c:pt>
                <c:pt idx="1001">
                  <c:v>1000</c:v>
                </c:pt>
                <c:pt idx="1002">
                  <c:v>1001</c:v>
                </c:pt>
                <c:pt idx="1003">
                  <c:v>1002</c:v>
                </c:pt>
                <c:pt idx="1004">
                  <c:v>1003</c:v>
                </c:pt>
                <c:pt idx="1005">
                  <c:v>1004</c:v>
                </c:pt>
                <c:pt idx="1006">
                  <c:v>1005</c:v>
                </c:pt>
                <c:pt idx="1007">
                  <c:v>1006</c:v>
                </c:pt>
                <c:pt idx="1008">
                  <c:v>1007</c:v>
                </c:pt>
                <c:pt idx="1009">
                  <c:v>1008</c:v>
                </c:pt>
                <c:pt idx="1010">
                  <c:v>1009</c:v>
                </c:pt>
                <c:pt idx="1011">
                  <c:v>1010</c:v>
                </c:pt>
                <c:pt idx="1012">
                  <c:v>1011</c:v>
                </c:pt>
                <c:pt idx="1013">
                  <c:v>1012</c:v>
                </c:pt>
                <c:pt idx="1014">
                  <c:v>1013</c:v>
                </c:pt>
                <c:pt idx="1015">
                  <c:v>1014</c:v>
                </c:pt>
                <c:pt idx="1016">
                  <c:v>1015</c:v>
                </c:pt>
                <c:pt idx="1017">
                  <c:v>1016</c:v>
                </c:pt>
                <c:pt idx="1018">
                  <c:v>1017</c:v>
                </c:pt>
                <c:pt idx="1019">
                  <c:v>1018</c:v>
                </c:pt>
                <c:pt idx="1020">
                  <c:v>1019</c:v>
                </c:pt>
                <c:pt idx="1021">
                  <c:v>1020</c:v>
                </c:pt>
                <c:pt idx="1022">
                  <c:v>1021</c:v>
                </c:pt>
                <c:pt idx="1023">
                  <c:v>1022</c:v>
                </c:pt>
                <c:pt idx="1024">
                  <c:v>1023</c:v>
                </c:pt>
                <c:pt idx="1025">
                  <c:v>1024</c:v>
                </c:pt>
                <c:pt idx="1026">
                  <c:v>1025</c:v>
                </c:pt>
                <c:pt idx="1027">
                  <c:v>1026</c:v>
                </c:pt>
                <c:pt idx="1028">
                  <c:v>1027</c:v>
                </c:pt>
                <c:pt idx="1029">
                  <c:v>1028</c:v>
                </c:pt>
                <c:pt idx="1030">
                  <c:v>1029</c:v>
                </c:pt>
                <c:pt idx="1031">
                  <c:v>1030</c:v>
                </c:pt>
                <c:pt idx="1032">
                  <c:v>1031</c:v>
                </c:pt>
                <c:pt idx="1033">
                  <c:v>1032</c:v>
                </c:pt>
                <c:pt idx="1034">
                  <c:v>1033</c:v>
                </c:pt>
                <c:pt idx="1035">
                  <c:v>1034</c:v>
                </c:pt>
                <c:pt idx="1036">
                  <c:v>1035</c:v>
                </c:pt>
                <c:pt idx="1037">
                  <c:v>1036</c:v>
                </c:pt>
                <c:pt idx="1038">
                  <c:v>1037</c:v>
                </c:pt>
                <c:pt idx="1039">
                  <c:v>1038</c:v>
                </c:pt>
                <c:pt idx="1040">
                  <c:v>1039</c:v>
                </c:pt>
                <c:pt idx="1041">
                  <c:v>1040</c:v>
                </c:pt>
                <c:pt idx="1042">
                  <c:v>1041</c:v>
                </c:pt>
                <c:pt idx="1043">
                  <c:v>1042</c:v>
                </c:pt>
                <c:pt idx="1044">
                  <c:v>1043</c:v>
                </c:pt>
                <c:pt idx="1045">
                  <c:v>1044</c:v>
                </c:pt>
                <c:pt idx="1046">
                  <c:v>1045</c:v>
                </c:pt>
                <c:pt idx="1047">
                  <c:v>1046</c:v>
                </c:pt>
                <c:pt idx="1048">
                  <c:v>1047</c:v>
                </c:pt>
                <c:pt idx="1049">
                  <c:v>1048</c:v>
                </c:pt>
                <c:pt idx="1050">
                  <c:v>1049</c:v>
                </c:pt>
                <c:pt idx="1051">
                  <c:v>1050</c:v>
                </c:pt>
                <c:pt idx="1052">
                  <c:v>1051</c:v>
                </c:pt>
                <c:pt idx="1053">
                  <c:v>1052</c:v>
                </c:pt>
                <c:pt idx="1054">
                  <c:v>1053</c:v>
                </c:pt>
                <c:pt idx="1055">
                  <c:v>1054</c:v>
                </c:pt>
                <c:pt idx="1056">
                  <c:v>1055</c:v>
                </c:pt>
                <c:pt idx="1057">
                  <c:v>1056</c:v>
                </c:pt>
                <c:pt idx="1058">
                  <c:v>1057</c:v>
                </c:pt>
                <c:pt idx="1059">
                  <c:v>1058</c:v>
                </c:pt>
                <c:pt idx="1060">
                  <c:v>1059</c:v>
                </c:pt>
                <c:pt idx="1061">
                  <c:v>1060</c:v>
                </c:pt>
                <c:pt idx="1062">
                  <c:v>1061</c:v>
                </c:pt>
                <c:pt idx="1063">
                  <c:v>1062</c:v>
                </c:pt>
                <c:pt idx="1064">
                  <c:v>1063</c:v>
                </c:pt>
                <c:pt idx="1065">
                  <c:v>1064</c:v>
                </c:pt>
                <c:pt idx="1066">
                  <c:v>1065</c:v>
                </c:pt>
                <c:pt idx="1067">
                  <c:v>1066</c:v>
                </c:pt>
                <c:pt idx="1068">
                  <c:v>1067</c:v>
                </c:pt>
                <c:pt idx="1069">
                  <c:v>1068</c:v>
                </c:pt>
                <c:pt idx="1070">
                  <c:v>1069</c:v>
                </c:pt>
                <c:pt idx="1071">
                  <c:v>1070</c:v>
                </c:pt>
                <c:pt idx="1072">
                  <c:v>1071</c:v>
                </c:pt>
                <c:pt idx="1073">
                  <c:v>1072</c:v>
                </c:pt>
                <c:pt idx="1074">
                  <c:v>1073</c:v>
                </c:pt>
                <c:pt idx="1075">
                  <c:v>1074</c:v>
                </c:pt>
                <c:pt idx="1076">
                  <c:v>1075</c:v>
                </c:pt>
                <c:pt idx="1077">
                  <c:v>1076</c:v>
                </c:pt>
                <c:pt idx="1078">
                  <c:v>1077</c:v>
                </c:pt>
                <c:pt idx="1079">
                  <c:v>1078</c:v>
                </c:pt>
                <c:pt idx="1080">
                  <c:v>1079</c:v>
                </c:pt>
                <c:pt idx="1081">
                  <c:v>1080</c:v>
                </c:pt>
                <c:pt idx="1082">
                  <c:v>1081</c:v>
                </c:pt>
                <c:pt idx="1083">
                  <c:v>1082</c:v>
                </c:pt>
                <c:pt idx="1084">
                  <c:v>1083</c:v>
                </c:pt>
                <c:pt idx="1085">
                  <c:v>1084</c:v>
                </c:pt>
                <c:pt idx="1086">
                  <c:v>1085</c:v>
                </c:pt>
                <c:pt idx="1087">
                  <c:v>1086</c:v>
                </c:pt>
                <c:pt idx="1088">
                  <c:v>1087</c:v>
                </c:pt>
                <c:pt idx="1089">
                  <c:v>1088</c:v>
                </c:pt>
                <c:pt idx="1090">
                  <c:v>1089</c:v>
                </c:pt>
                <c:pt idx="1091">
                  <c:v>1090</c:v>
                </c:pt>
                <c:pt idx="1092">
                  <c:v>1091</c:v>
                </c:pt>
                <c:pt idx="1093">
                  <c:v>1092</c:v>
                </c:pt>
                <c:pt idx="1094">
                  <c:v>1093</c:v>
                </c:pt>
                <c:pt idx="1095">
                  <c:v>1094</c:v>
                </c:pt>
                <c:pt idx="1096">
                  <c:v>1095</c:v>
                </c:pt>
                <c:pt idx="1097">
                  <c:v>1096</c:v>
                </c:pt>
                <c:pt idx="1098">
                  <c:v>1097</c:v>
                </c:pt>
                <c:pt idx="1099">
                  <c:v>1098</c:v>
                </c:pt>
                <c:pt idx="1100">
                  <c:v>1099</c:v>
                </c:pt>
                <c:pt idx="1101">
                  <c:v>1100</c:v>
                </c:pt>
                <c:pt idx="1102">
                  <c:v>1101</c:v>
                </c:pt>
                <c:pt idx="1103">
                  <c:v>1102</c:v>
                </c:pt>
                <c:pt idx="1104">
                  <c:v>1103</c:v>
                </c:pt>
                <c:pt idx="1105">
                  <c:v>1104</c:v>
                </c:pt>
                <c:pt idx="1106">
                  <c:v>1105</c:v>
                </c:pt>
                <c:pt idx="1107">
                  <c:v>1106</c:v>
                </c:pt>
                <c:pt idx="1108">
                  <c:v>1107</c:v>
                </c:pt>
                <c:pt idx="1109">
                  <c:v>1108</c:v>
                </c:pt>
                <c:pt idx="1110">
                  <c:v>1109</c:v>
                </c:pt>
                <c:pt idx="1111">
                  <c:v>1110</c:v>
                </c:pt>
                <c:pt idx="1112">
                  <c:v>1111</c:v>
                </c:pt>
                <c:pt idx="1113">
                  <c:v>1112</c:v>
                </c:pt>
                <c:pt idx="1114">
                  <c:v>1113</c:v>
                </c:pt>
                <c:pt idx="1115">
                  <c:v>1114</c:v>
                </c:pt>
                <c:pt idx="1116">
                  <c:v>1115</c:v>
                </c:pt>
                <c:pt idx="1117">
                  <c:v>1116</c:v>
                </c:pt>
                <c:pt idx="1118">
                  <c:v>1117</c:v>
                </c:pt>
                <c:pt idx="1119">
                  <c:v>1118</c:v>
                </c:pt>
                <c:pt idx="1120">
                  <c:v>1119</c:v>
                </c:pt>
                <c:pt idx="1121">
                  <c:v>1120</c:v>
                </c:pt>
                <c:pt idx="1122">
                  <c:v>1121</c:v>
                </c:pt>
                <c:pt idx="1123">
                  <c:v>1122</c:v>
                </c:pt>
                <c:pt idx="1124">
                  <c:v>1123</c:v>
                </c:pt>
                <c:pt idx="1125">
                  <c:v>1124</c:v>
                </c:pt>
                <c:pt idx="1126">
                  <c:v>1125</c:v>
                </c:pt>
                <c:pt idx="1127">
                  <c:v>1126</c:v>
                </c:pt>
                <c:pt idx="1128">
                  <c:v>1127</c:v>
                </c:pt>
                <c:pt idx="1129">
                  <c:v>1128</c:v>
                </c:pt>
                <c:pt idx="1130">
                  <c:v>1129</c:v>
                </c:pt>
                <c:pt idx="1131">
                  <c:v>1130</c:v>
                </c:pt>
                <c:pt idx="1132">
                  <c:v>1131</c:v>
                </c:pt>
                <c:pt idx="1133">
                  <c:v>1132</c:v>
                </c:pt>
                <c:pt idx="1134">
                  <c:v>1133</c:v>
                </c:pt>
                <c:pt idx="1135">
                  <c:v>1134</c:v>
                </c:pt>
                <c:pt idx="1136">
                  <c:v>1135</c:v>
                </c:pt>
                <c:pt idx="1137">
                  <c:v>1136</c:v>
                </c:pt>
                <c:pt idx="1138">
                  <c:v>1137</c:v>
                </c:pt>
                <c:pt idx="1139">
                  <c:v>1138</c:v>
                </c:pt>
                <c:pt idx="1140">
                  <c:v>1139</c:v>
                </c:pt>
                <c:pt idx="1141">
                  <c:v>1140</c:v>
                </c:pt>
                <c:pt idx="1142">
                  <c:v>1141</c:v>
                </c:pt>
                <c:pt idx="1143">
                  <c:v>1142</c:v>
                </c:pt>
                <c:pt idx="1144">
                  <c:v>1143</c:v>
                </c:pt>
                <c:pt idx="1145">
                  <c:v>1144</c:v>
                </c:pt>
                <c:pt idx="1146">
                  <c:v>1145</c:v>
                </c:pt>
                <c:pt idx="1147">
                  <c:v>1146</c:v>
                </c:pt>
                <c:pt idx="1148">
                  <c:v>1147</c:v>
                </c:pt>
                <c:pt idx="1149">
                  <c:v>1148</c:v>
                </c:pt>
                <c:pt idx="1150">
                  <c:v>1149</c:v>
                </c:pt>
                <c:pt idx="1151">
                  <c:v>1150</c:v>
                </c:pt>
                <c:pt idx="1152">
                  <c:v>1151</c:v>
                </c:pt>
                <c:pt idx="1153">
                  <c:v>1152</c:v>
                </c:pt>
                <c:pt idx="1154">
                  <c:v>1153</c:v>
                </c:pt>
                <c:pt idx="1155">
                  <c:v>1154</c:v>
                </c:pt>
                <c:pt idx="1156">
                  <c:v>1155</c:v>
                </c:pt>
                <c:pt idx="1157">
                  <c:v>1156</c:v>
                </c:pt>
                <c:pt idx="1158">
                  <c:v>1157</c:v>
                </c:pt>
                <c:pt idx="1159">
                  <c:v>1158</c:v>
                </c:pt>
                <c:pt idx="1160">
                  <c:v>1159</c:v>
                </c:pt>
                <c:pt idx="1161">
                  <c:v>1160</c:v>
                </c:pt>
                <c:pt idx="1162">
                  <c:v>1161</c:v>
                </c:pt>
                <c:pt idx="1163">
                  <c:v>1162</c:v>
                </c:pt>
                <c:pt idx="1164">
                  <c:v>1163</c:v>
                </c:pt>
                <c:pt idx="1165">
                  <c:v>1164</c:v>
                </c:pt>
                <c:pt idx="1166">
                  <c:v>1165</c:v>
                </c:pt>
                <c:pt idx="1167">
                  <c:v>1166</c:v>
                </c:pt>
                <c:pt idx="1168">
                  <c:v>1167</c:v>
                </c:pt>
                <c:pt idx="1169">
                  <c:v>1168</c:v>
                </c:pt>
                <c:pt idx="1170">
                  <c:v>1169</c:v>
                </c:pt>
                <c:pt idx="1171">
                  <c:v>1170</c:v>
                </c:pt>
                <c:pt idx="1172">
                  <c:v>1171</c:v>
                </c:pt>
                <c:pt idx="1173">
                  <c:v>1172</c:v>
                </c:pt>
                <c:pt idx="1174">
                  <c:v>1173</c:v>
                </c:pt>
                <c:pt idx="1175">
                  <c:v>1174</c:v>
                </c:pt>
                <c:pt idx="1176">
                  <c:v>1175</c:v>
                </c:pt>
                <c:pt idx="1177">
                  <c:v>1176</c:v>
                </c:pt>
                <c:pt idx="1178">
                  <c:v>1177</c:v>
                </c:pt>
                <c:pt idx="1179">
                  <c:v>1178</c:v>
                </c:pt>
                <c:pt idx="1180">
                  <c:v>1179</c:v>
                </c:pt>
                <c:pt idx="1181">
                  <c:v>1180</c:v>
                </c:pt>
                <c:pt idx="1182">
                  <c:v>1181</c:v>
                </c:pt>
                <c:pt idx="1183">
                  <c:v>1182</c:v>
                </c:pt>
                <c:pt idx="1184">
                  <c:v>1183</c:v>
                </c:pt>
                <c:pt idx="1185">
                  <c:v>1184</c:v>
                </c:pt>
                <c:pt idx="1186">
                  <c:v>1185</c:v>
                </c:pt>
                <c:pt idx="1187">
                  <c:v>1186</c:v>
                </c:pt>
                <c:pt idx="1188">
                  <c:v>1187</c:v>
                </c:pt>
                <c:pt idx="1189">
                  <c:v>1188</c:v>
                </c:pt>
                <c:pt idx="1190">
                  <c:v>1189</c:v>
                </c:pt>
                <c:pt idx="1191">
                  <c:v>1190</c:v>
                </c:pt>
                <c:pt idx="1192">
                  <c:v>1191</c:v>
                </c:pt>
                <c:pt idx="1193">
                  <c:v>1192</c:v>
                </c:pt>
                <c:pt idx="1194">
                  <c:v>1193</c:v>
                </c:pt>
                <c:pt idx="1195">
                  <c:v>1194</c:v>
                </c:pt>
                <c:pt idx="1196">
                  <c:v>1195</c:v>
                </c:pt>
                <c:pt idx="1197">
                  <c:v>1196</c:v>
                </c:pt>
                <c:pt idx="1198">
                  <c:v>1197</c:v>
                </c:pt>
                <c:pt idx="1199">
                  <c:v>1198</c:v>
                </c:pt>
                <c:pt idx="1200">
                  <c:v>1199</c:v>
                </c:pt>
                <c:pt idx="1201">
                  <c:v>1200</c:v>
                </c:pt>
                <c:pt idx="1202">
                  <c:v>1201</c:v>
                </c:pt>
                <c:pt idx="1203">
                  <c:v>1202</c:v>
                </c:pt>
                <c:pt idx="1204">
                  <c:v>1203</c:v>
                </c:pt>
                <c:pt idx="1205">
                  <c:v>1204</c:v>
                </c:pt>
                <c:pt idx="1206">
                  <c:v>1205</c:v>
                </c:pt>
                <c:pt idx="1207">
                  <c:v>1206</c:v>
                </c:pt>
                <c:pt idx="1208">
                  <c:v>1207</c:v>
                </c:pt>
                <c:pt idx="1209">
                  <c:v>1208</c:v>
                </c:pt>
                <c:pt idx="1210">
                  <c:v>1209</c:v>
                </c:pt>
                <c:pt idx="1211">
                  <c:v>1210</c:v>
                </c:pt>
                <c:pt idx="1212">
                  <c:v>1211</c:v>
                </c:pt>
                <c:pt idx="1213">
                  <c:v>1212</c:v>
                </c:pt>
                <c:pt idx="1214">
                  <c:v>1213</c:v>
                </c:pt>
                <c:pt idx="1215">
                  <c:v>1214</c:v>
                </c:pt>
                <c:pt idx="1216">
                  <c:v>1215</c:v>
                </c:pt>
                <c:pt idx="1217">
                  <c:v>1216</c:v>
                </c:pt>
                <c:pt idx="1218">
                  <c:v>1217</c:v>
                </c:pt>
                <c:pt idx="1219">
                  <c:v>1218</c:v>
                </c:pt>
                <c:pt idx="1220">
                  <c:v>1219</c:v>
                </c:pt>
                <c:pt idx="1221">
                  <c:v>1220</c:v>
                </c:pt>
                <c:pt idx="1222">
                  <c:v>1221</c:v>
                </c:pt>
                <c:pt idx="1223">
                  <c:v>1222</c:v>
                </c:pt>
                <c:pt idx="1224">
                  <c:v>1223</c:v>
                </c:pt>
                <c:pt idx="1225">
                  <c:v>1224</c:v>
                </c:pt>
                <c:pt idx="1226">
                  <c:v>1225</c:v>
                </c:pt>
                <c:pt idx="1227">
                  <c:v>1226</c:v>
                </c:pt>
                <c:pt idx="1228">
                  <c:v>1227</c:v>
                </c:pt>
                <c:pt idx="1229">
                  <c:v>1228</c:v>
                </c:pt>
                <c:pt idx="1230">
                  <c:v>1229</c:v>
                </c:pt>
                <c:pt idx="1231">
                  <c:v>1230</c:v>
                </c:pt>
                <c:pt idx="1232">
                  <c:v>1231</c:v>
                </c:pt>
                <c:pt idx="1233">
                  <c:v>1232</c:v>
                </c:pt>
                <c:pt idx="1234">
                  <c:v>1233</c:v>
                </c:pt>
                <c:pt idx="1235">
                  <c:v>1234</c:v>
                </c:pt>
                <c:pt idx="1236">
                  <c:v>1235</c:v>
                </c:pt>
                <c:pt idx="1237">
                  <c:v>1236</c:v>
                </c:pt>
                <c:pt idx="1238">
                  <c:v>1237</c:v>
                </c:pt>
                <c:pt idx="1239">
                  <c:v>1238</c:v>
                </c:pt>
                <c:pt idx="1240">
                  <c:v>1239</c:v>
                </c:pt>
                <c:pt idx="1241">
                  <c:v>1240</c:v>
                </c:pt>
                <c:pt idx="1242">
                  <c:v>1241</c:v>
                </c:pt>
                <c:pt idx="1243">
                  <c:v>1242</c:v>
                </c:pt>
                <c:pt idx="1244">
                  <c:v>1243</c:v>
                </c:pt>
                <c:pt idx="1245">
                  <c:v>1244</c:v>
                </c:pt>
                <c:pt idx="1246">
                  <c:v>1245</c:v>
                </c:pt>
                <c:pt idx="1247">
                  <c:v>1246</c:v>
                </c:pt>
                <c:pt idx="1248">
                  <c:v>1247</c:v>
                </c:pt>
                <c:pt idx="1249">
                  <c:v>1248</c:v>
                </c:pt>
                <c:pt idx="1250">
                  <c:v>1249</c:v>
                </c:pt>
                <c:pt idx="1251">
                  <c:v>1250</c:v>
                </c:pt>
                <c:pt idx="1252">
                  <c:v>1251</c:v>
                </c:pt>
                <c:pt idx="1253">
                  <c:v>1252</c:v>
                </c:pt>
                <c:pt idx="1254">
                  <c:v>1253</c:v>
                </c:pt>
                <c:pt idx="1255">
                  <c:v>1254</c:v>
                </c:pt>
                <c:pt idx="1256">
                  <c:v>1255</c:v>
                </c:pt>
                <c:pt idx="1257">
                  <c:v>1256</c:v>
                </c:pt>
                <c:pt idx="1258">
                  <c:v>1257</c:v>
                </c:pt>
                <c:pt idx="1259">
                  <c:v>1258</c:v>
                </c:pt>
                <c:pt idx="1260">
                  <c:v>1259</c:v>
                </c:pt>
                <c:pt idx="1261">
                  <c:v>1260</c:v>
                </c:pt>
                <c:pt idx="1262">
                  <c:v>1261</c:v>
                </c:pt>
                <c:pt idx="1263">
                  <c:v>1262</c:v>
                </c:pt>
                <c:pt idx="1264">
                  <c:v>1263</c:v>
                </c:pt>
                <c:pt idx="1265">
                  <c:v>1264</c:v>
                </c:pt>
                <c:pt idx="1266">
                  <c:v>1265</c:v>
                </c:pt>
                <c:pt idx="1267">
                  <c:v>1266</c:v>
                </c:pt>
                <c:pt idx="1268">
                  <c:v>1267</c:v>
                </c:pt>
                <c:pt idx="1269">
                  <c:v>1268</c:v>
                </c:pt>
                <c:pt idx="1270">
                  <c:v>1269</c:v>
                </c:pt>
                <c:pt idx="1271">
                  <c:v>1270</c:v>
                </c:pt>
                <c:pt idx="1272">
                  <c:v>1271</c:v>
                </c:pt>
                <c:pt idx="1273">
                  <c:v>1272</c:v>
                </c:pt>
                <c:pt idx="1274">
                  <c:v>1273</c:v>
                </c:pt>
                <c:pt idx="1275">
                  <c:v>1274</c:v>
                </c:pt>
                <c:pt idx="1276">
                  <c:v>1275</c:v>
                </c:pt>
                <c:pt idx="1277">
                  <c:v>1276</c:v>
                </c:pt>
                <c:pt idx="1278">
                  <c:v>1277</c:v>
                </c:pt>
                <c:pt idx="1279">
                  <c:v>1278</c:v>
                </c:pt>
                <c:pt idx="1280">
                  <c:v>1279</c:v>
                </c:pt>
                <c:pt idx="1281">
                  <c:v>1280</c:v>
                </c:pt>
                <c:pt idx="1282">
                  <c:v>1281</c:v>
                </c:pt>
                <c:pt idx="1283">
                  <c:v>1282</c:v>
                </c:pt>
                <c:pt idx="1284">
                  <c:v>1283</c:v>
                </c:pt>
                <c:pt idx="1285">
                  <c:v>1284</c:v>
                </c:pt>
                <c:pt idx="1286">
                  <c:v>1285</c:v>
                </c:pt>
                <c:pt idx="1287">
                  <c:v>1286</c:v>
                </c:pt>
                <c:pt idx="1288">
                  <c:v>1287</c:v>
                </c:pt>
                <c:pt idx="1289">
                  <c:v>1288</c:v>
                </c:pt>
                <c:pt idx="1290">
                  <c:v>1289</c:v>
                </c:pt>
                <c:pt idx="1291">
                  <c:v>1290</c:v>
                </c:pt>
                <c:pt idx="1292">
                  <c:v>1291</c:v>
                </c:pt>
                <c:pt idx="1293">
                  <c:v>1292</c:v>
                </c:pt>
                <c:pt idx="1294">
                  <c:v>1293</c:v>
                </c:pt>
                <c:pt idx="1295">
                  <c:v>1294</c:v>
                </c:pt>
                <c:pt idx="1296">
                  <c:v>1295</c:v>
                </c:pt>
                <c:pt idx="1297">
                  <c:v>1296</c:v>
                </c:pt>
                <c:pt idx="1298">
                  <c:v>1297</c:v>
                </c:pt>
                <c:pt idx="1299">
                  <c:v>1298</c:v>
                </c:pt>
                <c:pt idx="1300">
                  <c:v>1299</c:v>
                </c:pt>
                <c:pt idx="1301">
                  <c:v>1300</c:v>
                </c:pt>
                <c:pt idx="1302">
                  <c:v>1301</c:v>
                </c:pt>
                <c:pt idx="1303">
                  <c:v>1302</c:v>
                </c:pt>
                <c:pt idx="1304">
                  <c:v>1303</c:v>
                </c:pt>
                <c:pt idx="1305">
                  <c:v>1304</c:v>
                </c:pt>
                <c:pt idx="1306">
                  <c:v>1305</c:v>
                </c:pt>
                <c:pt idx="1307">
                  <c:v>1306</c:v>
                </c:pt>
                <c:pt idx="1308">
                  <c:v>1307</c:v>
                </c:pt>
                <c:pt idx="1309">
                  <c:v>1308</c:v>
                </c:pt>
                <c:pt idx="1310">
                  <c:v>1309</c:v>
                </c:pt>
                <c:pt idx="1311">
                  <c:v>1310</c:v>
                </c:pt>
                <c:pt idx="1312">
                  <c:v>1311</c:v>
                </c:pt>
                <c:pt idx="1313">
                  <c:v>1312</c:v>
                </c:pt>
                <c:pt idx="1314">
                  <c:v>1313</c:v>
                </c:pt>
                <c:pt idx="1315">
                  <c:v>1314</c:v>
                </c:pt>
                <c:pt idx="1316">
                  <c:v>1315</c:v>
                </c:pt>
                <c:pt idx="1317">
                  <c:v>1316</c:v>
                </c:pt>
                <c:pt idx="1318">
                  <c:v>1317</c:v>
                </c:pt>
                <c:pt idx="1319">
                  <c:v>1318</c:v>
                </c:pt>
                <c:pt idx="1320">
                  <c:v>1319</c:v>
                </c:pt>
                <c:pt idx="1321">
                  <c:v>1320</c:v>
                </c:pt>
                <c:pt idx="1322">
                  <c:v>1321</c:v>
                </c:pt>
                <c:pt idx="1323">
                  <c:v>1322</c:v>
                </c:pt>
                <c:pt idx="1324">
                  <c:v>1323</c:v>
                </c:pt>
                <c:pt idx="1325">
                  <c:v>1324</c:v>
                </c:pt>
                <c:pt idx="1326">
                  <c:v>1325</c:v>
                </c:pt>
                <c:pt idx="1327">
                  <c:v>1326</c:v>
                </c:pt>
                <c:pt idx="1328">
                  <c:v>1327</c:v>
                </c:pt>
                <c:pt idx="1329">
                  <c:v>1328</c:v>
                </c:pt>
                <c:pt idx="1330">
                  <c:v>1329</c:v>
                </c:pt>
                <c:pt idx="1331">
                  <c:v>1330</c:v>
                </c:pt>
                <c:pt idx="1332">
                  <c:v>1331</c:v>
                </c:pt>
                <c:pt idx="1333">
                  <c:v>1332</c:v>
                </c:pt>
                <c:pt idx="1334">
                  <c:v>1333</c:v>
                </c:pt>
                <c:pt idx="1335">
                  <c:v>1334</c:v>
                </c:pt>
                <c:pt idx="1336">
                  <c:v>1335</c:v>
                </c:pt>
                <c:pt idx="1337">
                  <c:v>1336</c:v>
                </c:pt>
                <c:pt idx="1338">
                  <c:v>1337</c:v>
                </c:pt>
                <c:pt idx="1339">
                  <c:v>1338</c:v>
                </c:pt>
                <c:pt idx="1340">
                  <c:v>1339</c:v>
                </c:pt>
                <c:pt idx="1341">
                  <c:v>1340</c:v>
                </c:pt>
                <c:pt idx="1342">
                  <c:v>1341</c:v>
                </c:pt>
                <c:pt idx="1343">
                  <c:v>1342</c:v>
                </c:pt>
                <c:pt idx="1344">
                  <c:v>1343</c:v>
                </c:pt>
                <c:pt idx="1345">
                  <c:v>1344</c:v>
                </c:pt>
                <c:pt idx="1346">
                  <c:v>1345</c:v>
                </c:pt>
                <c:pt idx="1347">
                  <c:v>1346</c:v>
                </c:pt>
                <c:pt idx="1348">
                  <c:v>1347</c:v>
                </c:pt>
                <c:pt idx="1349">
                  <c:v>1348</c:v>
                </c:pt>
                <c:pt idx="1350">
                  <c:v>1349</c:v>
                </c:pt>
                <c:pt idx="1351">
                  <c:v>1350</c:v>
                </c:pt>
                <c:pt idx="1352">
                  <c:v>1351</c:v>
                </c:pt>
                <c:pt idx="1353">
                  <c:v>1352</c:v>
                </c:pt>
                <c:pt idx="1354">
                  <c:v>1353</c:v>
                </c:pt>
                <c:pt idx="1355">
                  <c:v>1354</c:v>
                </c:pt>
                <c:pt idx="1356">
                  <c:v>1355</c:v>
                </c:pt>
                <c:pt idx="1357">
                  <c:v>1356</c:v>
                </c:pt>
                <c:pt idx="1358">
                  <c:v>1357</c:v>
                </c:pt>
                <c:pt idx="1359">
                  <c:v>1358</c:v>
                </c:pt>
                <c:pt idx="1360">
                  <c:v>1359</c:v>
                </c:pt>
                <c:pt idx="1361">
                  <c:v>1360</c:v>
                </c:pt>
                <c:pt idx="1362">
                  <c:v>1361</c:v>
                </c:pt>
                <c:pt idx="1363">
                  <c:v>1362</c:v>
                </c:pt>
                <c:pt idx="1364">
                  <c:v>1363</c:v>
                </c:pt>
                <c:pt idx="1365">
                  <c:v>1364</c:v>
                </c:pt>
                <c:pt idx="1366">
                  <c:v>1365</c:v>
                </c:pt>
                <c:pt idx="1367">
                  <c:v>1366</c:v>
                </c:pt>
                <c:pt idx="1368">
                  <c:v>1367</c:v>
                </c:pt>
                <c:pt idx="1369">
                  <c:v>1368</c:v>
                </c:pt>
                <c:pt idx="1370">
                  <c:v>1369</c:v>
                </c:pt>
                <c:pt idx="1371">
                  <c:v>1370</c:v>
                </c:pt>
                <c:pt idx="1372">
                  <c:v>1371</c:v>
                </c:pt>
                <c:pt idx="1373">
                  <c:v>1372</c:v>
                </c:pt>
                <c:pt idx="1374">
                  <c:v>1373</c:v>
                </c:pt>
                <c:pt idx="1375">
                  <c:v>1374</c:v>
                </c:pt>
                <c:pt idx="1376">
                  <c:v>1375</c:v>
                </c:pt>
                <c:pt idx="1377">
                  <c:v>1376</c:v>
                </c:pt>
                <c:pt idx="1378">
                  <c:v>1377</c:v>
                </c:pt>
                <c:pt idx="1379">
                  <c:v>1378</c:v>
                </c:pt>
                <c:pt idx="1380">
                  <c:v>1379</c:v>
                </c:pt>
                <c:pt idx="1381">
                  <c:v>1380</c:v>
                </c:pt>
                <c:pt idx="1382">
                  <c:v>1381</c:v>
                </c:pt>
                <c:pt idx="1383">
                  <c:v>1382</c:v>
                </c:pt>
                <c:pt idx="1384">
                  <c:v>1383</c:v>
                </c:pt>
                <c:pt idx="1385">
                  <c:v>1384</c:v>
                </c:pt>
                <c:pt idx="1386">
                  <c:v>1385</c:v>
                </c:pt>
                <c:pt idx="1387">
                  <c:v>1386</c:v>
                </c:pt>
                <c:pt idx="1388">
                  <c:v>1387</c:v>
                </c:pt>
                <c:pt idx="1389">
                  <c:v>1388</c:v>
                </c:pt>
                <c:pt idx="1390">
                  <c:v>1389</c:v>
                </c:pt>
                <c:pt idx="1391">
                  <c:v>1390</c:v>
                </c:pt>
                <c:pt idx="1392">
                  <c:v>1391</c:v>
                </c:pt>
                <c:pt idx="1393">
                  <c:v>1392</c:v>
                </c:pt>
                <c:pt idx="1394">
                  <c:v>1393</c:v>
                </c:pt>
                <c:pt idx="1395">
                  <c:v>1394</c:v>
                </c:pt>
                <c:pt idx="1396">
                  <c:v>1395</c:v>
                </c:pt>
                <c:pt idx="1397">
                  <c:v>1396</c:v>
                </c:pt>
                <c:pt idx="1398">
                  <c:v>1397</c:v>
                </c:pt>
                <c:pt idx="1399">
                  <c:v>1398</c:v>
                </c:pt>
                <c:pt idx="1400">
                  <c:v>1399</c:v>
                </c:pt>
                <c:pt idx="1401">
                  <c:v>1400</c:v>
                </c:pt>
                <c:pt idx="1402">
                  <c:v>1401</c:v>
                </c:pt>
                <c:pt idx="1403">
                  <c:v>1402</c:v>
                </c:pt>
                <c:pt idx="1404">
                  <c:v>1403</c:v>
                </c:pt>
                <c:pt idx="1405">
                  <c:v>1404</c:v>
                </c:pt>
                <c:pt idx="1406">
                  <c:v>1405</c:v>
                </c:pt>
                <c:pt idx="1407">
                  <c:v>1406</c:v>
                </c:pt>
                <c:pt idx="1408">
                  <c:v>1407</c:v>
                </c:pt>
                <c:pt idx="1409">
                  <c:v>1408</c:v>
                </c:pt>
                <c:pt idx="1410">
                  <c:v>1409</c:v>
                </c:pt>
                <c:pt idx="1411">
                  <c:v>1410</c:v>
                </c:pt>
                <c:pt idx="1412">
                  <c:v>1411</c:v>
                </c:pt>
                <c:pt idx="1413">
                  <c:v>1412</c:v>
                </c:pt>
                <c:pt idx="1414">
                  <c:v>1413</c:v>
                </c:pt>
                <c:pt idx="1415">
                  <c:v>1414</c:v>
                </c:pt>
                <c:pt idx="1416">
                  <c:v>1415</c:v>
                </c:pt>
                <c:pt idx="1417">
                  <c:v>1416</c:v>
                </c:pt>
                <c:pt idx="1418">
                  <c:v>1417</c:v>
                </c:pt>
                <c:pt idx="1419">
                  <c:v>1418</c:v>
                </c:pt>
                <c:pt idx="1420">
                  <c:v>1419</c:v>
                </c:pt>
                <c:pt idx="1421">
                  <c:v>1420</c:v>
                </c:pt>
                <c:pt idx="1422">
                  <c:v>1421</c:v>
                </c:pt>
                <c:pt idx="1423">
                  <c:v>1422</c:v>
                </c:pt>
                <c:pt idx="1424">
                  <c:v>1423</c:v>
                </c:pt>
                <c:pt idx="1425">
                  <c:v>1424</c:v>
                </c:pt>
                <c:pt idx="1426">
                  <c:v>1425</c:v>
                </c:pt>
                <c:pt idx="1427">
                  <c:v>1426</c:v>
                </c:pt>
                <c:pt idx="1428">
                  <c:v>1427</c:v>
                </c:pt>
                <c:pt idx="1429">
                  <c:v>1428</c:v>
                </c:pt>
                <c:pt idx="1430">
                  <c:v>1429</c:v>
                </c:pt>
                <c:pt idx="1431">
                  <c:v>1430</c:v>
                </c:pt>
                <c:pt idx="1432">
                  <c:v>1431</c:v>
                </c:pt>
                <c:pt idx="1433">
                  <c:v>1432</c:v>
                </c:pt>
                <c:pt idx="1434">
                  <c:v>1433</c:v>
                </c:pt>
                <c:pt idx="1435">
                  <c:v>1434</c:v>
                </c:pt>
                <c:pt idx="1436">
                  <c:v>1435</c:v>
                </c:pt>
                <c:pt idx="1437">
                  <c:v>1436</c:v>
                </c:pt>
                <c:pt idx="1438">
                  <c:v>1437</c:v>
                </c:pt>
                <c:pt idx="1439">
                  <c:v>1438</c:v>
                </c:pt>
                <c:pt idx="1440">
                  <c:v>1439</c:v>
                </c:pt>
                <c:pt idx="1441">
                  <c:v>1440</c:v>
                </c:pt>
                <c:pt idx="1442">
                  <c:v>1441</c:v>
                </c:pt>
                <c:pt idx="1443">
                  <c:v>1442</c:v>
                </c:pt>
                <c:pt idx="1444">
                  <c:v>1443</c:v>
                </c:pt>
                <c:pt idx="1445">
                  <c:v>1444</c:v>
                </c:pt>
                <c:pt idx="1446">
                  <c:v>1445</c:v>
                </c:pt>
                <c:pt idx="1447">
                  <c:v>1446</c:v>
                </c:pt>
                <c:pt idx="1448">
                  <c:v>1447</c:v>
                </c:pt>
                <c:pt idx="1449">
                  <c:v>1448</c:v>
                </c:pt>
                <c:pt idx="1450">
                  <c:v>1449</c:v>
                </c:pt>
                <c:pt idx="1451">
                  <c:v>1450</c:v>
                </c:pt>
                <c:pt idx="1452">
                  <c:v>1451</c:v>
                </c:pt>
                <c:pt idx="1453">
                  <c:v>1452</c:v>
                </c:pt>
                <c:pt idx="1454">
                  <c:v>1453</c:v>
                </c:pt>
                <c:pt idx="1455">
                  <c:v>1454</c:v>
                </c:pt>
                <c:pt idx="1456">
                  <c:v>1455</c:v>
                </c:pt>
                <c:pt idx="1457">
                  <c:v>1456</c:v>
                </c:pt>
                <c:pt idx="1458">
                  <c:v>1457</c:v>
                </c:pt>
                <c:pt idx="1459">
                  <c:v>1458</c:v>
                </c:pt>
                <c:pt idx="1460">
                  <c:v>1459</c:v>
                </c:pt>
                <c:pt idx="1461">
                  <c:v>1460</c:v>
                </c:pt>
                <c:pt idx="1462">
                  <c:v>1461</c:v>
                </c:pt>
                <c:pt idx="1463">
                  <c:v>1462</c:v>
                </c:pt>
                <c:pt idx="1464">
                  <c:v>1463</c:v>
                </c:pt>
                <c:pt idx="1465">
                  <c:v>1464</c:v>
                </c:pt>
                <c:pt idx="1466">
                  <c:v>1465</c:v>
                </c:pt>
                <c:pt idx="1467">
                  <c:v>1466</c:v>
                </c:pt>
                <c:pt idx="1468">
                  <c:v>1467</c:v>
                </c:pt>
                <c:pt idx="1469">
                  <c:v>1468</c:v>
                </c:pt>
                <c:pt idx="1470">
                  <c:v>1469</c:v>
                </c:pt>
                <c:pt idx="1471">
                  <c:v>1470</c:v>
                </c:pt>
                <c:pt idx="1472">
                  <c:v>1471</c:v>
                </c:pt>
                <c:pt idx="1473">
                  <c:v>1472</c:v>
                </c:pt>
                <c:pt idx="1474">
                  <c:v>1473</c:v>
                </c:pt>
                <c:pt idx="1475">
                  <c:v>1474</c:v>
                </c:pt>
                <c:pt idx="1476">
                  <c:v>1475</c:v>
                </c:pt>
                <c:pt idx="1477">
                  <c:v>1476</c:v>
                </c:pt>
                <c:pt idx="1478">
                  <c:v>1477</c:v>
                </c:pt>
                <c:pt idx="1479">
                  <c:v>1478</c:v>
                </c:pt>
                <c:pt idx="1480">
                  <c:v>1479</c:v>
                </c:pt>
                <c:pt idx="1481">
                  <c:v>1480</c:v>
                </c:pt>
                <c:pt idx="1482">
                  <c:v>1481</c:v>
                </c:pt>
                <c:pt idx="1483">
                  <c:v>1482</c:v>
                </c:pt>
                <c:pt idx="1484">
                  <c:v>1483</c:v>
                </c:pt>
                <c:pt idx="1485">
                  <c:v>1484</c:v>
                </c:pt>
                <c:pt idx="1486">
                  <c:v>1485</c:v>
                </c:pt>
                <c:pt idx="1487">
                  <c:v>1486</c:v>
                </c:pt>
                <c:pt idx="1488">
                  <c:v>1487</c:v>
                </c:pt>
                <c:pt idx="1489">
                  <c:v>1488</c:v>
                </c:pt>
                <c:pt idx="1490">
                  <c:v>1489</c:v>
                </c:pt>
                <c:pt idx="1491">
                  <c:v>1490</c:v>
                </c:pt>
                <c:pt idx="1492">
                  <c:v>1491</c:v>
                </c:pt>
                <c:pt idx="1493">
                  <c:v>1492</c:v>
                </c:pt>
                <c:pt idx="1494">
                  <c:v>1493</c:v>
                </c:pt>
                <c:pt idx="1495">
                  <c:v>1494</c:v>
                </c:pt>
                <c:pt idx="1496">
                  <c:v>1495</c:v>
                </c:pt>
                <c:pt idx="1497">
                  <c:v>1496</c:v>
                </c:pt>
                <c:pt idx="1498">
                  <c:v>1497</c:v>
                </c:pt>
                <c:pt idx="1499">
                  <c:v>1498</c:v>
                </c:pt>
                <c:pt idx="1500">
                  <c:v>1499</c:v>
                </c:pt>
                <c:pt idx="1501">
                  <c:v>1500</c:v>
                </c:pt>
                <c:pt idx="1502">
                  <c:v>1501</c:v>
                </c:pt>
                <c:pt idx="1503">
                  <c:v>1502</c:v>
                </c:pt>
                <c:pt idx="1504">
                  <c:v>1503</c:v>
                </c:pt>
                <c:pt idx="1505">
                  <c:v>1504</c:v>
                </c:pt>
                <c:pt idx="1506">
                  <c:v>1505</c:v>
                </c:pt>
                <c:pt idx="1507">
                  <c:v>1506</c:v>
                </c:pt>
                <c:pt idx="1508">
                  <c:v>1507</c:v>
                </c:pt>
                <c:pt idx="1509">
                  <c:v>1508</c:v>
                </c:pt>
                <c:pt idx="1510">
                  <c:v>1509</c:v>
                </c:pt>
                <c:pt idx="1511">
                  <c:v>1510</c:v>
                </c:pt>
                <c:pt idx="1512">
                  <c:v>1511</c:v>
                </c:pt>
                <c:pt idx="1513">
                  <c:v>1512</c:v>
                </c:pt>
                <c:pt idx="1514">
                  <c:v>1513</c:v>
                </c:pt>
                <c:pt idx="1515">
                  <c:v>1514</c:v>
                </c:pt>
                <c:pt idx="1516">
                  <c:v>1515</c:v>
                </c:pt>
                <c:pt idx="1517">
                  <c:v>1516</c:v>
                </c:pt>
                <c:pt idx="1518">
                  <c:v>1517</c:v>
                </c:pt>
                <c:pt idx="1519">
                  <c:v>1518</c:v>
                </c:pt>
                <c:pt idx="1520">
                  <c:v>1519</c:v>
                </c:pt>
                <c:pt idx="1521">
                  <c:v>1520</c:v>
                </c:pt>
                <c:pt idx="1522">
                  <c:v>1521</c:v>
                </c:pt>
                <c:pt idx="1523">
                  <c:v>1522</c:v>
                </c:pt>
                <c:pt idx="1524">
                  <c:v>1523</c:v>
                </c:pt>
                <c:pt idx="1525">
                  <c:v>1524</c:v>
                </c:pt>
                <c:pt idx="1526">
                  <c:v>1525</c:v>
                </c:pt>
                <c:pt idx="1527">
                  <c:v>1526</c:v>
                </c:pt>
                <c:pt idx="1528">
                  <c:v>1527</c:v>
                </c:pt>
                <c:pt idx="1529">
                  <c:v>1528</c:v>
                </c:pt>
                <c:pt idx="1530">
                  <c:v>1529</c:v>
                </c:pt>
                <c:pt idx="1531">
                  <c:v>1530</c:v>
                </c:pt>
                <c:pt idx="1532">
                  <c:v>1531</c:v>
                </c:pt>
                <c:pt idx="1533">
                  <c:v>1532</c:v>
                </c:pt>
                <c:pt idx="1534">
                  <c:v>1533</c:v>
                </c:pt>
                <c:pt idx="1535">
                  <c:v>1534</c:v>
                </c:pt>
                <c:pt idx="1536">
                  <c:v>1535</c:v>
                </c:pt>
                <c:pt idx="1537">
                  <c:v>1536</c:v>
                </c:pt>
                <c:pt idx="1538">
                  <c:v>1537</c:v>
                </c:pt>
                <c:pt idx="1539">
                  <c:v>1538</c:v>
                </c:pt>
                <c:pt idx="1540">
                  <c:v>1539</c:v>
                </c:pt>
                <c:pt idx="1541">
                  <c:v>1540</c:v>
                </c:pt>
                <c:pt idx="1542">
                  <c:v>1541</c:v>
                </c:pt>
                <c:pt idx="1543">
                  <c:v>1542</c:v>
                </c:pt>
                <c:pt idx="1544">
                  <c:v>1543</c:v>
                </c:pt>
                <c:pt idx="1545">
                  <c:v>1544</c:v>
                </c:pt>
                <c:pt idx="1546">
                  <c:v>1545</c:v>
                </c:pt>
                <c:pt idx="1547">
                  <c:v>1546</c:v>
                </c:pt>
                <c:pt idx="1548">
                  <c:v>1547</c:v>
                </c:pt>
                <c:pt idx="1549">
                  <c:v>1548</c:v>
                </c:pt>
                <c:pt idx="1550">
                  <c:v>1549</c:v>
                </c:pt>
                <c:pt idx="1551">
                  <c:v>1550</c:v>
                </c:pt>
                <c:pt idx="1552">
                  <c:v>1551</c:v>
                </c:pt>
                <c:pt idx="1553">
                  <c:v>1552</c:v>
                </c:pt>
                <c:pt idx="1554">
                  <c:v>1553</c:v>
                </c:pt>
                <c:pt idx="1555">
                  <c:v>1554</c:v>
                </c:pt>
                <c:pt idx="1556">
                  <c:v>1555</c:v>
                </c:pt>
                <c:pt idx="1557">
                  <c:v>1556</c:v>
                </c:pt>
                <c:pt idx="1558">
                  <c:v>1557</c:v>
                </c:pt>
                <c:pt idx="1559">
                  <c:v>1558</c:v>
                </c:pt>
                <c:pt idx="1560">
                  <c:v>1559</c:v>
                </c:pt>
                <c:pt idx="1561">
                  <c:v>1560</c:v>
                </c:pt>
                <c:pt idx="1562">
                  <c:v>1561</c:v>
                </c:pt>
                <c:pt idx="1563">
                  <c:v>1562</c:v>
                </c:pt>
                <c:pt idx="1564">
                  <c:v>1563</c:v>
                </c:pt>
                <c:pt idx="1565">
                  <c:v>1564</c:v>
                </c:pt>
                <c:pt idx="1566">
                  <c:v>1565</c:v>
                </c:pt>
                <c:pt idx="1567">
                  <c:v>1566</c:v>
                </c:pt>
                <c:pt idx="1568">
                  <c:v>1567</c:v>
                </c:pt>
                <c:pt idx="1569">
                  <c:v>1568</c:v>
                </c:pt>
                <c:pt idx="1570">
                  <c:v>1569</c:v>
                </c:pt>
                <c:pt idx="1571">
                  <c:v>1570</c:v>
                </c:pt>
                <c:pt idx="1572">
                  <c:v>1571</c:v>
                </c:pt>
                <c:pt idx="1573">
                  <c:v>1572</c:v>
                </c:pt>
                <c:pt idx="1574">
                  <c:v>1573</c:v>
                </c:pt>
                <c:pt idx="1575">
                  <c:v>1574</c:v>
                </c:pt>
                <c:pt idx="1576">
                  <c:v>1575</c:v>
                </c:pt>
                <c:pt idx="1577">
                  <c:v>1576</c:v>
                </c:pt>
                <c:pt idx="1578">
                  <c:v>1577</c:v>
                </c:pt>
                <c:pt idx="1579">
                  <c:v>1578</c:v>
                </c:pt>
                <c:pt idx="1580">
                  <c:v>1579</c:v>
                </c:pt>
                <c:pt idx="1581">
                  <c:v>1580</c:v>
                </c:pt>
                <c:pt idx="1582">
                  <c:v>1581</c:v>
                </c:pt>
                <c:pt idx="1583">
                  <c:v>1582</c:v>
                </c:pt>
                <c:pt idx="1584">
                  <c:v>1583</c:v>
                </c:pt>
                <c:pt idx="1585">
                  <c:v>1584</c:v>
                </c:pt>
                <c:pt idx="1586">
                  <c:v>1585</c:v>
                </c:pt>
                <c:pt idx="1587">
                  <c:v>1586</c:v>
                </c:pt>
                <c:pt idx="1588">
                  <c:v>1587</c:v>
                </c:pt>
                <c:pt idx="1589">
                  <c:v>1588</c:v>
                </c:pt>
                <c:pt idx="1590">
                  <c:v>1589</c:v>
                </c:pt>
                <c:pt idx="1591">
                  <c:v>1590</c:v>
                </c:pt>
                <c:pt idx="1592">
                  <c:v>1591</c:v>
                </c:pt>
                <c:pt idx="1593">
                  <c:v>1592</c:v>
                </c:pt>
                <c:pt idx="1594">
                  <c:v>1593</c:v>
                </c:pt>
                <c:pt idx="1595">
                  <c:v>1594</c:v>
                </c:pt>
                <c:pt idx="1596">
                  <c:v>1595</c:v>
                </c:pt>
                <c:pt idx="1597">
                  <c:v>1596</c:v>
                </c:pt>
                <c:pt idx="1598">
                  <c:v>1597</c:v>
                </c:pt>
                <c:pt idx="1599">
                  <c:v>1598</c:v>
                </c:pt>
                <c:pt idx="1600">
                  <c:v>1599</c:v>
                </c:pt>
                <c:pt idx="1601">
                  <c:v>1600</c:v>
                </c:pt>
                <c:pt idx="1602">
                  <c:v>1601</c:v>
                </c:pt>
                <c:pt idx="1603">
                  <c:v>1602</c:v>
                </c:pt>
                <c:pt idx="1604">
                  <c:v>1603</c:v>
                </c:pt>
                <c:pt idx="1605">
                  <c:v>1604</c:v>
                </c:pt>
                <c:pt idx="1606">
                  <c:v>1605</c:v>
                </c:pt>
                <c:pt idx="1607">
                  <c:v>1606</c:v>
                </c:pt>
                <c:pt idx="1608">
                  <c:v>1607</c:v>
                </c:pt>
                <c:pt idx="1609">
                  <c:v>1608</c:v>
                </c:pt>
                <c:pt idx="1610">
                  <c:v>1609</c:v>
                </c:pt>
                <c:pt idx="1611">
                  <c:v>1610</c:v>
                </c:pt>
                <c:pt idx="1612">
                  <c:v>1611</c:v>
                </c:pt>
                <c:pt idx="1613">
                  <c:v>1612</c:v>
                </c:pt>
                <c:pt idx="1614">
                  <c:v>1613</c:v>
                </c:pt>
                <c:pt idx="1615">
                  <c:v>1614</c:v>
                </c:pt>
                <c:pt idx="1616">
                  <c:v>1615</c:v>
                </c:pt>
                <c:pt idx="1617">
                  <c:v>1616</c:v>
                </c:pt>
                <c:pt idx="1618">
                  <c:v>1617</c:v>
                </c:pt>
                <c:pt idx="1619">
                  <c:v>1618</c:v>
                </c:pt>
                <c:pt idx="1620">
                  <c:v>1619</c:v>
                </c:pt>
                <c:pt idx="1621">
                  <c:v>1620</c:v>
                </c:pt>
                <c:pt idx="1622">
                  <c:v>1621</c:v>
                </c:pt>
                <c:pt idx="1623">
                  <c:v>1622</c:v>
                </c:pt>
                <c:pt idx="1624">
                  <c:v>1623</c:v>
                </c:pt>
                <c:pt idx="1625">
                  <c:v>1624</c:v>
                </c:pt>
                <c:pt idx="1626">
                  <c:v>1625</c:v>
                </c:pt>
                <c:pt idx="1627">
                  <c:v>1626</c:v>
                </c:pt>
                <c:pt idx="1628">
                  <c:v>1627</c:v>
                </c:pt>
                <c:pt idx="1629">
                  <c:v>1628</c:v>
                </c:pt>
                <c:pt idx="1630">
                  <c:v>1629</c:v>
                </c:pt>
                <c:pt idx="1631">
                  <c:v>1630</c:v>
                </c:pt>
                <c:pt idx="1632">
                  <c:v>1631</c:v>
                </c:pt>
                <c:pt idx="1633">
                  <c:v>1632</c:v>
                </c:pt>
                <c:pt idx="1634">
                  <c:v>1633</c:v>
                </c:pt>
                <c:pt idx="1635">
                  <c:v>1634</c:v>
                </c:pt>
                <c:pt idx="1636">
                  <c:v>1635</c:v>
                </c:pt>
                <c:pt idx="1637">
                  <c:v>1636</c:v>
                </c:pt>
                <c:pt idx="1638">
                  <c:v>1637</c:v>
                </c:pt>
                <c:pt idx="1639">
                  <c:v>1638</c:v>
                </c:pt>
                <c:pt idx="1640">
                  <c:v>1639</c:v>
                </c:pt>
                <c:pt idx="1641">
                  <c:v>1640</c:v>
                </c:pt>
                <c:pt idx="1642">
                  <c:v>1641</c:v>
                </c:pt>
                <c:pt idx="1643">
                  <c:v>1642</c:v>
                </c:pt>
                <c:pt idx="1644">
                  <c:v>1643</c:v>
                </c:pt>
                <c:pt idx="1645">
                  <c:v>1644</c:v>
                </c:pt>
                <c:pt idx="1646">
                  <c:v>1645</c:v>
                </c:pt>
                <c:pt idx="1647">
                  <c:v>1646</c:v>
                </c:pt>
                <c:pt idx="1648">
                  <c:v>1647</c:v>
                </c:pt>
                <c:pt idx="1649">
                  <c:v>1648</c:v>
                </c:pt>
                <c:pt idx="1650">
                  <c:v>1649</c:v>
                </c:pt>
                <c:pt idx="1651">
                  <c:v>1650</c:v>
                </c:pt>
                <c:pt idx="1652">
                  <c:v>1651</c:v>
                </c:pt>
                <c:pt idx="1653">
                  <c:v>1652</c:v>
                </c:pt>
                <c:pt idx="1654">
                  <c:v>1653</c:v>
                </c:pt>
                <c:pt idx="1655">
                  <c:v>1654</c:v>
                </c:pt>
                <c:pt idx="1656">
                  <c:v>1655</c:v>
                </c:pt>
                <c:pt idx="1657">
                  <c:v>1656</c:v>
                </c:pt>
                <c:pt idx="1658">
                  <c:v>1657</c:v>
                </c:pt>
                <c:pt idx="1659">
                  <c:v>1658</c:v>
                </c:pt>
                <c:pt idx="1660">
                  <c:v>1659</c:v>
                </c:pt>
                <c:pt idx="1661">
                  <c:v>1660</c:v>
                </c:pt>
                <c:pt idx="1662">
                  <c:v>1661</c:v>
                </c:pt>
                <c:pt idx="1663">
                  <c:v>1662</c:v>
                </c:pt>
                <c:pt idx="1664">
                  <c:v>1663</c:v>
                </c:pt>
                <c:pt idx="1665">
                  <c:v>1664</c:v>
                </c:pt>
                <c:pt idx="1666">
                  <c:v>1665</c:v>
                </c:pt>
                <c:pt idx="1667">
                  <c:v>1666</c:v>
                </c:pt>
                <c:pt idx="1668">
                  <c:v>1667</c:v>
                </c:pt>
                <c:pt idx="1669">
                  <c:v>1668</c:v>
                </c:pt>
                <c:pt idx="1670">
                  <c:v>1669</c:v>
                </c:pt>
                <c:pt idx="1671">
                  <c:v>1670</c:v>
                </c:pt>
                <c:pt idx="1672">
                  <c:v>1671</c:v>
                </c:pt>
                <c:pt idx="1673">
                  <c:v>1672</c:v>
                </c:pt>
                <c:pt idx="1674">
                  <c:v>1673</c:v>
                </c:pt>
                <c:pt idx="1675">
                  <c:v>1674</c:v>
                </c:pt>
                <c:pt idx="1676">
                  <c:v>1675</c:v>
                </c:pt>
                <c:pt idx="1677">
                  <c:v>1676</c:v>
                </c:pt>
                <c:pt idx="1678">
                  <c:v>1677</c:v>
                </c:pt>
                <c:pt idx="1679">
                  <c:v>1678</c:v>
                </c:pt>
                <c:pt idx="1680">
                  <c:v>1679</c:v>
                </c:pt>
                <c:pt idx="1681">
                  <c:v>1680</c:v>
                </c:pt>
                <c:pt idx="1682">
                  <c:v>1681</c:v>
                </c:pt>
                <c:pt idx="1683">
                  <c:v>1682</c:v>
                </c:pt>
                <c:pt idx="1684">
                  <c:v>1683</c:v>
                </c:pt>
                <c:pt idx="1685">
                  <c:v>1684</c:v>
                </c:pt>
                <c:pt idx="1686">
                  <c:v>1685</c:v>
                </c:pt>
                <c:pt idx="1687">
                  <c:v>1686</c:v>
                </c:pt>
                <c:pt idx="1688">
                  <c:v>1687</c:v>
                </c:pt>
                <c:pt idx="1689">
                  <c:v>1688</c:v>
                </c:pt>
                <c:pt idx="1690">
                  <c:v>1689</c:v>
                </c:pt>
                <c:pt idx="1691">
                  <c:v>1690</c:v>
                </c:pt>
                <c:pt idx="1692">
                  <c:v>1691</c:v>
                </c:pt>
                <c:pt idx="1693">
                  <c:v>1692</c:v>
                </c:pt>
                <c:pt idx="1694">
                  <c:v>1693</c:v>
                </c:pt>
                <c:pt idx="1695">
                  <c:v>1694</c:v>
                </c:pt>
                <c:pt idx="1696">
                  <c:v>1695</c:v>
                </c:pt>
                <c:pt idx="1697">
                  <c:v>1696</c:v>
                </c:pt>
                <c:pt idx="1698">
                  <c:v>1697</c:v>
                </c:pt>
                <c:pt idx="1699">
                  <c:v>1698</c:v>
                </c:pt>
                <c:pt idx="1700">
                  <c:v>1699</c:v>
                </c:pt>
                <c:pt idx="1701">
                  <c:v>1700</c:v>
                </c:pt>
                <c:pt idx="1702">
                  <c:v>1701</c:v>
                </c:pt>
                <c:pt idx="1703">
                  <c:v>1702</c:v>
                </c:pt>
                <c:pt idx="1704">
                  <c:v>1703</c:v>
                </c:pt>
                <c:pt idx="1705">
                  <c:v>1704</c:v>
                </c:pt>
                <c:pt idx="1706">
                  <c:v>1705</c:v>
                </c:pt>
                <c:pt idx="1707">
                  <c:v>1706</c:v>
                </c:pt>
                <c:pt idx="1708">
                  <c:v>1707</c:v>
                </c:pt>
                <c:pt idx="1709">
                  <c:v>1708</c:v>
                </c:pt>
                <c:pt idx="1710">
                  <c:v>1709</c:v>
                </c:pt>
                <c:pt idx="1711">
                  <c:v>1710</c:v>
                </c:pt>
                <c:pt idx="1712">
                  <c:v>1711</c:v>
                </c:pt>
                <c:pt idx="1713">
                  <c:v>1712</c:v>
                </c:pt>
                <c:pt idx="1714">
                  <c:v>1713</c:v>
                </c:pt>
                <c:pt idx="1715">
                  <c:v>1714</c:v>
                </c:pt>
                <c:pt idx="1716">
                  <c:v>1715</c:v>
                </c:pt>
                <c:pt idx="1717">
                  <c:v>1716</c:v>
                </c:pt>
                <c:pt idx="1718">
                  <c:v>1717</c:v>
                </c:pt>
                <c:pt idx="1719">
                  <c:v>1718</c:v>
                </c:pt>
                <c:pt idx="1720">
                  <c:v>1719</c:v>
                </c:pt>
                <c:pt idx="1721">
                  <c:v>1720</c:v>
                </c:pt>
                <c:pt idx="1722">
                  <c:v>1721</c:v>
                </c:pt>
                <c:pt idx="1723">
                  <c:v>1722</c:v>
                </c:pt>
                <c:pt idx="1724">
                  <c:v>1723</c:v>
                </c:pt>
                <c:pt idx="1725">
                  <c:v>1724</c:v>
                </c:pt>
                <c:pt idx="1726">
                  <c:v>1725</c:v>
                </c:pt>
                <c:pt idx="1727">
                  <c:v>1726</c:v>
                </c:pt>
                <c:pt idx="1728">
                  <c:v>1727</c:v>
                </c:pt>
                <c:pt idx="1729">
                  <c:v>1728</c:v>
                </c:pt>
                <c:pt idx="1730">
                  <c:v>1729</c:v>
                </c:pt>
                <c:pt idx="1731">
                  <c:v>1730</c:v>
                </c:pt>
                <c:pt idx="1732">
                  <c:v>1731</c:v>
                </c:pt>
                <c:pt idx="1733">
                  <c:v>1732</c:v>
                </c:pt>
                <c:pt idx="1734">
                  <c:v>1733</c:v>
                </c:pt>
                <c:pt idx="1735">
                  <c:v>1734</c:v>
                </c:pt>
                <c:pt idx="1736">
                  <c:v>1735</c:v>
                </c:pt>
                <c:pt idx="1737">
                  <c:v>1736</c:v>
                </c:pt>
                <c:pt idx="1738">
                  <c:v>1737</c:v>
                </c:pt>
                <c:pt idx="1739">
                  <c:v>1738</c:v>
                </c:pt>
                <c:pt idx="1740">
                  <c:v>1739</c:v>
                </c:pt>
                <c:pt idx="1741">
                  <c:v>1740</c:v>
                </c:pt>
                <c:pt idx="1742">
                  <c:v>1741</c:v>
                </c:pt>
                <c:pt idx="1743">
                  <c:v>1742</c:v>
                </c:pt>
                <c:pt idx="1744">
                  <c:v>1743</c:v>
                </c:pt>
                <c:pt idx="1745">
                  <c:v>1744</c:v>
                </c:pt>
                <c:pt idx="1746">
                  <c:v>1745</c:v>
                </c:pt>
                <c:pt idx="1747">
                  <c:v>1746</c:v>
                </c:pt>
                <c:pt idx="1748">
                  <c:v>1747</c:v>
                </c:pt>
                <c:pt idx="1749">
                  <c:v>1748</c:v>
                </c:pt>
                <c:pt idx="1750">
                  <c:v>1749</c:v>
                </c:pt>
                <c:pt idx="1751">
                  <c:v>1750</c:v>
                </c:pt>
                <c:pt idx="1752">
                  <c:v>1751</c:v>
                </c:pt>
                <c:pt idx="1753">
                  <c:v>1752</c:v>
                </c:pt>
                <c:pt idx="1754">
                  <c:v>1753</c:v>
                </c:pt>
                <c:pt idx="1755">
                  <c:v>1754</c:v>
                </c:pt>
                <c:pt idx="1756">
                  <c:v>1755</c:v>
                </c:pt>
                <c:pt idx="1757">
                  <c:v>1756</c:v>
                </c:pt>
                <c:pt idx="1758">
                  <c:v>1757</c:v>
                </c:pt>
                <c:pt idx="1759">
                  <c:v>1758</c:v>
                </c:pt>
                <c:pt idx="1760">
                  <c:v>1759</c:v>
                </c:pt>
                <c:pt idx="1761">
                  <c:v>1760</c:v>
                </c:pt>
                <c:pt idx="1762">
                  <c:v>1761</c:v>
                </c:pt>
                <c:pt idx="1763">
                  <c:v>1762</c:v>
                </c:pt>
                <c:pt idx="1764">
                  <c:v>1763</c:v>
                </c:pt>
                <c:pt idx="1765">
                  <c:v>1764</c:v>
                </c:pt>
                <c:pt idx="1766">
                  <c:v>1765</c:v>
                </c:pt>
                <c:pt idx="1767">
                  <c:v>1766</c:v>
                </c:pt>
                <c:pt idx="1768">
                  <c:v>1767</c:v>
                </c:pt>
                <c:pt idx="1769">
                  <c:v>1768</c:v>
                </c:pt>
                <c:pt idx="1770">
                  <c:v>1769</c:v>
                </c:pt>
                <c:pt idx="1771">
                  <c:v>1770</c:v>
                </c:pt>
                <c:pt idx="1772">
                  <c:v>1771</c:v>
                </c:pt>
                <c:pt idx="1773">
                  <c:v>1772</c:v>
                </c:pt>
                <c:pt idx="1774">
                  <c:v>1773</c:v>
                </c:pt>
                <c:pt idx="1775">
                  <c:v>1774</c:v>
                </c:pt>
                <c:pt idx="1776">
                  <c:v>1775</c:v>
                </c:pt>
                <c:pt idx="1777">
                  <c:v>1776</c:v>
                </c:pt>
                <c:pt idx="1778">
                  <c:v>1777</c:v>
                </c:pt>
                <c:pt idx="1779">
                  <c:v>1778</c:v>
                </c:pt>
                <c:pt idx="1780">
                  <c:v>1779</c:v>
                </c:pt>
                <c:pt idx="1781">
                  <c:v>1780</c:v>
                </c:pt>
                <c:pt idx="1782">
                  <c:v>1781</c:v>
                </c:pt>
                <c:pt idx="1783">
                  <c:v>1782</c:v>
                </c:pt>
                <c:pt idx="1784">
                  <c:v>1783</c:v>
                </c:pt>
                <c:pt idx="1785">
                  <c:v>1784</c:v>
                </c:pt>
                <c:pt idx="1786">
                  <c:v>1785</c:v>
                </c:pt>
                <c:pt idx="1787">
                  <c:v>1786</c:v>
                </c:pt>
                <c:pt idx="1788">
                  <c:v>1787</c:v>
                </c:pt>
                <c:pt idx="1789">
                  <c:v>1788</c:v>
                </c:pt>
                <c:pt idx="1790">
                  <c:v>1789</c:v>
                </c:pt>
                <c:pt idx="1791">
                  <c:v>1790</c:v>
                </c:pt>
                <c:pt idx="1792">
                  <c:v>1791</c:v>
                </c:pt>
                <c:pt idx="1793">
                  <c:v>1792</c:v>
                </c:pt>
                <c:pt idx="1794">
                  <c:v>1793</c:v>
                </c:pt>
                <c:pt idx="1795">
                  <c:v>1794</c:v>
                </c:pt>
                <c:pt idx="1796">
                  <c:v>1795</c:v>
                </c:pt>
                <c:pt idx="1797">
                  <c:v>1796</c:v>
                </c:pt>
                <c:pt idx="1798">
                  <c:v>1797</c:v>
                </c:pt>
                <c:pt idx="1799">
                  <c:v>1798</c:v>
                </c:pt>
                <c:pt idx="1800">
                  <c:v>1799</c:v>
                </c:pt>
                <c:pt idx="1801">
                  <c:v>1800</c:v>
                </c:pt>
                <c:pt idx="1802">
                  <c:v>1801</c:v>
                </c:pt>
                <c:pt idx="1803">
                  <c:v>1802</c:v>
                </c:pt>
                <c:pt idx="1804">
                  <c:v>1803</c:v>
                </c:pt>
                <c:pt idx="1805">
                  <c:v>1804</c:v>
                </c:pt>
                <c:pt idx="1806">
                  <c:v>1805</c:v>
                </c:pt>
                <c:pt idx="1807">
                  <c:v>1806</c:v>
                </c:pt>
                <c:pt idx="1808">
                  <c:v>1807</c:v>
                </c:pt>
                <c:pt idx="1809">
                  <c:v>1808</c:v>
                </c:pt>
                <c:pt idx="1810">
                  <c:v>1809</c:v>
                </c:pt>
                <c:pt idx="1811">
                  <c:v>1810</c:v>
                </c:pt>
                <c:pt idx="1812">
                  <c:v>1811</c:v>
                </c:pt>
                <c:pt idx="1813">
                  <c:v>1812</c:v>
                </c:pt>
                <c:pt idx="1814">
                  <c:v>1813</c:v>
                </c:pt>
                <c:pt idx="1815">
                  <c:v>1814</c:v>
                </c:pt>
                <c:pt idx="1816">
                  <c:v>1815</c:v>
                </c:pt>
                <c:pt idx="1817">
                  <c:v>1816</c:v>
                </c:pt>
                <c:pt idx="1818">
                  <c:v>1817</c:v>
                </c:pt>
                <c:pt idx="1819">
                  <c:v>1818</c:v>
                </c:pt>
                <c:pt idx="1820">
                  <c:v>1819</c:v>
                </c:pt>
                <c:pt idx="1821">
                  <c:v>1820</c:v>
                </c:pt>
                <c:pt idx="1822">
                  <c:v>1821</c:v>
                </c:pt>
                <c:pt idx="1823">
                  <c:v>1822</c:v>
                </c:pt>
                <c:pt idx="1824">
                  <c:v>1823</c:v>
                </c:pt>
                <c:pt idx="1825">
                  <c:v>1824</c:v>
                </c:pt>
                <c:pt idx="1826">
                  <c:v>1825</c:v>
                </c:pt>
                <c:pt idx="1827">
                  <c:v>1826</c:v>
                </c:pt>
                <c:pt idx="1828">
                  <c:v>1827</c:v>
                </c:pt>
                <c:pt idx="1829">
                  <c:v>1828</c:v>
                </c:pt>
                <c:pt idx="1830">
                  <c:v>1829</c:v>
                </c:pt>
                <c:pt idx="1831">
                  <c:v>1830</c:v>
                </c:pt>
                <c:pt idx="1832">
                  <c:v>1831</c:v>
                </c:pt>
                <c:pt idx="1833">
                  <c:v>1832</c:v>
                </c:pt>
                <c:pt idx="1834">
                  <c:v>1833</c:v>
                </c:pt>
                <c:pt idx="1835">
                  <c:v>1834</c:v>
                </c:pt>
                <c:pt idx="1836">
                  <c:v>1835</c:v>
                </c:pt>
                <c:pt idx="1837">
                  <c:v>1836</c:v>
                </c:pt>
                <c:pt idx="1838">
                  <c:v>1837</c:v>
                </c:pt>
                <c:pt idx="1839">
                  <c:v>1838</c:v>
                </c:pt>
                <c:pt idx="1840">
                  <c:v>1839</c:v>
                </c:pt>
                <c:pt idx="1841">
                  <c:v>1840</c:v>
                </c:pt>
                <c:pt idx="1842">
                  <c:v>1841</c:v>
                </c:pt>
                <c:pt idx="1843">
                  <c:v>1842</c:v>
                </c:pt>
                <c:pt idx="1844">
                  <c:v>1843</c:v>
                </c:pt>
                <c:pt idx="1845">
                  <c:v>1844</c:v>
                </c:pt>
                <c:pt idx="1846">
                  <c:v>1845</c:v>
                </c:pt>
                <c:pt idx="1847">
                  <c:v>1846</c:v>
                </c:pt>
                <c:pt idx="1848">
                  <c:v>1847</c:v>
                </c:pt>
                <c:pt idx="1849">
                  <c:v>1848</c:v>
                </c:pt>
                <c:pt idx="1850">
                  <c:v>1849</c:v>
                </c:pt>
                <c:pt idx="1851">
                  <c:v>1850</c:v>
                </c:pt>
                <c:pt idx="1852">
                  <c:v>1851</c:v>
                </c:pt>
                <c:pt idx="1853">
                  <c:v>1852</c:v>
                </c:pt>
                <c:pt idx="1854">
                  <c:v>1853</c:v>
                </c:pt>
                <c:pt idx="1855">
                  <c:v>1854</c:v>
                </c:pt>
                <c:pt idx="1856">
                  <c:v>1855</c:v>
                </c:pt>
                <c:pt idx="1857">
                  <c:v>1856</c:v>
                </c:pt>
                <c:pt idx="1858">
                  <c:v>1857</c:v>
                </c:pt>
                <c:pt idx="1859">
                  <c:v>1858</c:v>
                </c:pt>
                <c:pt idx="1860">
                  <c:v>1859</c:v>
                </c:pt>
                <c:pt idx="1861">
                  <c:v>1860</c:v>
                </c:pt>
                <c:pt idx="1862">
                  <c:v>1861</c:v>
                </c:pt>
                <c:pt idx="1863">
                  <c:v>1862</c:v>
                </c:pt>
                <c:pt idx="1864">
                  <c:v>1863</c:v>
                </c:pt>
                <c:pt idx="1865">
                  <c:v>1864</c:v>
                </c:pt>
                <c:pt idx="1866">
                  <c:v>1865</c:v>
                </c:pt>
                <c:pt idx="1867">
                  <c:v>1866</c:v>
                </c:pt>
                <c:pt idx="1868">
                  <c:v>1867</c:v>
                </c:pt>
                <c:pt idx="1869">
                  <c:v>1868</c:v>
                </c:pt>
                <c:pt idx="1870">
                  <c:v>1869</c:v>
                </c:pt>
                <c:pt idx="1871">
                  <c:v>1870</c:v>
                </c:pt>
                <c:pt idx="1872">
                  <c:v>1871</c:v>
                </c:pt>
                <c:pt idx="1873">
                  <c:v>1872</c:v>
                </c:pt>
                <c:pt idx="1874">
                  <c:v>1873</c:v>
                </c:pt>
                <c:pt idx="1875">
                  <c:v>1874</c:v>
                </c:pt>
                <c:pt idx="1876">
                  <c:v>1875</c:v>
                </c:pt>
                <c:pt idx="1877">
                  <c:v>1876</c:v>
                </c:pt>
                <c:pt idx="1878">
                  <c:v>1877</c:v>
                </c:pt>
                <c:pt idx="1879">
                  <c:v>1878</c:v>
                </c:pt>
                <c:pt idx="1880">
                  <c:v>1879</c:v>
                </c:pt>
                <c:pt idx="1881">
                  <c:v>1880</c:v>
                </c:pt>
                <c:pt idx="1882">
                  <c:v>1881</c:v>
                </c:pt>
                <c:pt idx="1883">
                  <c:v>1882</c:v>
                </c:pt>
                <c:pt idx="1884">
                  <c:v>1883</c:v>
                </c:pt>
                <c:pt idx="1885">
                  <c:v>1884</c:v>
                </c:pt>
                <c:pt idx="1886">
                  <c:v>1885</c:v>
                </c:pt>
                <c:pt idx="1887">
                  <c:v>1886</c:v>
                </c:pt>
                <c:pt idx="1888">
                  <c:v>1887</c:v>
                </c:pt>
                <c:pt idx="1889">
                  <c:v>1888</c:v>
                </c:pt>
                <c:pt idx="1890">
                  <c:v>1889</c:v>
                </c:pt>
                <c:pt idx="1891">
                  <c:v>1890</c:v>
                </c:pt>
                <c:pt idx="1892">
                  <c:v>1891</c:v>
                </c:pt>
                <c:pt idx="1893">
                  <c:v>1892</c:v>
                </c:pt>
                <c:pt idx="1894">
                  <c:v>1893</c:v>
                </c:pt>
                <c:pt idx="1895">
                  <c:v>1894</c:v>
                </c:pt>
                <c:pt idx="1896">
                  <c:v>1895</c:v>
                </c:pt>
                <c:pt idx="1897">
                  <c:v>1896</c:v>
                </c:pt>
                <c:pt idx="1898">
                  <c:v>1897</c:v>
                </c:pt>
                <c:pt idx="1899">
                  <c:v>1898</c:v>
                </c:pt>
                <c:pt idx="1900">
                  <c:v>1899</c:v>
                </c:pt>
                <c:pt idx="1901">
                  <c:v>1900</c:v>
                </c:pt>
                <c:pt idx="1902">
                  <c:v>1901</c:v>
                </c:pt>
                <c:pt idx="1903">
                  <c:v>1902</c:v>
                </c:pt>
                <c:pt idx="1904">
                  <c:v>1903</c:v>
                </c:pt>
                <c:pt idx="1905">
                  <c:v>1904</c:v>
                </c:pt>
                <c:pt idx="1906">
                  <c:v>1905</c:v>
                </c:pt>
                <c:pt idx="1907">
                  <c:v>1906</c:v>
                </c:pt>
                <c:pt idx="1908">
                  <c:v>1907</c:v>
                </c:pt>
                <c:pt idx="1909">
                  <c:v>1908</c:v>
                </c:pt>
                <c:pt idx="1910">
                  <c:v>1909</c:v>
                </c:pt>
                <c:pt idx="1911">
                  <c:v>1910</c:v>
                </c:pt>
                <c:pt idx="1912">
                  <c:v>1911</c:v>
                </c:pt>
                <c:pt idx="1913">
                  <c:v>1912</c:v>
                </c:pt>
                <c:pt idx="1914">
                  <c:v>1913</c:v>
                </c:pt>
                <c:pt idx="1915">
                  <c:v>1914</c:v>
                </c:pt>
                <c:pt idx="1916">
                  <c:v>1915</c:v>
                </c:pt>
                <c:pt idx="1917">
                  <c:v>1916</c:v>
                </c:pt>
                <c:pt idx="1918">
                  <c:v>1917</c:v>
                </c:pt>
                <c:pt idx="1919">
                  <c:v>1918</c:v>
                </c:pt>
                <c:pt idx="1920">
                  <c:v>1919</c:v>
                </c:pt>
                <c:pt idx="1921">
                  <c:v>1920</c:v>
                </c:pt>
                <c:pt idx="1922">
                  <c:v>1921</c:v>
                </c:pt>
                <c:pt idx="1923">
                  <c:v>1922</c:v>
                </c:pt>
                <c:pt idx="1924">
                  <c:v>1923</c:v>
                </c:pt>
                <c:pt idx="1925">
                  <c:v>1924</c:v>
                </c:pt>
                <c:pt idx="1926">
                  <c:v>1925</c:v>
                </c:pt>
                <c:pt idx="1927">
                  <c:v>1926</c:v>
                </c:pt>
                <c:pt idx="1928">
                  <c:v>1927</c:v>
                </c:pt>
                <c:pt idx="1929">
                  <c:v>1928</c:v>
                </c:pt>
                <c:pt idx="1930">
                  <c:v>1929</c:v>
                </c:pt>
                <c:pt idx="1931">
                  <c:v>1930</c:v>
                </c:pt>
                <c:pt idx="1932">
                  <c:v>1931</c:v>
                </c:pt>
                <c:pt idx="1933">
                  <c:v>1932</c:v>
                </c:pt>
                <c:pt idx="1934">
                  <c:v>1933</c:v>
                </c:pt>
                <c:pt idx="1935">
                  <c:v>1934</c:v>
                </c:pt>
                <c:pt idx="1936">
                  <c:v>1935</c:v>
                </c:pt>
                <c:pt idx="1937">
                  <c:v>1936</c:v>
                </c:pt>
                <c:pt idx="1938">
                  <c:v>1937</c:v>
                </c:pt>
                <c:pt idx="1939">
                  <c:v>1938</c:v>
                </c:pt>
                <c:pt idx="1940">
                  <c:v>1939</c:v>
                </c:pt>
                <c:pt idx="1941">
                  <c:v>1940</c:v>
                </c:pt>
                <c:pt idx="1942">
                  <c:v>1941</c:v>
                </c:pt>
                <c:pt idx="1943">
                  <c:v>1942</c:v>
                </c:pt>
                <c:pt idx="1944">
                  <c:v>1943</c:v>
                </c:pt>
                <c:pt idx="1945">
                  <c:v>1944</c:v>
                </c:pt>
                <c:pt idx="1946">
                  <c:v>1945</c:v>
                </c:pt>
                <c:pt idx="1947">
                  <c:v>1946</c:v>
                </c:pt>
                <c:pt idx="1948">
                  <c:v>1947</c:v>
                </c:pt>
                <c:pt idx="1949">
                  <c:v>1948</c:v>
                </c:pt>
                <c:pt idx="1950">
                  <c:v>1949</c:v>
                </c:pt>
                <c:pt idx="1951">
                  <c:v>1950</c:v>
                </c:pt>
                <c:pt idx="1952">
                  <c:v>1951</c:v>
                </c:pt>
                <c:pt idx="1953">
                  <c:v>1952</c:v>
                </c:pt>
                <c:pt idx="1954">
                  <c:v>1953</c:v>
                </c:pt>
                <c:pt idx="1955">
                  <c:v>1954</c:v>
                </c:pt>
                <c:pt idx="1956">
                  <c:v>1955</c:v>
                </c:pt>
                <c:pt idx="1957">
                  <c:v>1956</c:v>
                </c:pt>
                <c:pt idx="1958">
                  <c:v>1957</c:v>
                </c:pt>
                <c:pt idx="1959">
                  <c:v>1958</c:v>
                </c:pt>
                <c:pt idx="1960">
                  <c:v>1959</c:v>
                </c:pt>
                <c:pt idx="1961">
                  <c:v>1960</c:v>
                </c:pt>
                <c:pt idx="1962">
                  <c:v>1961</c:v>
                </c:pt>
                <c:pt idx="1963">
                  <c:v>1962</c:v>
                </c:pt>
                <c:pt idx="1964">
                  <c:v>1963</c:v>
                </c:pt>
                <c:pt idx="1965">
                  <c:v>1964</c:v>
                </c:pt>
                <c:pt idx="1966">
                  <c:v>1965</c:v>
                </c:pt>
                <c:pt idx="1967">
                  <c:v>1966</c:v>
                </c:pt>
                <c:pt idx="1968">
                  <c:v>1967</c:v>
                </c:pt>
                <c:pt idx="1969">
                  <c:v>1968</c:v>
                </c:pt>
                <c:pt idx="1970">
                  <c:v>1969</c:v>
                </c:pt>
                <c:pt idx="1971">
                  <c:v>1970</c:v>
                </c:pt>
                <c:pt idx="1972">
                  <c:v>1971</c:v>
                </c:pt>
                <c:pt idx="1973">
                  <c:v>1972</c:v>
                </c:pt>
                <c:pt idx="1974">
                  <c:v>1973</c:v>
                </c:pt>
                <c:pt idx="1975">
                  <c:v>1974</c:v>
                </c:pt>
                <c:pt idx="1976">
                  <c:v>1975</c:v>
                </c:pt>
                <c:pt idx="1977">
                  <c:v>1976</c:v>
                </c:pt>
                <c:pt idx="1978">
                  <c:v>1977</c:v>
                </c:pt>
                <c:pt idx="1979">
                  <c:v>1978</c:v>
                </c:pt>
                <c:pt idx="1980">
                  <c:v>1979</c:v>
                </c:pt>
                <c:pt idx="1981">
                  <c:v>1980</c:v>
                </c:pt>
                <c:pt idx="1982">
                  <c:v>1981</c:v>
                </c:pt>
                <c:pt idx="1983">
                  <c:v>1982</c:v>
                </c:pt>
                <c:pt idx="1984">
                  <c:v>1983</c:v>
                </c:pt>
                <c:pt idx="1985">
                  <c:v>1984</c:v>
                </c:pt>
                <c:pt idx="1986">
                  <c:v>1985</c:v>
                </c:pt>
                <c:pt idx="1987">
                  <c:v>1986</c:v>
                </c:pt>
                <c:pt idx="1988">
                  <c:v>1987</c:v>
                </c:pt>
                <c:pt idx="1989">
                  <c:v>1988</c:v>
                </c:pt>
                <c:pt idx="1990">
                  <c:v>1989</c:v>
                </c:pt>
                <c:pt idx="1991">
                  <c:v>1990</c:v>
                </c:pt>
                <c:pt idx="1992">
                  <c:v>1991</c:v>
                </c:pt>
                <c:pt idx="1993">
                  <c:v>1992</c:v>
                </c:pt>
                <c:pt idx="1994">
                  <c:v>1993</c:v>
                </c:pt>
                <c:pt idx="1995">
                  <c:v>1994</c:v>
                </c:pt>
                <c:pt idx="1996">
                  <c:v>1995</c:v>
                </c:pt>
                <c:pt idx="1997">
                  <c:v>1996</c:v>
                </c:pt>
                <c:pt idx="1998">
                  <c:v>1997</c:v>
                </c:pt>
                <c:pt idx="1999">
                  <c:v>1998</c:v>
                </c:pt>
                <c:pt idx="2000">
                  <c:v>1999</c:v>
                </c:pt>
                <c:pt idx="2001">
                  <c:v>2000</c:v>
                </c:pt>
                <c:pt idx="2002">
                  <c:v>2001</c:v>
                </c:pt>
                <c:pt idx="2003">
                  <c:v>2002</c:v>
                </c:pt>
                <c:pt idx="2004">
                  <c:v>2003</c:v>
                </c:pt>
                <c:pt idx="2005">
                  <c:v>2004</c:v>
                </c:pt>
                <c:pt idx="2006">
                  <c:v>2005</c:v>
                </c:pt>
                <c:pt idx="2007">
                  <c:v>2006</c:v>
                </c:pt>
                <c:pt idx="2008">
                  <c:v>2007</c:v>
                </c:pt>
                <c:pt idx="2009">
                  <c:v>2008</c:v>
                </c:pt>
                <c:pt idx="2010">
                  <c:v>2009</c:v>
                </c:pt>
                <c:pt idx="2011">
                  <c:v>2010</c:v>
                </c:pt>
                <c:pt idx="2012">
                  <c:v>2011</c:v>
                </c:pt>
                <c:pt idx="2013">
                  <c:v>2012</c:v>
                </c:pt>
                <c:pt idx="2014">
                  <c:v>2013</c:v>
                </c:pt>
                <c:pt idx="2015">
                  <c:v>2014</c:v>
                </c:pt>
                <c:pt idx="2016">
                  <c:v>2015</c:v>
                </c:pt>
                <c:pt idx="2017">
                  <c:v>2016</c:v>
                </c:pt>
                <c:pt idx="2018">
                  <c:v>2017</c:v>
                </c:pt>
                <c:pt idx="2019">
                  <c:v>2018</c:v>
                </c:pt>
                <c:pt idx="2020">
                  <c:v>2019</c:v>
                </c:pt>
                <c:pt idx="2021">
                  <c:v>2020</c:v>
                </c:pt>
                <c:pt idx="2022">
                  <c:v>2021</c:v>
                </c:pt>
                <c:pt idx="2023">
                  <c:v>2022</c:v>
                </c:pt>
                <c:pt idx="2024">
                  <c:v>2023</c:v>
                </c:pt>
                <c:pt idx="2025">
                  <c:v>2024</c:v>
                </c:pt>
                <c:pt idx="2026">
                  <c:v>2025</c:v>
                </c:pt>
                <c:pt idx="2027">
                  <c:v>2026</c:v>
                </c:pt>
                <c:pt idx="2028">
                  <c:v>2027</c:v>
                </c:pt>
                <c:pt idx="2029">
                  <c:v>2028</c:v>
                </c:pt>
                <c:pt idx="2030">
                  <c:v>2029</c:v>
                </c:pt>
                <c:pt idx="2031">
                  <c:v>2030</c:v>
                </c:pt>
                <c:pt idx="2032">
                  <c:v>2031</c:v>
                </c:pt>
                <c:pt idx="2033">
                  <c:v>2032</c:v>
                </c:pt>
                <c:pt idx="2034">
                  <c:v>2033</c:v>
                </c:pt>
                <c:pt idx="2035">
                  <c:v>2034</c:v>
                </c:pt>
                <c:pt idx="2036">
                  <c:v>2035</c:v>
                </c:pt>
                <c:pt idx="2037">
                  <c:v>2036</c:v>
                </c:pt>
                <c:pt idx="2038">
                  <c:v>2037</c:v>
                </c:pt>
                <c:pt idx="2039">
                  <c:v>2038</c:v>
                </c:pt>
                <c:pt idx="2040">
                  <c:v>2039</c:v>
                </c:pt>
                <c:pt idx="2041">
                  <c:v>2040</c:v>
                </c:pt>
                <c:pt idx="2042">
                  <c:v>2041</c:v>
                </c:pt>
                <c:pt idx="2043">
                  <c:v>2042</c:v>
                </c:pt>
                <c:pt idx="2044">
                  <c:v>2043</c:v>
                </c:pt>
                <c:pt idx="2045">
                  <c:v>2044</c:v>
                </c:pt>
                <c:pt idx="2046">
                  <c:v>2045</c:v>
                </c:pt>
                <c:pt idx="2047">
                  <c:v>2046</c:v>
                </c:pt>
                <c:pt idx="2048">
                  <c:v>2047</c:v>
                </c:pt>
              </c:strCache>
            </c:strRef>
          </c:xVal>
          <c:yVal>
            <c:numRef>
              <c:f>'CH79'!$J:$J</c:f>
              <c:numCache>
                <c:formatCode>General</c:formatCode>
                <c:ptCount val="1048576"/>
                <c:pt idx="0">
                  <c:v>0</c:v>
                </c:pt>
                <c:pt idx="1">
                  <c:v>318</c:v>
                </c:pt>
                <c:pt idx="2">
                  <c:v>286</c:v>
                </c:pt>
                <c:pt idx="3">
                  <c:v>334</c:v>
                </c:pt>
                <c:pt idx="4">
                  <c:v>358</c:v>
                </c:pt>
                <c:pt idx="5">
                  <c:v>334</c:v>
                </c:pt>
                <c:pt idx="6">
                  <c:v>355</c:v>
                </c:pt>
                <c:pt idx="7">
                  <c:v>357</c:v>
                </c:pt>
                <c:pt idx="8">
                  <c:v>368</c:v>
                </c:pt>
                <c:pt idx="9">
                  <c:v>283</c:v>
                </c:pt>
                <c:pt idx="10">
                  <c:v>308</c:v>
                </c:pt>
                <c:pt idx="11">
                  <c:v>293</c:v>
                </c:pt>
                <c:pt idx="12">
                  <c:v>315</c:v>
                </c:pt>
                <c:pt idx="13">
                  <c:v>273</c:v>
                </c:pt>
                <c:pt idx="14">
                  <c:v>303</c:v>
                </c:pt>
                <c:pt idx="15">
                  <c:v>285</c:v>
                </c:pt>
                <c:pt idx="16">
                  <c:v>283</c:v>
                </c:pt>
                <c:pt idx="17">
                  <c:v>297</c:v>
                </c:pt>
                <c:pt idx="18">
                  <c:v>332</c:v>
                </c:pt>
                <c:pt idx="19">
                  <c:v>334</c:v>
                </c:pt>
                <c:pt idx="20">
                  <c:v>323</c:v>
                </c:pt>
                <c:pt idx="21">
                  <c:v>331</c:v>
                </c:pt>
                <c:pt idx="22">
                  <c:v>355</c:v>
                </c:pt>
                <c:pt idx="23">
                  <c:v>352</c:v>
                </c:pt>
                <c:pt idx="24">
                  <c:v>361</c:v>
                </c:pt>
                <c:pt idx="25">
                  <c:v>375</c:v>
                </c:pt>
                <c:pt idx="26">
                  <c:v>376</c:v>
                </c:pt>
                <c:pt idx="27">
                  <c:v>408</c:v>
                </c:pt>
                <c:pt idx="28">
                  <c:v>409</c:v>
                </c:pt>
                <c:pt idx="29">
                  <c:v>434</c:v>
                </c:pt>
                <c:pt idx="30">
                  <c:v>422</c:v>
                </c:pt>
                <c:pt idx="31">
                  <c:v>438</c:v>
                </c:pt>
                <c:pt idx="32">
                  <c:v>456</c:v>
                </c:pt>
                <c:pt idx="33">
                  <c:v>474</c:v>
                </c:pt>
                <c:pt idx="34">
                  <c:v>532</c:v>
                </c:pt>
                <c:pt idx="35">
                  <c:v>495</c:v>
                </c:pt>
                <c:pt idx="36">
                  <c:v>545</c:v>
                </c:pt>
                <c:pt idx="37">
                  <c:v>524</c:v>
                </c:pt>
                <c:pt idx="38">
                  <c:v>559</c:v>
                </c:pt>
                <c:pt idx="39">
                  <c:v>564</c:v>
                </c:pt>
                <c:pt idx="40">
                  <c:v>590</c:v>
                </c:pt>
                <c:pt idx="41">
                  <c:v>615</c:v>
                </c:pt>
                <c:pt idx="42">
                  <c:v>621</c:v>
                </c:pt>
                <c:pt idx="43">
                  <c:v>653</c:v>
                </c:pt>
                <c:pt idx="44">
                  <c:v>696</c:v>
                </c:pt>
                <c:pt idx="45">
                  <c:v>642</c:v>
                </c:pt>
                <c:pt idx="46">
                  <c:v>656</c:v>
                </c:pt>
                <c:pt idx="47">
                  <c:v>722</c:v>
                </c:pt>
                <c:pt idx="48">
                  <c:v>690</c:v>
                </c:pt>
                <c:pt idx="49">
                  <c:v>742</c:v>
                </c:pt>
                <c:pt idx="50">
                  <c:v>762</c:v>
                </c:pt>
                <c:pt idx="51">
                  <c:v>752</c:v>
                </c:pt>
                <c:pt idx="52">
                  <c:v>781</c:v>
                </c:pt>
                <c:pt idx="53">
                  <c:v>814</c:v>
                </c:pt>
                <c:pt idx="54">
                  <c:v>851</c:v>
                </c:pt>
                <c:pt idx="55">
                  <c:v>870</c:v>
                </c:pt>
                <c:pt idx="56">
                  <c:v>901</c:v>
                </c:pt>
                <c:pt idx="57">
                  <c:v>995</c:v>
                </c:pt>
                <c:pt idx="58">
                  <c:v>910</c:v>
                </c:pt>
                <c:pt idx="59">
                  <c:v>976</c:v>
                </c:pt>
                <c:pt idx="60">
                  <c:v>966</c:v>
                </c:pt>
                <c:pt idx="61">
                  <c:v>1021</c:v>
                </c:pt>
                <c:pt idx="62">
                  <c:v>1045</c:v>
                </c:pt>
                <c:pt idx="63">
                  <c:v>987</c:v>
                </c:pt>
                <c:pt idx="64">
                  <c:v>1033</c:v>
                </c:pt>
                <c:pt idx="65">
                  <c:v>1048</c:v>
                </c:pt>
                <c:pt idx="66">
                  <c:v>1138</c:v>
                </c:pt>
                <c:pt idx="67">
                  <c:v>1108</c:v>
                </c:pt>
                <c:pt idx="68">
                  <c:v>1148</c:v>
                </c:pt>
                <c:pt idx="69">
                  <c:v>1150</c:v>
                </c:pt>
                <c:pt idx="70">
                  <c:v>1207</c:v>
                </c:pt>
                <c:pt idx="71">
                  <c:v>1304</c:v>
                </c:pt>
                <c:pt idx="72">
                  <c:v>1251</c:v>
                </c:pt>
                <c:pt idx="73">
                  <c:v>1264</c:v>
                </c:pt>
                <c:pt idx="74">
                  <c:v>1298</c:v>
                </c:pt>
                <c:pt idx="75">
                  <c:v>1369</c:v>
                </c:pt>
                <c:pt idx="76">
                  <c:v>1283</c:v>
                </c:pt>
                <c:pt idx="77">
                  <c:v>1310</c:v>
                </c:pt>
                <c:pt idx="78">
                  <c:v>1358</c:v>
                </c:pt>
                <c:pt idx="79">
                  <c:v>1467</c:v>
                </c:pt>
                <c:pt idx="80">
                  <c:v>1369</c:v>
                </c:pt>
                <c:pt idx="81">
                  <c:v>1483</c:v>
                </c:pt>
                <c:pt idx="82">
                  <c:v>1524</c:v>
                </c:pt>
                <c:pt idx="83">
                  <c:v>1501</c:v>
                </c:pt>
                <c:pt idx="84">
                  <c:v>1565</c:v>
                </c:pt>
                <c:pt idx="85">
                  <c:v>1540</c:v>
                </c:pt>
                <c:pt idx="86">
                  <c:v>1588</c:v>
                </c:pt>
                <c:pt idx="87">
                  <c:v>1571</c:v>
                </c:pt>
                <c:pt idx="88">
                  <c:v>1616</c:v>
                </c:pt>
                <c:pt idx="89">
                  <c:v>1618</c:v>
                </c:pt>
                <c:pt idx="90">
                  <c:v>1642</c:v>
                </c:pt>
                <c:pt idx="91">
                  <c:v>1611</c:v>
                </c:pt>
                <c:pt idx="92">
                  <c:v>1694</c:v>
                </c:pt>
                <c:pt idx="93">
                  <c:v>1625</c:v>
                </c:pt>
                <c:pt idx="94">
                  <c:v>1645</c:v>
                </c:pt>
                <c:pt idx="95">
                  <c:v>1765</c:v>
                </c:pt>
                <c:pt idx="96">
                  <c:v>1754</c:v>
                </c:pt>
                <c:pt idx="97">
                  <c:v>1809</c:v>
                </c:pt>
                <c:pt idx="98">
                  <c:v>1777</c:v>
                </c:pt>
                <c:pt idx="99">
                  <c:v>1839</c:v>
                </c:pt>
                <c:pt idx="100">
                  <c:v>1771</c:v>
                </c:pt>
                <c:pt idx="101">
                  <c:v>1822</c:v>
                </c:pt>
                <c:pt idx="102">
                  <c:v>1897</c:v>
                </c:pt>
                <c:pt idx="103">
                  <c:v>1926</c:v>
                </c:pt>
                <c:pt idx="104">
                  <c:v>1850</c:v>
                </c:pt>
                <c:pt idx="105">
                  <c:v>1850</c:v>
                </c:pt>
                <c:pt idx="106">
                  <c:v>1976</c:v>
                </c:pt>
                <c:pt idx="107">
                  <c:v>1970</c:v>
                </c:pt>
                <c:pt idx="108">
                  <c:v>2015</c:v>
                </c:pt>
                <c:pt idx="109">
                  <c:v>1893</c:v>
                </c:pt>
                <c:pt idx="110">
                  <c:v>1990</c:v>
                </c:pt>
                <c:pt idx="111">
                  <c:v>1996</c:v>
                </c:pt>
                <c:pt idx="112">
                  <c:v>2017</c:v>
                </c:pt>
                <c:pt idx="113">
                  <c:v>2004</c:v>
                </c:pt>
                <c:pt idx="114">
                  <c:v>2046</c:v>
                </c:pt>
                <c:pt idx="115">
                  <c:v>2021</c:v>
                </c:pt>
                <c:pt idx="116">
                  <c:v>2132</c:v>
                </c:pt>
                <c:pt idx="117">
                  <c:v>1989</c:v>
                </c:pt>
                <c:pt idx="118">
                  <c:v>2056</c:v>
                </c:pt>
                <c:pt idx="119">
                  <c:v>2047</c:v>
                </c:pt>
                <c:pt idx="120">
                  <c:v>2093</c:v>
                </c:pt>
                <c:pt idx="121">
                  <c:v>2057</c:v>
                </c:pt>
                <c:pt idx="122">
                  <c:v>2138</c:v>
                </c:pt>
                <c:pt idx="123">
                  <c:v>2157</c:v>
                </c:pt>
                <c:pt idx="124">
                  <c:v>2123</c:v>
                </c:pt>
                <c:pt idx="125">
                  <c:v>2147</c:v>
                </c:pt>
                <c:pt idx="126">
                  <c:v>2135</c:v>
                </c:pt>
                <c:pt idx="127">
                  <c:v>2207</c:v>
                </c:pt>
                <c:pt idx="128">
                  <c:v>2204</c:v>
                </c:pt>
                <c:pt idx="129">
                  <c:v>2208</c:v>
                </c:pt>
                <c:pt idx="130">
                  <c:v>2185</c:v>
                </c:pt>
                <c:pt idx="131">
                  <c:v>2200</c:v>
                </c:pt>
                <c:pt idx="132">
                  <c:v>2224</c:v>
                </c:pt>
                <c:pt idx="133">
                  <c:v>2185</c:v>
                </c:pt>
                <c:pt idx="134">
                  <c:v>2259</c:v>
                </c:pt>
                <c:pt idx="135">
                  <c:v>2266</c:v>
                </c:pt>
                <c:pt idx="136">
                  <c:v>2308</c:v>
                </c:pt>
                <c:pt idx="137">
                  <c:v>2350</c:v>
                </c:pt>
                <c:pt idx="138">
                  <c:v>2328</c:v>
                </c:pt>
                <c:pt idx="139">
                  <c:v>2247</c:v>
                </c:pt>
                <c:pt idx="140">
                  <c:v>2283</c:v>
                </c:pt>
                <c:pt idx="141">
                  <c:v>2293</c:v>
                </c:pt>
                <c:pt idx="142">
                  <c:v>2312</c:v>
                </c:pt>
                <c:pt idx="143">
                  <c:v>2377</c:v>
                </c:pt>
                <c:pt idx="144">
                  <c:v>2374</c:v>
                </c:pt>
                <c:pt idx="145">
                  <c:v>2320</c:v>
                </c:pt>
                <c:pt idx="146">
                  <c:v>2372</c:v>
                </c:pt>
                <c:pt idx="147">
                  <c:v>2292</c:v>
                </c:pt>
                <c:pt idx="148">
                  <c:v>2332</c:v>
                </c:pt>
                <c:pt idx="149">
                  <c:v>2304</c:v>
                </c:pt>
                <c:pt idx="150">
                  <c:v>2365</c:v>
                </c:pt>
                <c:pt idx="151">
                  <c:v>2289</c:v>
                </c:pt>
                <c:pt idx="152">
                  <c:v>2414</c:v>
                </c:pt>
                <c:pt idx="153">
                  <c:v>2387</c:v>
                </c:pt>
                <c:pt idx="154">
                  <c:v>2330</c:v>
                </c:pt>
                <c:pt idx="155">
                  <c:v>2414</c:v>
                </c:pt>
                <c:pt idx="156">
                  <c:v>2405</c:v>
                </c:pt>
                <c:pt idx="157">
                  <c:v>2414</c:v>
                </c:pt>
                <c:pt idx="158">
                  <c:v>2429</c:v>
                </c:pt>
                <c:pt idx="159">
                  <c:v>2408</c:v>
                </c:pt>
                <c:pt idx="160">
                  <c:v>2464</c:v>
                </c:pt>
                <c:pt idx="161">
                  <c:v>2348</c:v>
                </c:pt>
                <c:pt idx="162">
                  <c:v>2395</c:v>
                </c:pt>
                <c:pt idx="163">
                  <c:v>2355</c:v>
                </c:pt>
                <c:pt idx="164">
                  <c:v>2294</c:v>
                </c:pt>
                <c:pt idx="165">
                  <c:v>2399</c:v>
                </c:pt>
                <c:pt idx="166">
                  <c:v>2422</c:v>
                </c:pt>
                <c:pt idx="167">
                  <c:v>2391</c:v>
                </c:pt>
                <c:pt idx="168">
                  <c:v>2386</c:v>
                </c:pt>
                <c:pt idx="169">
                  <c:v>2392</c:v>
                </c:pt>
                <c:pt idx="170">
                  <c:v>2353</c:v>
                </c:pt>
                <c:pt idx="171">
                  <c:v>2386</c:v>
                </c:pt>
                <c:pt idx="172">
                  <c:v>2409</c:v>
                </c:pt>
                <c:pt idx="173">
                  <c:v>2336</c:v>
                </c:pt>
                <c:pt idx="174">
                  <c:v>2320</c:v>
                </c:pt>
                <c:pt idx="175">
                  <c:v>2386</c:v>
                </c:pt>
                <c:pt idx="176">
                  <c:v>2377</c:v>
                </c:pt>
                <c:pt idx="177">
                  <c:v>2307</c:v>
                </c:pt>
                <c:pt idx="178">
                  <c:v>2385</c:v>
                </c:pt>
                <c:pt idx="179">
                  <c:v>2346</c:v>
                </c:pt>
                <c:pt idx="180">
                  <c:v>2325</c:v>
                </c:pt>
                <c:pt idx="181">
                  <c:v>2344</c:v>
                </c:pt>
                <c:pt idx="182">
                  <c:v>2317</c:v>
                </c:pt>
                <c:pt idx="183">
                  <c:v>2302</c:v>
                </c:pt>
                <c:pt idx="184">
                  <c:v>2406</c:v>
                </c:pt>
                <c:pt idx="185">
                  <c:v>2221</c:v>
                </c:pt>
                <c:pt idx="186">
                  <c:v>2262</c:v>
                </c:pt>
                <c:pt idx="187">
                  <c:v>2231</c:v>
                </c:pt>
                <c:pt idx="188">
                  <c:v>2269</c:v>
                </c:pt>
                <c:pt idx="189">
                  <c:v>2225</c:v>
                </c:pt>
                <c:pt idx="190">
                  <c:v>2221</c:v>
                </c:pt>
                <c:pt idx="191">
                  <c:v>2263</c:v>
                </c:pt>
                <c:pt idx="192">
                  <c:v>2278</c:v>
                </c:pt>
                <c:pt idx="193">
                  <c:v>2304</c:v>
                </c:pt>
                <c:pt idx="194">
                  <c:v>2256</c:v>
                </c:pt>
                <c:pt idx="195">
                  <c:v>2267</c:v>
                </c:pt>
                <c:pt idx="196">
                  <c:v>2260</c:v>
                </c:pt>
                <c:pt idx="197">
                  <c:v>2257</c:v>
                </c:pt>
                <c:pt idx="198">
                  <c:v>2187</c:v>
                </c:pt>
                <c:pt idx="199">
                  <c:v>2225</c:v>
                </c:pt>
                <c:pt idx="200">
                  <c:v>2191</c:v>
                </c:pt>
                <c:pt idx="201">
                  <c:v>2273</c:v>
                </c:pt>
                <c:pt idx="202">
                  <c:v>2251</c:v>
                </c:pt>
                <c:pt idx="203">
                  <c:v>2293</c:v>
                </c:pt>
                <c:pt idx="204">
                  <c:v>2219</c:v>
                </c:pt>
                <c:pt idx="205">
                  <c:v>2165</c:v>
                </c:pt>
                <c:pt idx="206">
                  <c:v>2219</c:v>
                </c:pt>
                <c:pt idx="207">
                  <c:v>2255</c:v>
                </c:pt>
                <c:pt idx="208">
                  <c:v>2275</c:v>
                </c:pt>
                <c:pt idx="209">
                  <c:v>2231</c:v>
                </c:pt>
                <c:pt idx="210">
                  <c:v>2171</c:v>
                </c:pt>
                <c:pt idx="211">
                  <c:v>2216</c:v>
                </c:pt>
                <c:pt idx="212">
                  <c:v>2187</c:v>
                </c:pt>
                <c:pt idx="213">
                  <c:v>2221</c:v>
                </c:pt>
                <c:pt idx="214">
                  <c:v>2220</c:v>
                </c:pt>
                <c:pt idx="215">
                  <c:v>2234</c:v>
                </c:pt>
                <c:pt idx="216">
                  <c:v>2372</c:v>
                </c:pt>
                <c:pt idx="217">
                  <c:v>2169</c:v>
                </c:pt>
                <c:pt idx="218">
                  <c:v>2256</c:v>
                </c:pt>
                <c:pt idx="219">
                  <c:v>2200</c:v>
                </c:pt>
                <c:pt idx="220">
                  <c:v>2203</c:v>
                </c:pt>
                <c:pt idx="221">
                  <c:v>2293</c:v>
                </c:pt>
                <c:pt idx="222">
                  <c:v>2244</c:v>
                </c:pt>
                <c:pt idx="223">
                  <c:v>2299</c:v>
                </c:pt>
                <c:pt idx="224">
                  <c:v>2242</c:v>
                </c:pt>
                <c:pt idx="225">
                  <c:v>2383</c:v>
                </c:pt>
                <c:pt idx="226">
                  <c:v>2332</c:v>
                </c:pt>
                <c:pt idx="227">
                  <c:v>2391</c:v>
                </c:pt>
                <c:pt idx="228">
                  <c:v>2385</c:v>
                </c:pt>
                <c:pt idx="229">
                  <c:v>2353</c:v>
                </c:pt>
                <c:pt idx="230">
                  <c:v>2479</c:v>
                </c:pt>
                <c:pt idx="231">
                  <c:v>2388</c:v>
                </c:pt>
                <c:pt idx="232">
                  <c:v>2484</c:v>
                </c:pt>
                <c:pt idx="233">
                  <c:v>2537</c:v>
                </c:pt>
                <c:pt idx="234">
                  <c:v>2533</c:v>
                </c:pt>
                <c:pt idx="235">
                  <c:v>2576</c:v>
                </c:pt>
                <c:pt idx="236">
                  <c:v>2582</c:v>
                </c:pt>
                <c:pt idx="237">
                  <c:v>2601</c:v>
                </c:pt>
                <c:pt idx="238">
                  <c:v>2724</c:v>
                </c:pt>
                <c:pt idx="239">
                  <c:v>2695</c:v>
                </c:pt>
                <c:pt idx="240">
                  <c:v>2741</c:v>
                </c:pt>
                <c:pt idx="241">
                  <c:v>2708</c:v>
                </c:pt>
                <c:pt idx="242">
                  <c:v>2743</c:v>
                </c:pt>
                <c:pt idx="243">
                  <c:v>2694</c:v>
                </c:pt>
                <c:pt idx="244">
                  <c:v>2785</c:v>
                </c:pt>
                <c:pt idx="245">
                  <c:v>2675</c:v>
                </c:pt>
                <c:pt idx="246">
                  <c:v>2710</c:v>
                </c:pt>
                <c:pt idx="247">
                  <c:v>2795</c:v>
                </c:pt>
                <c:pt idx="248">
                  <c:v>2831</c:v>
                </c:pt>
                <c:pt idx="249">
                  <c:v>2787</c:v>
                </c:pt>
                <c:pt idx="250">
                  <c:v>2695</c:v>
                </c:pt>
                <c:pt idx="251">
                  <c:v>2774</c:v>
                </c:pt>
                <c:pt idx="252">
                  <c:v>2720</c:v>
                </c:pt>
                <c:pt idx="253">
                  <c:v>2728</c:v>
                </c:pt>
                <c:pt idx="254">
                  <c:v>2739</c:v>
                </c:pt>
                <c:pt idx="255">
                  <c:v>2725</c:v>
                </c:pt>
                <c:pt idx="256">
                  <c:v>2622</c:v>
                </c:pt>
                <c:pt idx="257">
                  <c:v>2609</c:v>
                </c:pt>
                <c:pt idx="258">
                  <c:v>2610</c:v>
                </c:pt>
                <c:pt idx="259">
                  <c:v>2621</c:v>
                </c:pt>
                <c:pt idx="260">
                  <c:v>2560</c:v>
                </c:pt>
                <c:pt idx="261">
                  <c:v>2712</c:v>
                </c:pt>
                <c:pt idx="262">
                  <c:v>2676</c:v>
                </c:pt>
                <c:pt idx="263">
                  <c:v>2541</c:v>
                </c:pt>
                <c:pt idx="264">
                  <c:v>2464</c:v>
                </c:pt>
                <c:pt idx="265">
                  <c:v>2500</c:v>
                </c:pt>
                <c:pt idx="266">
                  <c:v>2507</c:v>
                </c:pt>
                <c:pt idx="267">
                  <c:v>2486</c:v>
                </c:pt>
                <c:pt idx="268">
                  <c:v>2478</c:v>
                </c:pt>
                <c:pt idx="269">
                  <c:v>2436</c:v>
                </c:pt>
                <c:pt idx="270">
                  <c:v>2468</c:v>
                </c:pt>
                <c:pt idx="271">
                  <c:v>2350</c:v>
                </c:pt>
                <c:pt idx="272">
                  <c:v>2304</c:v>
                </c:pt>
                <c:pt idx="273">
                  <c:v>2405</c:v>
                </c:pt>
                <c:pt idx="274">
                  <c:v>2336</c:v>
                </c:pt>
                <c:pt idx="275">
                  <c:v>2381</c:v>
                </c:pt>
                <c:pt idx="276">
                  <c:v>2289</c:v>
                </c:pt>
                <c:pt idx="277">
                  <c:v>2252</c:v>
                </c:pt>
                <c:pt idx="278">
                  <c:v>2265</c:v>
                </c:pt>
                <c:pt idx="279">
                  <c:v>2191</c:v>
                </c:pt>
                <c:pt idx="280">
                  <c:v>2184</c:v>
                </c:pt>
                <c:pt idx="281">
                  <c:v>2277</c:v>
                </c:pt>
                <c:pt idx="282">
                  <c:v>2163</c:v>
                </c:pt>
                <c:pt idx="283">
                  <c:v>2162</c:v>
                </c:pt>
                <c:pt idx="284">
                  <c:v>2209</c:v>
                </c:pt>
                <c:pt idx="285">
                  <c:v>2211</c:v>
                </c:pt>
                <c:pt idx="286">
                  <c:v>2252</c:v>
                </c:pt>
                <c:pt idx="287">
                  <c:v>2186</c:v>
                </c:pt>
                <c:pt idx="288">
                  <c:v>2125</c:v>
                </c:pt>
                <c:pt idx="289">
                  <c:v>2030</c:v>
                </c:pt>
                <c:pt idx="290">
                  <c:v>2086</c:v>
                </c:pt>
                <c:pt idx="291">
                  <c:v>2027</c:v>
                </c:pt>
                <c:pt idx="292">
                  <c:v>2052</c:v>
                </c:pt>
                <c:pt idx="293">
                  <c:v>2006</c:v>
                </c:pt>
                <c:pt idx="294">
                  <c:v>2009</c:v>
                </c:pt>
                <c:pt idx="295">
                  <c:v>1972</c:v>
                </c:pt>
                <c:pt idx="296">
                  <c:v>2009</c:v>
                </c:pt>
                <c:pt idx="297">
                  <c:v>1998</c:v>
                </c:pt>
                <c:pt idx="298">
                  <c:v>2018</c:v>
                </c:pt>
                <c:pt idx="299">
                  <c:v>1958</c:v>
                </c:pt>
                <c:pt idx="300">
                  <c:v>1954</c:v>
                </c:pt>
                <c:pt idx="301">
                  <c:v>1929</c:v>
                </c:pt>
                <c:pt idx="302">
                  <c:v>1960</c:v>
                </c:pt>
                <c:pt idx="303">
                  <c:v>1897</c:v>
                </c:pt>
                <c:pt idx="304">
                  <c:v>1967</c:v>
                </c:pt>
                <c:pt idx="305">
                  <c:v>1815</c:v>
                </c:pt>
                <c:pt idx="306">
                  <c:v>1885</c:v>
                </c:pt>
                <c:pt idx="307">
                  <c:v>1862</c:v>
                </c:pt>
                <c:pt idx="308">
                  <c:v>1829</c:v>
                </c:pt>
                <c:pt idx="309">
                  <c:v>1898</c:v>
                </c:pt>
                <c:pt idx="310">
                  <c:v>1885</c:v>
                </c:pt>
                <c:pt idx="311">
                  <c:v>1891</c:v>
                </c:pt>
                <c:pt idx="312">
                  <c:v>1934</c:v>
                </c:pt>
                <c:pt idx="313">
                  <c:v>1873</c:v>
                </c:pt>
                <c:pt idx="314">
                  <c:v>1813</c:v>
                </c:pt>
                <c:pt idx="315">
                  <c:v>1792</c:v>
                </c:pt>
                <c:pt idx="316">
                  <c:v>1779</c:v>
                </c:pt>
                <c:pt idx="317">
                  <c:v>1832</c:v>
                </c:pt>
                <c:pt idx="318">
                  <c:v>1846</c:v>
                </c:pt>
                <c:pt idx="319">
                  <c:v>1760</c:v>
                </c:pt>
                <c:pt idx="320">
                  <c:v>1845</c:v>
                </c:pt>
                <c:pt idx="321">
                  <c:v>1768</c:v>
                </c:pt>
                <c:pt idx="322">
                  <c:v>1781</c:v>
                </c:pt>
                <c:pt idx="323">
                  <c:v>1798</c:v>
                </c:pt>
                <c:pt idx="324">
                  <c:v>1785</c:v>
                </c:pt>
                <c:pt idx="325">
                  <c:v>1774</c:v>
                </c:pt>
                <c:pt idx="326">
                  <c:v>1876</c:v>
                </c:pt>
                <c:pt idx="327">
                  <c:v>1772</c:v>
                </c:pt>
                <c:pt idx="328">
                  <c:v>1885</c:v>
                </c:pt>
                <c:pt idx="329">
                  <c:v>1778</c:v>
                </c:pt>
                <c:pt idx="330">
                  <c:v>1852</c:v>
                </c:pt>
                <c:pt idx="331">
                  <c:v>1819</c:v>
                </c:pt>
                <c:pt idx="332">
                  <c:v>1811</c:v>
                </c:pt>
                <c:pt idx="333">
                  <c:v>1867</c:v>
                </c:pt>
                <c:pt idx="334">
                  <c:v>1684</c:v>
                </c:pt>
                <c:pt idx="335">
                  <c:v>1683</c:v>
                </c:pt>
                <c:pt idx="336">
                  <c:v>1718</c:v>
                </c:pt>
                <c:pt idx="337">
                  <c:v>1777</c:v>
                </c:pt>
                <c:pt idx="338">
                  <c:v>1781</c:v>
                </c:pt>
                <c:pt idx="339">
                  <c:v>1715</c:v>
                </c:pt>
                <c:pt idx="340">
                  <c:v>1741</c:v>
                </c:pt>
                <c:pt idx="341">
                  <c:v>1657</c:v>
                </c:pt>
                <c:pt idx="342">
                  <c:v>1722</c:v>
                </c:pt>
                <c:pt idx="343">
                  <c:v>1672</c:v>
                </c:pt>
                <c:pt idx="344">
                  <c:v>1731</c:v>
                </c:pt>
                <c:pt idx="345">
                  <c:v>1659</c:v>
                </c:pt>
                <c:pt idx="346">
                  <c:v>1635</c:v>
                </c:pt>
                <c:pt idx="347">
                  <c:v>1672</c:v>
                </c:pt>
                <c:pt idx="348">
                  <c:v>1655</c:v>
                </c:pt>
                <c:pt idx="349">
                  <c:v>1593</c:v>
                </c:pt>
                <c:pt idx="350">
                  <c:v>1654</c:v>
                </c:pt>
                <c:pt idx="351">
                  <c:v>1613</c:v>
                </c:pt>
                <c:pt idx="352">
                  <c:v>1556</c:v>
                </c:pt>
                <c:pt idx="353">
                  <c:v>1645</c:v>
                </c:pt>
                <c:pt idx="354">
                  <c:v>1592</c:v>
                </c:pt>
                <c:pt idx="355">
                  <c:v>1579</c:v>
                </c:pt>
                <c:pt idx="356">
                  <c:v>1529</c:v>
                </c:pt>
                <c:pt idx="357">
                  <c:v>1534</c:v>
                </c:pt>
                <c:pt idx="358">
                  <c:v>1560</c:v>
                </c:pt>
                <c:pt idx="359">
                  <c:v>1502</c:v>
                </c:pt>
                <c:pt idx="360">
                  <c:v>1502</c:v>
                </c:pt>
                <c:pt idx="361">
                  <c:v>1519</c:v>
                </c:pt>
                <c:pt idx="362">
                  <c:v>1563</c:v>
                </c:pt>
                <c:pt idx="363">
                  <c:v>1544</c:v>
                </c:pt>
                <c:pt idx="364">
                  <c:v>1495</c:v>
                </c:pt>
                <c:pt idx="365">
                  <c:v>1487</c:v>
                </c:pt>
                <c:pt idx="366">
                  <c:v>1448</c:v>
                </c:pt>
                <c:pt idx="367">
                  <c:v>1485</c:v>
                </c:pt>
                <c:pt idx="368">
                  <c:v>1487</c:v>
                </c:pt>
                <c:pt idx="369">
                  <c:v>1475</c:v>
                </c:pt>
                <c:pt idx="370">
                  <c:v>1451</c:v>
                </c:pt>
                <c:pt idx="371">
                  <c:v>1356</c:v>
                </c:pt>
                <c:pt idx="372">
                  <c:v>1420</c:v>
                </c:pt>
                <c:pt idx="373">
                  <c:v>1435</c:v>
                </c:pt>
                <c:pt idx="374">
                  <c:v>1429</c:v>
                </c:pt>
                <c:pt idx="375">
                  <c:v>1504</c:v>
                </c:pt>
                <c:pt idx="376">
                  <c:v>1501</c:v>
                </c:pt>
                <c:pt idx="377">
                  <c:v>1401</c:v>
                </c:pt>
                <c:pt idx="378">
                  <c:v>1432</c:v>
                </c:pt>
                <c:pt idx="379">
                  <c:v>1453</c:v>
                </c:pt>
                <c:pt idx="380">
                  <c:v>1403</c:v>
                </c:pt>
                <c:pt idx="381">
                  <c:v>1336</c:v>
                </c:pt>
                <c:pt idx="382">
                  <c:v>1379</c:v>
                </c:pt>
                <c:pt idx="383">
                  <c:v>1421</c:v>
                </c:pt>
                <c:pt idx="384">
                  <c:v>1408</c:v>
                </c:pt>
                <c:pt idx="385">
                  <c:v>1380</c:v>
                </c:pt>
                <c:pt idx="386">
                  <c:v>1287</c:v>
                </c:pt>
                <c:pt idx="387">
                  <c:v>1333</c:v>
                </c:pt>
                <c:pt idx="388">
                  <c:v>1315</c:v>
                </c:pt>
                <c:pt idx="389">
                  <c:v>1306</c:v>
                </c:pt>
                <c:pt idx="390">
                  <c:v>1354</c:v>
                </c:pt>
                <c:pt idx="391">
                  <c:v>1371</c:v>
                </c:pt>
                <c:pt idx="392">
                  <c:v>1305</c:v>
                </c:pt>
                <c:pt idx="393">
                  <c:v>1295</c:v>
                </c:pt>
                <c:pt idx="394">
                  <c:v>1257</c:v>
                </c:pt>
                <c:pt idx="395">
                  <c:v>1292</c:v>
                </c:pt>
                <c:pt idx="396">
                  <c:v>1336</c:v>
                </c:pt>
                <c:pt idx="397">
                  <c:v>1247</c:v>
                </c:pt>
                <c:pt idx="398">
                  <c:v>1323</c:v>
                </c:pt>
                <c:pt idx="399">
                  <c:v>1273</c:v>
                </c:pt>
                <c:pt idx="400">
                  <c:v>1269</c:v>
                </c:pt>
                <c:pt idx="401">
                  <c:v>1206</c:v>
                </c:pt>
                <c:pt idx="402">
                  <c:v>1312</c:v>
                </c:pt>
                <c:pt idx="403">
                  <c:v>1240</c:v>
                </c:pt>
                <c:pt idx="404">
                  <c:v>1254</c:v>
                </c:pt>
                <c:pt idx="405">
                  <c:v>1218</c:v>
                </c:pt>
                <c:pt idx="406">
                  <c:v>1242</c:v>
                </c:pt>
                <c:pt idx="407">
                  <c:v>1238</c:v>
                </c:pt>
                <c:pt idx="408">
                  <c:v>1285</c:v>
                </c:pt>
                <c:pt idx="409">
                  <c:v>1203</c:v>
                </c:pt>
                <c:pt idx="410">
                  <c:v>1270</c:v>
                </c:pt>
                <c:pt idx="411">
                  <c:v>1253</c:v>
                </c:pt>
                <c:pt idx="412">
                  <c:v>1222</c:v>
                </c:pt>
                <c:pt idx="413">
                  <c:v>1208</c:v>
                </c:pt>
                <c:pt idx="414">
                  <c:v>1247</c:v>
                </c:pt>
                <c:pt idx="415">
                  <c:v>1149</c:v>
                </c:pt>
                <c:pt idx="416">
                  <c:v>1225</c:v>
                </c:pt>
                <c:pt idx="417">
                  <c:v>1191</c:v>
                </c:pt>
                <c:pt idx="418">
                  <c:v>1182</c:v>
                </c:pt>
                <c:pt idx="419">
                  <c:v>1247</c:v>
                </c:pt>
                <c:pt idx="420">
                  <c:v>1158</c:v>
                </c:pt>
                <c:pt idx="421">
                  <c:v>1215</c:v>
                </c:pt>
                <c:pt idx="422">
                  <c:v>1177</c:v>
                </c:pt>
                <c:pt idx="423">
                  <c:v>1157</c:v>
                </c:pt>
                <c:pt idx="424">
                  <c:v>1195</c:v>
                </c:pt>
                <c:pt idx="425">
                  <c:v>1171</c:v>
                </c:pt>
                <c:pt idx="426">
                  <c:v>1176</c:v>
                </c:pt>
                <c:pt idx="427">
                  <c:v>1161</c:v>
                </c:pt>
                <c:pt idx="428">
                  <c:v>1112</c:v>
                </c:pt>
                <c:pt idx="429">
                  <c:v>1118</c:v>
                </c:pt>
                <c:pt idx="430">
                  <c:v>1112</c:v>
                </c:pt>
                <c:pt idx="431">
                  <c:v>1131</c:v>
                </c:pt>
                <c:pt idx="432">
                  <c:v>1139</c:v>
                </c:pt>
                <c:pt idx="433">
                  <c:v>1161</c:v>
                </c:pt>
                <c:pt idx="434">
                  <c:v>1139</c:v>
                </c:pt>
                <c:pt idx="435">
                  <c:v>1155</c:v>
                </c:pt>
                <c:pt idx="436">
                  <c:v>1220</c:v>
                </c:pt>
                <c:pt idx="437">
                  <c:v>1171</c:v>
                </c:pt>
                <c:pt idx="438">
                  <c:v>1105</c:v>
                </c:pt>
                <c:pt idx="439">
                  <c:v>1120</c:v>
                </c:pt>
                <c:pt idx="440">
                  <c:v>1132</c:v>
                </c:pt>
                <c:pt idx="441">
                  <c:v>1167</c:v>
                </c:pt>
                <c:pt idx="442">
                  <c:v>1173</c:v>
                </c:pt>
                <c:pt idx="443">
                  <c:v>1119</c:v>
                </c:pt>
                <c:pt idx="444">
                  <c:v>1117</c:v>
                </c:pt>
                <c:pt idx="445">
                  <c:v>1077</c:v>
                </c:pt>
                <c:pt idx="446">
                  <c:v>1126</c:v>
                </c:pt>
                <c:pt idx="447">
                  <c:v>1123</c:v>
                </c:pt>
                <c:pt idx="448">
                  <c:v>1108</c:v>
                </c:pt>
                <c:pt idx="449">
                  <c:v>1195</c:v>
                </c:pt>
                <c:pt idx="450">
                  <c:v>1121</c:v>
                </c:pt>
                <c:pt idx="451">
                  <c:v>1103</c:v>
                </c:pt>
                <c:pt idx="452">
                  <c:v>1081</c:v>
                </c:pt>
                <c:pt idx="453">
                  <c:v>1110</c:v>
                </c:pt>
                <c:pt idx="454">
                  <c:v>1131</c:v>
                </c:pt>
                <c:pt idx="455">
                  <c:v>1121</c:v>
                </c:pt>
                <c:pt idx="456">
                  <c:v>1053</c:v>
                </c:pt>
                <c:pt idx="457">
                  <c:v>1077</c:v>
                </c:pt>
                <c:pt idx="458">
                  <c:v>1085</c:v>
                </c:pt>
                <c:pt idx="459">
                  <c:v>1116</c:v>
                </c:pt>
                <c:pt idx="460">
                  <c:v>1101</c:v>
                </c:pt>
                <c:pt idx="461">
                  <c:v>1112</c:v>
                </c:pt>
                <c:pt idx="462">
                  <c:v>1077</c:v>
                </c:pt>
                <c:pt idx="463">
                  <c:v>1084</c:v>
                </c:pt>
                <c:pt idx="464">
                  <c:v>1065</c:v>
                </c:pt>
                <c:pt idx="465">
                  <c:v>1077</c:v>
                </c:pt>
                <c:pt idx="466">
                  <c:v>1079</c:v>
                </c:pt>
                <c:pt idx="467">
                  <c:v>1071</c:v>
                </c:pt>
                <c:pt idx="468">
                  <c:v>1054</c:v>
                </c:pt>
                <c:pt idx="469">
                  <c:v>1114</c:v>
                </c:pt>
                <c:pt idx="470">
                  <c:v>1081</c:v>
                </c:pt>
                <c:pt idx="471">
                  <c:v>1053</c:v>
                </c:pt>
                <c:pt idx="472">
                  <c:v>1122</c:v>
                </c:pt>
                <c:pt idx="473">
                  <c:v>1098</c:v>
                </c:pt>
                <c:pt idx="474">
                  <c:v>1018</c:v>
                </c:pt>
                <c:pt idx="475">
                  <c:v>1061</c:v>
                </c:pt>
                <c:pt idx="476">
                  <c:v>1062</c:v>
                </c:pt>
                <c:pt idx="477">
                  <c:v>1062</c:v>
                </c:pt>
                <c:pt idx="478">
                  <c:v>1072</c:v>
                </c:pt>
                <c:pt idx="479">
                  <c:v>1067</c:v>
                </c:pt>
                <c:pt idx="480">
                  <c:v>1039</c:v>
                </c:pt>
                <c:pt idx="481">
                  <c:v>1038</c:v>
                </c:pt>
                <c:pt idx="482">
                  <c:v>1061</c:v>
                </c:pt>
                <c:pt idx="483">
                  <c:v>1059</c:v>
                </c:pt>
                <c:pt idx="484">
                  <c:v>1062</c:v>
                </c:pt>
                <c:pt idx="485">
                  <c:v>1050</c:v>
                </c:pt>
                <c:pt idx="486">
                  <c:v>1034</c:v>
                </c:pt>
                <c:pt idx="487">
                  <c:v>1059</c:v>
                </c:pt>
                <c:pt idx="488">
                  <c:v>1108</c:v>
                </c:pt>
                <c:pt idx="489">
                  <c:v>1034</c:v>
                </c:pt>
                <c:pt idx="490">
                  <c:v>1038</c:v>
                </c:pt>
                <c:pt idx="491">
                  <c:v>1038</c:v>
                </c:pt>
                <c:pt idx="492">
                  <c:v>958</c:v>
                </c:pt>
                <c:pt idx="493">
                  <c:v>1048</c:v>
                </c:pt>
                <c:pt idx="494">
                  <c:v>1091</c:v>
                </c:pt>
                <c:pt idx="495">
                  <c:v>1054</c:v>
                </c:pt>
                <c:pt idx="496">
                  <c:v>1068</c:v>
                </c:pt>
                <c:pt idx="497">
                  <c:v>1019</c:v>
                </c:pt>
                <c:pt idx="498">
                  <c:v>1042</c:v>
                </c:pt>
                <c:pt idx="499">
                  <c:v>1024</c:v>
                </c:pt>
                <c:pt idx="500">
                  <c:v>1041</c:v>
                </c:pt>
                <c:pt idx="501">
                  <c:v>1008</c:v>
                </c:pt>
                <c:pt idx="502">
                  <c:v>1013</c:v>
                </c:pt>
                <c:pt idx="503">
                  <c:v>1081</c:v>
                </c:pt>
                <c:pt idx="504">
                  <c:v>1043</c:v>
                </c:pt>
                <c:pt idx="505">
                  <c:v>1012</c:v>
                </c:pt>
                <c:pt idx="506">
                  <c:v>998</c:v>
                </c:pt>
                <c:pt idx="507">
                  <c:v>1015</c:v>
                </c:pt>
                <c:pt idx="508">
                  <c:v>1061</c:v>
                </c:pt>
                <c:pt idx="509">
                  <c:v>994</c:v>
                </c:pt>
                <c:pt idx="510">
                  <c:v>998</c:v>
                </c:pt>
                <c:pt idx="511">
                  <c:v>1003</c:v>
                </c:pt>
                <c:pt idx="512">
                  <c:v>1071</c:v>
                </c:pt>
                <c:pt idx="513">
                  <c:v>1036</c:v>
                </c:pt>
                <c:pt idx="514">
                  <c:v>999</c:v>
                </c:pt>
                <c:pt idx="515">
                  <c:v>1049</c:v>
                </c:pt>
                <c:pt idx="516">
                  <c:v>1047</c:v>
                </c:pt>
                <c:pt idx="517">
                  <c:v>1011</c:v>
                </c:pt>
                <c:pt idx="518">
                  <c:v>1018</c:v>
                </c:pt>
                <c:pt idx="519">
                  <c:v>1060</c:v>
                </c:pt>
                <c:pt idx="520">
                  <c:v>1047</c:v>
                </c:pt>
                <c:pt idx="521">
                  <c:v>1009</c:v>
                </c:pt>
                <c:pt idx="522">
                  <c:v>1007</c:v>
                </c:pt>
                <c:pt idx="523">
                  <c:v>1003</c:v>
                </c:pt>
                <c:pt idx="524">
                  <c:v>1053</c:v>
                </c:pt>
                <c:pt idx="525">
                  <c:v>998</c:v>
                </c:pt>
                <c:pt idx="526">
                  <c:v>1050</c:v>
                </c:pt>
                <c:pt idx="527">
                  <c:v>1063</c:v>
                </c:pt>
                <c:pt idx="528">
                  <c:v>998</c:v>
                </c:pt>
                <c:pt idx="529">
                  <c:v>963</c:v>
                </c:pt>
                <c:pt idx="530">
                  <c:v>994</c:v>
                </c:pt>
                <c:pt idx="531">
                  <c:v>995</c:v>
                </c:pt>
                <c:pt idx="532">
                  <c:v>991</c:v>
                </c:pt>
                <c:pt idx="533">
                  <c:v>1025</c:v>
                </c:pt>
                <c:pt idx="534">
                  <c:v>998</c:v>
                </c:pt>
                <c:pt idx="535">
                  <c:v>1050</c:v>
                </c:pt>
                <c:pt idx="536">
                  <c:v>994</c:v>
                </c:pt>
                <c:pt idx="537">
                  <c:v>1037</c:v>
                </c:pt>
                <c:pt idx="538">
                  <c:v>969</c:v>
                </c:pt>
                <c:pt idx="539">
                  <c:v>1066</c:v>
                </c:pt>
                <c:pt idx="540">
                  <c:v>1006</c:v>
                </c:pt>
                <c:pt idx="541">
                  <c:v>1014</c:v>
                </c:pt>
                <c:pt idx="542">
                  <c:v>962</c:v>
                </c:pt>
                <c:pt idx="543">
                  <c:v>977</c:v>
                </c:pt>
                <c:pt idx="544">
                  <c:v>930</c:v>
                </c:pt>
                <c:pt idx="545">
                  <c:v>1029</c:v>
                </c:pt>
                <c:pt idx="546">
                  <c:v>1009</c:v>
                </c:pt>
                <c:pt idx="547">
                  <c:v>981</c:v>
                </c:pt>
                <c:pt idx="548">
                  <c:v>997</c:v>
                </c:pt>
                <c:pt idx="549">
                  <c:v>959</c:v>
                </c:pt>
                <c:pt idx="550">
                  <c:v>989</c:v>
                </c:pt>
                <c:pt idx="551">
                  <c:v>982</c:v>
                </c:pt>
                <c:pt idx="552">
                  <c:v>1041</c:v>
                </c:pt>
                <c:pt idx="553">
                  <c:v>976</c:v>
                </c:pt>
                <c:pt idx="554">
                  <c:v>964</c:v>
                </c:pt>
                <c:pt idx="555">
                  <c:v>949</c:v>
                </c:pt>
                <c:pt idx="556">
                  <c:v>1027</c:v>
                </c:pt>
                <c:pt idx="557">
                  <c:v>1005</c:v>
                </c:pt>
                <c:pt idx="558">
                  <c:v>965</c:v>
                </c:pt>
                <c:pt idx="559">
                  <c:v>984</c:v>
                </c:pt>
                <c:pt idx="560">
                  <c:v>1001</c:v>
                </c:pt>
                <c:pt idx="561">
                  <c:v>970</c:v>
                </c:pt>
                <c:pt idx="562">
                  <c:v>1043</c:v>
                </c:pt>
                <c:pt idx="563">
                  <c:v>975</c:v>
                </c:pt>
                <c:pt idx="564">
                  <c:v>966</c:v>
                </c:pt>
                <c:pt idx="565">
                  <c:v>949</c:v>
                </c:pt>
                <c:pt idx="566">
                  <c:v>998</c:v>
                </c:pt>
                <c:pt idx="567">
                  <c:v>1014</c:v>
                </c:pt>
                <c:pt idx="568">
                  <c:v>1013</c:v>
                </c:pt>
                <c:pt idx="569">
                  <c:v>934</c:v>
                </c:pt>
                <c:pt idx="570">
                  <c:v>990</c:v>
                </c:pt>
                <c:pt idx="571">
                  <c:v>982</c:v>
                </c:pt>
                <c:pt idx="572">
                  <c:v>1001</c:v>
                </c:pt>
                <c:pt idx="573">
                  <c:v>983</c:v>
                </c:pt>
                <c:pt idx="574">
                  <c:v>953</c:v>
                </c:pt>
                <c:pt idx="575">
                  <c:v>1005</c:v>
                </c:pt>
                <c:pt idx="576">
                  <c:v>905</c:v>
                </c:pt>
                <c:pt idx="577">
                  <c:v>973</c:v>
                </c:pt>
                <c:pt idx="578">
                  <c:v>911</c:v>
                </c:pt>
                <c:pt idx="579">
                  <c:v>967</c:v>
                </c:pt>
                <c:pt idx="580">
                  <c:v>992</c:v>
                </c:pt>
                <c:pt idx="581">
                  <c:v>937</c:v>
                </c:pt>
                <c:pt idx="582">
                  <c:v>967</c:v>
                </c:pt>
                <c:pt idx="583">
                  <c:v>1008</c:v>
                </c:pt>
                <c:pt idx="584">
                  <c:v>967</c:v>
                </c:pt>
                <c:pt idx="585">
                  <c:v>960</c:v>
                </c:pt>
                <c:pt idx="586">
                  <c:v>930</c:v>
                </c:pt>
                <c:pt idx="587">
                  <c:v>957</c:v>
                </c:pt>
                <c:pt idx="588">
                  <c:v>961</c:v>
                </c:pt>
                <c:pt idx="589">
                  <c:v>981</c:v>
                </c:pt>
                <c:pt idx="590">
                  <c:v>925</c:v>
                </c:pt>
                <c:pt idx="591">
                  <c:v>1009</c:v>
                </c:pt>
                <c:pt idx="592">
                  <c:v>936</c:v>
                </c:pt>
                <c:pt idx="593">
                  <c:v>972</c:v>
                </c:pt>
                <c:pt idx="594">
                  <c:v>1034</c:v>
                </c:pt>
                <c:pt idx="595">
                  <c:v>997</c:v>
                </c:pt>
                <c:pt idx="596">
                  <c:v>963</c:v>
                </c:pt>
                <c:pt idx="597">
                  <c:v>965</c:v>
                </c:pt>
                <c:pt idx="598">
                  <c:v>1015</c:v>
                </c:pt>
                <c:pt idx="599">
                  <c:v>953</c:v>
                </c:pt>
                <c:pt idx="600">
                  <c:v>1035</c:v>
                </c:pt>
                <c:pt idx="601">
                  <c:v>971</c:v>
                </c:pt>
                <c:pt idx="602">
                  <c:v>979</c:v>
                </c:pt>
                <c:pt idx="603">
                  <c:v>981</c:v>
                </c:pt>
                <c:pt idx="604">
                  <c:v>997</c:v>
                </c:pt>
                <c:pt idx="605">
                  <c:v>948</c:v>
                </c:pt>
                <c:pt idx="606">
                  <c:v>1011</c:v>
                </c:pt>
                <c:pt idx="607">
                  <c:v>976</c:v>
                </c:pt>
                <c:pt idx="608">
                  <c:v>962</c:v>
                </c:pt>
                <c:pt idx="609">
                  <c:v>973</c:v>
                </c:pt>
                <c:pt idx="610">
                  <c:v>927</c:v>
                </c:pt>
                <c:pt idx="611">
                  <c:v>1000</c:v>
                </c:pt>
                <c:pt idx="612">
                  <c:v>932</c:v>
                </c:pt>
                <c:pt idx="613">
                  <c:v>972</c:v>
                </c:pt>
                <c:pt idx="614">
                  <c:v>986</c:v>
                </c:pt>
                <c:pt idx="615">
                  <c:v>961</c:v>
                </c:pt>
                <c:pt idx="616">
                  <c:v>1020</c:v>
                </c:pt>
                <c:pt idx="617">
                  <c:v>971</c:v>
                </c:pt>
                <c:pt idx="618">
                  <c:v>1016</c:v>
                </c:pt>
                <c:pt idx="619">
                  <c:v>1024</c:v>
                </c:pt>
                <c:pt idx="620">
                  <c:v>982</c:v>
                </c:pt>
                <c:pt idx="621">
                  <c:v>992</c:v>
                </c:pt>
                <c:pt idx="622">
                  <c:v>895</c:v>
                </c:pt>
                <c:pt idx="623">
                  <c:v>1005</c:v>
                </c:pt>
                <c:pt idx="624">
                  <c:v>966</c:v>
                </c:pt>
                <c:pt idx="625">
                  <c:v>953</c:v>
                </c:pt>
                <c:pt idx="626">
                  <c:v>967</c:v>
                </c:pt>
                <c:pt idx="627">
                  <c:v>938</c:v>
                </c:pt>
                <c:pt idx="628">
                  <c:v>974</c:v>
                </c:pt>
                <c:pt idx="629">
                  <c:v>970</c:v>
                </c:pt>
                <c:pt idx="630">
                  <c:v>1021</c:v>
                </c:pt>
                <c:pt idx="631">
                  <c:v>1022</c:v>
                </c:pt>
                <c:pt idx="632">
                  <c:v>934</c:v>
                </c:pt>
                <c:pt idx="633">
                  <c:v>995</c:v>
                </c:pt>
                <c:pt idx="634">
                  <c:v>985</c:v>
                </c:pt>
                <c:pt idx="635">
                  <c:v>923</c:v>
                </c:pt>
                <c:pt idx="636">
                  <c:v>987</c:v>
                </c:pt>
                <c:pt idx="637">
                  <c:v>997</c:v>
                </c:pt>
                <c:pt idx="638">
                  <c:v>1035</c:v>
                </c:pt>
                <c:pt idx="639">
                  <c:v>943</c:v>
                </c:pt>
                <c:pt idx="640">
                  <c:v>901</c:v>
                </c:pt>
                <c:pt idx="641">
                  <c:v>965</c:v>
                </c:pt>
                <c:pt idx="642">
                  <c:v>934</c:v>
                </c:pt>
                <c:pt idx="643">
                  <c:v>930</c:v>
                </c:pt>
                <c:pt idx="644">
                  <c:v>972</c:v>
                </c:pt>
                <c:pt idx="645">
                  <c:v>973</c:v>
                </c:pt>
                <c:pt idx="646">
                  <c:v>969</c:v>
                </c:pt>
                <c:pt idx="647">
                  <c:v>942</c:v>
                </c:pt>
                <c:pt idx="648">
                  <c:v>993</c:v>
                </c:pt>
                <c:pt idx="649">
                  <c:v>981</c:v>
                </c:pt>
                <c:pt idx="650">
                  <c:v>990</c:v>
                </c:pt>
                <c:pt idx="651">
                  <c:v>1002</c:v>
                </c:pt>
                <c:pt idx="652">
                  <c:v>987</c:v>
                </c:pt>
                <c:pt idx="653">
                  <c:v>1050</c:v>
                </c:pt>
                <c:pt idx="654">
                  <c:v>956</c:v>
                </c:pt>
                <c:pt idx="655">
                  <c:v>952</c:v>
                </c:pt>
                <c:pt idx="656">
                  <c:v>932</c:v>
                </c:pt>
                <c:pt idx="657">
                  <c:v>984</c:v>
                </c:pt>
                <c:pt idx="658">
                  <c:v>979</c:v>
                </c:pt>
                <c:pt idx="659">
                  <c:v>926</c:v>
                </c:pt>
                <c:pt idx="660">
                  <c:v>925</c:v>
                </c:pt>
                <c:pt idx="661">
                  <c:v>955</c:v>
                </c:pt>
                <c:pt idx="662">
                  <c:v>975</c:v>
                </c:pt>
                <c:pt idx="663">
                  <c:v>1019</c:v>
                </c:pt>
                <c:pt idx="664">
                  <c:v>900</c:v>
                </c:pt>
                <c:pt idx="665">
                  <c:v>965</c:v>
                </c:pt>
                <c:pt idx="666">
                  <c:v>915</c:v>
                </c:pt>
                <c:pt idx="667">
                  <c:v>953</c:v>
                </c:pt>
                <c:pt idx="668">
                  <c:v>911</c:v>
                </c:pt>
                <c:pt idx="669">
                  <c:v>988</c:v>
                </c:pt>
                <c:pt idx="670">
                  <c:v>949</c:v>
                </c:pt>
                <c:pt idx="671">
                  <c:v>997</c:v>
                </c:pt>
                <c:pt idx="672">
                  <c:v>997</c:v>
                </c:pt>
                <c:pt idx="673">
                  <c:v>943</c:v>
                </c:pt>
                <c:pt idx="674">
                  <c:v>975</c:v>
                </c:pt>
                <c:pt idx="675">
                  <c:v>942</c:v>
                </c:pt>
                <c:pt idx="676">
                  <c:v>972</c:v>
                </c:pt>
                <c:pt idx="677">
                  <c:v>958</c:v>
                </c:pt>
                <c:pt idx="678">
                  <c:v>928</c:v>
                </c:pt>
                <c:pt idx="679">
                  <c:v>958</c:v>
                </c:pt>
                <c:pt idx="680">
                  <c:v>946</c:v>
                </c:pt>
                <c:pt idx="681">
                  <c:v>984</c:v>
                </c:pt>
                <c:pt idx="682">
                  <c:v>972</c:v>
                </c:pt>
                <c:pt idx="683">
                  <c:v>921</c:v>
                </c:pt>
                <c:pt idx="684">
                  <c:v>980</c:v>
                </c:pt>
                <c:pt idx="685">
                  <c:v>975</c:v>
                </c:pt>
                <c:pt idx="686">
                  <c:v>915</c:v>
                </c:pt>
                <c:pt idx="687">
                  <c:v>937</c:v>
                </c:pt>
                <c:pt idx="688">
                  <c:v>966</c:v>
                </c:pt>
                <c:pt idx="689">
                  <c:v>991</c:v>
                </c:pt>
                <c:pt idx="690">
                  <c:v>952</c:v>
                </c:pt>
                <c:pt idx="691">
                  <c:v>956</c:v>
                </c:pt>
                <c:pt idx="692">
                  <c:v>995</c:v>
                </c:pt>
                <c:pt idx="693">
                  <c:v>951</c:v>
                </c:pt>
                <c:pt idx="694">
                  <c:v>916</c:v>
                </c:pt>
                <c:pt idx="695">
                  <c:v>975</c:v>
                </c:pt>
                <c:pt idx="696">
                  <c:v>935</c:v>
                </c:pt>
                <c:pt idx="697">
                  <c:v>1002</c:v>
                </c:pt>
                <c:pt idx="698">
                  <c:v>964</c:v>
                </c:pt>
                <c:pt idx="699">
                  <c:v>1019</c:v>
                </c:pt>
                <c:pt idx="700">
                  <c:v>995</c:v>
                </c:pt>
                <c:pt idx="701">
                  <c:v>950</c:v>
                </c:pt>
                <c:pt idx="702">
                  <c:v>918</c:v>
                </c:pt>
                <c:pt idx="703">
                  <c:v>915</c:v>
                </c:pt>
                <c:pt idx="704">
                  <c:v>943</c:v>
                </c:pt>
                <c:pt idx="705">
                  <c:v>1053</c:v>
                </c:pt>
                <c:pt idx="706">
                  <c:v>944</c:v>
                </c:pt>
                <c:pt idx="707">
                  <c:v>967</c:v>
                </c:pt>
                <c:pt idx="708">
                  <c:v>954</c:v>
                </c:pt>
                <c:pt idx="709">
                  <c:v>925</c:v>
                </c:pt>
                <c:pt idx="710">
                  <c:v>1033</c:v>
                </c:pt>
                <c:pt idx="711">
                  <c:v>955</c:v>
                </c:pt>
                <c:pt idx="712">
                  <c:v>928</c:v>
                </c:pt>
                <c:pt idx="713">
                  <c:v>961</c:v>
                </c:pt>
                <c:pt idx="714">
                  <c:v>987</c:v>
                </c:pt>
                <c:pt idx="715">
                  <c:v>965</c:v>
                </c:pt>
                <c:pt idx="716">
                  <c:v>969</c:v>
                </c:pt>
                <c:pt idx="717">
                  <c:v>987</c:v>
                </c:pt>
                <c:pt idx="718">
                  <c:v>932</c:v>
                </c:pt>
                <c:pt idx="719">
                  <c:v>987</c:v>
                </c:pt>
                <c:pt idx="720">
                  <c:v>931</c:v>
                </c:pt>
                <c:pt idx="721">
                  <c:v>949</c:v>
                </c:pt>
                <c:pt idx="722">
                  <c:v>952</c:v>
                </c:pt>
                <c:pt idx="723">
                  <c:v>997</c:v>
                </c:pt>
                <c:pt idx="724">
                  <c:v>976</c:v>
                </c:pt>
                <c:pt idx="725">
                  <c:v>1038</c:v>
                </c:pt>
                <c:pt idx="726">
                  <c:v>958</c:v>
                </c:pt>
                <c:pt idx="727">
                  <c:v>936</c:v>
                </c:pt>
                <c:pt idx="728">
                  <c:v>941</c:v>
                </c:pt>
                <c:pt idx="729">
                  <c:v>985</c:v>
                </c:pt>
                <c:pt idx="730">
                  <c:v>1006</c:v>
                </c:pt>
                <c:pt idx="731">
                  <c:v>976</c:v>
                </c:pt>
                <c:pt idx="732">
                  <c:v>963</c:v>
                </c:pt>
                <c:pt idx="733">
                  <c:v>979</c:v>
                </c:pt>
                <c:pt idx="734">
                  <c:v>1002</c:v>
                </c:pt>
                <c:pt idx="735">
                  <c:v>984</c:v>
                </c:pt>
                <c:pt idx="736">
                  <c:v>1035</c:v>
                </c:pt>
                <c:pt idx="737">
                  <c:v>946</c:v>
                </c:pt>
                <c:pt idx="738">
                  <c:v>894</c:v>
                </c:pt>
                <c:pt idx="739">
                  <c:v>949</c:v>
                </c:pt>
                <c:pt idx="740">
                  <c:v>979</c:v>
                </c:pt>
                <c:pt idx="741">
                  <c:v>992</c:v>
                </c:pt>
                <c:pt idx="742">
                  <c:v>1004</c:v>
                </c:pt>
                <c:pt idx="743">
                  <c:v>944</c:v>
                </c:pt>
                <c:pt idx="744">
                  <c:v>971</c:v>
                </c:pt>
                <c:pt idx="745">
                  <c:v>971</c:v>
                </c:pt>
                <c:pt idx="746">
                  <c:v>961</c:v>
                </c:pt>
                <c:pt idx="747">
                  <c:v>998</c:v>
                </c:pt>
                <c:pt idx="748">
                  <c:v>980</c:v>
                </c:pt>
                <c:pt idx="749">
                  <c:v>959</c:v>
                </c:pt>
                <c:pt idx="750">
                  <c:v>1020</c:v>
                </c:pt>
                <c:pt idx="751">
                  <c:v>954</c:v>
                </c:pt>
                <c:pt idx="752">
                  <c:v>1015</c:v>
                </c:pt>
                <c:pt idx="753">
                  <c:v>957</c:v>
                </c:pt>
                <c:pt idx="754">
                  <c:v>955</c:v>
                </c:pt>
                <c:pt idx="755">
                  <c:v>988</c:v>
                </c:pt>
                <c:pt idx="756">
                  <c:v>985</c:v>
                </c:pt>
                <c:pt idx="757">
                  <c:v>1004</c:v>
                </c:pt>
                <c:pt idx="758">
                  <c:v>1043</c:v>
                </c:pt>
                <c:pt idx="759">
                  <c:v>1024</c:v>
                </c:pt>
                <c:pt idx="760">
                  <c:v>950</c:v>
                </c:pt>
                <c:pt idx="761">
                  <c:v>942</c:v>
                </c:pt>
                <c:pt idx="762">
                  <c:v>976</c:v>
                </c:pt>
                <c:pt idx="763">
                  <c:v>962</c:v>
                </c:pt>
                <c:pt idx="764">
                  <c:v>1047</c:v>
                </c:pt>
                <c:pt idx="765">
                  <c:v>974</c:v>
                </c:pt>
                <c:pt idx="766">
                  <c:v>969</c:v>
                </c:pt>
                <c:pt idx="767">
                  <c:v>1026</c:v>
                </c:pt>
                <c:pt idx="768">
                  <c:v>920</c:v>
                </c:pt>
                <c:pt idx="769">
                  <c:v>1003</c:v>
                </c:pt>
                <c:pt idx="770">
                  <c:v>992</c:v>
                </c:pt>
                <c:pt idx="771">
                  <c:v>960</c:v>
                </c:pt>
                <c:pt idx="772">
                  <c:v>965</c:v>
                </c:pt>
                <c:pt idx="773">
                  <c:v>1008</c:v>
                </c:pt>
                <c:pt idx="774">
                  <c:v>961</c:v>
                </c:pt>
                <c:pt idx="775">
                  <c:v>959</c:v>
                </c:pt>
                <c:pt idx="776">
                  <c:v>987</c:v>
                </c:pt>
                <c:pt idx="777">
                  <c:v>996</c:v>
                </c:pt>
                <c:pt idx="778">
                  <c:v>1017</c:v>
                </c:pt>
                <c:pt idx="779">
                  <c:v>994</c:v>
                </c:pt>
                <c:pt idx="780">
                  <c:v>1011</c:v>
                </c:pt>
                <c:pt idx="781">
                  <c:v>1033</c:v>
                </c:pt>
                <c:pt idx="782">
                  <c:v>978</c:v>
                </c:pt>
                <c:pt idx="783">
                  <c:v>1031</c:v>
                </c:pt>
                <c:pt idx="784">
                  <c:v>1014</c:v>
                </c:pt>
                <c:pt idx="785">
                  <c:v>1031</c:v>
                </c:pt>
                <c:pt idx="786">
                  <c:v>1035</c:v>
                </c:pt>
                <c:pt idx="787">
                  <c:v>964</c:v>
                </c:pt>
                <c:pt idx="788">
                  <c:v>1035</c:v>
                </c:pt>
                <c:pt idx="789">
                  <c:v>995</c:v>
                </c:pt>
                <c:pt idx="790">
                  <c:v>993</c:v>
                </c:pt>
                <c:pt idx="791">
                  <c:v>997</c:v>
                </c:pt>
                <c:pt idx="792">
                  <c:v>996</c:v>
                </c:pt>
                <c:pt idx="793">
                  <c:v>1044</c:v>
                </c:pt>
                <c:pt idx="794">
                  <c:v>1051</c:v>
                </c:pt>
                <c:pt idx="795">
                  <c:v>1043</c:v>
                </c:pt>
                <c:pt idx="796">
                  <c:v>1025</c:v>
                </c:pt>
                <c:pt idx="797">
                  <c:v>1008</c:v>
                </c:pt>
                <c:pt idx="798">
                  <c:v>1025</c:v>
                </c:pt>
                <c:pt idx="799">
                  <c:v>1027</c:v>
                </c:pt>
                <c:pt idx="800">
                  <c:v>1013</c:v>
                </c:pt>
                <c:pt idx="801">
                  <c:v>985</c:v>
                </c:pt>
                <c:pt idx="802">
                  <c:v>989</c:v>
                </c:pt>
                <c:pt idx="803">
                  <c:v>1020</c:v>
                </c:pt>
                <c:pt idx="804">
                  <c:v>1031</c:v>
                </c:pt>
                <c:pt idx="805">
                  <c:v>1034</c:v>
                </c:pt>
                <c:pt idx="806">
                  <c:v>1048</c:v>
                </c:pt>
                <c:pt idx="807">
                  <c:v>993</c:v>
                </c:pt>
                <c:pt idx="808">
                  <c:v>973</c:v>
                </c:pt>
                <c:pt idx="809">
                  <c:v>1041</c:v>
                </c:pt>
                <c:pt idx="810">
                  <c:v>1041</c:v>
                </c:pt>
                <c:pt idx="811">
                  <c:v>1056</c:v>
                </c:pt>
                <c:pt idx="812">
                  <c:v>1037</c:v>
                </c:pt>
                <c:pt idx="813">
                  <c:v>1028</c:v>
                </c:pt>
                <c:pt idx="814">
                  <c:v>993</c:v>
                </c:pt>
                <c:pt idx="815">
                  <c:v>1086</c:v>
                </c:pt>
                <c:pt idx="816">
                  <c:v>1026</c:v>
                </c:pt>
                <c:pt idx="817">
                  <c:v>959</c:v>
                </c:pt>
                <c:pt idx="818">
                  <c:v>1059</c:v>
                </c:pt>
                <c:pt idx="819">
                  <c:v>1067</c:v>
                </c:pt>
                <c:pt idx="820">
                  <c:v>1067</c:v>
                </c:pt>
                <c:pt idx="821">
                  <c:v>1067</c:v>
                </c:pt>
                <c:pt idx="822">
                  <c:v>1063</c:v>
                </c:pt>
                <c:pt idx="823">
                  <c:v>1008</c:v>
                </c:pt>
                <c:pt idx="824">
                  <c:v>1110</c:v>
                </c:pt>
                <c:pt idx="825">
                  <c:v>995</c:v>
                </c:pt>
                <c:pt idx="826">
                  <c:v>1062</c:v>
                </c:pt>
                <c:pt idx="827">
                  <c:v>1136</c:v>
                </c:pt>
                <c:pt idx="828">
                  <c:v>1063</c:v>
                </c:pt>
                <c:pt idx="829">
                  <c:v>1059</c:v>
                </c:pt>
                <c:pt idx="830">
                  <c:v>1077</c:v>
                </c:pt>
                <c:pt idx="831">
                  <c:v>1099</c:v>
                </c:pt>
                <c:pt idx="832">
                  <c:v>1093</c:v>
                </c:pt>
                <c:pt idx="833">
                  <c:v>1044</c:v>
                </c:pt>
                <c:pt idx="834">
                  <c:v>1078</c:v>
                </c:pt>
                <c:pt idx="835">
                  <c:v>1063</c:v>
                </c:pt>
                <c:pt idx="836">
                  <c:v>1080</c:v>
                </c:pt>
                <c:pt idx="837">
                  <c:v>1058</c:v>
                </c:pt>
                <c:pt idx="838">
                  <c:v>1058</c:v>
                </c:pt>
                <c:pt idx="839">
                  <c:v>1074</c:v>
                </c:pt>
                <c:pt idx="840">
                  <c:v>1110</c:v>
                </c:pt>
                <c:pt idx="841">
                  <c:v>1018</c:v>
                </c:pt>
                <c:pt idx="842">
                  <c:v>1091</c:v>
                </c:pt>
                <c:pt idx="843">
                  <c:v>1079</c:v>
                </c:pt>
                <c:pt idx="844">
                  <c:v>1088</c:v>
                </c:pt>
                <c:pt idx="845">
                  <c:v>1134</c:v>
                </c:pt>
                <c:pt idx="846">
                  <c:v>1144</c:v>
                </c:pt>
                <c:pt idx="847">
                  <c:v>1043</c:v>
                </c:pt>
                <c:pt idx="848">
                  <c:v>1097</c:v>
                </c:pt>
                <c:pt idx="849">
                  <c:v>1045</c:v>
                </c:pt>
                <c:pt idx="850">
                  <c:v>1045</c:v>
                </c:pt>
                <c:pt idx="851">
                  <c:v>1052</c:v>
                </c:pt>
                <c:pt idx="852">
                  <c:v>1090</c:v>
                </c:pt>
                <c:pt idx="853">
                  <c:v>1123</c:v>
                </c:pt>
                <c:pt idx="854">
                  <c:v>1081</c:v>
                </c:pt>
                <c:pt idx="855">
                  <c:v>1165</c:v>
                </c:pt>
                <c:pt idx="856">
                  <c:v>1121</c:v>
                </c:pt>
                <c:pt idx="857">
                  <c:v>1063</c:v>
                </c:pt>
                <c:pt idx="858">
                  <c:v>1101</c:v>
                </c:pt>
                <c:pt idx="859">
                  <c:v>1148</c:v>
                </c:pt>
                <c:pt idx="860">
                  <c:v>1115</c:v>
                </c:pt>
                <c:pt idx="861">
                  <c:v>1085</c:v>
                </c:pt>
                <c:pt idx="862">
                  <c:v>1157</c:v>
                </c:pt>
                <c:pt idx="863">
                  <c:v>1125</c:v>
                </c:pt>
                <c:pt idx="864">
                  <c:v>1108</c:v>
                </c:pt>
                <c:pt idx="865">
                  <c:v>1161</c:v>
                </c:pt>
                <c:pt idx="866">
                  <c:v>1098</c:v>
                </c:pt>
                <c:pt idx="867">
                  <c:v>1175</c:v>
                </c:pt>
                <c:pt idx="868">
                  <c:v>1151</c:v>
                </c:pt>
                <c:pt idx="869">
                  <c:v>1098</c:v>
                </c:pt>
                <c:pt idx="870">
                  <c:v>1192</c:v>
                </c:pt>
                <c:pt idx="871">
                  <c:v>1181</c:v>
                </c:pt>
                <c:pt idx="872">
                  <c:v>1139</c:v>
                </c:pt>
                <c:pt idx="873">
                  <c:v>1161</c:v>
                </c:pt>
                <c:pt idx="874">
                  <c:v>1160</c:v>
                </c:pt>
                <c:pt idx="875">
                  <c:v>1134</c:v>
                </c:pt>
                <c:pt idx="876">
                  <c:v>1155</c:v>
                </c:pt>
                <c:pt idx="877">
                  <c:v>1152</c:v>
                </c:pt>
                <c:pt idx="878">
                  <c:v>1185</c:v>
                </c:pt>
                <c:pt idx="879">
                  <c:v>1138</c:v>
                </c:pt>
                <c:pt idx="880">
                  <c:v>1167</c:v>
                </c:pt>
                <c:pt idx="881">
                  <c:v>1164</c:v>
                </c:pt>
                <c:pt idx="882">
                  <c:v>1151</c:v>
                </c:pt>
                <c:pt idx="883">
                  <c:v>1159</c:v>
                </c:pt>
                <c:pt idx="884">
                  <c:v>1201</c:v>
                </c:pt>
                <c:pt idx="885">
                  <c:v>1176</c:v>
                </c:pt>
                <c:pt idx="886">
                  <c:v>1158</c:v>
                </c:pt>
                <c:pt idx="887">
                  <c:v>1176</c:v>
                </c:pt>
                <c:pt idx="888">
                  <c:v>1193</c:v>
                </c:pt>
                <c:pt idx="889">
                  <c:v>1176</c:v>
                </c:pt>
                <c:pt idx="890">
                  <c:v>1218</c:v>
                </c:pt>
                <c:pt idx="891">
                  <c:v>1167</c:v>
                </c:pt>
                <c:pt idx="892">
                  <c:v>1134</c:v>
                </c:pt>
                <c:pt idx="893">
                  <c:v>1169</c:v>
                </c:pt>
                <c:pt idx="894">
                  <c:v>1151</c:v>
                </c:pt>
                <c:pt idx="895">
                  <c:v>1185</c:v>
                </c:pt>
                <c:pt idx="896">
                  <c:v>1145</c:v>
                </c:pt>
                <c:pt idx="897">
                  <c:v>1223</c:v>
                </c:pt>
                <c:pt idx="898">
                  <c:v>1208</c:v>
                </c:pt>
                <c:pt idx="899">
                  <c:v>1202</c:v>
                </c:pt>
                <c:pt idx="900">
                  <c:v>1233</c:v>
                </c:pt>
                <c:pt idx="901">
                  <c:v>1155</c:v>
                </c:pt>
                <c:pt idx="902">
                  <c:v>1197</c:v>
                </c:pt>
                <c:pt idx="903">
                  <c:v>1250</c:v>
                </c:pt>
                <c:pt idx="904">
                  <c:v>1208</c:v>
                </c:pt>
                <c:pt idx="905">
                  <c:v>1246</c:v>
                </c:pt>
                <c:pt idx="906">
                  <c:v>1237</c:v>
                </c:pt>
                <c:pt idx="907">
                  <c:v>1182</c:v>
                </c:pt>
                <c:pt idx="908">
                  <c:v>1200</c:v>
                </c:pt>
                <c:pt idx="909">
                  <c:v>1223</c:v>
                </c:pt>
                <c:pt idx="910">
                  <c:v>1217</c:v>
                </c:pt>
                <c:pt idx="911">
                  <c:v>1192</c:v>
                </c:pt>
                <c:pt idx="912">
                  <c:v>1150</c:v>
                </c:pt>
                <c:pt idx="913">
                  <c:v>1200</c:v>
                </c:pt>
                <c:pt idx="914">
                  <c:v>1154</c:v>
                </c:pt>
                <c:pt idx="915">
                  <c:v>1186</c:v>
                </c:pt>
                <c:pt idx="916">
                  <c:v>1184</c:v>
                </c:pt>
                <c:pt idx="917">
                  <c:v>1186</c:v>
                </c:pt>
                <c:pt idx="918">
                  <c:v>1090</c:v>
                </c:pt>
                <c:pt idx="919">
                  <c:v>1246</c:v>
                </c:pt>
                <c:pt idx="920">
                  <c:v>1220</c:v>
                </c:pt>
                <c:pt idx="921">
                  <c:v>1246</c:v>
                </c:pt>
                <c:pt idx="922">
                  <c:v>1214</c:v>
                </c:pt>
                <c:pt idx="923">
                  <c:v>1141</c:v>
                </c:pt>
                <c:pt idx="924">
                  <c:v>1160</c:v>
                </c:pt>
                <c:pt idx="925">
                  <c:v>1183</c:v>
                </c:pt>
                <c:pt idx="926">
                  <c:v>1168</c:v>
                </c:pt>
                <c:pt idx="927">
                  <c:v>1130</c:v>
                </c:pt>
                <c:pt idx="928">
                  <c:v>1148</c:v>
                </c:pt>
                <c:pt idx="929">
                  <c:v>1107</c:v>
                </c:pt>
                <c:pt idx="930">
                  <c:v>1175</c:v>
                </c:pt>
                <c:pt idx="931">
                  <c:v>1104</c:v>
                </c:pt>
                <c:pt idx="932">
                  <c:v>1146</c:v>
                </c:pt>
                <c:pt idx="933">
                  <c:v>1101</c:v>
                </c:pt>
                <c:pt idx="934">
                  <c:v>1084</c:v>
                </c:pt>
                <c:pt idx="935">
                  <c:v>1072</c:v>
                </c:pt>
                <c:pt idx="936">
                  <c:v>1062</c:v>
                </c:pt>
                <c:pt idx="937">
                  <c:v>1087</c:v>
                </c:pt>
                <c:pt idx="938">
                  <c:v>1096</c:v>
                </c:pt>
                <c:pt idx="939">
                  <c:v>1045</c:v>
                </c:pt>
                <c:pt idx="940">
                  <c:v>994</c:v>
                </c:pt>
                <c:pt idx="941">
                  <c:v>970</c:v>
                </c:pt>
                <c:pt idx="942">
                  <c:v>1054</c:v>
                </c:pt>
                <c:pt idx="943">
                  <c:v>1043</c:v>
                </c:pt>
                <c:pt idx="944">
                  <c:v>982</c:v>
                </c:pt>
                <c:pt idx="945">
                  <c:v>980</c:v>
                </c:pt>
                <c:pt idx="946">
                  <c:v>1018</c:v>
                </c:pt>
                <c:pt idx="947">
                  <c:v>944</c:v>
                </c:pt>
                <c:pt idx="948">
                  <c:v>960</c:v>
                </c:pt>
                <c:pt idx="949">
                  <c:v>949</c:v>
                </c:pt>
                <c:pt idx="950">
                  <c:v>955</c:v>
                </c:pt>
                <c:pt idx="951">
                  <c:v>944</c:v>
                </c:pt>
                <c:pt idx="952">
                  <c:v>992</c:v>
                </c:pt>
                <c:pt idx="953">
                  <c:v>919</c:v>
                </c:pt>
                <c:pt idx="954">
                  <c:v>938</c:v>
                </c:pt>
                <c:pt idx="955">
                  <c:v>911</c:v>
                </c:pt>
                <c:pt idx="956">
                  <c:v>881</c:v>
                </c:pt>
                <c:pt idx="957">
                  <c:v>912</c:v>
                </c:pt>
                <c:pt idx="958">
                  <c:v>897</c:v>
                </c:pt>
                <c:pt idx="959">
                  <c:v>881</c:v>
                </c:pt>
                <c:pt idx="960">
                  <c:v>854</c:v>
                </c:pt>
                <c:pt idx="961">
                  <c:v>843</c:v>
                </c:pt>
                <c:pt idx="962">
                  <c:v>815</c:v>
                </c:pt>
                <c:pt idx="963">
                  <c:v>836</c:v>
                </c:pt>
                <c:pt idx="964">
                  <c:v>845</c:v>
                </c:pt>
                <c:pt idx="965">
                  <c:v>850</c:v>
                </c:pt>
                <c:pt idx="966">
                  <c:v>820</c:v>
                </c:pt>
                <c:pt idx="967">
                  <c:v>833</c:v>
                </c:pt>
                <c:pt idx="968">
                  <c:v>826</c:v>
                </c:pt>
                <c:pt idx="969">
                  <c:v>800</c:v>
                </c:pt>
                <c:pt idx="970">
                  <c:v>789</c:v>
                </c:pt>
                <c:pt idx="971">
                  <c:v>802</c:v>
                </c:pt>
                <c:pt idx="972">
                  <c:v>820</c:v>
                </c:pt>
                <c:pt idx="973">
                  <c:v>827</c:v>
                </c:pt>
                <c:pt idx="974">
                  <c:v>777</c:v>
                </c:pt>
                <c:pt idx="975">
                  <c:v>811</c:v>
                </c:pt>
                <c:pt idx="976">
                  <c:v>780</c:v>
                </c:pt>
                <c:pt idx="977">
                  <c:v>801</c:v>
                </c:pt>
                <c:pt idx="978">
                  <c:v>754</c:v>
                </c:pt>
                <c:pt idx="979">
                  <c:v>757</c:v>
                </c:pt>
                <c:pt idx="980">
                  <c:v>787</c:v>
                </c:pt>
                <c:pt idx="981">
                  <c:v>798</c:v>
                </c:pt>
                <c:pt idx="982">
                  <c:v>799</c:v>
                </c:pt>
                <c:pt idx="983">
                  <c:v>708</c:v>
                </c:pt>
                <c:pt idx="984">
                  <c:v>763</c:v>
                </c:pt>
                <c:pt idx="985">
                  <c:v>732</c:v>
                </c:pt>
                <c:pt idx="986">
                  <c:v>761</c:v>
                </c:pt>
                <c:pt idx="987">
                  <c:v>667</c:v>
                </c:pt>
                <c:pt idx="988">
                  <c:v>767</c:v>
                </c:pt>
                <c:pt idx="989">
                  <c:v>775</c:v>
                </c:pt>
                <c:pt idx="990">
                  <c:v>680</c:v>
                </c:pt>
                <c:pt idx="991">
                  <c:v>743</c:v>
                </c:pt>
                <c:pt idx="992">
                  <c:v>703</c:v>
                </c:pt>
                <c:pt idx="993">
                  <c:v>717</c:v>
                </c:pt>
                <c:pt idx="994">
                  <c:v>710</c:v>
                </c:pt>
                <c:pt idx="995">
                  <c:v>714</c:v>
                </c:pt>
                <c:pt idx="996">
                  <c:v>709</c:v>
                </c:pt>
                <c:pt idx="997">
                  <c:v>766</c:v>
                </c:pt>
                <c:pt idx="998">
                  <c:v>764</c:v>
                </c:pt>
                <c:pt idx="999">
                  <c:v>720</c:v>
                </c:pt>
                <c:pt idx="1000">
                  <c:v>687</c:v>
                </c:pt>
                <c:pt idx="1001">
                  <c:v>769</c:v>
                </c:pt>
                <c:pt idx="1002">
                  <c:v>747</c:v>
                </c:pt>
                <c:pt idx="1003">
                  <c:v>740</c:v>
                </c:pt>
                <c:pt idx="1004">
                  <c:v>717</c:v>
                </c:pt>
                <c:pt idx="1005">
                  <c:v>702</c:v>
                </c:pt>
                <c:pt idx="1006">
                  <c:v>693</c:v>
                </c:pt>
                <c:pt idx="1007">
                  <c:v>758</c:v>
                </c:pt>
                <c:pt idx="1008">
                  <c:v>703</c:v>
                </c:pt>
                <c:pt idx="1009">
                  <c:v>708</c:v>
                </c:pt>
                <c:pt idx="1010">
                  <c:v>691</c:v>
                </c:pt>
                <c:pt idx="1011">
                  <c:v>692</c:v>
                </c:pt>
                <c:pt idx="1012">
                  <c:v>713</c:v>
                </c:pt>
                <c:pt idx="1013">
                  <c:v>728</c:v>
                </c:pt>
                <c:pt idx="1014">
                  <c:v>727</c:v>
                </c:pt>
                <c:pt idx="1015">
                  <c:v>720</c:v>
                </c:pt>
                <c:pt idx="1016">
                  <c:v>682</c:v>
                </c:pt>
                <c:pt idx="1017">
                  <c:v>699</c:v>
                </c:pt>
                <c:pt idx="1018">
                  <c:v>708</c:v>
                </c:pt>
                <c:pt idx="1019">
                  <c:v>664</c:v>
                </c:pt>
                <c:pt idx="1020">
                  <c:v>618</c:v>
                </c:pt>
                <c:pt idx="1021">
                  <c:v>738</c:v>
                </c:pt>
                <c:pt idx="1022">
                  <c:v>713</c:v>
                </c:pt>
                <c:pt idx="1023">
                  <c:v>724</c:v>
                </c:pt>
                <c:pt idx="1024">
                  <c:v>658</c:v>
                </c:pt>
                <c:pt idx="1025">
                  <c:v>695</c:v>
                </c:pt>
                <c:pt idx="1026">
                  <c:v>641</c:v>
                </c:pt>
                <c:pt idx="1027">
                  <c:v>717</c:v>
                </c:pt>
                <c:pt idx="1028">
                  <c:v>692</c:v>
                </c:pt>
                <c:pt idx="1029">
                  <c:v>736</c:v>
                </c:pt>
                <c:pt idx="1030">
                  <c:v>683</c:v>
                </c:pt>
                <c:pt idx="1031">
                  <c:v>698</c:v>
                </c:pt>
                <c:pt idx="1032">
                  <c:v>683</c:v>
                </c:pt>
                <c:pt idx="1033">
                  <c:v>684</c:v>
                </c:pt>
                <c:pt idx="1034">
                  <c:v>704</c:v>
                </c:pt>
                <c:pt idx="1035">
                  <c:v>663</c:v>
                </c:pt>
                <c:pt idx="1036">
                  <c:v>682</c:v>
                </c:pt>
                <c:pt idx="1037">
                  <c:v>699</c:v>
                </c:pt>
                <c:pt idx="1038">
                  <c:v>638</c:v>
                </c:pt>
                <c:pt idx="1039">
                  <c:v>681</c:v>
                </c:pt>
                <c:pt idx="1040">
                  <c:v>616</c:v>
                </c:pt>
                <c:pt idx="1041">
                  <c:v>691</c:v>
                </c:pt>
                <c:pt idx="1042">
                  <c:v>711</c:v>
                </c:pt>
                <c:pt idx="1043">
                  <c:v>664</c:v>
                </c:pt>
                <c:pt idx="1044">
                  <c:v>669</c:v>
                </c:pt>
                <c:pt idx="1045">
                  <c:v>636</c:v>
                </c:pt>
                <c:pt idx="1046">
                  <c:v>621</c:v>
                </c:pt>
                <c:pt idx="1047">
                  <c:v>658</c:v>
                </c:pt>
                <c:pt idx="1048">
                  <c:v>604</c:v>
                </c:pt>
                <c:pt idx="1049">
                  <c:v>642</c:v>
                </c:pt>
                <c:pt idx="1050">
                  <c:v>677</c:v>
                </c:pt>
                <c:pt idx="1051">
                  <c:v>632</c:v>
                </c:pt>
                <c:pt idx="1052">
                  <c:v>672</c:v>
                </c:pt>
                <c:pt idx="1053">
                  <c:v>664</c:v>
                </c:pt>
                <c:pt idx="1054">
                  <c:v>594</c:v>
                </c:pt>
                <c:pt idx="1055">
                  <c:v>622</c:v>
                </c:pt>
                <c:pt idx="1056">
                  <c:v>590</c:v>
                </c:pt>
                <c:pt idx="1057">
                  <c:v>642</c:v>
                </c:pt>
                <c:pt idx="1058">
                  <c:v>629</c:v>
                </c:pt>
                <c:pt idx="1059">
                  <c:v>595</c:v>
                </c:pt>
                <c:pt idx="1060">
                  <c:v>617</c:v>
                </c:pt>
                <c:pt idx="1061">
                  <c:v>617</c:v>
                </c:pt>
                <c:pt idx="1062">
                  <c:v>649</c:v>
                </c:pt>
                <c:pt idx="1063">
                  <c:v>588</c:v>
                </c:pt>
                <c:pt idx="1064">
                  <c:v>616</c:v>
                </c:pt>
                <c:pt idx="1065">
                  <c:v>590</c:v>
                </c:pt>
                <c:pt idx="1066">
                  <c:v>552</c:v>
                </c:pt>
                <c:pt idx="1067">
                  <c:v>601</c:v>
                </c:pt>
                <c:pt idx="1068">
                  <c:v>606</c:v>
                </c:pt>
                <c:pt idx="1069">
                  <c:v>602</c:v>
                </c:pt>
                <c:pt idx="1070">
                  <c:v>590</c:v>
                </c:pt>
                <c:pt idx="1071">
                  <c:v>586</c:v>
                </c:pt>
                <c:pt idx="1072">
                  <c:v>574</c:v>
                </c:pt>
                <c:pt idx="1073">
                  <c:v>565</c:v>
                </c:pt>
                <c:pt idx="1074">
                  <c:v>573</c:v>
                </c:pt>
                <c:pt idx="1075">
                  <c:v>589</c:v>
                </c:pt>
                <c:pt idx="1076">
                  <c:v>569</c:v>
                </c:pt>
                <c:pt idx="1077">
                  <c:v>568</c:v>
                </c:pt>
                <c:pt idx="1078">
                  <c:v>565</c:v>
                </c:pt>
                <c:pt idx="1079">
                  <c:v>572</c:v>
                </c:pt>
                <c:pt idx="1080">
                  <c:v>558</c:v>
                </c:pt>
                <c:pt idx="1081">
                  <c:v>563</c:v>
                </c:pt>
                <c:pt idx="1082">
                  <c:v>554</c:v>
                </c:pt>
                <c:pt idx="1083">
                  <c:v>583</c:v>
                </c:pt>
                <c:pt idx="1084">
                  <c:v>588</c:v>
                </c:pt>
                <c:pt idx="1085">
                  <c:v>547</c:v>
                </c:pt>
                <c:pt idx="1086">
                  <c:v>546</c:v>
                </c:pt>
                <c:pt idx="1087">
                  <c:v>573</c:v>
                </c:pt>
                <c:pt idx="1088">
                  <c:v>569</c:v>
                </c:pt>
                <c:pt idx="1089">
                  <c:v>585</c:v>
                </c:pt>
                <c:pt idx="1090">
                  <c:v>577</c:v>
                </c:pt>
                <c:pt idx="1091">
                  <c:v>582</c:v>
                </c:pt>
                <c:pt idx="1092">
                  <c:v>614</c:v>
                </c:pt>
                <c:pt idx="1093">
                  <c:v>573</c:v>
                </c:pt>
                <c:pt idx="1094">
                  <c:v>624</c:v>
                </c:pt>
                <c:pt idx="1095">
                  <c:v>616</c:v>
                </c:pt>
                <c:pt idx="1096">
                  <c:v>639</c:v>
                </c:pt>
                <c:pt idx="1097">
                  <c:v>669</c:v>
                </c:pt>
                <c:pt idx="1098">
                  <c:v>645</c:v>
                </c:pt>
                <c:pt idx="1099">
                  <c:v>727</c:v>
                </c:pt>
                <c:pt idx="1100">
                  <c:v>663</c:v>
                </c:pt>
                <c:pt idx="1101">
                  <c:v>693</c:v>
                </c:pt>
                <c:pt idx="1102">
                  <c:v>713</c:v>
                </c:pt>
                <c:pt idx="1103">
                  <c:v>759</c:v>
                </c:pt>
                <c:pt idx="1104">
                  <c:v>727</c:v>
                </c:pt>
                <c:pt idx="1105">
                  <c:v>765</c:v>
                </c:pt>
                <c:pt idx="1106">
                  <c:v>770</c:v>
                </c:pt>
                <c:pt idx="1107">
                  <c:v>738</c:v>
                </c:pt>
                <c:pt idx="1108">
                  <c:v>783</c:v>
                </c:pt>
                <c:pt idx="1109">
                  <c:v>777</c:v>
                </c:pt>
                <c:pt idx="1110">
                  <c:v>823</c:v>
                </c:pt>
                <c:pt idx="1111">
                  <c:v>887</c:v>
                </c:pt>
                <c:pt idx="1112">
                  <c:v>925</c:v>
                </c:pt>
                <c:pt idx="1113">
                  <c:v>872</c:v>
                </c:pt>
                <c:pt idx="1114">
                  <c:v>966</c:v>
                </c:pt>
                <c:pt idx="1115">
                  <c:v>905</c:v>
                </c:pt>
                <c:pt idx="1116">
                  <c:v>920</c:v>
                </c:pt>
                <c:pt idx="1117">
                  <c:v>971</c:v>
                </c:pt>
                <c:pt idx="1118">
                  <c:v>942</c:v>
                </c:pt>
                <c:pt idx="1119">
                  <c:v>1017</c:v>
                </c:pt>
                <c:pt idx="1120">
                  <c:v>1007</c:v>
                </c:pt>
                <c:pt idx="1121">
                  <c:v>1012</c:v>
                </c:pt>
                <c:pt idx="1122">
                  <c:v>1030</c:v>
                </c:pt>
                <c:pt idx="1123">
                  <c:v>1047</c:v>
                </c:pt>
                <c:pt idx="1124">
                  <c:v>1058</c:v>
                </c:pt>
                <c:pt idx="1125">
                  <c:v>1085</c:v>
                </c:pt>
                <c:pt idx="1126">
                  <c:v>1120</c:v>
                </c:pt>
                <c:pt idx="1127">
                  <c:v>1058</c:v>
                </c:pt>
                <c:pt idx="1128">
                  <c:v>1101</c:v>
                </c:pt>
                <c:pt idx="1129">
                  <c:v>1128</c:v>
                </c:pt>
                <c:pt idx="1130">
                  <c:v>1148</c:v>
                </c:pt>
                <c:pt idx="1131">
                  <c:v>1115</c:v>
                </c:pt>
                <c:pt idx="1132">
                  <c:v>1068</c:v>
                </c:pt>
                <c:pt idx="1133">
                  <c:v>1026</c:v>
                </c:pt>
                <c:pt idx="1134">
                  <c:v>1049</c:v>
                </c:pt>
                <c:pt idx="1135">
                  <c:v>1071</c:v>
                </c:pt>
                <c:pt idx="1136">
                  <c:v>1088</c:v>
                </c:pt>
                <c:pt idx="1137">
                  <c:v>1017</c:v>
                </c:pt>
                <c:pt idx="1138">
                  <c:v>1016</c:v>
                </c:pt>
                <c:pt idx="1139">
                  <c:v>965</c:v>
                </c:pt>
                <c:pt idx="1140">
                  <c:v>946</c:v>
                </c:pt>
                <c:pt idx="1141">
                  <c:v>992</c:v>
                </c:pt>
                <c:pt idx="1142">
                  <c:v>940</c:v>
                </c:pt>
                <c:pt idx="1143">
                  <c:v>897</c:v>
                </c:pt>
                <c:pt idx="1144">
                  <c:v>887</c:v>
                </c:pt>
                <c:pt idx="1145">
                  <c:v>834</c:v>
                </c:pt>
                <c:pt idx="1146">
                  <c:v>869</c:v>
                </c:pt>
                <c:pt idx="1147">
                  <c:v>824</c:v>
                </c:pt>
                <c:pt idx="1148">
                  <c:v>807</c:v>
                </c:pt>
                <c:pt idx="1149">
                  <c:v>795</c:v>
                </c:pt>
                <c:pt idx="1150">
                  <c:v>786</c:v>
                </c:pt>
                <c:pt idx="1151">
                  <c:v>717</c:v>
                </c:pt>
                <c:pt idx="1152">
                  <c:v>678</c:v>
                </c:pt>
                <c:pt idx="1153">
                  <c:v>651</c:v>
                </c:pt>
                <c:pt idx="1154">
                  <c:v>606</c:v>
                </c:pt>
                <c:pt idx="1155">
                  <c:v>626</c:v>
                </c:pt>
                <c:pt idx="1156">
                  <c:v>599</c:v>
                </c:pt>
                <c:pt idx="1157">
                  <c:v>521</c:v>
                </c:pt>
                <c:pt idx="1158">
                  <c:v>526</c:v>
                </c:pt>
                <c:pt idx="1159">
                  <c:v>501</c:v>
                </c:pt>
                <c:pt idx="1160">
                  <c:v>484</c:v>
                </c:pt>
                <c:pt idx="1161">
                  <c:v>437</c:v>
                </c:pt>
                <c:pt idx="1162">
                  <c:v>440</c:v>
                </c:pt>
                <c:pt idx="1163">
                  <c:v>379</c:v>
                </c:pt>
                <c:pt idx="1164">
                  <c:v>412</c:v>
                </c:pt>
                <c:pt idx="1165">
                  <c:v>401</c:v>
                </c:pt>
                <c:pt idx="1166">
                  <c:v>396</c:v>
                </c:pt>
                <c:pt idx="1167">
                  <c:v>360</c:v>
                </c:pt>
                <c:pt idx="1168">
                  <c:v>330</c:v>
                </c:pt>
                <c:pt idx="1169">
                  <c:v>342</c:v>
                </c:pt>
                <c:pt idx="1170">
                  <c:v>319</c:v>
                </c:pt>
                <c:pt idx="1171">
                  <c:v>288</c:v>
                </c:pt>
                <c:pt idx="1172">
                  <c:v>274</c:v>
                </c:pt>
                <c:pt idx="1173">
                  <c:v>295</c:v>
                </c:pt>
                <c:pt idx="1174">
                  <c:v>274</c:v>
                </c:pt>
                <c:pt idx="1175">
                  <c:v>251</c:v>
                </c:pt>
                <c:pt idx="1176">
                  <c:v>262</c:v>
                </c:pt>
                <c:pt idx="1177">
                  <c:v>230</c:v>
                </c:pt>
                <c:pt idx="1178">
                  <c:v>237</c:v>
                </c:pt>
                <c:pt idx="1179">
                  <c:v>209</c:v>
                </c:pt>
                <c:pt idx="1180">
                  <c:v>203</c:v>
                </c:pt>
                <c:pt idx="1181">
                  <c:v>207</c:v>
                </c:pt>
                <c:pt idx="1182">
                  <c:v>197</c:v>
                </c:pt>
                <c:pt idx="1183">
                  <c:v>178</c:v>
                </c:pt>
                <c:pt idx="1184">
                  <c:v>206</c:v>
                </c:pt>
                <c:pt idx="1185">
                  <c:v>211</c:v>
                </c:pt>
                <c:pt idx="1186">
                  <c:v>183</c:v>
                </c:pt>
                <c:pt idx="1187">
                  <c:v>181</c:v>
                </c:pt>
                <c:pt idx="1188">
                  <c:v>180</c:v>
                </c:pt>
                <c:pt idx="1189">
                  <c:v>186</c:v>
                </c:pt>
                <c:pt idx="1190">
                  <c:v>168</c:v>
                </c:pt>
                <c:pt idx="1191">
                  <c:v>172</c:v>
                </c:pt>
                <c:pt idx="1192">
                  <c:v>169</c:v>
                </c:pt>
                <c:pt idx="1193">
                  <c:v>176</c:v>
                </c:pt>
                <c:pt idx="1194">
                  <c:v>180</c:v>
                </c:pt>
                <c:pt idx="1195">
                  <c:v>182</c:v>
                </c:pt>
                <c:pt idx="1196">
                  <c:v>214</c:v>
                </c:pt>
                <c:pt idx="1197">
                  <c:v>152</c:v>
                </c:pt>
                <c:pt idx="1198">
                  <c:v>189</c:v>
                </c:pt>
                <c:pt idx="1199">
                  <c:v>208</c:v>
                </c:pt>
                <c:pt idx="1200">
                  <c:v>177</c:v>
                </c:pt>
                <c:pt idx="1201">
                  <c:v>173</c:v>
                </c:pt>
                <c:pt idx="1202">
                  <c:v>206</c:v>
                </c:pt>
                <c:pt idx="1203">
                  <c:v>182</c:v>
                </c:pt>
                <c:pt idx="1204">
                  <c:v>195</c:v>
                </c:pt>
                <c:pt idx="1205">
                  <c:v>181</c:v>
                </c:pt>
                <c:pt idx="1206">
                  <c:v>208</c:v>
                </c:pt>
                <c:pt idx="1207">
                  <c:v>210</c:v>
                </c:pt>
                <c:pt idx="1208">
                  <c:v>227</c:v>
                </c:pt>
                <c:pt idx="1209">
                  <c:v>225</c:v>
                </c:pt>
                <c:pt idx="1210">
                  <c:v>232</c:v>
                </c:pt>
                <c:pt idx="1211">
                  <c:v>219</c:v>
                </c:pt>
                <c:pt idx="1212">
                  <c:v>241</c:v>
                </c:pt>
                <c:pt idx="1213">
                  <c:v>253</c:v>
                </c:pt>
                <c:pt idx="1214">
                  <c:v>250</c:v>
                </c:pt>
                <c:pt idx="1215">
                  <c:v>254</c:v>
                </c:pt>
                <c:pt idx="1216">
                  <c:v>264</c:v>
                </c:pt>
                <c:pt idx="1217">
                  <c:v>236</c:v>
                </c:pt>
                <c:pt idx="1218">
                  <c:v>263</c:v>
                </c:pt>
                <c:pt idx="1219">
                  <c:v>271</c:v>
                </c:pt>
                <c:pt idx="1220">
                  <c:v>273</c:v>
                </c:pt>
                <c:pt idx="1221">
                  <c:v>296</c:v>
                </c:pt>
                <c:pt idx="1222">
                  <c:v>322</c:v>
                </c:pt>
                <c:pt idx="1223">
                  <c:v>327</c:v>
                </c:pt>
                <c:pt idx="1224">
                  <c:v>312</c:v>
                </c:pt>
                <c:pt idx="1225">
                  <c:v>309</c:v>
                </c:pt>
                <c:pt idx="1226">
                  <c:v>335</c:v>
                </c:pt>
                <c:pt idx="1227">
                  <c:v>345</c:v>
                </c:pt>
                <c:pt idx="1228">
                  <c:v>393</c:v>
                </c:pt>
                <c:pt idx="1229">
                  <c:v>406</c:v>
                </c:pt>
                <c:pt idx="1230">
                  <c:v>372</c:v>
                </c:pt>
                <c:pt idx="1231">
                  <c:v>398</c:v>
                </c:pt>
                <c:pt idx="1232">
                  <c:v>430</c:v>
                </c:pt>
                <c:pt idx="1233">
                  <c:v>395</c:v>
                </c:pt>
                <c:pt idx="1234">
                  <c:v>436</c:v>
                </c:pt>
                <c:pt idx="1235">
                  <c:v>479</c:v>
                </c:pt>
                <c:pt idx="1236">
                  <c:v>466</c:v>
                </c:pt>
                <c:pt idx="1237">
                  <c:v>461</c:v>
                </c:pt>
                <c:pt idx="1238">
                  <c:v>512</c:v>
                </c:pt>
                <c:pt idx="1239">
                  <c:v>503</c:v>
                </c:pt>
                <c:pt idx="1240">
                  <c:v>551</c:v>
                </c:pt>
                <c:pt idx="1241">
                  <c:v>550</c:v>
                </c:pt>
                <c:pt idx="1242">
                  <c:v>547</c:v>
                </c:pt>
                <c:pt idx="1243">
                  <c:v>558</c:v>
                </c:pt>
                <c:pt idx="1244">
                  <c:v>630</c:v>
                </c:pt>
                <c:pt idx="1245">
                  <c:v>614</c:v>
                </c:pt>
                <c:pt idx="1246">
                  <c:v>615</c:v>
                </c:pt>
                <c:pt idx="1247">
                  <c:v>656</c:v>
                </c:pt>
                <c:pt idx="1248">
                  <c:v>601</c:v>
                </c:pt>
                <c:pt idx="1249">
                  <c:v>630</c:v>
                </c:pt>
                <c:pt idx="1250">
                  <c:v>662</c:v>
                </c:pt>
                <c:pt idx="1251">
                  <c:v>631</c:v>
                </c:pt>
                <c:pt idx="1252">
                  <c:v>698</c:v>
                </c:pt>
                <c:pt idx="1253">
                  <c:v>686</c:v>
                </c:pt>
                <c:pt idx="1254">
                  <c:v>747</c:v>
                </c:pt>
                <c:pt idx="1255">
                  <c:v>680</c:v>
                </c:pt>
                <c:pt idx="1256">
                  <c:v>696</c:v>
                </c:pt>
                <c:pt idx="1257">
                  <c:v>730</c:v>
                </c:pt>
                <c:pt idx="1258">
                  <c:v>752</c:v>
                </c:pt>
                <c:pt idx="1259">
                  <c:v>722</c:v>
                </c:pt>
                <c:pt idx="1260">
                  <c:v>738</c:v>
                </c:pt>
                <c:pt idx="1261">
                  <c:v>738</c:v>
                </c:pt>
                <c:pt idx="1262">
                  <c:v>717</c:v>
                </c:pt>
                <c:pt idx="1263">
                  <c:v>724</c:v>
                </c:pt>
                <c:pt idx="1264">
                  <c:v>742</c:v>
                </c:pt>
                <c:pt idx="1265">
                  <c:v>682</c:v>
                </c:pt>
                <c:pt idx="1266">
                  <c:v>700</c:v>
                </c:pt>
                <c:pt idx="1267">
                  <c:v>712</c:v>
                </c:pt>
                <c:pt idx="1268">
                  <c:v>735</c:v>
                </c:pt>
                <c:pt idx="1269">
                  <c:v>691</c:v>
                </c:pt>
                <c:pt idx="1270">
                  <c:v>678</c:v>
                </c:pt>
                <c:pt idx="1271">
                  <c:v>665</c:v>
                </c:pt>
                <c:pt idx="1272">
                  <c:v>662</c:v>
                </c:pt>
                <c:pt idx="1273">
                  <c:v>615</c:v>
                </c:pt>
                <c:pt idx="1274">
                  <c:v>618</c:v>
                </c:pt>
                <c:pt idx="1275">
                  <c:v>650</c:v>
                </c:pt>
                <c:pt idx="1276">
                  <c:v>614</c:v>
                </c:pt>
                <c:pt idx="1277">
                  <c:v>517</c:v>
                </c:pt>
                <c:pt idx="1278">
                  <c:v>541</c:v>
                </c:pt>
                <c:pt idx="1279">
                  <c:v>591</c:v>
                </c:pt>
                <c:pt idx="1280">
                  <c:v>572</c:v>
                </c:pt>
                <c:pt idx="1281">
                  <c:v>473</c:v>
                </c:pt>
                <c:pt idx="1282">
                  <c:v>472</c:v>
                </c:pt>
                <c:pt idx="1283">
                  <c:v>469</c:v>
                </c:pt>
                <c:pt idx="1284">
                  <c:v>460</c:v>
                </c:pt>
                <c:pt idx="1285">
                  <c:v>432</c:v>
                </c:pt>
                <c:pt idx="1286">
                  <c:v>412</c:v>
                </c:pt>
                <c:pt idx="1287">
                  <c:v>385</c:v>
                </c:pt>
                <c:pt idx="1288">
                  <c:v>349</c:v>
                </c:pt>
                <c:pt idx="1289">
                  <c:v>347</c:v>
                </c:pt>
                <c:pt idx="1290">
                  <c:v>355</c:v>
                </c:pt>
                <c:pt idx="1291">
                  <c:v>330</c:v>
                </c:pt>
                <c:pt idx="1292">
                  <c:v>297</c:v>
                </c:pt>
                <c:pt idx="1293">
                  <c:v>327</c:v>
                </c:pt>
                <c:pt idx="1294">
                  <c:v>321</c:v>
                </c:pt>
                <c:pt idx="1295">
                  <c:v>267</c:v>
                </c:pt>
                <c:pt idx="1296">
                  <c:v>256</c:v>
                </c:pt>
                <c:pt idx="1297">
                  <c:v>248</c:v>
                </c:pt>
                <c:pt idx="1298">
                  <c:v>248</c:v>
                </c:pt>
                <c:pt idx="1299">
                  <c:v>228</c:v>
                </c:pt>
                <c:pt idx="1300">
                  <c:v>195</c:v>
                </c:pt>
                <c:pt idx="1301">
                  <c:v>207</c:v>
                </c:pt>
                <c:pt idx="1302">
                  <c:v>172</c:v>
                </c:pt>
                <c:pt idx="1303">
                  <c:v>157</c:v>
                </c:pt>
                <c:pt idx="1304">
                  <c:v>188</c:v>
                </c:pt>
                <c:pt idx="1305">
                  <c:v>160</c:v>
                </c:pt>
                <c:pt idx="1306">
                  <c:v>145</c:v>
                </c:pt>
                <c:pt idx="1307">
                  <c:v>150</c:v>
                </c:pt>
                <c:pt idx="1308">
                  <c:v>119</c:v>
                </c:pt>
                <c:pt idx="1309">
                  <c:v>131</c:v>
                </c:pt>
                <c:pt idx="1310">
                  <c:v>142</c:v>
                </c:pt>
                <c:pt idx="1311">
                  <c:v>130</c:v>
                </c:pt>
                <c:pt idx="1312">
                  <c:v>109</c:v>
                </c:pt>
                <c:pt idx="1313">
                  <c:v>134</c:v>
                </c:pt>
                <c:pt idx="1314">
                  <c:v>115</c:v>
                </c:pt>
                <c:pt idx="1315">
                  <c:v>127</c:v>
                </c:pt>
                <c:pt idx="1316">
                  <c:v>102</c:v>
                </c:pt>
                <c:pt idx="1317">
                  <c:v>99</c:v>
                </c:pt>
                <c:pt idx="1318">
                  <c:v>97</c:v>
                </c:pt>
                <c:pt idx="1319">
                  <c:v>98</c:v>
                </c:pt>
                <c:pt idx="1320">
                  <c:v>87</c:v>
                </c:pt>
                <c:pt idx="1321">
                  <c:v>95</c:v>
                </c:pt>
                <c:pt idx="1322">
                  <c:v>106</c:v>
                </c:pt>
                <c:pt idx="1323">
                  <c:v>89</c:v>
                </c:pt>
                <c:pt idx="1324">
                  <c:v>79</c:v>
                </c:pt>
                <c:pt idx="1325">
                  <c:v>89</c:v>
                </c:pt>
                <c:pt idx="1326">
                  <c:v>76</c:v>
                </c:pt>
                <c:pt idx="1327">
                  <c:v>80</c:v>
                </c:pt>
                <c:pt idx="1328">
                  <c:v>74</c:v>
                </c:pt>
                <c:pt idx="1329">
                  <c:v>77</c:v>
                </c:pt>
                <c:pt idx="1330">
                  <c:v>63</c:v>
                </c:pt>
                <c:pt idx="1331">
                  <c:v>66</c:v>
                </c:pt>
                <c:pt idx="1332">
                  <c:v>88</c:v>
                </c:pt>
                <c:pt idx="1333">
                  <c:v>69</c:v>
                </c:pt>
                <c:pt idx="1334">
                  <c:v>72</c:v>
                </c:pt>
                <c:pt idx="1335">
                  <c:v>58</c:v>
                </c:pt>
                <c:pt idx="1336">
                  <c:v>68</c:v>
                </c:pt>
                <c:pt idx="1337">
                  <c:v>69</c:v>
                </c:pt>
                <c:pt idx="1338">
                  <c:v>64</c:v>
                </c:pt>
                <c:pt idx="1339">
                  <c:v>61</c:v>
                </c:pt>
                <c:pt idx="1340">
                  <c:v>52</c:v>
                </c:pt>
                <c:pt idx="1341">
                  <c:v>53</c:v>
                </c:pt>
                <c:pt idx="1342">
                  <c:v>66</c:v>
                </c:pt>
                <c:pt idx="1343">
                  <c:v>63</c:v>
                </c:pt>
                <c:pt idx="1344">
                  <c:v>50</c:v>
                </c:pt>
                <c:pt idx="1345">
                  <c:v>65</c:v>
                </c:pt>
                <c:pt idx="1346">
                  <c:v>57</c:v>
                </c:pt>
                <c:pt idx="1347">
                  <c:v>55</c:v>
                </c:pt>
                <c:pt idx="1348">
                  <c:v>54</c:v>
                </c:pt>
                <c:pt idx="1349">
                  <c:v>62</c:v>
                </c:pt>
                <c:pt idx="1350">
                  <c:v>57</c:v>
                </c:pt>
                <c:pt idx="1351">
                  <c:v>52</c:v>
                </c:pt>
                <c:pt idx="1352">
                  <c:v>43</c:v>
                </c:pt>
                <c:pt idx="1353">
                  <c:v>50</c:v>
                </c:pt>
                <c:pt idx="1354">
                  <c:v>43</c:v>
                </c:pt>
                <c:pt idx="1355">
                  <c:v>38</c:v>
                </c:pt>
                <c:pt idx="1356">
                  <c:v>38</c:v>
                </c:pt>
                <c:pt idx="1357">
                  <c:v>33</c:v>
                </c:pt>
                <c:pt idx="1358">
                  <c:v>34</c:v>
                </c:pt>
                <c:pt idx="1359">
                  <c:v>39</c:v>
                </c:pt>
                <c:pt idx="1360">
                  <c:v>41</c:v>
                </c:pt>
                <c:pt idx="1361">
                  <c:v>36</c:v>
                </c:pt>
                <c:pt idx="1362">
                  <c:v>47</c:v>
                </c:pt>
                <c:pt idx="1363">
                  <c:v>42</c:v>
                </c:pt>
                <c:pt idx="1364">
                  <c:v>50</c:v>
                </c:pt>
                <c:pt idx="1365">
                  <c:v>27</c:v>
                </c:pt>
                <c:pt idx="1366">
                  <c:v>39</c:v>
                </c:pt>
                <c:pt idx="1367">
                  <c:v>30</c:v>
                </c:pt>
                <c:pt idx="1368">
                  <c:v>29</c:v>
                </c:pt>
                <c:pt idx="1369">
                  <c:v>29</c:v>
                </c:pt>
                <c:pt idx="1370">
                  <c:v>32</c:v>
                </c:pt>
                <c:pt idx="1371">
                  <c:v>30</c:v>
                </c:pt>
                <c:pt idx="1372">
                  <c:v>21</c:v>
                </c:pt>
                <c:pt idx="1373">
                  <c:v>23</c:v>
                </c:pt>
                <c:pt idx="1374">
                  <c:v>19</c:v>
                </c:pt>
                <c:pt idx="1375">
                  <c:v>19</c:v>
                </c:pt>
                <c:pt idx="1376">
                  <c:v>32</c:v>
                </c:pt>
                <c:pt idx="1377">
                  <c:v>24</c:v>
                </c:pt>
                <c:pt idx="1378">
                  <c:v>22</c:v>
                </c:pt>
                <c:pt idx="1379">
                  <c:v>24</c:v>
                </c:pt>
                <c:pt idx="1380">
                  <c:v>19</c:v>
                </c:pt>
                <c:pt idx="1381">
                  <c:v>20</c:v>
                </c:pt>
                <c:pt idx="1382">
                  <c:v>10</c:v>
                </c:pt>
                <c:pt idx="1383">
                  <c:v>18</c:v>
                </c:pt>
                <c:pt idx="1384">
                  <c:v>18</c:v>
                </c:pt>
                <c:pt idx="1385">
                  <c:v>16</c:v>
                </c:pt>
                <c:pt idx="1386">
                  <c:v>13</c:v>
                </c:pt>
                <c:pt idx="1387">
                  <c:v>16</c:v>
                </c:pt>
                <c:pt idx="1388">
                  <c:v>11</c:v>
                </c:pt>
                <c:pt idx="1389">
                  <c:v>15</c:v>
                </c:pt>
                <c:pt idx="1390">
                  <c:v>6</c:v>
                </c:pt>
                <c:pt idx="1391">
                  <c:v>15</c:v>
                </c:pt>
                <c:pt idx="1392">
                  <c:v>8</c:v>
                </c:pt>
                <c:pt idx="1393">
                  <c:v>5</c:v>
                </c:pt>
                <c:pt idx="1394">
                  <c:v>11</c:v>
                </c:pt>
                <c:pt idx="1395">
                  <c:v>7</c:v>
                </c:pt>
                <c:pt idx="1396">
                  <c:v>3</c:v>
                </c:pt>
                <c:pt idx="1397">
                  <c:v>8</c:v>
                </c:pt>
                <c:pt idx="1398">
                  <c:v>12</c:v>
                </c:pt>
                <c:pt idx="1399">
                  <c:v>5</c:v>
                </c:pt>
                <c:pt idx="1400">
                  <c:v>5</c:v>
                </c:pt>
                <c:pt idx="1401">
                  <c:v>13</c:v>
                </c:pt>
                <c:pt idx="1402">
                  <c:v>7</c:v>
                </c:pt>
                <c:pt idx="1403">
                  <c:v>4</c:v>
                </c:pt>
                <c:pt idx="1404">
                  <c:v>5</c:v>
                </c:pt>
                <c:pt idx="1405">
                  <c:v>4</c:v>
                </c:pt>
                <c:pt idx="1406">
                  <c:v>10</c:v>
                </c:pt>
                <c:pt idx="1407">
                  <c:v>5</c:v>
                </c:pt>
                <c:pt idx="1408">
                  <c:v>1</c:v>
                </c:pt>
                <c:pt idx="1409">
                  <c:v>7</c:v>
                </c:pt>
                <c:pt idx="1410">
                  <c:v>6</c:v>
                </c:pt>
                <c:pt idx="1411">
                  <c:v>9</c:v>
                </c:pt>
                <c:pt idx="1412">
                  <c:v>7</c:v>
                </c:pt>
                <c:pt idx="1413">
                  <c:v>6</c:v>
                </c:pt>
                <c:pt idx="1414">
                  <c:v>2</c:v>
                </c:pt>
                <c:pt idx="1415">
                  <c:v>7</c:v>
                </c:pt>
                <c:pt idx="1416">
                  <c:v>4</c:v>
                </c:pt>
                <c:pt idx="1417">
                  <c:v>4</c:v>
                </c:pt>
                <c:pt idx="1418">
                  <c:v>5</c:v>
                </c:pt>
                <c:pt idx="1419">
                  <c:v>6</c:v>
                </c:pt>
                <c:pt idx="1420">
                  <c:v>7</c:v>
                </c:pt>
                <c:pt idx="1421">
                  <c:v>7</c:v>
                </c:pt>
                <c:pt idx="1422">
                  <c:v>7</c:v>
                </c:pt>
                <c:pt idx="1423">
                  <c:v>10</c:v>
                </c:pt>
                <c:pt idx="1424">
                  <c:v>4</c:v>
                </c:pt>
                <c:pt idx="1425">
                  <c:v>5</c:v>
                </c:pt>
                <c:pt idx="1426">
                  <c:v>7</c:v>
                </c:pt>
                <c:pt idx="1427">
                  <c:v>5</c:v>
                </c:pt>
                <c:pt idx="1428">
                  <c:v>3</c:v>
                </c:pt>
                <c:pt idx="1429">
                  <c:v>3</c:v>
                </c:pt>
                <c:pt idx="1430">
                  <c:v>6</c:v>
                </c:pt>
                <c:pt idx="1431">
                  <c:v>3</c:v>
                </c:pt>
                <c:pt idx="1432">
                  <c:v>3</c:v>
                </c:pt>
                <c:pt idx="1433">
                  <c:v>4</c:v>
                </c:pt>
                <c:pt idx="1434">
                  <c:v>6</c:v>
                </c:pt>
                <c:pt idx="1435">
                  <c:v>2</c:v>
                </c:pt>
                <c:pt idx="1436">
                  <c:v>7</c:v>
                </c:pt>
                <c:pt idx="1437">
                  <c:v>4</c:v>
                </c:pt>
                <c:pt idx="1438">
                  <c:v>4</c:v>
                </c:pt>
                <c:pt idx="1439">
                  <c:v>6</c:v>
                </c:pt>
                <c:pt idx="1440">
                  <c:v>2</c:v>
                </c:pt>
                <c:pt idx="1441">
                  <c:v>2</c:v>
                </c:pt>
                <c:pt idx="1442">
                  <c:v>4</c:v>
                </c:pt>
                <c:pt idx="1443">
                  <c:v>5</c:v>
                </c:pt>
                <c:pt idx="1444">
                  <c:v>3</c:v>
                </c:pt>
                <c:pt idx="1445">
                  <c:v>4</c:v>
                </c:pt>
                <c:pt idx="1446">
                  <c:v>6</c:v>
                </c:pt>
                <c:pt idx="1447">
                  <c:v>2</c:v>
                </c:pt>
                <c:pt idx="1448">
                  <c:v>4</c:v>
                </c:pt>
                <c:pt idx="1449">
                  <c:v>8</c:v>
                </c:pt>
                <c:pt idx="1450">
                  <c:v>5</c:v>
                </c:pt>
                <c:pt idx="1451">
                  <c:v>6</c:v>
                </c:pt>
                <c:pt idx="1452">
                  <c:v>3</c:v>
                </c:pt>
                <c:pt idx="1453">
                  <c:v>3</c:v>
                </c:pt>
                <c:pt idx="1454">
                  <c:v>4</c:v>
                </c:pt>
                <c:pt idx="1455">
                  <c:v>6</c:v>
                </c:pt>
                <c:pt idx="1456">
                  <c:v>4</c:v>
                </c:pt>
                <c:pt idx="1457">
                  <c:v>8</c:v>
                </c:pt>
                <c:pt idx="1458">
                  <c:v>1</c:v>
                </c:pt>
                <c:pt idx="1459">
                  <c:v>5</c:v>
                </c:pt>
                <c:pt idx="1460">
                  <c:v>3</c:v>
                </c:pt>
                <c:pt idx="1461">
                  <c:v>8</c:v>
                </c:pt>
                <c:pt idx="1462">
                  <c:v>4</c:v>
                </c:pt>
                <c:pt idx="1463">
                  <c:v>4</c:v>
                </c:pt>
                <c:pt idx="1464">
                  <c:v>1</c:v>
                </c:pt>
                <c:pt idx="1465">
                  <c:v>6</c:v>
                </c:pt>
                <c:pt idx="1466">
                  <c:v>0</c:v>
                </c:pt>
                <c:pt idx="1467">
                  <c:v>5</c:v>
                </c:pt>
                <c:pt idx="1468">
                  <c:v>4</c:v>
                </c:pt>
                <c:pt idx="1469">
                  <c:v>6</c:v>
                </c:pt>
                <c:pt idx="1470">
                  <c:v>4</c:v>
                </c:pt>
                <c:pt idx="1471">
                  <c:v>5</c:v>
                </c:pt>
                <c:pt idx="1472">
                  <c:v>9</c:v>
                </c:pt>
                <c:pt idx="1473">
                  <c:v>5</c:v>
                </c:pt>
                <c:pt idx="1474">
                  <c:v>2</c:v>
                </c:pt>
                <c:pt idx="1475">
                  <c:v>4</c:v>
                </c:pt>
                <c:pt idx="1476">
                  <c:v>3</c:v>
                </c:pt>
                <c:pt idx="1477">
                  <c:v>5</c:v>
                </c:pt>
                <c:pt idx="1478">
                  <c:v>5</c:v>
                </c:pt>
                <c:pt idx="1479">
                  <c:v>8</c:v>
                </c:pt>
                <c:pt idx="1480">
                  <c:v>3</c:v>
                </c:pt>
                <c:pt idx="1481">
                  <c:v>4</c:v>
                </c:pt>
                <c:pt idx="1482">
                  <c:v>5</c:v>
                </c:pt>
                <c:pt idx="1483">
                  <c:v>7</c:v>
                </c:pt>
                <c:pt idx="1484">
                  <c:v>2</c:v>
                </c:pt>
                <c:pt idx="1485">
                  <c:v>4</c:v>
                </c:pt>
                <c:pt idx="1486">
                  <c:v>4</c:v>
                </c:pt>
                <c:pt idx="1487">
                  <c:v>3</c:v>
                </c:pt>
                <c:pt idx="1488">
                  <c:v>4</c:v>
                </c:pt>
                <c:pt idx="1489">
                  <c:v>1</c:v>
                </c:pt>
                <c:pt idx="1490">
                  <c:v>2</c:v>
                </c:pt>
                <c:pt idx="1491">
                  <c:v>4</c:v>
                </c:pt>
                <c:pt idx="1492">
                  <c:v>6</c:v>
                </c:pt>
                <c:pt idx="1493">
                  <c:v>1</c:v>
                </c:pt>
                <c:pt idx="1494">
                  <c:v>4</c:v>
                </c:pt>
                <c:pt idx="1495">
                  <c:v>2</c:v>
                </c:pt>
                <c:pt idx="1496">
                  <c:v>2</c:v>
                </c:pt>
                <c:pt idx="1497">
                  <c:v>6</c:v>
                </c:pt>
                <c:pt idx="1498">
                  <c:v>3</c:v>
                </c:pt>
                <c:pt idx="1499">
                  <c:v>4</c:v>
                </c:pt>
                <c:pt idx="1500">
                  <c:v>3</c:v>
                </c:pt>
                <c:pt idx="1501">
                  <c:v>3</c:v>
                </c:pt>
                <c:pt idx="1502">
                  <c:v>5</c:v>
                </c:pt>
                <c:pt idx="1503">
                  <c:v>1</c:v>
                </c:pt>
                <c:pt idx="1504">
                  <c:v>6</c:v>
                </c:pt>
                <c:pt idx="1505">
                  <c:v>5</c:v>
                </c:pt>
                <c:pt idx="1506">
                  <c:v>4</c:v>
                </c:pt>
                <c:pt idx="1507">
                  <c:v>1</c:v>
                </c:pt>
                <c:pt idx="1508">
                  <c:v>4</c:v>
                </c:pt>
                <c:pt idx="1509">
                  <c:v>3</c:v>
                </c:pt>
                <c:pt idx="1510">
                  <c:v>3</c:v>
                </c:pt>
                <c:pt idx="1511">
                  <c:v>4</c:v>
                </c:pt>
                <c:pt idx="1512">
                  <c:v>4</c:v>
                </c:pt>
                <c:pt idx="1513">
                  <c:v>3</c:v>
                </c:pt>
                <c:pt idx="1514">
                  <c:v>2</c:v>
                </c:pt>
                <c:pt idx="1515">
                  <c:v>3</c:v>
                </c:pt>
                <c:pt idx="1516">
                  <c:v>3</c:v>
                </c:pt>
                <c:pt idx="1517">
                  <c:v>2</c:v>
                </c:pt>
                <c:pt idx="1518">
                  <c:v>2</c:v>
                </c:pt>
                <c:pt idx="1519">
                  <c:v>2</c:v>
                </c:pt>
                <c:pt idx="1520">
                  <c:v>5</c:v>
                </c:pt>
                <c:pt idx="1521">
                  <c:v>2</c:v>
                </c:pt>
                <c:pt idx="1522">
                  <c:v>2</c:v>
                </c:pt>
                <c:pt idx="1523">
                  <c:v>1</c:v>
                </c:pt>
                <c:pt idx="1524">
                  <c:v>3</c:v>
                </c:pt>
                <c:pt idx="1525">
                  <c:v>3</c:v>
                </c:pt>
                <c:pt idx="1526">
                  <c:v>0</c:v>
                </c:pt>
                <c:pt idx="1527">
                  <c:v>1</c:v>
                </c:pt>
                <c:pt idx="1528">
                  <c:v>3</c:v>
                </c:pt>
                <c:pt idx="1529">
                  <c:v>1</c:v>
                </c:pt>
                <c:pt idx="1530">
                  <c:v>0</c:v>
                </c:pt>
                <c:pt idx="1531">
                  <c:v>3</c:v>
                </c:pt>
                <c:pt idx="1532">
                  <c:v>3</c:v>
                </c:pt>
                <c:pt idx="1533">
                  <c:v>2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2</c:v>
                </c:pt>
                <c:pt idx="1538">
                  <c:v>0</c:v>
                </c:pt>
                <c:pt idx="1539">
                  <c:v>0</c:v>
                </c:pt>
                <c:pt idx="1540">
                  <c:v>3</c:v>
                </c:pt>
                <c:pt idx="1541">
                  <c:v>1</c:v>
                </c:pt>
                <c:pt idx="1542">
                  <c:v>6</c:v>
                </c:pt>
                <c:pt idx="1543">
                  <c:v>6</c:v>
                </c:pt>
                <c:pt idx="1544">
                  <c:v>5</c:v>
                </c:pt>
                <c:pt idx="1545">
                  <c:v>1</c:v>
                </c:pt>
                <c:pt idx="1546">
                  <c:v>2</c:v>
                </c:pt>
                <c:pt idx="1547">
                  <c:v>3</c:v>
                </c:pt>
                <c:pt idx="1548">
                  <c:v>3</c:v>
                </c:pt>
                <c:pt idx="1549">
                  <c:v>3</c:v>
                </c:pt>
                <c:pt idx="1550">
                  <c:v>2</c:v>
                </c:pt>
                <c:pt idx="1551">
                  <c:v>0</c:v>
                </c:pt>
                <c:pt idx="1552">
                  <c:v>1</c:v>
                </c:pt>
                <c:pt idx="1553">
                  <c:v>4</c:v>
                </c:pt>
                <c:pt idx="1554">
                  <c:v>1</c:v>
                </c:pt>
                <c:pt idx="1555">
                  <c:v>3</c:v>
                </c:pt>
                <c:pt idx="1556">
                  <c:v>3</c:v>
                </c:pt>
                <c:pt idx="1557">
                  <c:v>5</c:v>
                </c:pt>
                <c:pt idx="1558">
                  <c:v>6</c:v>
                </c:pt>
                <c:pt idx="1559">
                  <c:v>2</c:v>
                </c:pt>
                <c:pt idx="1560">
                  <c:v>0</c:v>
                </c:pt>
                <c:pt idx="1561">
                  <c:v>2</c:v>
                </c:pt>
                <c:pt idx="1562">
                  <c:v>3</c:v>
                </c:pt>
                <c:pt idx="1563">
                  <c:v>4</c:v>
                </c:pt>
                <c:pt idx="1564">
                  <c:v>0</c:v>
                </c:pt>
                <c:pt idx="1565">
                  <c:v>3</c:v>
                </c:pt>
                <c:pt idx="1566">
                  <c:v>2</c:v>
                </c:pt>
                <c:pt idx="1567">
                  <c:v>1</c:v>
                </c:pt>
                <c:pt idx="1568">
                  <c:v>4</c:v>
                </c:pt>
                <c:pt idx="1569">
                  <c:v>4</c:v>
                </c:pt>
                <c:pt idx="1570">
                  <c:v>6</c:v>
                </c:pt>
                <c:pt idx="1571">
                  <c:v>5</c:v>
                </c:pt>
                <c:pt idx="1572">
                  <c:v>7</c:v>
                </c:pt>
                <c:pt idx="1573">
                  <c:v>5</c:v>
                </c:pt>
                <c:pt idx="1574">
                  <c:v>3</c:v>
                </c:pt>
                <c:pt idx="1575">
                  <c:v>4</c:v>
                </c:pt>
                <c:pt idx="1576">
                  <c:v>1</c:v>
                </c:pt>
                <c:pt idx="1577">
                  <c:v>2</c:v>
                </c:pt>
                <c:pt idx="1578">
                  <c:v>4</c:v>
                </c:pt>
                <c:pt idx="1579">
                  <c:v>2</c:v>
                </c:pt>
                <c:pt idx="1580">
                  <c:v>1</c:v>
                </c:pt>
                <c:pt idx="1581">
                  <c:v>4</c:v>
                </c:pt>
                <c:pt idx="1582">
                  <c:v>1</c:v>
                </c:pt>
                <c:pt idx="1583">
                  <c:v>6</c:v>
                </c:pt>
                <c:pt idx="1584">
                  <c:v>3</c:v>
                </c:pt>
                <c:pt idx="1585">
                  <c:v>2</c:v>
                </c:pt>
                <c:pt idx="1586">
                  <c:v>3</c:v>
                </c:pt>
                <c:pt idx="1587">
                  <c:v>2</c:v>
                </c:pt>
                <c:pt idx="1588">
                  <c:v>1</c:v>
                </c:pt>
                <c:pt idx="1589">
                  <c:v>0</c:v>
                </c:pt>
                <c:pt idx="1590">
                  <c:v>3</c:v>
                </c:pt>
                <c:pt idx="1591">
                  <c:v>3</c:v>
                </c:pt>
                <c:pt idx="1592">
                  <c:v>3</c:v>
                </c:pt>
                <c:pt idx="1593">
                  <c:v>2</c:v>
                </c:pt>
                <c:pt idx="1594">
                  <c:v>4</c:v>
                </c:pt>
                <c:pt idx="1595">
                  <c:v>4</c:v>
                </c:pt>
                <c:pt idx="1596">
                  <c:v>1</c:v>
                </c:pt>
                <c:pt idx="1597">
                  <c:v>7</c:v>
                </c:pt>
                <c:pt idx="1598">
                  <c:v>3</c:v>
                </c:pt>
                <c:pt idx="1599">
                  <c:v>3</c:v>
                </c:pt>
                <c:pt idx="1600">
                  <c:v>3</c:v>
                </c:pt>
                <c:pt idx="1601">
                  <c:v>4</c:v>
                </c:pt>
                <c:pt idx="1602">
                  <c:v>1</c:v>
                </c:pt>
                <c:pt idx="1603">
                  <c:v>6</c:v>
                </c:pt>
                <c:pt idx="1604">
                  <c:v>1</c:v>
                </c:pt>
                <c:pt idx="1605">
                  <c:v>2</c:v>
                </c:pt>
                <c:pt idx="1606">
                  <c:v>7</c:v>
                </c:pt>
                <c:pt idx="1607">
                  <c:v>4</c:v>
                </c:pt>
                <c:pt idx="1608">
                  <c:v>1</c:v>
                </c:pt>
                <c:pt idx="1609">
                  <c:v>4</c:v>
                </c:pt>
                <c:pt idx="1610">
                  <c:v>3</c:v>
                </c:pt>
                <c:pt idx="1611">
                  <c:v>3</c:v>
                </c:pt>
                <c:pt idx="1612">
                  <c:v>1</c:v>
                </c:pt>
                <c:pt idx="1613">
                  <c:v>3</c:v>
                </c:pt>
                <c:pt idx="1614">
                  <c:v>2</c:v>
                </c:pt>
                <c:pt idx="1615">
                  <c:v>1</c:v>
                </c:pt>
                <c:pt idx="1616">
                  <c:v>1</c:v>
                </c:pt>
                <c:pt idx="1617">
                  <c:v>3</c:v>
                </c:pt>
                <c:pt idx="1618">
                  <c:v>2</c:v>
                </c:pt>
                <c:pt idx="1619">
                  <c:v>0</c:v>
                </c:pt>
                <c:pt idx="1620">
                  <c:v>1</c:v>
                </c:pt>
                <c:pt idx="1621">
                  <c:v>3</c:v>
                </c:pt>
                <c:pt idx="1622">
                  <c:v>3</c:v>
                </c:pt>
                <c:pt idx="1623">
                  <c:v>2</c:v>
                </c:pt>
                <c:pt idx="1624">
                  <c:v>3</c:v>
                </c:pt>
                <c:pt idx="1625">
                  <c:v>2</c:v>
                </c:pt>
                <c:pt idx="1626">
                  <c:v>2</c:v>
                </c:pt>
                <c:pt idx="1627">
                  <c:v>2</c:v>
                </c:pt>
                <c:pt idx="1628">
                  <c:v>0</c:v>
                </c:pt>
                <c:pt idx="1629">
                  <c:v>2</c:v>
                </c:pt>
                <c:pt idx="1630">
                  <c:v>2</c:v>
                </c:pt>
                <c:pt idx="1631">
                  <c:v>2</c:v>
                </c:pt>
                <c:pt idx="1632">
                  <c:v>1</c:v>
                </c:pt>
                <c:pt idx="1633">
                  <c:v>0</c:v>
                </c:pt>
                <c:pt idx="1634">
                  <c:v>0</c:v>
                </c:pt>
                <c:pt idx="1635">
                  <c:v>2</c:v>
                </c:pt>
                <c:pt idx="1636">
                  <c:v>1</c:v>
                </c:pt>
                <c:pt idx="1637">
                  <c:v>0</c:v>
                </c:pt>
                <c:pt idx="1638">
                  <c:v>3</c:v>
                </c:pt>
                <c:pt idx="1639">
                  <c:v>1</c:v>
                </c:pt>
                <c:pt idx="1640">
                  <c:v>2</c:v>
                </c:pt>
                <c:pt idx="1641">
                  <c:v>1</c:v>
                </c:pt>
                <c:pt idx="1642">
                  <c:v>1</c:v>
                </c:pt>
                <c:pt idx="1643">
                  <c:v>2</c:v>
                </c:pt>
                <c:pt idx="1644">
                  <c:v>3</c:v>
                </c:pt>
                <c:pt idx="1645">
                  <c:v>1</c:v>
                </c:pt>
                <c:pt idx="1646">
                  <c:v>4</c:v>
                </c:pt>
                <c:pt idx="1647">
                  <c:v>3</c:v>
                </c:pt>
                <c:pt idx="1648">
                  <c:v>2</c:v>
                </c:pt>
                <c:pt idx="1649">
                  <c:v>1</c:v>
                </c:pt>
                <c:pt idx="1650">
                  <c:v>4</c:v>
                </c:pt>
                <c:pt idx="1651">
                  <c:v>3</c:v>
                </c:pt>
                <c:pt idx="1652">
                  <c:v>2</c:v>
                </c:pt>
                <c:pt idx="1653">
                  <c:v>2</c:v>
                </c:pt>
                <c:pt idx="1654">
                  <c:v>2</c:v>
                </c:pt>
                <c:pt idx="1655">
                  <c:v>1</c:v>
                </c:pt>
                <c:pt idx="1656">
                  <c:v>1</c:v>
                </c:pt>
                <c:pt idx="1657">
                  <c:v>2</c:v>
                </c:pt>
                <c:pt idx="1658">
                  <c:v>2</c:v>
                </c:pt>
                <c:pt idx="1659">
                  <c:v>1</c:v>
                </c:pt>
                <c:pt idx="1660">
                  <c:v>1</c:v>
                </c:pt>
                <c:pt idx="1661">
                  <c:v>4</c:v>
                </c:pt>
                <c:pt idx="1662">
                  <c:v>1</c:v>
                </c:pt>
                <c:pt idx="1663">
                  <c:v>0</c:v>
                </c:pt>
                <c:pt idx="1664">
                  <c:v>3</c:v>
                </c:pt>
                <c:pt idx="1665">
                  <c:v>0</c:v>
                </c:pt>
                <c:pt idx="1666">
                  <c:v>0</c:v>
                </c:pt>
                <c:pt idx="1667">
                  <c:v>3</c:v>
                </c:pt>
                <c:pt idx="1668">
                  <c:v>0</c:v>
                </c:pt>
                <c:pt idx="1669">
                  <c:v>1</c:v>
                </c:pt>
                <c:pt idx="1670">
                  <c:v>2</c:v>
                </c:pt>
                <c:pt idx="1671">
                  <c:v>3</c:v>
                </c:pt>
                <c:pt idx="1672">
                  <c:v>0</c:v>
                </c:pt>
                <c:pt idx="1673">
                  <c:v>4</c:v>
                </c:pt>
                <c:pt idx="1674">
                  <c:v>2</c:v>
                </c:pt>
                <c:pt idx="1675">
                  <c:v>0</c:v>
                </c:pt>
                <c:pt idx="1676">
                  <c:v>1</c:v>
                </c:pt>
                <c:pt idx="1677">
                  <c:v>2</c:v>
                </c:pt>
                <c:pt idx="1678">
                  <c:v>2</c:v>
                </c:pt>
                <c:pt idx="1679">
                  <c:v>1</c:v>
                </c:pt>
                <c:pt idx="1680">
                  <c:v>1</c:v>
                </c:pt>
                <c:pt idx="1681">
                  <c:v>4</c:v>
                </c:pt>
                <c:pt idx="1682">
                  <c:v>3</c:v>
                </c:pt>
                <c:pt idx="1683">
                  <c:v>3</c:v>
                </c:pt>
                <c:pt idx="1684">
                  <c:v>2</c:v>
                </c:pt>
                <c:pt idx="1685">
                  <c:v>1</c:v>
                </c:pt>
                <c:pt idx="1686">
                  <c:v>1</c:v>
                </c:pt>
                <c:pt idx="1687">
                  <c:v>3</c:v>
                </c:pt>
                <c:pt idx="1688">
                  <c:v>1</c:v>
                </c:pt>
                <c:pt idx="1689">
                  <c:v>1</c:v>
                </c:pt>
                <c:pt idx="1690">
                  <c:v>0</c:v>
                </c:pt>
                <c:pt idx="1691">
                  <c:v>1</c:v>
                </c:pt>
                <c:pt idx="1692">
                  <c:v>1</c:v>
                </c:pt>
                <c:pt idx="1693">
                  <c:v>2</c:v>
                </c:pt>
                <c:pt idx="1694">
                  <c:v>1</c:v>
                </c:pt>
                <c:pt idx="1695">
                  <c:v>0</c:v>
                </c:pt>
                <c:pt idx="1696">
                  <c:v>2</c:v>
                </c:pt>
                <c:pt idx="1697">
                  <c:v>0</c:v>
                </c:pt>
                <c:pt idx="1698">
                  <c:v>4</c:v>
                </c:pt>
                <c:pt idx="1699">
                  <c:v>2</c:v>
                </c:pt>
                <c:pt idx="1700">
                  <c:v>3</c:v>
                </c:pt>
                <c:pt idx="1701">
                  <c:v>4</c:v>
                </c:pt>
                <c:pt idx="1702">
                  <c:v>0</c:v>
                </c:pt>
                <c:pt idx="1703">
                  <c:v>2</c:v>
                </c:pt>
                <c:pt idx="1704">
                  <c:v>3</c:v>
                </c:pt>
                <c:pt idx="1705">
                  <c:v>1</c:v>
                </c:pt>
                <c:pt idx="1706">
                  <c:v>3</c:v>
                </c:pt>
                <c:pt idx="1707">
                  <c:v>1</c:v>
                </c:pt>
                <c:pt idx="1708">
                  <c:v>2</c:v>
                </c:pt>
                <c:pt idx="1709">
                  <c:v>1</c:v>
                </c:pt>
                <c:pt idx="1710">
                  <c:v>5</c:v>
                </c:pt>
                <c:pt idx="1711">
                  <c:v>2</c:v>
                </c:pt>
                <c:pt idx="1712">
                  <c:v>3</c:v>
                </c:pt>
                <c:pt idx="1713">
                  <c:v>0</c:v>
                </c:pt>
                <c:pt idx="1714">
                  <c:v>0</c:v>
                </c:pt>
                <c:pt idx="1715">
                  <c:v>2</c:v>
                </c:pt>
                <c:pt idx="1716">
                  <c:v>3</c:v>
                </c:pt>
                <c:pt idx="1717">
                  <c:v>3</c:v>
                </c:pt>
                <c:pt idx="1718">
                  <c:v>0</c:v>
                </c:pt>
                <c:pt idx="1719">
                  <c:v>0</c:v>
                </c:pt>
                <c:pt idx="1720">
                  <c:v>5</c:v>
                </c:pt>
                <c:pt idx="1721">
                  <c:v>5</c:v>
                </c:pt>
                <c:pt idx="1722">
                  <c:v>2</c:v>
                </c:pt>
                <c:pt idx="1723">
                  <c:v>0</c:v>
                </c:pt>
                <c:pt idx="1724">
                  <c:v>1</c:v>
                </c:pt>
                <c:pt idx="1725">
                  <c:v>0</c:v>
                </c:pt>
                <c:pt idx="1726">
                  <c:v>1</c:v>
                </c:pt>
                <c:pt idx="1727">
                  <c:v>2</c:v>
                </c:pt>
                <c:pt idx="1728">
                  <c:v>2</c:v>
                </c:pt>
                <c:pt idx="1729">
                  <c:v>3</c:v>
                </c:pt>
                <c:pt idx="1730">
                  <c:v>5</c:v>
                </c:pt>
                <c:pt idx="1731">
                  <c:v>1</c:v>
                </c:pt>
                <c:pt idx="1732">
                  <c:v>3</c:v>
                </c:pt>
                <c:pt idx="1733">
                  <c:v>0</c:v>
                </c:pt>
                <c:pt idx="1734">
                  <c:v>0</c:v>
                </c:pt>
                <c:pt idx="1735">
                  <c:v>2</c:v>
                </c:pt>
                <c:pt idx="1736">
                  <c:v>2</c:v>
                </c:pt>
                <c:pt idx="1737">
                  <c:v>0</c:v>
                </c:pt>
                <c:pt idx="1738">
                  <c:v>0</c:v>
                </c:pt>
                <c:pt idx="1739">
                  <c:v>7</c:v>
                </c:pt>
                <c:pt idx="1740">
                  <c:v>1</c:v>
                </c:pt>
                <c:pt idx="1741">
                  <c:v>1</c:v>
                </c:pt>
                <c:pt idx="1742">
                  <c:v>0</c:v>
                </c:pt>
                <c:pt idx="1743">
                  <c:v>2</c:v>
                </c:pt>
                <c:pt idx="1744">
                  <c:v>3</c:v>
                </c:pt>
                <c:pt idx="1745">
                  <c:v>6</c:v>
                </c:pt>
                <c:pt idx="1746">
                  <c:v>1</c:v>
                </c:pt>
                <c:pt idx="1747">
                  <c:v>2</c:v>
                </c:pt>
                <c:pt idx="1748">
                  <c:v>0</c:v>
                </c:pt>
                <c:pt idx="1749">
                  <c:v>2</c:v>
                </c:pt>
                <c:pt idx="1750">
                  <c:v>2</c:v>
                </c:pt>
                <c:pt idx="1751">
                  <c:v>0</c:v>
                </c:pt>
                <c:pt idx="1752">
                  <c:v>2</c:v>
                </c:pt>
                <c:pt idx="1753">
                  <c:v>4</c:v>
                </c:pt>
                <c:pt idx="1754">
                  <c:v>0</c:v>
                </c:pt>
                <c:pt idx="1755">
                  <c:v>1</c:v>
                </c:pt>
                <c:pt idx="1756">
                  <c:v>0</c:v>
                </c:pt>
                <c:pt idx="1757">
                  <c:v>2</c:v>
                </c:pt>
                <c:pt idx="1758">
                  <c:v>3</c:v>
                </c:pt>
                <c:pt idx="1759">
                  <c:v>3</c:v>
                </c:pt>
                <c:pt idx="1760">
                  <c:v>1</c:v>
                </c:pt>
                <c:pt idx="1761">
                  <c:v>0</c:v>
                </c:pt>
                <c:pt idx="1762">
                  <c:v>1</c:v>
                </c:pt>
                <c:pt idx="1763">
                  <c:v>1</c:v>
                </c:pt>
                <c:pt idx="1764">
                  <c:v>0</c:v>
                </c:pt>
                <c:pt idx="1765">
                  <c:v>3</c:v>
                </c:pt>
                <c:pt idx="1766">
                  <c:v>1</c:v>
                </c:pt>
                <c:pt idx="1767">
                  <c:v>3</c:v>
                </c:pt>
                <c:pt idx="1768">
                  <c:v>1</c:v>
                </c:pt>
                <c:pt idx="1769">
                  <c:v>1</c:v>
                </c:pt>
                <c:pt idx="1770">
                  <c:v>3</c:v>
                </c:pt>
                <c:pt idx="1771">
                  <c:v>1</c:v>
                </c:pt>
                <c:pt idx="1772">
                  <c:v>3</c:v>
                </c:pt>
                <c:pt idx="1773">
                  <c:v>3</c:v>
                </c:pt>
                <c:pt idx="1774">
                  <c:v>2</c:v>
                </c:pt>
                <c:pt idx="1775">
                  <c:v>0</c:v>
                </c:pt>
                <c:pt idx="1776">
                  <c:v>1</c:v>
                </c:pt>
                <c:pt idx="1777">
                  <c:v>0</c:v>
                </c:pt>
                <c:pt idx="1778">
                  <c:v>4</c:v>
                </c:pt>
                <c:pt idx="1779">
                  <c:v>1</c:v>
                </c:pt>
                <c:pt idx="1780">
                  <c:v>4</c:v>
                </c:pt>
                <c:pt idx="1781">
                  <c:v>2</c:v>
                </c:pt>
                <c:pt idx="1782">
                  <c:v>3</c:v>
                </c:pt>
                <c:pt idx="1783">
                  <c:v>2</c:v>
                </c:pt>
                <c:pt idx="1784">
                  <c:v>5</c:v>
                </c:pt>
                <c:pt idx="1785">
                  <c:v>2</c:v>
                </c:pt>
                <c:pt idx="1786">
                  <c:v>3</c:v>
                </c:pt>
                <c:pt idx="1787">
                  <c:v>1</c:v>
                </c:pt>
                <c:pt idx="1788">
                  <c:v>3</c:v>
                </c:pt>
                <c:pt idx="1789">
                  <c:v>1</c:v>
                </c:pt>
                <c:pt idx="1790">
                  <c:v>3</c:v>
                </c:pt>
                <c:pt idx="1791">
                  <c:v>2</c:v>
                </c:pt>
                <c:pt idx="1792">
                  <c:v>2</c:v>
                </c:pt>
                <c:pt idx="1793">
                  <c:v>1</c:v>
                </c:pt>
                <c:pt idx="1794">
                  <c:v>0</c:v>
                </c:pt>
                <c:pt idx="1795">
                  <c:v>3</c:v>
                </c:pt>
                <c:pt idx="1796">
                  <c:v>3</c:v>
                </c:pt>
                <c:pt idx="1797">
                  <c:v>1</c:v>
                </c:pt>
                <c:pt idx="1798">
                  <c:v>0</c:v>
                </c:pt>
                <c:pt idx="1799">
                  <c:v>1</c:v>
                </c:pt>
                <c:pt idx="1800">
                  <c:v>2</c:v>
                </c:pt>
                <c:pt idx="1801">
                  <c:v>0</c:v>
                </c:pt>
                <c:pt idx="1802">
                  <c:v>1</c:v>
                </c:pt>
                <c:pt idx="1803">
                  <c:v>1</c:v>
                </c:pt>
                <c:pt idx="1804">
                  <c:v>3</c:v>
                </c:pt>
                <c:pt idx="1805">
                  <c:v>1</c:v>
                </c:pt>
                <c:pt idx="1806">
                  <c:v>1</c:v>
                </c:pt>
                <c:pt idx="1807">
                  <c:v>0</c:v>
                </c:pt>
                <c:pt idx="1808">
                  <c:v>2</c:v>
                </c:pt>
                <c:pt idx="1809">
                  <c:v>6</c:v>
                </c:pt>
                <c:pt idx="1810">
                  <c:v>3</c:v>
                </c:pt>
                <c:pt idx="1811">
                  <c:v>1</c:v>
                </c:pt>
                <c:pt idx="1812">
                  <c:v>0</c:v>
                </c:pt>
                <c:pt idx="1813">
                  <c:v>0</c:v>
                </c:pt>
                <c:pt idx="1814">
                  <c:v>3</c:v>
                </c:pt>
                <c:pt idx="1815">
                  <c:v>2</c:v>
                </c:pt>
                <c:pt idx="1816">
                  <c:v>1</c:v>
                </c:pt>
                <c:pt idx="1817">
                  <c:v>2</c:v>
                </c:pt>
                <c:pt idx="1818">
                  <c:v>0</c:v>
                </c:pt>
                <c:pt idx="1819">
                  <c:v>1</c:v>
                </c:pt>
                <c:pt idx="1820">
                  <c:v>0</c:v>
                </c:pt>
                <c:pt idx="1821">
                  <c:v>1</c:v>
                </c:pt>
                <c:pt idx="1822">
                  <c:v>4</c:v>
                </c:pt>
                <c:pt idx="1823">
                  <c:v>0</c:v>
                </c:pt>
                <c:pt idx="1824">
                  <c:v>0</c:v>
                </c:pt>
                <c:pt idx="1825">
                  <c:v>2</c:v>
                </c:pt>
                <c:pt idx="1826">
                  <c:v>0</c:v>
                </c:pt>
                <c:pt idx="1827">
                  <c:v>1</c:v>
                </c:pt>
                <c:pt idx="1828">
                  <c:v>2</c:v>
                </c:pt>
                <c:pt idx="1829">
                  <c:v>5</c:v>
                </c:pt>
                <c:pt idx="1830">
                  <c:v>3</c:v>
                </c:pt>
                <c:pt idx="1831">
                  <c:v>0</c:v>
                </c:pt>
                <c:pt idx="1832">
                  <c:v>3</c:v>
                </c:pt>
                <c:pt idx="1833">
                  <c:v>2</c:v>
                </c:pt>
                <c:pt idx="1834">
                  <c:v>3</c:v>
                </c:pt>
                <c:pt idx="1835">
                  <c:v>2</c:v>
                </c:pt>
                <c:pt idx="1836">
                  <c:v>3</c:v>
                </c:pt>
                <c:pt idx="1837">
                  <c:v>2</c:v>
                </c:pt>
                <c:pt idx="1838">
                  <c:v>0</c:v>
                </c:pt>
                <c:pt idx="1839">
                  <c:v>0</c:v>
                </c:pt>
                <c:pt idx="1840">
                  <c:v>1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1</c:v>
                </c:pt>
                <c:pt idx="1845">
                  <c:v>3</c:v>
                </c:pt>
                <c:pt idx="1846">
                  <c:v>2</c:v>
                </c:pt>
                <c:pt idx="1847">
                  <c:v>2</c:v>
                </c:pt>
                <c:pt idx="1848">
                  <c:v>0</c:v>
                </c:pt>
                <c:pt idx="1849">
                  <c:v>0</c:v>
                </c:pt>
                <c:pt idx="1850">
                  <c:v>1</c:v>
                </c:pt>
                <c:pt idx="1851">
                  <c:v>4</c:v>
                </c:pt>
                <c:pt idx="1852">
                  <c:v>1</c:v>
                </c:pt>
                <c:pt idx="1853">
                  <c:v>4</c:v>
                </c:pt>
                <c:pt idx="1854">
                  <c:v>1</c:v>
                </c:pt>
                <c:pt idx="1855">
                  <c:v>0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0</c:v>
                </c:pt>
                <c:pt idx="1861">
                  <c:v>1</c:v>
                </c:pt>
                <c:pt idx="1862">
                  <c:v>6</c:v>
                </c:pt>
                <c:pt idx="1863">
                  <c:v>3</c:v>
                </c:pt>
                <c:pt idx="1864">
                  <c:v>1</c:v>
                </c:pt>
                <c:pt idx="1865">
                  <c:v>3</c:v>
                </c:pt>
                <c:pt idx="1866">
                  <c:v>3</c:v>
                </c:pt>
                <c:pt idx="1867">
                  <c:v>4</c:v>
                </c:pt>
                <c:pt idx="1868">
                  <c:v>2</c:v>
                </c:pt>
                <c:pt idx="1869">
                  <c:v>1</c:v>
                </c:pt>
                <c:pt idx="1870">
                  <c:v>4</c:v>
                </c:pt>
                <c:pt idx="1871">
                  <c:v>1</c:v>
                </c:pt>
                <c:pt idx="1872">
                  <c:v>0</c:v>
                </c:pt>
                <c:pt idx="1873">
                  <c:v>1</c:v>
                </c:pt>
                <c:pt idx="1874">
                  <c:v>4</c:v>
                </c:pt>
                <c:pt idx="1875">
                  <c:v>1</c:v>
                </c:pt>
                <c:pt idx="1876">
                  <c:v>1</c:v>
                </c:pt>
                <c:pt idx="1877">
                  <c:v>1</c:v>
                </c:pt>
                <c:pt idx="1878">
                  <c:v>0</c:v>
                </c:pt>
                <c:pt idx="1879">
                  <c:v>1</c:v>
                </c:pt>
                <c:pt idx="1880">
                  <c:v>2</c:v>
                </c:pt>
                <c:pt idx="1881">
                  <c:v>2</c:v>
                </c:pt>
                <c:pt idx="1882">
                  <c:v>3</c:v>
                </c:pt>
                <c:pt idx="1883">
                  <c:v>0</c:v>
                </c:pt>
                <c:pt idx="1884">
                  <c:v>0</c:v>
                </c:pt>
                <c:pt idx="1885">
                  <c:v>1</c:v>
                </c:pt>
                <c:pt idx="1886">
                  <c:v>1</c:v>
                </c:pt>
                <c:pt idx="1887">
                  <c:v>1</c:v>
                </c:pt>
                <c:pt idx="1888">
                  <c:v>1</c:v>
                </c:pt>
                <c:pt idx="1889">
                  <c:v>4</c:v>
                </c:pt>
                <c:pt idx="1890">
                  <c:v>0</c:v>
                </c:pt>
                <c:pt idx="1891">
                  <c:v>5</c:v>
                </c:pt>
                <c:pt idx="1892">
                  <c:v>2</c:v>
                </c:pt>
                <c:pt idx="1893">
                  <c:v>2</c:v>
                </c:pt>
                <c:pt idx="1894">
                  <c:v>1</c:v>
                </c:pt>
                <c:pt idx="1895">
                  <c:v>1</c:v>
                </c:pt>
                <c:pt idx="1896">
                  <c:v>3</c:v>
                </c:pt>
                <c:pt idx="1897">
                  <c:v>2</c:v>
                </c:pt>
                <c:pt idx="1898">
                  <c:v>2</c:v>
                </c:pt>
                <c:pt idx="1899">
                  <c:v>1</c:v>
                </c:pt>
                <c:pt idx="1900">
                  <c:v>2</c:v>
                </c:pt>
                <c:pt idx="1901">
                  <c:v>1</c:v>
                </c:pt>
                <c:pt idx="1902">
                  <c:v>0</c:v>
                </c:pt>
                <c:pt idx="1903">
                  <c:v>0</c:v>
                </c:pt>
                <c:pt idx="1904">
                  <c:v>1</c:v>
                </c:pt>
                <c:pt idx="1905">
                  <c:v>1</c:v>
                </c:pt>
                <c:pt idx="1906">
                  <c:v>2</c:v>
                </c:pt>
                <c:pt idx="1907">
                  <c:v>1</c:v>
                </c:pt>
                <c:pt idx="1908">
                  <c:v>1</c:v>
                </c:pt>
                <c:pt idx="1909">
                  <c:v>2</c:v>
                </c:pt>
                <c:pt idx="1910">
                  <c:v>1</c:v>
                </c:pt>
                <c:pt idx="1911">
                  <c:v>1</c:v>
                </c:pt>
                <c:pt idx="1912">
                  <c:v>2</c:v>
                </c:pt>
                <c:pt idx="1913">
                  <c:v>2</c:v>
                </c:pt>
                <c:pt idx="1914">
                  <c:v>2</c:v>
                </c:pt>
                <c:pt idx="1915">
                  <c:v>6</c:v>
                </c:pt>
                <c:pt idx="1916">
                  <c:v>3</c:v>
                </c:pt>
                <c:pt idx="1917">
                  <c:v>1</c:v>
                </c:pt>
                <c:pt idx="1918">
                  <c:v>2</c:v>
                </c:pt>
                <c:pt idx="1919">
                  <c:v>2</c:v>
                </c:pt>
                <c:pt idx="1920">
                  <c:v>1</c:v>
                </c:pt>
                <c:pt idx="1921">
                  <c:v>1</c:v>
                </c:pt>
                <c:pt idx="1922">
                  <c:v>0</c:v>
                </c:pt>
                <c:pt idx="1923">
                  <c:v>2</c:v>
                </c:pt>
                <c:pt idx="1924">
                  <c:v>1</c:v>
                </c:pt>
                <c:pt idx="1925">
                  <c:v>1</c:v>
                </c:pt>
                <c:pt idx="1926">
                  <c:v>5</c:v>
                </c:pt>
                <c:pt idx="1927">
                  <c:v>2</c:v>
                </c:pt>
                <c:pt idx="1928">
                  <c:v>0</c:v>
                </c:pt>
                <c:pt idx="1929">
                  <c:v>0</c:v>
                </c:pt>
                <c:pt idx="1930">
                  <c:v>4</c:v>
                </c:pt>
                <c:pt idx="1931">
                  <c:v>2</c:v>
                </c:pt>
                <c:pt idx="1932">
                  <c:v>3</c:v>
                </c:pt>
                <c:pt idx="1933">
                  <c:v>1</c:v>
                </c:pt>
                <c:pt idx="1934">
                  <c:v>1</c:v>
                </c:pt>
                <c:pt idx="1935">
                  <c:v>3</c:v>
                </c:pt>
                <c:pt idx="1936">
                  <c:v>0</c:v>
                </c:pt>
                <c:pt idx="1937">
                  <c:v>2</c:v>
                </c:pt>
                <c:pt idx="1938">
                  <c:v>1</c:v>
                </c:pt>
                <c:pt idx="1939">
                  <c:v>3</c:v>
                </c:pt>
                <c:pt idx="1940">
                  <c:v>0</c:v>
                </c:pt>
                <c:pt idx="1941">
                  <c:v>1</c:v>
                </c:pt>
                <c:pt idx="1942">
                  <c:v>0</c:v>
                </c:pt>
                <c:pt idx="1943">
                  <c:v>2</c:v>
                </c:pt>
                <c:pt idx="1944">
                  <c:v>1</c:v>
                </c:pt>
                <c:pt idx="1945">
                  <c:v>3</c:v>
                </c:pt>
                <c:pt idx="1946">
                  <c:v>2</c:v>
                </c:pt>
                <c:pt idx="1947">
                  <c:v>1</c:v>
                </c:pt>
                <c:pt idx="1948">
                  <c:v>0</c:v>
                </c:pt>
                <c:pt idx="1949">
                  <c:v>1</c:v>
                </c:pt>
                <c:pt idx="1950">
                  <c:v>2</c:v>
                </c:pt>
                <c:pt idx="1951">
                  <c:v>1</c:v>
                </c:pt>
                <c:pt idx="1952">
                  <c:v>3</c:v>
                </c:pt>
                <c:pt idx="1953">
                  <c:v>1</c:v>
                </c:pt>
                <c:pt idx="1954">
                  <c:v>2</c:v>
                </c:pt>
                <c:pt idx="1955">
                  <c:v>0</c:v>
                </c:pt>
                <c:pt idx="1956">
                  <c:v>1</c:v>
                </c:pt>
                <c:pt idx="1957">
                  <c:v>0</c:v>
                </c:pt>
                <c:pt idx="1958">
                  <c:v>0</c:v>
                </c:pt>
                <c:pt idx="1959">
                  <c:v>1</c:v>
                </c:pt>
                <c:pt idx="1960">
                  <c:v>0</c:v>
                </c:pt>
                <c:pt idx="1961">
                  <c:v>3</c:v>
                </c:pt>
                <c:pt idx="1962">
                  <c:v>3</c:v>
                </c:pt>
                <c:pt idx="1963">
                  <c:v>3</c:v>
                </c:pt>
                <c:pt idx="1964">
                  <c:v>1</c:v>
                </c:pt>
                <c:pt idx="1965">
                  <c:v>1</c:v>
                </c:pt>
                <c:pt idx="1966">
                  <c:v>1</c:v>
                </c:pt>
                <c:pt idx="1967">
                  <c:v>0</c:v>
                </c:pt>
                <c:pt idx="1968">
                  <c:v>3</c:v>
                </c:pt>
                <c:pt idx="1969">
                  <c:v>2</c:v>
                </c:pt>
                <c:pt idx="1970">
                  <c:v>1</c:v>
                </c:pt>
                <c:pt idx="1971">
                  <c:v>2</c:v>
                </c:pt>
                <c:pt idx="1972">
                  <c:v>1</c:v>
                </c:pt>
                <c:pt idx="1973">
                  <c:v>1</c:v>
                </c:pt>
                <c:pt idx="1974">
                  <c:v>1</c:v>
                </c:pt>
                <c:pt idx="1975">
                  <c:v>2</c:v>
                </c:pt>
                <c:pt idx="1976">
                  <c:v>2</c:v>
                </c:pt>
                <c:pt idx="1977">
                  <c:v>3</c:v>
                </c:pt>
                <c:pt idx="1978">
                  <c:v>1</c:v>
                </c:pt>
                <c:pt idx="1979">
                  <c:v>2</c:v>
                </c:pt>
                <c:pt idx="1980">
                  <c:v>2</c:v>
                </c:pt>
                <c:pt idx="1981">
                  <c:v>4</c:v>
                </c:pt>
                <c:pt idx="1982">
                  <c:v>2</c:v>
                </c:pt>
                <c:pt idx="1983">
                  <c:v>3</c:v>
                </c:pt>
                <c:pt idx="1984">
                  <c:v>1</c:v>
                </c:pt>
                <c:pt idx="1985">
                  <c:v>1</c:v>
                </c:pt>
                <c:pt idx="1986">
                  <c:v>0</c:v>
                </c:pt>
                <c:pt idx="1987">
                  <c:v>1</c:v>
                </c:pt>
                <c:pt idx="1988">
                  <c:v>2</c:v>
                </c:pt>
                <c:pt idx="1989">
                  <c:v>2</c:v>
                </c:pt>
                <c:pt idx="1990">
                  <c:v>3</c:v>
                </c:pt>
                <c:pt idx="1991">
                  <c:v>1</c:v>
                </c:pt>
                <c:pt idx="1992">
                  <c:v>0</c:v>
                </c:pt>
                <c:pt idx="1993">
                  <c:v>2</c:v>
                </c:pt>
                <c:pt idx="1994">
                  <c:v>2</c:v>
                </c:pt>
                <c:pt idx="1995">
                  <c:v>0</c:v>
                </c:pt>
                <c:pt idx="1996">
                  <c:v>0</c:v>
                </c:pt>
                <c:pt idx="1997">
                  <c:v>1</c:v>
                </c:pt>
                <c:pt idx="1998">
                  <c:v>2</c:v>
                </c:pt>
                <c:pt idx="1999">
                  <c:v>2</c:v>
                </c:pt>
                <c:pt idx="2000">
                  <c:v>1</c:v>
                </c:pt>
                <c:pt idx="2001">
                  <c:v>0</c:v>
                </c:pt>
                <c:pt idx="2002">
                  <c:v>1</c:v>
                </c:pt>
                <c:pt idx="2003">
                  <c:v>1</c:v>
                </c:pt>
                <c:pt idx="2004">
                  <c:v>3</c:v>
                </c:pt>
                <c:pt idx="2005">
                  <c:v>0</c:v>
                </c:pt>
                <c:pt idx="2006">
                  <c:v>1</c:v>
                </c:pt>
                <c:pt idx="2007">
                  <c:v>3</c:v>
                </c:pt>
                <c:pt idx="2008">
                  <c:v>1</c:v>
                </c:pt>
                <c:pt idx="2009">
                  <c:v>1</c:v>
                </c:pt>
                <c:pt idx="2010">
                  <c:v>1</c:v>
                </c:pt>
                <c:pt idx="2011">
                  <c:v>1</c:v>
                </c:pt>
                <c:pt idx="2012">
                  <c:v>0</c:v>
                </c:pt>
                <c:pt idx="2013">
                  <c:v>0</c:v>
                </c:pt>
                <c:pt idx="2014">
                  <c:v>1</c:v>
                </c:pt>
                <c:pt idx="2015">
                  <c:v>2</c:v>
                </c:pt>
                <c:pt idx="2016">
                  <c:v>2</c:v>
                </c:pt>
                <c:pt idx="2017">
                  <c:v>0</c:v>
                </c:pt>
                <c:pt idx="2018">
                  <c:v>3</c:v>
                </c:pt>
                <c:pt idx="2019">
                  <c:v>0</c:v>
                </c:pt>
                <c:pt idx="2020">
                  <c:v>2</c:v>
                </c:pt>
                <c:pt idx="2021">
                  <c:v>1</c:v>
                </c:pt>
                <c:pt idx="2022">
                  <c:v>0</c:v>
                </c:pt>
                <c:pt idx="2023">
                  <c:v>2</c:v>
                </c:pt>
                <c:pt idx="2024">
                  <c:v>0</c:v>
                </c:pt>
                <c:pt idx="2025">
                  <c:v>0</c:v>
                </c:pt>
                <c:pt idx="2026">
                  <c:v>1</c:v>
                </c:pt>
                <c:pt idx="2027">
                  <c:v>0</c:v>
                </c:pt>
                <c:pt idx="2028">
                  <c:v>1</c:v>
                </c:pt>
                <c:pt idx="2029">
                  <c:v>1</c:v>
                </c:pt>
                <c:pt idx="2030">
                  <c:v>0</c:v>
                </c:pt>
                <c:pt idx="2031">
                  <c:v>1</c:v>
                </c:pt>
                <c:pt idx="2032">
                  <c:v>0</c:v>
                </c:pt>
                <c:pt idx="2033">
                  <c:v>1</c:v>
                </c:pt>
                <c:pt idx="2034">
                  <c:v>0</c:v>
                </c:pt>
                <c:pt idx="2035">
                  <c:v>1</c:v>
                </c:pt>
                <c:pt idx="2036">
                  <c:v>1</c:v>
                </c:pt>
                <c:pt idx="2037">
                  <c:v>0</c:v>
                </c:pt>
                <c:pt idx="2038">
                  <c:v>3</c:v>
                </c:pt>
                <c:pt idx="2039">
                  <c:v>1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1</c:v>
                </c:pt>
                <c:pt idx="2046">
                  <c:v>0</c:v>
                </c:pt>
                <c:pt idx="2047">
                  <c:v>1</c:v>
                </c:pt>
                <c:pt idx="204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15E-44AA-90CE-82D400CAF6F2}"/>
            </c:ext>
          </c:extLst>
        </c:ser>
        <c:ser>
          <c:idx val="2"/>
          <c:order val="2"/>
          <c:tx>
            <c:strRef>
              <c:f>'CH79'!$K$1</c:f>
              <c:strCache>
                <c:ptCount val="1"/>
                <c:pt idx="0">
                  <c:v>Na-22</c:v>
                </c:pt>
              </c:strCache>
            </c:strRef>
          </c:tx>
          <c:spPr>
            <a:ln w="19050" cap="rnd">
              <a:solidFill>
                <a:srgbClr val="00B451"/>
              </a:solidFill>
              <a:round/>
            </a:ln>
            <a:effectLst/>
          </c:spPr>
          <c:marker>
            <c:symbol val="none"/>
          </c:marker>
          <c:xVal>
            <c:strRef>
              <c:f>'CH79'!$D:$D</c:f>
              <c:strCache>
                <c:ptCount val="2049"/>
                <c:pt idx="0">
                  <c:v>channels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  <c:pt idx="32">
                  <c:v>31</c:v>
                </c:pt>
                <c:pt idx="33">
                  <c:v>32</c:v>
                </c:pt>
                <c:pt idx="34">
                  <c:v>33</c:v>
                </c:pt>
                <c:pt idx="35">
                  <c:v>34</c:v>
                </c:pt>
                <c:pt idx="36">
                  <c:v>35</c:v>
                </c:pt>
                <c:pt idx="37">
                  <c:v>36</c:v>
                </c:pt>
                <c:pt idx="38">
                  <c:v>37</c:v>
                </c:pt>
                <c:pt idx="39">
                  <c:v>38</c:v>
                </c:pt>
                <c:pt idx="40">
                  <c:v>39</c:v>
                </c:pt>
                <c:pt idx="41">
                  <c:v>40</c:v>
                </c:pt>
                <c:pt idx="42">
                  <c:v>41</c:v>
                </c:pt>
                <c:pt idx="43">
                  <c:v>42</c:v>
                </c:pt>
                <c:pt idx="44">
                  <c:v>43</c:v>
                </c:pt>
                <c:pt idx="45">
                  <c:v>44</c:v>
                </c:pt>
                <c:pt idx="46">
                  <c:v>45</c:v>
                </c:pt>
                <c:pt idx="47">
                  <c:v>46</c:v>
                </c:pt>
                <c:pt idx="48">
                  <c:v>47</c:v>
                </c:pt>
                <c:pt idx="49">
                  <c:v>48</c:v>
                </c:pt>
                <c:pt idx="50">
                  <c:v>49</c:v>
                </c:pt>
                <c:pt idx="51">
                  <c:v>50</c:v>
                </c:pt>
                <c:pt idx="52">
                  <c:v>51</c:v>
                </c:pt>
                <c:pt idx="53">
                  <c:v>52</c:v>
                </c:pt>
                <c:pt idx="54">
                  <c:v>53</c:v>
                </c:pt>
                <c:pt idx="55">
                  <c:v>54</c:v>
                </c:pt>
                <c:pt idx="56">
                  <c:v>55</c:v>
                </c:pt>
                <c:pt idx="57">
                  <c:v>56</c:v>
                </c:pt>
                <c:pt idx="58">
                  <c:v>57</c:v>
                </c:pt>
                <c:pt idx="59">
                  <c:v>58</c:v>
                </c:pt>
                <c:pt idx="60">
                  <c:v>59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108</c:v>
                </c:pt>
                <c:pt idx="110">
                  <c:v>109</c:v>
                </c:pt>
                <c:pt idx="111">
                  <c:v>110</c:v>
                </c:pt>
                <c:pt idx="112">
                  <c:v>111</c:v>
                </c:pt>
                <c:pt idx="113">
                  <c:v>112</c:v>
                </c:pt>
                <c:pt idx="114">
                  <c:v>113</c:v>
                </c:pt>
                <c:pt idx="115">
                  <c:v>114</c:v>
                </c:pt>
                <c:pt idx="116">
                  <c:v>115</c:v>
                </c:pt>
                <c:pt idx="117">
                  <c:v>116</c:v>
                </c:pt>
                <c:pt idx="118">
                  <c:v>117</c:v>
                </c:pt>
                <c:pt idx="119">
                  <c:v>118</c:v>
                </c:pt>
                <c:pt idx="120">
                  <c:v>119</c:v>
                </c:pt>
                <c:pt idx="121">
                  <c:v>120</c:v>
                </c:pt>
                <c:pt idx="122">
                  <c:v>121</c:v>
                </c:pt>
                <c:pt idx="123">
                  <c:v>122</c:v>
                </c:pt>
                <c:pt idx="124">
                  <c:v>123</c:v>
                </c:pt>
                <c:pt idx="125">
                  <c:v>124</c:v>
                </c:pt>
                <c:pt idx="126">
                  <c:v>125</c:v>
                </c:pt>
                <c:pt idx="127">
                  <c:v>126</c:v>
                </c:pt>
                <c:pt idx="128">
                  <c:v>127</c:v>
                </c:pt>
                <c:pt idx="129">
                  <c:v>128</c:v>
                </c:pt>
                <c:pt idx="130">
                  <c:v>129</c:v>
                </c:pt>
                <c:pt idx="131">
                  <c:v>130</c:v>
                </c:pt>
                <c:pt idx="132">
                  <c:v>131</c:v>
                </c:pt>
                <c:pt idx="133">
                  <c:v>132</c:v>
                </c:pt>
                <c:pt idx="134">
                  <c:v>133</c:v>
                </c:pt>
                <c:pt idx="135">
                  <c:v>134</c:v>
                </c:pt>
                <c:pt idx="136">
                  <c:v>135</c:v>
                </c:pt>
                <c:pt idx="137">
                  <c:v>136</c:v>
                </c:pt>
                <c:pt idx="138">
                  <c:v>137</c:v>
                </c:pt>
                <c:pt idx="139">
                  <c:v>138</c:v>
                </c:pt>
                <c:pt idx="140">
                  <c:v>139</c:v>
                </c:pt>
                <c:pt idx="141">
                  <c:v>140</c:v>
                </c:pt>
                <c:pt idx="142">
                  <c:v>141</c:v>
                </c:pt>
                <c:pt idx="143">
                  <c:v>142</c:v>
                </c:pt>
                <c:pt idx="144">
                  <c:v>143</c:v>
                </c:pt>
                <c:pt idx="145">
                  <c:v>144</c:v>
                </c:pt>
                <c:pt idx="146">
                  <c:v>145</c:v>
                </c:pt>
                <c:pt idx="147">
                  <c:v>146</c:v>
                </c:pt>
                <c:pt idx="148">
                  <c:v>147</c:v>
                </c:pt>
                <c:pt idx="149">
                  <c:v>148</c:v>
                </c:pt>
                <c:pt idx="150">
                  <c:v>149</c:v>
                </c:pt>
                <c:pt idx="151">
                  <c:v>150</c:v>
                </c:pt>
                <c:pt idx="152">
                  <c:v>151</c:v>
                </c:pt>
                <c:pt idx="153">
                  <c:v>152</c:v>
                </c:pt>
                <c:pt idx="154">
                  <c:v>153</c:v>
                </c:pt>
                <c:pt idx="155">
                  <c:v>154</c:v>
                </c:pt>
                <c:pt idx="156">
                  <c:v>155</c:v>
                </c:pt>
                <c:pt idx="157">
                  <c:v>156</c:v>
                </c:pt>
                <c:pt idx="158">
                  <c:v>157</c:v>
                </c:pt>
                <c:pt idx="159">
                  <c:v>158</c:v>
                </c:pt>
                <c:pt idx="160">
                  <c:v>159</c:v>
                </c:pt>
                <c:pt idx="161">
                  <c:v>160</c:v>
                </c:pt>
                <c:pt idx="162">
                  <c:v>161</c:v>
                </c:pt>
                <c:pt idx="163">
                  <c:v>162</c:v>
                </c:pt>
                <c:pt idx="164">
                  <c:v>163</c:v>
                </c:pt>
                <c:pt idx="165">
                  <c:v>164</c:v>
                </c:pt>
                <c:pt idx="166">
                  <c:v>165</c:v>
                </c:pt>
                <c:pt idx="167">
                  <c:v>166</c:v>
                </c:pt>
                <c:pt idx="168">
                  <c:v>167</c:v>
                </c:pt>
                <c:pt idx="169">
                  <c:v>168</c:v>
                </c:pt>
                <c:pt idx="170">
                  <c:v>169</c:v>
                </c:pt>
                <c:pt idx="171">
                  <c:v>170</c:v>
                </c:pt>
                <c:pt idx="172">
                  <c:v>171</c:v>
                </c:pt>
                <c:pt idx="173">
                  <c:v>172</c:v>
                </c:pt>
                <c:pt idx="174">
                  <c:v>173</c:v>
                </c:pt>
                <c:pt idx="175">
                  <c:v>174</c:v>
                </c:pt>
                <c:pt idx="176">
                  <c:v>175</c:v>
                </c:pt>
                <c:pt idx="177">
                  <c:v>176</c:v>
                </c:pt>
                <c:pt idx="178">
                  <c:v>177</c:v>
                </c:pt>
                <c:pt idx="179">
                  <c:v>178</c:v>
                </c:pt>
                <c:pt idx="180">
                  <c:v>179</c:v>
                </c:pt>
                <c:pt idx="181">
                  <c:v>180</c:v>
                </c:pt>
                <c:pt idx="182">
                  <c:v>181</c:v>
                </c:pt>
                <c:pt idx="183">
                  <c:v>182</c:v>
                </c:pt>
                <c:pt idx="184">
                  <c:v>183</c:v>
                </c:pt>
                <c:pt idx="185">
                  <c:v>184</c:v>
                </c:pt>
                <c:pt idx="186">
                  <c:v>185</c:v>
                </c:pt>
                <c:pt idx="187">
                  <c:v>186</c:v>
                </c:pt>
                <c:pt idx="188">
                  <c:v>187</c:v>
                </c:pt>
                <c:pt idx="189">
                  <c:v>188</c:v>
                </c:pt>
                <c:pt idx="190">
                  <c:v>189</c:v>
                </c:pt>
                <c:pt idx="191">
                  <c:v>190</c:v>
                </c:pt>
                <c:pt idx="192">
                  <c:v>191</c:v>
                </c:pt>
                <c:pt idx="193">
                  <c:v>192</c:v>
                </c:pt>
                <c:pt idx="194">
                  <c:v>193</c:v>
                </c:pt>
                <c:pt idx="195">
                  <c:v>194</c:v>
                </c:pt>
                <c:pt idx="196">
                  <c:v>195</c:v>
                </c:pt>
                <c:pt idx="197">
                  <c:v>196</c:v>
                </c:pt>
                <c:pt idx="198">
                  <c:v>197</c:v>
                </c:pt>
                <c:pt idx="199">
                  <c:v>198</c:v>
                </c:pt>
                <c:pt idx="200">
                  <c:v>199</c:v>
                </c:pt>
                <c:pt idx="201">
                  <c:v>200</c:v>
                </c:pt>
                <c:pt idx="202">
                  <c:v>201</c:v>
                </c:pt>
                <c:pt idx="203">
                  <c:v>202</c:v>
                </c:pt>
                <c:pt idx="204">
                  <c:v>203</c:v>
                </c:pt>
                <c:pt idx="205">
                  <c:v>204</c:v>
                </c:pt>
                <c:pt idx="206">
                  <c:v>205</c:v>
                </c:pt>
                <c:pt idx="207">
                  <c:v>206</c:v>
                </c:pt>
                <c:pt idx="208">
                  <c:v>207</c:v>
                </c:pt>
                <c:pt idx="209">
                  <c:v>208</c:v>
                </c:pt>
                <c:pt idx="210">
                  <c:v>209</c:v>
                </c:pt>
                <c:pt idx="211">
                  <c:v>210</c:v>
                </c:pt>
                <c:pt idx="212">
                  <c:v>211</c:v>
                </c:pt>
                <c:pt idx="213">
                  <c:v>212</c:v>
                </c:pt>
                <c:pt idx="214">
                  <c:v>213</c:v>
                </c:pt>
                <c:pt idx="215">
                  <c:v>214</c:v>
                </c:pt>
                <c:pt idx="216">
                  <c:v>215</c:v>
                </c:pt>
                <c:pt idx="217">
                  <c:v>216</c:v>
                </c:pt>
                <c:pt idx="218">
                  <c:v>217</c:v>
                </c:pt>
                <c:pt idx="219">
                  <c:v>218</c:v>
                </c:pt>
                <c:pt idx="220">
                  <c:v>219</c:v>
                </c:pt>
                <c:pt idx="221">
                  <c:v>220</c:v>
                </c:pt>
                <c:pt idx="222">
                  <c:v>221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  <c:pt idx="254">
                  <c:v>253</c:v>
                </c:pt>
                <c:pt idx="255">
                  <c:v>254</c:v>
                </c:pt>
                <c:pt idx="256">
                  <c:v>255</c:v>
                </c:pt>
                <c:pt idx="257">
                  <c:v>256</c:v>
                </c:pt>
                <c:pt idx="258">
                  <c:v>257</c:v>
                </c:pt>
                <c:pt idx="259">
                  <c:v>258</c:v>
                </c:pt>
                <c:pt idx="260">
                  <c:v>259</c:v>
                </c:pt>
                <c:pt idx="261">
                  <c:v>260</c:v>
                </c:pt>
                <c:pt idx="262">
                  <c:v>261</c:v>
                </c:pt>
                <c:pt idx="263">
                  <c:v>262</c:v>
                </c:pt>
                <c:pt idx="264">
                  <c:v>263</c:v>
                </c:pt>
                <c:pt idx="265">
                  <c:v>264</c:v>
                </c:pt>
                <c:pt idx="266">
                  <c:v>265</c:v>
                </c:pt>
                <c:pt idx="267">
                  <c:v>266</c:v>
                </c:pt>
                <c:pt idx="268">
                  <c:v>267</c:v>
                </c:pt>
                <c:pt idx="269">
                  <c:v>268</c:v>
                </c:pt>
                <c:pt idx="270">
                  <c:v>269</c:v>
                </c:pt>
                <c:pt idx="271">
                  <c:v>270</c:v>
                </c:pt>
                <c:pt idx="272">
                  <c:v>271</c:v>
                </c:pt>
                <c:pt idx="273">
                  <c:v>272</c:v>
                </c:pt>
                <c:pt idx="274">
                  <c:v>273</c:v>
                </c:pt>
                <c:pt idx="275">
                  <c:v>274</c:v>
                </c:pt>
                <c:pt idx="276">
                  <c:v>275</c:v>
                </c:pt>
                <c:pt idx="277">
                  <c:v>276</c:v>
                </c:pt>
                <c:pt idx="278">
                  <c:v>277</c:v>
                </c:pt>
                <c:pt idx="279">
                  <c:v>278</c:v>
                </c:pt>
                <c:pt idx="280">
                  <c:v>279</c:v>
                </c:pt>
                <c:pt idx="281">
                  <c:v>280</c:v>
                </c:pt>
                <c:pt idx="282">
                  <c:v>281</c:v>
                </c:pt>
                <c:pt idx="283">
                  <c:v>282</c:v>
                </c:pt>
                <c:pt idx="284">
                  <c:v>283</c:v>
                </c:pt>
                <c:pt idx="285">
                  <c:v>284</c:v>
                </c:pt>
                <c:pt idx="286">
                  <c:v>285</c:v>
                </c:pt>
                <c:pt idx="287">
                  <c:v>286</c:v>
                </c:pt>
                <c:pt idx="288">
                  <c:v>287</c:v>
                </c:pt>
                <c:pt idx="289">
                  <c:v>288</c:v>
                </c:pt>
                <c:pt idx="290">
                  <c:v>289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293</c:v>
                </c:pt>
                <c:pt idx="295">
                  <c:v>294</c:v>
                </c:pt>
                <c:pt idx="296">
                  <c:v>295</c:v>
                </c:pt>
                <c:pt idx="297">
                  <c:v>296</c:v>
                </c:pt>
                <c:pt idx="298">
                  <c:v>297</c:v>
                </c:pt>
                <c:pt idx="299">
                  <c:v>298</c:v>
                </c:pt>
                <c:pt idx="300">
                  <c:v>299</c:v>
                </c:pt>
                <c:pt idx="301">
                  <c:v>300</c:v>
                </c:pt>
                <c:pt idx="302">
                  <c:v>301</c:v>
                </c:pt>
                <c:pt idx="303">
                  <c:v>302</c:v>
                </c:pt>
                <c:pt idx="304">
                  <c:v>303</c:v>
                </c:pt>
                <c:pt idx="305">
                  <c:v>304</c:v>
                </c:pt>
                <c:pt idx="306">
                  <c:v>305</c:v>
                </c:pt>
                <c:pt idx="307">
                  <c:v>306</c:v>
                </c:pt>
                <c:pt idx="308">
                  <c:v>307</c:v>
                </c:pt>
                <c:pt idx="309">
                  <c:v>308</c:v>
                </c:pt>
                <c:pt idx="310">
                  <c:v>309</c:v>
                </c:pt>
                <c:pt idx="311">
                  <c:v>310</c:v>
                </c:pt>
                <c:pt idx="312">
                  <c:v>311</c:v>
                </c:pt>
                <c:pt idx="313">
                  <c:v>312</c:v>
                </c:pt>
                <c:pt idx="314">
                  <c:v>313</c:v>
                </c:pt>
                <c:pt idx="315">
                  <c:v>314</c:v>
                </c:pt>
                <c:pt idx="316">
                  <c:v>315</c:v>
                </c:pt>
                <c:pt idx="317">
                  <c:v>316</c:v>
                </c:pt>
                <c:pt idx="318">
                  <c:v>317</c:v>
                </c:pt>
                <c:pt idx="319">
                  <c:v>318</c:v>
                </c:pt>
                <c:pt idx="320">
                  <c:v>319</c:v>
                </c:pt>
                <c:pt idx="321">
                  <c:v>320</c:v>
                </c:pt>
                <c:pt idx="322">
                  <c:v>321</c:v>
                </c:pt>
                <c:pt idx="323">
                  <c:v>322</c:v>
                </c:pt>
                <c:pt idx="324">
                  <c:v>323</c:v>
                </c:pt>
                <c:pt idx="325">
                  <c:v>324</c:v>
                </c:pt>
                <c:pt idx="326">
                  <c:v>325</c:v>
                </c:pt>
                <c:pt idx="327">
                  <c:v>326</c:v>
                </c:pt>
                <c:pt idx="328">
                  <c:v>327</c:v>
                </c:pt>
                <c:pt idx="329">
                  <c:v>328</c:v>
                </c:pt>
                <c:pt idx="330">
                  <c:v>329</c:v>
                </c:pt>
                <c:pt idx="331">
                  <c:v>330</c:v>
                </c:pt>
                <c:pt idx="332">
                  <c:v>331</c:v>
                </c:pt>
                <c:pt idx="333">
                  <c:v>332</c:v>
                </c:pt>
                <c:pt idx="334">
                  <c:v>333</c:v>
                </c:pt>
                <c:pt idx="335">
                  <c:v>334</c:v>
                </c:pt>
                <c:pt idx="336">
                  <c:v>335</c:v>
                </c:pt>
                <c:pt idx="337">
                  <c:v>336</c:v>
                </c:pt>
                <c:pt idx="338">
                  <c:v>337</c:v>
                </c:pt>
                <c:pt idx="339">
                  <c:v>338</c:v>
                </c:pt>
                <c:pt idx="340">
                  <c:v>339</c:v>
                </c:pt>
                <c:pt idx="341">
                  <c:v>340</c:v>
                </c:pt>
                <c:pt idx="342">
                  <c:v>341</c:v>
                </c:pt>
                <c:pt idx="343">
                  <c:v>342</c:v>
                </c:pt>
                <c:pt idx="344">
                  <c:v>343</c:v>
                </c:pt>
                <c:pt idx="345">
                  <c:v>344</c:v>
                </c:pt>
                <c:pt idx="346">
                  <c:v>345</c:v>
                </c:pt>
                <c:pt idx="347">
                  <c:v>346</c:v>
                </c:pt>
                <c:pt idx="348">
                  <c:v>347</c:v>
                </c:pt>
                <c:pt idx="349">
                  <c:v>348</c:v>
                </c:pt>
                <c:pt idx="350">
                  <c:v>349</c:v>
                </c:pt>
                <c:pt idx="351">
                  <c:v>350</c:v>
                </c:pt>
                <c:pt idx="352">
                  <c:v>351</c:v>
                </c:pt>
                <c:pt idx="353">
                  <c:v>352</c:v>
                </c:pt>
                <c:pt idx="354">
                  <c:v>353</c:v>
                </c:pt>
                <c:pt idx="355">
                  <c:v>354</c:v>
                </c:pt>
                <c:pt idx="356">
                  <c:v>355</c:v>
                </c:pt>
                <c:pt idx="357">
                  <c:v>356</c:v>
                </c:pt>
                <c:pt idx="358">
                  <c:v>357</c:v>
                </c:pt>
                <c:pt idx="359">
                  <c:v>358</c:v>
                </c:pt>
                <c:pt idx="360">
                  <c:v>359</c:v>
                </c:pt>
                <c:pt idx="361">
                  <c:v>360</c:v>
                </c:pt>
                <c:pt idx="362">
                  <c:v>361</c:v>
                </c:pt>
                <c:pt idx="363">
                  <c:v>362</c:v>
                </c:pt>
                <c:pt idx="364">
                  <c:v>363</c:v>
                </c:pt>
                <c:pt idx="365">
                  <c:v>364</c:v>
                </c:pt>
                <c:pt idx="366">
                  <c:v>365</c:v>
                </c:pt>
                <c:pt idx="367">
                  <c:v>366</c:v>
                </c:pt>
                <c:pt idx="368">
                  <c:v>367</c:v>
                </c:pt>
                <c:pt idx="369">
                  <c:v>368</c:v>
                </c:pt>
                <c:pt idx="370">
                  <c:v>369</c:v>
                </c:pt>
                <c:pt idx="371">
                  <c:v>370</c:v>
                </c:pt>
                <c:pt idx="372">
                  <c:v>371</c:v>
                </c:pt>
                <c:pt idx="373">
                  <c:v>372</c:v>
                </c:pt>
                <c:pt idx="374">
                  <c:v>373</c:v>
                </c:pt>
                <c:pt idx="375">
                  <c:v>374</c:v>
                </c:pt>
                <c:pt idx="376">
                  <c:v>375</c:v>
                </c:pt>
                <c:pt idx="377">
                  <c:v>376</c:v>
                </c:pt>
                <c:pt idx="378">
                  <c:v>377</c:v>
                </c:pt>
                <c:pt idx="379">
                  <c:v>378</c:v>
                </c:pt>
                <c:pt idx="380">
                  <c:v>379</c:v>
                </c:pt>
                <c:pt idx="381">
                  <c:v>380</c:v>
                </c:pt>
                <c:pt idx="382">
                  <c:v>381</c:v>
                </c:pt>
                <c:pt idx="383">
                  <c:v>382</c:v>
                </c:pt>
                <c:pt idx="384">
                  <c:v>383</c:v>
                </c:pt>
                <c:pt idx="385">
                  <c:v>384</c:v>
                </c:pt>
                <c:pt idx="386">
                  <c:v>385</c:v>
                </c:pt>
                <c:pt idx="387">
                  <c:v>386</c:v>
                </c:pt>
                <c:pt idx="388">
                  <c:v>387</c:v>
                </c:pt>
                <c:pt idx="389">
                  <c:v>388</c:v>
                </c:pt>
                <c:pt idx="390">
                  <c:v>389</c:v>
                </c:pt>
                <c:pt idx="391">
                  <c:v>390</c:v>
                </c:pt>
                <c:pt idx="392">
                  <c:v>391</c:v>
                </c:pt>
                <c:pt idx="393">
                  <c:v>392</c:v>
                </c:pt>
                <c:pt idx="394">
                  <c:v>393</c:v>
                </c:pt>
                <c:pt idx="395">
                  <c:v>394</c:v>
                </c:pt>
                <c:pt idx="396">
                  <c:v>395</c:v>
                </c:pt>
                <c:pt idx="397">
                  <c:v>396</c:v>
                </c:pt>
                <c:pt idx="398">
                  <c:v>397</c:v>
                </c:pt>
                <c:pt idx="399">
                  <c:v>398</c:v>
                </c:pt>
                <c:pt idx="400">
                  <c:v>399</c:v>
                </c:pt>
                <c:pt idx="401">
                  <c:v>400</c:v>
                </c:pt>
                <c:pt idx="402">
                  <c:v>401</c:v>
                </c:pt>
                <c:pt idx="403">
                  <c:v>402</c:v>
                </c:pt>
                <c:pt idx="404">
                  <c:v>403</c:v>
                </c:pt>
                <c:pt idx="405">
                  <c:v>404</c:v>
                </c:pt>
                <c:pt idx="406">
                  <c:v>405</c:v>
                </c:pt>
                <c:pt idx="407">
                  <c:v>406</c:v>
                </c:pt>
                <c:pt idx="408">
                  <c:v>407</c:v>
                </c:pt>
                <c:pt idx="409">
                  <c:v>408</c:v>
                </c:pt>
                <c:pt idx="410">
                  <c:v>409</c:v>
                </c:pt>
                <c:pt idx="411">
                  <c:v>410</c:v>
                </c:pt>
                <c:pt idx="412">
                  <c:v>411</c:v>
                </c:pt>
                <c:pt idx="413">
                  <c:v>412</c:v>
                </c:pt>
                <c:pt idx="414">
                  <c:v>413</c:v>
                </c:pt>
                <c:pt idx="415">
                  <c:v>414</c:v>
                </c:pt>
                <c:pt idx="416">
                  <c:v>415</c:v>
                </c:pt>
                <c:pt idx="417">
                  <c:v>416</c:v>
                </c:pt>
                <c:pt idx="418">
                  <c:v>417</c:v>
                </c:pt>
                <c:pt idx="419">
                  <c:v>418</c:v>
                </c:pt>
                <c:pt idx="420">
                  <c:v>419</c:v>
                </c:pt>
                <c:pt idx="421">
                  <c:v>420</c:v>
                </c:pt>
                <c:pt idx="422">
                  <c:v>421</c:v>
                </c:pt>
                <c:pt idx="423">
                  <c:v>422</c:v>
                </c:pt>
                <c:pt idx="424">
                  <c:v>423</c:v>
                </c:pt>
                <c:pt idx="425">
                  <c:v>424</c:v>
                </c:pt>
                <c:pt idx="426">
                  <c:v>425</c:v>
                </c:pt>
                <c:pt idx="427">
                  <c:v>426</c:v>
                </c:pt>
                <c:pt idx="428">
                  <c:v>427</c:v>
                </c:pt>
                <c:pt idx="429">
                  <c:v>428</c:v>
                </c:pt>
                <c:pt idx="430">
                  <c:v>429</c:v>
                </c:pt>
                <c:pt idx="431">
                  <c:v>430</c:v>
                </c:pt>
                <c:pt idx="432">
                  <c:v>431</c:v>
                </c:pt>
                <c:pt idx="433">
                  <c:v>432</c:v>
                </c:pt>
                <c:pt idx="434">
                  <c:v>433</c:v>
                </c:pt>
                <c:pt idx="435">
                  <c:v>434</c:v>
                </c:pt>
                <c:pt idx="436">
                  <c:v>435</c:v>
                </c:pt>
                <c:pt idx="437">
                  <c:v>436</c:v>
                </c:pt>
                <c:pt idx="438">
                  <c:v>437</c:v>
                </c:pt>
                <c:pt idx="439">
                  <c:v>438</c:v>
                </c:pt>
                <c:pt idx="440">
                  <c:v>439</c:v>
                </c:pt>
                <c:pt idx="441">
                  <c:v>440</c:v>
                </c:pt>
                <c:pt idx="442">
                  <c:v>441</c:v>
                </c:pt>
                <c:pt idx="443">
                  <c:v>442</c:v>
                </c:pt>
                <c:pt idx="444">
                  <c:v>443</c:v>
                </c:pt>
                <c:pt idx="445">
                  <c:v>444</c:v>
                </c:pt>
                <c:pt idx="446">
                  <c:v>445</c:v>
                </c:pt>
                <c:pt idx="447">
                  <c:v>446</c:v>
                </c:pt>
                <c:pt idx="448">
                  <c:v>447</c:v>
                </c:pt>
                <c:pt idx="449">
                  <c:v>448</c:v>
                </c:pt>
                <c:pt idx="450">
                  <c:v>449</c:v>
                </c:pt>
                <c:pt idx="451">
                  <c:v>450</c:v>
                </c:pt>
                <c:pt idx="452">
                  <c:v>451</c:v>
                </c:pt>
                <c:pt idx="453">
                  <c:v>452</c:v>
                </c:pt>
                <c:pt idx="454">
                  <c:v>453</c:v>
                </c:pt>
                <c:pt idx="455">
                  <c:v>454</c:v>
                </c:pt>
                <c:pt idx="456">
                  <c:v>455</c:v>
                </c:pt>
                <c:pt idx="457">
                  <c:v>456</c:v>
                </c:pt>
                <c:pt idx="458">
                  <c:v>457</c:v>
                </c:pt>
                <c:pt idx="459">
                  <c:v>458</c:v>
                </c:pt>
                <c:pt idx="460">
                  <c:v>459</c:v>
                </c:pt>
                <c:pt idx="461">
                  <c:v>460</c:v>
                </c:pt>
                <c:pt idx="462">
                  <c:v>461</c:v>
                </c:pt>
                <c:pt idx="463">
                  <c:v>462</c:v>
                </c:pt>
                <c:pt idx="464">
                  <c:v>463</c:v>
                </c:pt>
                <c:pt idx="465">
                  <c:v>464</c:v>
                </c:pt>
                <c:pt idx="466">
                  <c:v>465</c:v>
                </c:pt>
                <c:pt idx="467">
                  <c:v>466</c:v>
                </c:pt>
                <c:pt idx="468">
                  <c:v>467</c:v>
                </c:pt>
                <c:pt idx="469">
                  <c:v>468</c:v>
                </c:pt>
                <c:pt idx="470">
                  <c:v>469</c:v>
                </c:pt>
                <c:pt idx="471">
                  <c:v>470</c:v>
                </c:pt>
                <c:pt idx="472">
                  <c:v>471</c:v>
                </c:pt>
                <c:pt idx="473">
                  <c:v>472</c:v>
                </c:pt>
                <c:pt idx="474">
                  <c:v>473</c:v>
                </c:pt>
                <c:pt idx="475">
                  <c:v>474</c:v>
                </c:pt>
                <c:pt idx="476">
                  <c:v>475</c:v>
                </c:pt>
                <c:pt idx="477">
                  <c:v>476</c:v>
                </c:pt>
                <c:pt idx="478">
                  <c:v>477</c:v>
                </c:pt>
                <c:pt idx="479">
                  <c:v>478</c:v>
                </c:pt>
                <c:pt idx="480">
                  <c:v>479</c:v>
                </c:pt>
                <c:pt idx="481">
                  <c:v>480</c:v>
                </c:pt>
                <c:pt idx="482">
                  <c:v>481</c:v>
                </c:pt>
                <c:pt idx="483">
                  <c:v>482</c:v>
                </c:pt>
                <c:pt idx="484">
                  <c:v>483</c:v>
                </c:pt>
                <c:pt idx="485">
                  <c:v>484</c:v>
                </c:pt>
                <c:pt idx="486">
                  <c:v>485</c:v>
                </c:pt>
                <c:pt idx="487">
                  <c:v>486</c:v>
                </c:pt>
                <c:pt idx="488">
                  <c:v>487</c:v>
                </c:pt>
                <c:pt idx="489">
                  <c:v>488</c:v>
                </c:pt>
                <c:pt idx="490">
                  <c:v>489</c:v>
                </c:pt>
                <c:pt idx="491">
                  <c:v>490</c:v>
                </c:pt>
                <c:pt idx="492">
                  <c:v>491</c:v>
                </c:pt>
                <c:pt idx="493">
                  <c:v>492</c:v>
                </c:pt>
                <c:pt idx="494">
                  <c:v>493</c:v>
                </c:pt>
                <c:pt idx="495">
                  <c:v>494</c:v>
                </c:pt>
                <c:pt idx="496">
                  <c:v>495</c:v>
                </c:pt>
                <c:pt idx="497">
                  <c:v>496</c:v>
                </c:pt>
                <c:pt idx="498">
                  <c:v>497</c:v>
                </c:pt>
                <c:pt idx="499">
                  <c:v>498</c:v>
                </c:pt>
                <c:pt idx="500">
                  <c:v>499</c:v>
                </c:pt>
                <c:pt idx="501">
                  <c:v>500</c:v>
                </c:pt>
                <c:pt idx="502">
                  <c:v>501</c:v>
                </c:pt>
                <c:pt idx="503">
                  <c:v>502</c:v>
                </c:pt>
                <c:pt idx="504">
                  <c:v>503</c:v>
                </c:pt>
                <c:pt idx="505">
                  <c:v>504</c:v>
                </c:pt>
                <c:pt idx="506">
                  <c:v>505</c:v>
                </c:pt>
                <c:pt idx="507">
                  <c:v>506</c:v>
                </c:pt>
                <c:pt idx="508">
                  <c:v>507</c:v>
                </c:pt>
                <c:pt idx="509">
                  <c:v>508</c:v>
                </c:pt>
                <c:pt idx="510">
                  <c:v>509</c:v>
                </c:pt>
                <c:pt idx="511">
                  <c:v>510</c:v>
                </c:pt>
                <c:pt idx="512">
                  <c:v>511</c:v>
                </c:pt>
                <c:pt idx="513">
                  <c:v>512</c:v>
                </c:pt>
                <c:pt idx="514">
                  <c:v>513</c:v>
                </c:pt>
                <c:pt idx="515">
                  <c:v>514</c:v>
                </c:pt>
                <c:pt idx="516">
                  <c:v>515</c:v>
                </c:pt>
                <c:pt idx="517">
                  <c:v>516</c:v>
                </c:pt>
                <c:pt idx="518">
                  <c:v>517</c:v>
                </c:pt>
                <c:pt idx="519">
                  <c:v>518</c:v>
                </c:pt>
                <c:pt idx="520">
                  <c:v>519</c:v>
                </c:pt>
                <c:pt idx="521">
                  <c:v>520</c:v>
                </c:pt>
                <c:pt idx="522">
                  <c:v>521</c:v>
                </c:pt>
                <c:pt idx="523">
                  <c:v>522</c:v>
                </c:pt>
                <c:pt idx="524">
                  <c:v>523</c:v>
                </c:pt>
                <c:pt idx="525">
                  <c:v>524</c:v>
                </c:pt>
                <c:pt idx="526">
                  <c:v>525</c:v>
                </c:pt>
                <c:pt idx="527">
                  <c:v>526</c:v>
                </c:pt>
                <c:pt idx="528">
                  <c:v>527</c:v>
                </c:pt>
                <c:pt idx="529">
                  <c:v>528</c:v>
                </c:pt>
                <c:pt idx="530">
                  <c:v>529</c:v>
                </c:pt>
                <c:pt idx="531">
                  <c:v>530</c:v>
                </c:pt>
                <c:pt idx="532">
                  <c:v>531</c:v>
                </c:pt>
                <c:pt idx="533">
                  <c:v>532</c:v>
                </c:pt>
                <c:pt idx="534">
                  <c:v>533</c:v>
                </c:pt>
                <c:pt idx="535">
                  <c:v>534</c:v>
                </c:pt>
                <c:pt idx="536">
                  <c:v>535</c:v>
                </c:pt>
                <c:pt idx="537">
                  <c:v>536</c:v>
                </c:pt>
                <c:pt idx="538">
                  <c:v>537</c:v>
                </c:pt>
                <c:pt idx="539">
                  <c:v>538</c:v>
                </c:pt>
                <c:pt idx="540">
                  <c:v>539</c:v>
                </c:pt>
                <c:pt idx="541">
                  <c:v>540</c:v>
                </c:pt>
                <c:pt idx="542">
                  <c:v>541</c:v>
                </c:pt>
                <c:pt idx="543">
                  <c:v>542</c:v>
                </c:pt>
                <c:pt idx="544">
                  <c:v>543</c:v>
                </c:pt>
                <c:pt idx="545">
                  <c:v>544</c:v>
                </c:pt>
                <c:pt idx="546">
                  <c:v>545</c:v>
                </c:pt>
                <c:pt idx="547">
                  <c:v>546</c:v>
                </c:pt>
                <c:pt idx="548">
                  <c:v>547</c:v>
                </c:pt>
                <c:pt idx="549">
                  <c:v>548</c:v>
                </c:pt>
                <c:pt idx="550">
                  <c:v>549</c:v>
                </c:pt>
                <c:pt idx="551">
                  <c:v>550</c:v>
                </c:pt>
                <c:pt idx="552">
                  <c:v>551</c:v>
                </c:pt>
                <c:pt idx="553">
                  <c:v>552</c:v>
                </c:pt>
                <c:pt idx="554">
                  <c:v>553</c:v>
                </c:pt>
                <c:pt idx="555">
                  <c:v>554</c:v>
                </c:pt>
                <c:pt idx="556">
                  <c:v>555</c:v>
                </c:pt>
                <c:pt idx="557">
                  <c:v>556</c:v>
                </c:pt>
                <c:pt idx="558">
                  <c:v>557</c:v>
                </c:pt>
                <c:pt idx="559">
                  <c:v>558</c:v>
                </c:pt>
                <c:pt idx="560">
                  <c:v>559</c:v>
                </c:pt>
                <c:pt idx="561">
                  <c:v>560</c:v>
                </c:pt>
                <c:pt idx="562">
                  <c:v>561</c:v>
                </c:pt>
                <c:pt idx="563">
                  <c:v>562</c:v>
                </c:pt>
                <c:pt idx="564">
                  <c:v>563</c:v>
                </c:pt>
                <c:pt idx="565">
                  <c:v>564</c:v>
                </c:pt>
                <c:pt idx="566">
                  <c:v>565</c:v>
                </c:pt>
                <c:pt idx="567">
                  <c:v>566</c:v>
                </c:pt>
                <c:pt idx="568">
                  <c:v>567</c:v>
                </c:pt>
                <c:pt idx="569">
                  <c:v>568</c:v>
                </c:pt>
                <c:pt idx="570">
                  <c:v>569</c:v>
                </c:pt>
                <c:pt idx="571">
                  <c:v>570</c:v>
                </c:pt>
                <c:pt idx="572">
                  <c:v>571</c:v>
                </c:pt>
                <c:pt idx="573">
                  <c:v>572</c:v>
                </c:pt>
                <c:pt idx="574">
                  <c:v>573</c:v>
                </c:pt>
                <c:pt idx="575">
                  <c:v>574</c:v>
                </c:pt>
                <c:pt idx="576">
                  <c:v>575</c:v>
                </c:pt>
                <c:pt idx="577">
                  <c:v>576</c:v>
                </c:pt>
                <c:pt idx="578">
                  <c:v>577</c:v>
                </c:pt>
                <c:pt idx="579">
                  <c:v>578</c:v>
                </c:pt>
                <c:pt idx="580">
                  <c:v>579</c:v>
                </c:pt>
                <c:pt idx="581">
                  <c:v>580</c:v>
                </c:pt>
                <c:pt idx="582">
                  <c:v>581</c:v>
                </c:pt>
                <c:pt idx="583">
                  <c:v>582</c:v>
                </c:pt>
                <c:pt idx="584">
                  <c:v>583</c:v>
                </c:pt>
                <c:pt idx="585">
                  <c:v>584</c:v>
                </c:pt>
                <c:pt idx="586">
                  <c:v>585</c:v>
                </c:pt>
                <c:pt idx="587">
                  <c:v>586</c:v>
                </c:pt>
                <c:pt idx="588">
                  <c:v>587</c:v>
                </c:pt>
                <c:pt idx="589">
                  <c:v>588</c:v>
                </c:pt>
                <c:pt idx="590">
                  <c:v>589</c:v>
                </c:pt>
                <c:pt idx="591">
                  <c:v>590</c:v>
                </c:pt>
                <c:pt idx="592">
                  <c:v>591</c:v>
                </c:pt>
                <c:pt idx="593">
                  <c:v>592</c:v>
                </c:pt>
                <c:pt idx="594">
                  <c:v>593</c:v>
                </c:pt>
                <c:pt idx="595">
                  <c:v>594</c:v>
                </c:pt>
                <c:pt idx="596">
                  <c:v>595</c:v>
                </c:pt>
                <c:pt idx="597">
                  <c:v>596</c:v>
                </c:pt>
                <c:pt idx="598">
                  <c:v>597</c:v>
                </c:pt>
                <c:pt idx="599">
                  <c:v>598</c:v>
                </c:pt>
                <c:pt idx="600">
                  <c:v>599</c:v>
                </c:pt>
                <c:pt idx="601">
                  <c:v>600</c:v>
                </c:pt>
                <c:pt idx="602">
                  <c:v>601</c:v>
                </c:pt>
                <c:pt idx="603">
                  <c:v>602</c:v>
                </c:pt>
                <c:pt idx="604">
                  <c:v>603</c:v>
                </c:pt>
                <c:pt idx="605">
                  <c:v>604</c:v>
                </c:pt>
                <c:pt idx="606">
                  <c:v>605</c:v>
                </c:pt>
                <c:pt idx="607">
                  <c:v>606</c:v>
                </c:pt>
                <c:pt idx="608">
                  <c:v>607</c:v>
                </c:pt>
                <c:pt idx="609">
                  <c:v>608</c:v>
                </c:pt>
                <c:pt idx="610">
                  <c:v>609</c:v>
                </c:pt>
                <c:pt idx="611">
                  <c:v>610</c:v>
                </c:pt>
                <c:pt idx="612">
                  <c:v>611</c:v>
                </c:pt>
                <c:pt idx="613">
                  <c:v>612</c:v>
                </c:pt>
                <c:pt idx="614">
                  <c:v>613</c:v>
                </c:pt>
                <c:pt idx="615">
                  <c:v>614</c:v>
                </c:pt>
                <c:pt idx="616">
                  <c:v>615</c:v>
                </c:pt>
                <c:pt idx="617">
                  <c:v>616</c:v>
                </c:pt>
                <c:pt idx="618">
                  <c:v>617</c:v>
                </c:pt>
                <c:pt idx="619">
                  <c:v>618</c:v>
                </c:pt>
                <c:pt idx="620">
                  <c:v>619</c:v>
                </c:pt>
                <c:pt idx="621">
                  <c:v>620</c:v>
                </c:pt>
                <c:pt idx="622">
                  <c:v>621</c:v>
                </c:pt>
                <c:pt idx="623">
                  <c:v>622</c:v>
                </c:pt>
                <c:pt idx="624">
                  <c:v>623</c:v>
                </c:pt>
                <c:pt idx="625">
                  <c:v>624</c:v>
                </c:pt>
                <c:pt idx="626">
                  <c:v>625</c:v>
                </c:pt>
                <c:pt idx="627">
                  <c:v>626</c:v>
                </c:pt>
                <c:pt idx="628">
                  <c:v>627</c:v>
                </c:pt>
                <c:pt idx="629">
                  <c:v>628</c:v>
                </c:pt>
                <c:pt idx="630">
                  <c:v>629</c:v>
                </c:pt>
                <c:pt idx="631">
                  <c:v>630</c:v>
                </c:pt>
                <c:pt idx="632">
                  <c:v>631</c:v>
                </c:pt>
                <c:pt idx="633">
                  <c:v>632</c:v>
                </c:pt>
                <c:pt idx="634">
                  <c:v>633</c:v>
                </c:pt>
                <c:pt idx="635">
                  <c:v>634</c:v>
                </c:pt>
                <c:pt idx="636">
                  <c:v>635</c:v>
                </c:pt>
                <c:pt idx="637">
                  <c:v>636</c:v>
                </c:pt>
                <c:pt idx="638">
                  <c:v>637</c:v>
                </c:pt>
                <c:pt idx="639">
                  <c:v>638</c:v>
                </c:pt>
                <c:pt idx="640">
                  <c:v>639</c:v>
                </c:pt>
                <c:pt idx="641">
                  <c:v>640</c:v>
                </c:pt>
                <c:pt idx="642">
                  <c:v>641</c:v>
                </c:pt>
                <c:pt idx="643">
                  <c:v>642</c:v>
                </c:pt>
                <c:pt idx="644">
                  <c:v>643</c:v>
                </c:pt>
                <c:pt idx="645">
                  <c:v>644</c:v>
                </c:pt>
                <c:pt idx="646">
                  <c:v>645</c:v>
                </c:pt>
                <c:pt idx="647">
                  <c:v>646</c:v>
                </c:pt>
                <c:pt idx="648">
                  <c:v>647</c:v>
                </c:pt>
                <c:pt idx="649">
                  <c:v>648</c:v>
                </c:pt>
                <c:pt idx="650">
                  <c:v>649</c:v>
                </c:pt>
                <c:pt idx="651">
                  <c:v>650</c:v>
                </c:pt>
                <c:pt idx="652">
                  <c:v>651</c:v>
                </c:pt>
                <c:pt idx="653">
                  <c:v>652</c:v>
                </c:pt>
                <c:pt idx="654">
                  <c:v>653</c:v>
                </c:pt>
                <c:pt idx="655">
                  <c:v>654</c:v>
                </c:pt>
                <c:pt idx="656">
                  <c:v>655</c:v>
                </c:pt>
                <c:pt idx="657">
                  <c:v>656</c:v>
                </c:pt>
                <c:pt idx="658">
                  <c:v>657</c:v>
                </c:pt>
                <c:pt idx="659">
                  <c:v>658</c:v>
                </c:pt>
                <c:pt idx="660">
                  <c:v>659</c:v>
                </c:pt>
                <c:pt idx="661">
                  <c:v>660</c:v>
                </c:pt>
                <c:pt idx="662">
                  <c:v>661</c:v>
                </c:pt>
                <c:pt idx="663">
                  <c:v>662</c:v>
                </c:pt>
                <c:pt idx="664">
                  <c:v>663</c:v>
                </c:pt>
                <c:pt idx="665">
                  <c:v>664</c:v>
                </c:pt>
                <c:pt idx="666">
                  <c:v>665</c:v>
                </c:pt>
                <c:pt idx="667">
                  <c:v>666</c:v>
                </c:pt>
                <c:pt idx="668">
                  <c:v>667</c:v>
                </c:pt>
                <c:pt idx="669">
                  <c:v>668</c:v>
                </c:pt>
                <c:pt idx="670">
                  <c:v>669</c:v>
                </c:pt>
                <c:pt idx="671">
                  <c:v>670</c:v>
                </c:pt>
                <c:pt idx="672">
                  <c:v>671</c:v>
                </c:pt>
                <c:pt idx="673">
                  <c:v>672</c:v>
                </c:pt>
                <c:pt idx="674">
                  <c:v>673</c:v>
                </c:pt>
                <c:pt idx="675">
                  <c:v>674</c:v>
                </c:pt>
                <c:pt idx="676">
                  <c:v>675</c:v>
                </c:pt>
                <c:pt idx="677">
                  <c:v>676</c:v>
                </c:pt>
                <c:pt idx="678">
                  <c:v>677</c:v>
                </c:pt>
                <c:pt idx="679">
                  <c:v>678</c:v>
                </c:pt>
                <c:pt idx="680">
                  <c:v>679</c:v>
                </c:pt>
                <c:pt idx="681">
                  <c:v>680</c:v>
                </c:pt>
                <c:pt idx="682">
                  <c:v>681</c:v>
                </c:pt>
                <c:pt idx="683">
                  <c:v>682</c:v>
                </c:pt>
                <c:pt idx="684">
                  <c:v>683</c:v>
                </c:pt>
                <c:pt idx="685">
                  <c:v>684</c:v>
                </c:pt>
                <c:pt idx="686">
                  <c:v>685</c:v>
                </c:pt>
                <c:pt idx="687">
                  <c:v>686</c:v>
                </c:pt>
                <c:pt idx="688">
                  <c:v>687</c:v>
                </c:pt>
                <c:pt idx="689">
                  <c:v>688</c:v>
                </c:pt>
                <c:pt idx="690">
                  <c:v>689</c:v>
                </c:pt>
                <c:pt idx="691">
                  <c:v>690</c:v>
                </c:pt>
                <c:pt idx="692">
                  <c:v>691</c:v>
                </c:pt>
                <c:pt idx="693">
                  <c:v>692</c:v>
                </c:pt>
                <c:pt idx="694">
                  <c:v>693</c:v>
                </c:pt>
                <c:pt idx="695">
                  <c:v>694</c:v>
                </c:pt>
                <c:pt idx="696">
                  <c:v>695</c:v>
                </c:pt>
                <c:pt idx="697">
                  <c:v>696</c:v>
                </c:pt>
                <c:pt idx="698">
                  <c:v>697</c:v>
                </c:pt>
                <c:pt idx="699">
                  <c:v>698</c:v>
                </c:pt>
                <c:pt idx="700">
                  <c:v>699</c:v>
                </c:pt>
                <c:pt idx="701">
                  <c:v>700</c:v>
                </c:pt>
                <c:pt idx="702">
                  <c:v>701</c:v>
                </c:pt>
                <c:pt idx="703">
                  <c:v>702</c:v>
                </c:pt>
                <c:pt idx="704">
                  <c:v>703</c:v>
                </c:pt>
                <c:pt idx="705">
                  <c:v>704</c:v>
                </c:pt>
                <c:pt idx="706">
                  <c:v>705</c:v>
                </c:pt>
                <c:pt idx="707">
                  <c:v>706</c:v>
                </c:pt>
                <c:pt idx="708">
                  <c:v>707</c:v>
                </c:pt>
                <c:pt idx="709">
                  <c:v>708</c:v>
                </c:pt>
                <c:pt idx="710">
                  <c:v>709</c:v>
                </c:pt>
                <c:pt idx="711">
                  <c:v>710</c:v>
                </c:pt>
                <c:pt idx="712">
                  <c:v>711</c:v>
                </c:pt>
                <c:pt idx="713">
                  <c:v>712</c:v>
                </c:pt>
                <c:pt idx="714">
                  <c:v>713</c:v>
                </c:pt>
                <c:pt idx="715">
                  <c:v>714</c:v>
                </c:pt>
                <c:pt idx="716">
                  <c:v>715</c:v>
                </c:pt>
                <c:pt idx="717">
                  <c:v>716</c:v>
                </c:pt>
                <c:pt idx="718">
                  <c:v>717</c:v>
                </c:pt>
                <c:pt idx="719">
                  <c:v>718</c:v>
                </c:pt>
                <c:pt idx="720">
                  <c:v>719</c:v>
                </c:pt>
                <c:pt idx="721">
                  <c:v>720</c:v>
                </c:pt>
                <c:pt idx="722">
                  <c:v>721</c:v>
                </c:pt>
                <c:pt idx="723">
                  <c:v>722</c:v>
                </c:pt>
                <c:pt idx="724">
                  <c:v>723</c:v>
                </c:pt>
                <c:pt idx="725">
                  <c:v>724</c:v>
                </c:pt>
                <c:pt idx="726">
                  <c:v>725</c:v>
                </c:pt>
                <c:pt idx="727">
                  <c:v>726</c:v>
                </c:pt>
                <c:pt idx="728">
                  <c:v>727</c:v>
                </c:pt>
                <c:pt idx="729">
                  <c:v>728</c:v>
                </c:pt>
                <c:pt idx="730">
                  <c:v>729</c:v>
                </c:pt>
                <c:pt idx="731">
                  <c:v>730</c:v>
                </c:pt>
                <c:pt idx="732">
                  <c:v>731</c:v>
                </c:pt>
                <c:pt idx="733">
                  <c:v>732</c:v>
                </c:pt>
                <c:pt idx="734">
                  <c:v>733</c:v>
                </c:pt>
                <c:pt idx="735">
                  <c:v>734</c:v>
                </c:pt>
                <c:pt idx="736">
                  <c:v>735</c:v>
                </c:pt>
                <c:pt idx="737">
                  <c:v>736</c:v>
                </c:pt>
                <c:pt idx="738">
                  <c:v>737</c:v>
                </c:pt>
                <c:pt idx="739">
                  <c:v>738</c:v>
                </c:pt>
                <c:pt idx="740">
                  <c:v>739</c:v>
                </c:pt>
                <c:pt idx="741">
                  <c:v>740</c:v>
                </c:pt>
                <c:pt idx="742">
                  <c:v>741</c:v>
                </c:pt>
                <c:pt idx="743">
                  <c:v>742</c:v>
                </c:pt>
                <c:pt idx="744">
                  <c:v>743</c:v>
                </c:pt>
                <c:pt idx="745">
                  <c:v>744</c:v>
                </c:pt>
                <c:pt idx="746">
                  <c:v>745</c:v>
                </c:pt>
                <c:pt idx="747">
                  <c:v>746</c:v>
                </c:pt>
                <c:pt idx="748">
                  <c:v>747</c:v>
                </c:pt>
                <c:pt idx="749">
                  <c:v>748</c:v>
                </c:pt>
                <c:pt idx="750">
                  <c:v>749</c:v>
                </c:pt>
                <c:pt idx="751">
                  <c:v>750</c:v>
                </c:pt>
                <c:pt idx="752">
                  <c:v>751</c:v>
                </c:pt>
                <c:pt idx="753">
                  <c:v>752</c:v>
                </c:pt>
                <c:pt idx="754">
                  <c:v>753</c:v>
                </c:pt>
                <c:pt idx="755">
                  <c:v>754</c:v>
                </c:pt>
                <c:pt idx="756">
                  <c:v>755</c:v>
                </c:pt>
                <c:pt idx="757">
                  <c:v>756</c:v>
                </c:pt>
                <c:pt idx="758">
                  <c:v>757</c:v>
                </c:pt>
                <c:pt idx="759">
                  <c:v>758</c:v>
                </c:pt>
                <c:pt idx="760">
                  <c:v>759</c:v>
                </c:pt>
                <c:pt idx="761">
                  <c:v>760</c:v>
                </c:pt>
                <c:pt idx="762">
                  <c:v>761</c:v>
                </c:pt>
                <c:pt idx="763">
                  <c:v>762</c:v>
                </c:pt>
                <c:pt idx="764">
                  <c:v>763</c:v>
                </c:pt>
                <c:pt idx="765">
                  <c:v>764</c:v>
                </c:pt>
                <c:pt idx="766">
                  <c:v>765</c:v>
                </c:pt>
                <c:pt idx="767">
                  <c:v>766</c:v>
                </c:pt>
                <c:pt idx="768">
                  <c:v>767</c:v>
                </c:pt>
                <c:pt idx="769">
                  <c:v>768</c:v>
                </c:pt>
                <c:pt idx="770">
                  <c:v>769</c:v>
                </c:pt>
                <c:pt idx="771">
                  <c:v>770</c:v>
                </c:pt>
                <c:pt idx="772">
                  <c:v>771</c:v>
                </c:pt>
                <c:pt idx="773">
                  <c:v>772</c:v>
                </c:pt>
                <c:pt idx="774">
                  <c:v>773</c:v>
                </c:pt>
                <c:pt idx="775">
                  <c:v>774</c:v>
                </c:pt>
                <c:pt idx="776">
                  <c:v>775</c:v>
                </c:pt>
                <c:pt idx="777">
                  <c:v>776</c:v>
                </c:pt>
                <c:pt idx="778">
                  <c:v>777</c:v>
                </c:pt>
                <c:pt idx="779">
                  <c:v>778</c:v>
                </c:pt>
                <c:pt idx="780">
                  <c:v>779</c:v>
                </c:pt>
                <c:pt idx="781">
                  <c:v>780</c:v>
                </c:pt>
                <c:pt idx="782">
                  <c:v>781</c:v>
                </c:pt>
                <c:pt idx="783">
                  <c:v>782</c:v>
                </c:pt>
                <c:pt idx="784">
                  <c:v>783</c:v>
                </c:pt>
                <c:pt idx="785">
                  <c:v>784</c:v>
                </c:pt>
                <c:pt idx="786">
                  <c:v>785</c:v>
                </c:pt>
                <c:pt idx="787">
                  <c:v>786</c:v>
                </c:pt>
                <c:pt idx="788">
                  <c:v>787</c:v>
                </c:pt>
                <c:pt idx="789">
                  <c:v>788</c:v>
                </c:pt>
                <c:pt idx="790">
                  <c:v>789</c:v>
                </c:pt>
                <c:pt idx="791">
                  <c:v>790</c:v>
                </c:pt>
                <c:pt idx="792">
                  <c:v>791</c:v>
                </c:pt>
                <c:pt idx="793">
                  <c:v>792</c:v>
                </c:pt>
                <c:pt idx="794">
                  <c:v>793</c:v>
                </c:pt>
                <c:pt idx="795">
                  <c:v>794</c:v>
                </c:pt>
                <c:pt idx="796">
                  <c:v>795</c:v>
                </c:pt>
                <c:pt idx="797">
                  <c:v>796</c:v>
                </c:pt>
                <c:pt idx="798">
                  <c:v>797</c:v>
                </c:pt>
                <c:pt idx="799">
                  <c:v>798</c:v>
                </c:pt>
                <c:pt idx="800">
                  <c:v>799</c:v>
                </c:pt>
                <c:pt idx="801">
                  <c:v>800</c:v>
                </c:pt>
                <c:pt idx="802">
                  <c:v>801</c:v>
                </c:pt>
                <c:pt idx="803">
                  <c:v>802</c:v>
                </c:pt>
                <c:pt idx="804">
                  <c:v>803</c:v>
                </c:pt>
                <c:pt idx="805">
                  <c:v>804</c:v>
                </c:pt>
                <c:pt idx="806">
                  <c:v>805</c:v>
                </c:pt>
                <c:pt idx="807">
                  <c:v>806</c:v>
                </c:pt>
                <c:pt idx="808">
                  <c:v>807</c:v>
                </c:pt>
                <c:pt idx="809">
                  <c:v>808</c:v>
                </c:pt>
                <c:pt idx="810">
                  <c:v>809</c:v>
                </c:pt>
                <c:pt idx="811">
                  <c:v>810</c:v>
                </c:pt>
                <c:pt idx="812">
                  <c:v>811</c:v>
                </c:pt>
                <c:pt idx="813">
                  <c:v>812</c:v>
                </c:pt>
                <c:pt idx="814">
                  <c:v>813</c:v>
                </c:pt>
                <c:pt idx="815">
                  <c:v>814</c:v>
                </c:pt>
                <c:pt idx="816">
                  <c:v>815</c:v>
                </c:pt>
                <c:pt idx="817">
                  <c:v>816</c:v>
                </c:pt>
                <c:pt idx="818">
                  <c:v>817</c:v>
                </c:pt>
                <c:pt idx="819">
                  <c:v>818</c:v>
                </c:pt>
                <c:pt idx="820">
                  <c:v>819</c:v>
                </c:pt>
                <c:pt idx="821">
                  <c:v>820</c:v>
                </c:pt>
                <c:pt idx="822">
                  <c:v>821</c:v>
                </c:pt>
                <c:pt idx="823">
                  <c:v>822</c:v>
                </c:pt>
                <c:pt idx="824">
                  <c:v>823</c:v>
                </c:pt>
                <c:pt idx="825">
                  <c:v>824</c:v>
                </c:pt>
                <c:pt idx="826">
                  <c:v>825</c:v>
                </c:pt>
                <c:pt idx="827">
                  <c:v>826</c:v>
                </c:pt>
                <c:pt idx="828">
                  <c:v>827</c:v>
                </c:pt>
                <c:pt idx="829">
                  <c:v>828</c:v>
                </c:pt>
                <c:pt idx="830">
                  <c:v>829</c:v>
                </c:pt>
                <c:pt idx="831">
                  <c:v>830</c:v>
                </c:pt>
                <c:pt idx="832">
                  <c:v>831</c:v>
                </c:pt>
                <c:pt idx="833">
                  <c:v>832</c:v>
                </c:pt>
                <c:pt idx="834">
                  <c:v>833</c:v>
                </c:pt>
                <c:pt idx="835">
                  <c:v>834</c:v>
                </c:pt>
                <c:pt idx="836">
                  <c:v>835</c:v>
                </c:pt>
                <c:pt idx="837">
                  <c:v>836</c:v>
                </c:pt>
                <c:pt idx="838">
                  <c:v>837</c:v>
                </c:pt>
                <c:pt idx="839">
                  <c:v>838</c:v>
                </c:pt>
                <c:pt idx="840">
                  <c:v>839</c:v>
                </c:pt>
                <c:pt idx="841">
                  <c:v>840</c:v>
                </c:pt>
                <c:pt idx="842">
                  <c:v>841</c:v>
                </c:pt>
                <c:pt idx="843">
                  <c:v>842</c:v>
                </c:pt>
                <c:pt idx="844">
                  <c:v>843</c:v>
                </c:pt>
                <c:pt idx="845">
                  <c:v>844</c:v>
                </c:pt>
                <c:pt idx="846">
                  <c:v>845</c:v>
                </c:pt>
                <c:pt idx="847">
                  <c:v>846</c:v>
                </c:pt>
                <c:pt idx="848">
                  <c:v>847</c:v>
                </c:pt>
                <c:pt idx="849">
                  <c:v>848</c:v>
                </c:pt>
                <c:pt idx="850">
                  <c:v>849</c:v>
                </c:pt>
                <c:pt idx="851">
                  <c:v>850</c:v>
                </c:pt>
                <c:pt idx="852">
                  <c:v>851</c:v>
                </c:pt>
                <c:pt idx="853">
                  <c:v>852</c:v>
                </c:pt>
                <c:pt idx="854">
                  <c:v>853</c:v>
                </c:pt>
                <c:pt idx="855">
                  <c:v>854</c:v>
                </c:pt>
                <c:pt idx="856">
                  <c:v>855</c:v>
                </c:pt>
                <c:pt idx="857">
                  <c:v>856</c:v>
                </c:pt>
                <c:pt idx="858">
                  <c:v>857</c:v>
                </c:pt>
                <c:pt idx="859">
                  <c:v>858</c:v>
                </c:pt>
                <c:pt idx="860">
                  <c:v>859</c:v>
                </c:pt>
                <c:pt idx="861">
                  <c:v>860</c:v>
                </c:pt>
                <c:pt idx="862">
                  <c:v>861</c:v>
                </c:pt>
                <c:pt idx="863">
                  <c:v>862</c:v>
                </c:pt>
                <c:pt idx="864">
                  <c:v>863</c:v>
                </c:pt>
                <c:pt idx="865">
                  <c:v>864</c:v>
                </c:pt>
                <c:pt idx="866">
                  <c:v>865</c:v>
                </c:pt>
                <c:pt idx="867">
                  <c:v>866</c:v>
                </c:pt>
                <c:pt idx="868">
                  <c:v>867</c:v>
                </c:pt>
                <c:pt idx="869">
                  <c:v>868</c:v>
                </c:pt>
                <c:pt idx="870">
                  <c:v>869</c:v>
                </c:pt>
                <c:pt idx="871">
                  <c:v>870</c:v>
                </c:pt>
                <c:pt idx="872">
                  <c:v>871</c:v>
                </c:pt>
                <c:pt idx="873">
                  <c:v>872</c:v>
                </c:pt>
                <c:pt idx="874">
                  <c:v>873</c:v>
                </c:pt>
                <c:pt idx="875">
                  <c:v>874</c:v>
                </c:pt>
                <c:pt idx="876">
                  <c:v>875</c:v>
                </c:pt>
                <c:pt idx="877">
                  <c:v>876</c:v>
                </c:pt>
                <c:pt idx="878">
                  <c:v>877</c:v>
                </c:pt>
                <c:pt idx="879">
                  <c:v>878</c:v>
                </c:pt>
                <c:pt idx="880">
                  <c:v>879</c:v>
                </c:pt>
                <c:pt idx="881">
                  <c:v>880</c:v>
                </c:pt>
                <c:pt idx="882">
                  <c:v>881</c:v>
                </c:pt>
                <c:pt idx="883">
                  <c:v>882</c:v>
                </c:pt>
                <c:pt idx="884">
                  <c:v>883</c:v>
                </c:pt>
                <c:pt idx="885">
                  <c:v>884</c:v>
                </c:pt>
                <c:pt idx="886">
                  <c:v>885</c:v>
                </c:pt>
                <c:pt idx="887">
                  <c:v>886</c:v>
                </c:pt>
                <c:pt idx="888">
                  <c:v>887</c:v>
                </c:pt>
                <c:pt idx="889">
                  <c:v>888</c:v>
                </c:pt>
                <c:pt idx="890">
                  <c:v>889</c:v>
                </c:pt>
                <c:pt idx="891">
                  <c:v>890</c:v>
                </c:pt>
                <c:pt idx="892">
                  <c:v>891</c:v>
                </c:pt>
                <c:pt idx="893">
                  <c:v>892</c:v>
                </c:pt>
                <c:pt idx="894">
                  <c:v>893</c:v>
                </c:pt>
                <c:pt idx="895">
                  <c:v>894</c:v>
                </c:pt>
                <c:pt idx="896">
                  <c:v>895</c:v>
                </c:pt>
                <c:pt idx="897">
                  <c:v>896</c:v>
                </c:pt>
                <c:pt idx="898">
                  <c:v>897</c:v>
                </c:pt>
                <c:pt idx="899">
                  <c:v>898</c:v>
                </c:pt>
                <c:pt idx="900">
                  <c:v>899</c:v>
                </c:pt>
                <c:pt idx="901">
                  <c:v>900</c:v>
                </c:pt>
                <c:pt idx="902">
                  <c:v>901</c:v>
                </c:pt>
                <c:pt idx="903">
                  <c:v>902</c:v>
                </c:pt>
                <c:pt idx="904">
                  <c:v>903</c:v>
                </c:pt>
                <c:pt idx="905">
                  <c:v>904</c:v>
                </c:pt>
                <c:pt idx="906">
                  <c:v>905</c:v>
                </c:pt>
                <c:pt idx="907">
                  <c:v>906</c:v>
                </c:pt>
                <c:pt idx="908">
                  <c:v>907</c:v>
                </c:pt>
                <c:pt idx="909">
                  <c:v>908</c:v>
                </c:pt>
                <c:pt idx="910">
                  <c:v>909</c:v>
                </c:pt>
                <c:pt idx="911">
                  <c:v>910</c:v>
                </c:pt>
                <c:pt idx="912">
                  <c:v>911</c:v>
                </c:pt>
                <c:pt idx="913">
                  <c:v>912</c:v>
                </c:pt>
                <c:pt idx="914">
                  <c:v>913</c:v>
                </c:pt>
                <c:pt idx="915">
                  <c:v>914</c:v>
                </c:pt>
                <c:pt idx="916">
                  <c:v>915</c:v>
                </c:pt>
                <c:pt idx="917">
                  <c:v>916</c:v>
                </c:pt>
                <c:pt idx="918">
                  <c:v>917</c:v>
                </c:pt>
                <c:pt idx="919">
                  <c:v>918</c:v>
                </c:pt>
                <c:pt idx="920">
                  <c:v>919</c:v>
                </c:pt>
                <c:pt idx="921">
                  <c:v>920</c:v>
                </c:pt>
                <c:pt idx="922">
                  <c:v>921</c:v>
                </c:pt>
                <c:pt idx="923">
                  <c:v>922</c:v>
                </c:pt>
                <c:pt idx="924">
                  <c:v>923</c:v>
                </c:pt>
                <c:pt idx="925">
                  <c:v>924</c:v>
                </c:pt>
                <c:pt idx="926">
                  <c:v>925</c:v>
                </c:pt>
                <c:pt idx="927">
                  <c:v>926</c:v>
                </c:pt>
                <c:pt idx="928">
                  <c:v>927</c:v>
                </c:pt>
                <c:pt idx="929">
                  <c:v>928</c:v>
                </c:pt>
                <c:pt idx="930">
                  <c:v>929</c:v>
                </c:pt>
                <c:pt idx="931">
                  <c:v>930</c:v>
                </c:pt>
                <c:pt idx="932">
                  <c:v>931</c:v>
                </c:pt>
                <c:pt idx="933">
                  <c:v>932</c:v>
                </c:pt>
                <c:pt idx="934">
                  <c:v>933</c:v>
                </c:pt>
                <c:pt idx="935">
                  <c:v>934</c:v>
                </c:pt>
                <c:pt idx="936">
                  <c:v>935</c:v>
                </c:pt>
                <c:pt idx="937">
                  <c:v>936</c:v>
                </c:pt>
                <c:pt idx="938">
                  <c:v>937</c:v>
                </c:pt>
                <c:pt idx="939">
                  <c:v>938</c:v>
                </c:pt>
                <c:pt idx="940">
                  <c:v>939</c:v>
                </c:pt>
                <c:pt idx="941">
                  <c:v>940</c:v>
                </c:pt>
                <c:pt idx="942">
                  <c:v>941</c:v>
                </c:pt>
                <c:pt idx="943">
                  <c:v>942</c:v>
                </c:pt>
                <c:pt idx="944">
                  <c:v>943</c:v>
                </c:pt>
                <c:pt idx="945">
                  <c:v>944</c:v>
                </c:pt>
                <c:pt idx="946">
                  <c:v>945</c:v>
                </c:pt>
                <c:pt idx="947">
                  <c:v>946</c:v>
                </c:pt>
                <c:pt idx="948">
                  <c:v>947</c:v>
                </c:pt>
                <c:pt idx="949">
                  <c:v>948</c:v>
                </c:pt>
                <c:pt idx="950">
                  <c:v>949</c:v>
                </c:pt>
                <c:pt idx="951">
                  <c:v>950</c:v>
                </c:pt>
                <c:pt idx="952">
                  <c:v>951</c:v>
                </c:pt>
                <c:pt idx="953">
                  <c:v>952</c:v>
                </c:pt>
                <c:pt idx="954">
                  <c:v>953</c:v>
                </c:pt>
                <c:pt idx="955">
                  <c:v>954</c:v>
                </c:pt>
                <c:pt idx="956">
                  <c:v>955</c:v>
                </c:pt>
                <c:pt idx="957">
                  <c:v>956</c:v>
                </c:pt>
                <c:pt idx="958">
                  <c:v>957</c:v>
                </c:pt>
                <c:pt idx="959">
                  <c:v>958</c:v>
                </c:pt>
                <c:pt idx="960">
                  <c:v>959</c:v>
                </c:pt>
                <c:pt idx="961">
                  <c:v>960</c:v>
                </c:pt>
                <c:pt idx="962">
                  <c:v>961</c:v>
                </c:pt>
                <c:pt idx="963">
                  <c:v>962</c:v>
                </c:pt>
                <c:pt idx="964">
                  <c:v>963</c:v>
                </c:pt>
                <c:pt idx="965">
                  <c:v>964</c:v>
                </c:pt>
                <c:pt idx="966">
                  <c:v>965</c:v>
                </c:pt>
                <c:pt idx="967">
                  <c:v>966</c:v>
                </c:pt>
                <c:pt idx="968">
                  <c:v>967</c:v>
                </c:pt>
                <c:pt idx="969">
                  <c:v>968</c:v>
                </c:pt>
                <c:pt idx="970">
                  <c:v>969</c:v>
                </c:pt>
                <c:pt idx="971">
                  <c:v>970</c:v>
                </c:pt>
                <c:pt idx="972">
                  <c:v>971</c:v>
                </c:pt>
                <c:pt idx="973">
                  <c:v>972</c:v>
                </c:pt>
                <c:pt idx="974">
                  <c:v>973</c:v>
                </c:pt>
                <c:pt idx="975">
                  <c:v>974</c:v>
                </c:pt>
                <c:pt idx="976">
                  <c:v>975</c:v>
                </c:pt>
                <c:pt idx="977">
                  <c:v>976</c:v>
                </c:pt>
                <c:pt idx="978">
                  <c:v>977</c:v>
                </c:pt>
                <c:pt idx="979">
                  <c:v>978</c:v>
                </c:pt>
                <c:pt idx="980">
                  <c:v>979</c:v>
                </c:pt>
                <c:pt idx="981">
                  <c:v>980</c:v>
                </c:pt>
                <c:pt idx="982">
                  <c:v>981</c:v>
                </c:pt>
                <c:pt idx="983">
                  <c:v>982</c:v>
                </c:pt>
                <c:pt idx="984">
                  <c:v>983</c:v>
                </c:pt>
                <c:pt idx="985">
                  <c:v>984</c:v>
                </c:pt>
                <c:pt idx="986">
                  <c:v>985</c:v>
                </c:pt>
                <c:pt idx="987">
                  <c:v>986</c:v>
                </c:pt>
                <c:pt idx="988">
                  <c:v>987</c:v>
                </c:pt>
                <c:pt idx="989">
                  <c:v>988</c:v>
                </c:pt>
                <c:pt idx="990">
                  <c:v>989</c:v>
                </c:pt>
                <c:pt idx="991">
                  <c:v>990</c:v>
                </c:pt>
                <c:pt idx="992">
                  <c:v>991</c:v>
                </c:pt>
                <c:pt idx="993">
                  <c:v>992</c:v>
                </c:pt>
                <c:pt idx="994">
                  <c:v>993</c:v>
                </c:pt>
                <c:pt idx="995">
                  <c:v>994</c:v>
                </c:pt>
                <c:pt idx="996">
                  <c:v>995</c:v>
                </c:pt>
                <c:pt idx="997">
                  <c:v>996</c:v>
                </c:pt>
                <c:pt idx="998">
                  <c:v>997</c:v>
                </c:pt>
                <c:pt idx="999">
                  <c:v>998</c:v>
                </c:pt>
                <c:pt idx="1000">
                  <c:v>999</c:v>
                </c:pt>
                <c:pt idx="1001">
                  <c:v>1000</c:v>
                </c:pt>
                <c:pt idx="1002">
                  <c:v>1001</c:v>
                </c:pt>
                <c:pt idx="1003">
                  <c:v>1002</c:v>
                </c:pt>
                <c:pt idx="1004">
                  <c:v>1003</c:v>
                </c:pt>
                <c:pt idx="1005">
                  <c:v>1004</c:v>
                </c:pt>
                <c:pt idx="1006">
                  <c:v>1005</c:v>
                </c:pt>
                <c:pt idx="1007">
                  <c:v>1006</c:v>
                </c:pt>
                <c:pt idx="1008">
                  <c:v>1007</c:v>
                </c:pt>
                <c:pt idx="1009">
                  <c:v>1008</c:v>
                </c:pt>
                <c:pt idx="1010">
                  <c:v>1009</c:v>
                </c:pt>
                <c:pt idx="1011">
                  <c:v>1010</c:v>
                </c:pt>
                <c:pt idx="1012">
                  <c:v>1011</c:v>
                </c:pt>
                <c:pt idx="1013">
                  <c:v>1012</c:v>
                </c:pt>
                <c:pt idx="1014">
                  <c:v>1013</c:v>
                </c:pt>
                <c:pt idx="1015">
                  <c:v>1014</c:v>
                </c:pt>
                <c:pt idx="1016">
                  <c:v>1015</c:v>
                </c:pt>
                <c:pt idx="1017">
                  <c:v>1016</c:v>
                </c:pt>
                <c:pt idx="1018">
                  <c:v>1017</c:v>
                </c:pt>
                <c:pt idx="1019">
                  <c:v>1018</c:v>
                </c:pt>
                <c:pt idx="1020">
                  <c:v>1019</c:v>
                </c:pt>
                <c:pt idx="1021">
                  <c:v>1020</c:v>
                </c:pt>
                <c:pt idx="1022">
                  <c:v>1021</c:v>
                </c:pt>
                <c:pt idx="1023">
                  <c:v>1022</c:v>
                </c:pt>
                <c:pt idx="1024">
                  <c:v>1023</c:v>
                </c:pt>
                <c:pt idx="1025">
                  <c:v>1024</c:v>
                </c:pt>
                <c:pt idx="1026">
                  <c:v>1025</c:v>
                </c:pt>
                <c:pt idx="1027">
                  <c:v>1026</c:v>
                </c:pt>
                <c:pt idx="1028">
                  <c:v>1027</c:v>
                </c:pt>
                <c:pt idx="1029">
                  <c:v>1028</c:v>
                </c:pt>
                <c:pt idx="1030">
                  <c:v>1029</c:v>
                </c:pt>
                <c:pt idx="1031">
                  <c:v>1030</c:v>
                </c:pt>
                <c:pt idx="1032">
                  <c:v>1031</c:v>
                </c:pt>
                <c:pt idx="1033">
                  <c:v>1032</c:v>
                </c:pt>
                <c:pt idx="1034">
                  <c:v>1033</c:v>
                </c:pt>
                <c:pt idx="1035">
                  <c:v>1034</c:v>
                </c:pt>
                <c:pt idx="1036">
                  <c:v>1035</c:v>
                </c:pt>
                <c:pt idx="1037">
                  <c:v>1036</c:v>
                </c:pt>
                <c:pt idx="1038">
                  <c:v>1037</c:v>
                </c:pt>
                <c:pt idx="1039">
                  <c:v>1038</c:v>
                </c:pt>
                <c:pt idx="1040">
                  <c:v>1039</c:v>
                </c:pt>
                <c:pt idx="1041">
                  <c:v>1040</c:v>
                </c:pt>
                <c:pt idx="1042">
                  <c:v>1041</c:v>
                </c:pt>
                <c:pt idx="1043">
                  <c:v>1042</c:v>
                </c:pt>
                <c:pt idx="1044">
                  <c:v>1043</c:v>
                </c:pt>
                <c:pt idx="1045">
                  <c:v>1044</c:v>
                </c:pt>
                <c:pt idx="1046">
                  <c:v>1045</c:v>
                </c:pt>
                <c:pt idx="1047">
                  <c:v>1046</c:v>
                </c:pt>
                <c:pt idx="1048">
                  <c:v>1047</c:v>
                </c:pt>
                <c:pt idx="1049">
                  <c:v>1048</c:v>
                </c:pt>
                <c:pt idx="1050">
                  <c:v>1049</c:v>
                </c:pt>
                <c:pt idx="1051">
                  <c:v>1050</c:v>
                </c:pt>
                <c:pt idx="1052">
                  <c:v>1051</c:v>
                </c:pt>
                <c:pt idx="1053">
                  <c:v>1052</c:v>
                </c:pt>
                <c:pt idx="1054">
                  <c:v>1053</c:v>
                </c:pt>
                <c:pt idx="1055">
                  <c:v>1054</c:v>
                </c:pt>
                <c:pt idx="1056">
                  <c:v>1055</c:v>
                </c:pt>
                <c:pt idx="1057">
                  <c:v>1056</c:v>
                </c:pt>
                <c:pt idx="1058">
                  <c:v>1057</c:v>
                </c:pt>
                <c:pt idx="1059">
                  <c:v>1058</c:v>
                </c:pt>
                <c:pt idx="1060">
                  <c:v>1059</c:v>
                </c:pt>
                <c:pt idx="1061">
                  <c:v>1060</c:v>
                </c:pt>
                <c:pt idx="1062">
                  <c:v>1061</c:v>
                </c:pt>
                <c:pt idx="1063">
                  <c:v>1062</c:v>
                </c:pt>
                <c:pt idx="1064">
                  <c:v>1063</c:v>
                </c:pt>
                <c:pt idx="1065">
                  <c:v>1064</c:v>
                </c:pt>
                <c:pt idx="1066">
                  <c:v>1065</c:v>
                </c:pt>
                <c:pt idx="1067">
                  <c:v>1066</c:v>
                </c:pt>
                <c:pt idx="1068">
                  <c:v>1067</c:v>
                </c:pt>
                <c:pt idx="1069">
                  <c:v>1068</c:v>
                </c:pt>
                <c:pt idx="1070">
                  <c:v>1069</c:v>
                </c:pt>
                <c:pt idx="1071">
                  <c:v>1070</c:v>
                </c:pt>
                <c:pt idx="1072">
                  <c:v>1071</c:v>
                </c:pt>
                <c:pt idx="1073">
                  <c:v>1072</c:v>
                </c:pt>
                <c:pt idx="1074">
                  <c:v>1073</c:v>
                </c:pt>
                <c:pt idx="1075">
                  <c:v>1074</c:v>
                </c:pt>
                <c:pt idx="1076">
                  <c:v>1075</c:v>
                </c:pt>
                <c:pt idx="1077">
                  <c:v>1076</c:v>
                </c:pt>
                <c:pt idx="1078">
                  <c:v>1077</c:v>
                </c:pt>
                <c:pt idx="1079">
                  <c:v>1078</c:v>
                </c:pt>
                <c:pt idx="1080">
                  <c:v>1079</c:v>
                </c:pt>
                <c:pt idx="1081">
                  <c:v>1080</c:v>
                </c:pt>
                <c:pt idx="1082">
                  <c:v>1081</c:v>
                </c:pt>
                <c:pt idx="1083">
                  <c:v>1082</c:v>
                </c:pt>
                <c:pt idx="1084">
                  <c:v>1083</c:v>
                </c:pt>
                <c:pt idx="1085">
                  <c:v>1084</c:v>
                </c:pt>
                <c:pt idx="1086">
                  <c:v>1085</c:v>
                </c:pt>
                <c:pt idx="1087">
                  <c:v>1086</c:v>
                </c:pt>
                <c:pt idx="1088">
                  <c:v>1087</c:v>
                </c:pt>
                <c:pt idx="1089">
                  <c:v>1088</c:v>
                </c:pt>
                <c:pt idx="1090">
                  <c:v>1089</c:v>
                </c:pt>
                <c:pt idx="1091">
                  <c:v>1090</c:v>
                </c:pt>
                <c:pt idx="1092">
                  <c:v>1091</c:v>
                </c:pt>
                <c:pt idx="1093">
                  <c:v>1092</c:v>
                </c:pt>
                <c:pt idx="1094">
                  <c:v>1093</c:v>
                </c:pt>
                <c:pt idx="1095">
                  <c:v>1094</c:v>
                </c:pt>
                <c:pt idx="1096">
                  <c:v>1095</c:v>
                </c:pt>
                <c:pt idx="1097">
                  <c:v>1096</c:v>
                </c:pt>
                <c:pt idx="1098">
                  <c:v>1097</c:v>
                </c:pt>
                <c:pt idx="1099">
                  <c:v>1098</c:v>
                </c:pt>
                <c:pt idx="1100">
                  <c:v>1099</c:v>
                </c:pt>
                <c:pt idx="1101">
                  <c:v>1100</c:v>
                </c:pt>
                <c:pt idx="1102">
                  <c:v>1101</c:v>
                </c:pt>
                <c:pt idx="1103">
                  <c:v>1102</c:v>
                </c:pt>
                <c:pt idx="1104">
                  <c:v>1103</c:v>
                </c:pt>
                <c:pt idx="1105">
                  <c:v>1104</c:v>
                </c:pt>
                <c:pt idx="1106">
                  <c:v>1105</c:v>
                </c:pt>
                <c:pt idx="1107">
                  <c:v>1106</c:v>
                </c:pt>
                <c:pt idx="1108">
                  <c:v>1107</c:v>
                </c:pt>
                <c:pt idx="1109">
                  <c:v>1108</c:v>
                </c:pt>
                <c:pt idx="1110">
                  <c:v>1109</c:v>
                </c:pt>
                <c:pt idx="1111">
                  <c:v>1110</c:v>
                </c:pt>
                <c:pt idx="1112">
                  <c:v>1111</c:v>
                </c:pt>
                <c:pt idx="1113">
                  <c:v>1112</c:v>
                </c:pt>
                <c:pt idx="1114">
                  <c:v>1113</c:v>
                </c:pt>
                <c:pt idx="1115">
                  <c:v>1114</c:v>
                </c:pt>
                <c:pt idx="1116">
                  <c:v>1115</c:v>
                </c:pt>
                <c:pt idx="1117">
                  <c:v>1116</c:v>
                </c:pt>
                <c:pt idx="1118">
                  <c:v>1117</c:v>
                </c:pt>
                <c:pt idx="1119">
                  <c:v>1118</c:v>
                </c:pt>
                <c:pt idx="1120">
                  <c:v>1119</c:v>
                </c:pt>
                <c:pt idx="1121">
                  <c:v>1120</c:v>
                </c:pt>
                <c:pt idx="1122">
                  <c:v>1121</c:v>
                </c:pt>
                <c:pt idx="1123">
                  <c:v>1122</c:v>
                </c:pt>
                <c:pt idx="1124">
                  <c:v>1123</c:v>
                </c:pt>
                <c:pt idx="1125">
                  <c:v>1124</c:v>
                </c:pt>
                <c:pt idx="1126">
                  <c:v>1125</c:v>
                </c:pt>
                <c:pt idx="1127">
                  <c:v>1126</c:v>
                </c:pt>
                <c:pt idx="1128">
                  <c:v>1127</c:v>
                </c:pt>
                <c:pt idx="1129">
                  <c:v>1128</c:v>
                </c:pt>
                <c:pt idx="1130">
                  <c:v>1129</c:v>
                </c:pt>
                <c:pt idx="1131">
                  <c:v>1130</c:v>
                </c:pt>
                <c:pt idx="1132">
                  <c:v>1131</c:v>
                </c:pt>
                <c:pt idx="1133">
                  <c:v>1132</c:v>
                </c:pt>
                <c:pt idx="1134">
                  <c:v>1133</c:v>
                </c:pt>
                <c:pt idx="1135">
                  <c:v>1134</c:v>
                </c:pt>
                <c:pt idx="1136">
                  <c:v>1135</c:v>
                </c:pt>
                <c:pt idx="1137">
                  <c:v>1136</c:v>
                </c:pt>
                <c:pt idx="1138">
                  <c:v>1137</c:v>
                </c:pt>
                <c:pt idx="1139">
                  <c:v>1138</c:v>
                </c:pt>
                <c:pt idx="1140">
                  <c:v>1139</c:v>
                </c:pt>
                <c:pt idx="1141">
                  <c:v>1140</c:v>
                </c:pt>
                <c:pt idx="1142">
                  <c:v>1141</c:v>
                </c:pt>
                <c:pt idx="1143">
                  <c:v>1142</c:v>
                </c:pt>
                <c:pt idx="1144">
                  <c:v>1143</c:v>
                </c:pt>
                <c:pt idx="1145">
                  <c:v>1144</c:v>
                </c:pt>
                <c:pt idx="1146">
                  <c:v>1145</c:v>
                </c:pt>
                <c:pt idx="1147">
                  <c:v>1146</c:v>
                </c:pt>
                <c:pt idx="1148">
                  <c:v>1147</c:v>
                </c:pt>
                <c:pt idx="1149">
                  <c:v>1148</c:v>
                </c:pt>
                <c:pt idx="1150">
                  <c:v>1149</c:v>
                </c:pt>
                <c:pt idx="1151">
                  <c:v>1150</c:v>
                </c:pt>
                <c:pt idx="1152">
                  <c:v>1151</c:v>
                </c:pt>
                <c:pt idx="1153">
                  <c:v>1152</c:v>
                </c:pt>
                <c:pt idx="1154">
                  <c:v>1153</c:v>
                </c:pt>
                <c:pt idx="1155">
                  <c:v>1154</c:v>
                </c:pt>
                <c:pt idx="1156">
                  <c:v>1155</c:v>
                </c:pt>
                <c:pt idx="1157">
                  <c:v>1156</c:v>
                </c:pt>
                <c:pt idx="1158">
                  <c:v>1157</c:v>
                </c:pt>
                <c:pt idx="1159">
                  <c:v>1158</c:v>
                </c:pt>
                <c:pt idx="1160">
                  <c:v>1159</c:v>
                </c:pt>
                <c:pt idx="1161">
                  <c:v>1160</c:v>
                </c:pt>
                <c:pt idx="1162">
                  <c:v>1161</c:v>
                </c:pt>
                <c:pt idx="1163">
                  <c:v>1162</c:v>
                </c:pt>
                <c:pt idx="1164">
                  <c:v>1163</c:v>
                </c:pt>
                <c:pt idx="1165">
                  <c:v>1164</c:v>
                </c:pt>
                <c:pt idx="1166">
                  <c:v>1165</c:v>
                </c:pt>
                <c:pt idx="1167">
                  <c:v>1166</c:v>
                </c:pt>
                <c:pt idx="1168">
                  <c:v>1167</c:v>
                </c:pt>
                <c:pt idx="1169">
                  <c:v>1168</c:v>
                </c:pt>
                <c:pt idx="1170">
                  <c:v>1169</c:v>
                </c:pt>
                <c:pt idx="1171">
                  <c:v>1170</c:v>
                </c:pt>
                <c:pt idx="1172">
                  <c:v>1171</c:v>
                </c:pt>
                <c:pt idx="1173">
                  <c:v>1172</c:v>
                </c:pt>
                <c:pt idx="1174">
                  <c:v>1173</c:v>
                </c:pt>
                <c:pt idx="1175">
                  <c:v>1174</c:v>
                </c:pt>
                <c:pt idx="1176">
                  <c:v>1175</c:v>
                </c:pt>
                <c:pt idx="1177">
                  <c:v>1176</c:v>
                </c:pt>
                <c:pt idx="1178">
                  <c:v>1177</c:v>
                </c:pt>
                <c:pt idx="1179">
                  <c:v>1178</c:v>
                </c:pt>
                <c:pt idx="1180">
                  <c:v>1179</c:v>
                </c:pt>
                <c:pt idx="1181">
                  <c:v>1180</c:v>
                </c:pt>
                <c:pt idx="1182">
                  <c:v>1181</c:v>
                </c:pt>
                <c:pt idx="1183">
                  <c:v>1182</c:v>
                </c:pt>
                <c:pt idx="1184">
                  <c:v>1183</c:v>
                </c:pt>
                <c:pt idx="1185">
                  <c:v>1184</c:v>
                </c:pt>
                <c:pt idx="1186">
                  <c:v>1185</c:v>
                </c:pt>
                <c:pt idx="1187">
                  <c:v>1186</c:v>
                </c:pt>
                <c:pt idx="1188">
                  <c:v>1187</c:v>
                </c:pt>
                <c:pt idx="1189">
                  <c:v>1188</c:v>
                </c:pt>
                <c:pt idx="1190">
                  <c:v>1189</c:v>
                </c:pt>
                <c:pt idx="1191">
                  <c:v>1190</c:v>
                </c:pt>
                <c:pt idx="1192">
                  <c:v>1191</c:v>
                </c:pt>
                <c:pt idx="1193">
                  <c:v>1192</c:v>
                </c:pt>
                <c:pt idx="1194">
                  <c:v>1193</c:v>
                </c:pt>
                <c:pt idx="1195">
                  <c:v>1194</c:v>
                </c:pt>
                <c:pt idx="1196">
                  <c:v>1195</c:v>
                </c:pt>
                <c:pt idx="1197">
                  <c:v>1196</c:v>
                </c:pt>
                <c:pt idx="1198">
                  <c:v>1197</c:v>
                </c:pt>
                <c:pt idx="1199">
                  <c:v>1198</c:v>
                </c:pt>
                <c:pt idx="1200">
                  <c:v>1199</c:v>
                </c:pt>
                <c:pt idx="1201">
                  <c:v>1200</c:v>
                </c:pt>
                <c:pt idx="1202">
                  <c:v>1201</c:v>
                </c:pt>
                <c:pt idx="1203">
                  <c:v>1202</c:v>
                </c:pt>
                <c:pt idx="1204">
                  <c:v>1203</c:v>
                </c:pt>
                <c:pt idx="1205">
                  <c:v>1204</c:v>
                </c:pt>
                <c:pt idx="1206">
                  <c:v>1205</c:v>
                </c:pt>
                <c:pt idx="1207">
                  <c:v>1206</c:v>
                </c:pt>
                <c:pt idx="1208">
                  <c:v>1207</c:v>
                </c:pt>
                <c:pt idx="1209">
                  <c:v>1208</c:v>
                </c:pt>
                <c:pt idx="1210">
                  <c:v>1209</c:v>
                </c:pt>
                <c:pt idx="1211">
                  <c:v>1210</c:v>
                </c:pt>
                <c:pt idx="1212">
                  <c:v>1211</c:v>
                </c:pt>
                <c:pt idx="1213">
                  <c:v>1212</c:v>
                </c:pt>
                <c:pt idx="1214">
                  <c:v>1213</c:v>
                </c:pt>
                <c:pt idx="1215">
                  <c:v>1214</c:v>
                </c:pt>
                <c:pt idx="1216">
                  <c:v>1215</c:v>
                </c:pt>
                <c:pt idx="1217">
                  <c:v>1216</c:v>
                </c:pt>
                <c:pt idx="1218">
                  <c:v>1217</c:v>
                </c:pt>
                <c:pt idx="1219">
                  <c:v>1218</c:v>
                </c:pt>
                <c:pt idx="1220">
                  <c:v>1219</c:v>
                </c:pt>
                <c:pt idx="1221">
                  <c:v>1220</c:v>
                </c:pt>
                <c:pt idx="1222">
                  <c:v>1221</c:v>
                </c:pt>
                <c:pt idx="1223">
                  <c:v>1222</c:v>
                </c:pt>
                <c:pt idx="1224">
                  <c:v>1223</c:v>
                </c:pt>
                <c:pt idx="1225">
                  <c:v>1224</c:v>
                </c:pt>
                <c:pt idx="1226">
                  <c:v>1225</c:v>
                </c:pt>
                <c:pt idx="1227">
                  <c:v>1226</c:v>
                </c:pt>
                <c:pt idx="1228">
                  <c:v>1227</c:v>
                </c:pt>
                <c:pt idx="1229">
                  <c:v>1228</c:v>
                </c:pt>
                <c:pt idx="1230">
                  <c:v>1229</c:v>
                </c:pt>
                <c:pt idx="1231">
                  <c:v>1230</c:v>
                </c:pt>
                <c:pt idx="1232">
                  <c:v>1231</c:v>
                </c:pt>
                <c:pt idx="1233">
                  <c:v>1232</c:v>
                </c:pt>
                <c:pt idx="1234">
                  <c:v>1233</c:v>
                </c:pt>
                <c:pt idx="1235">
                  <c:v>1234</c:v>
                </c:pt>
                <c:pt idx="1236">
                  <c:v>1235</c:v>
                </c:pt>
                <c:pt idx="1237">
                  <c:v>1236</c:v>
                </c:pt>
                <c:pt idx="1238">
                  <c:v>1237</c:v>
                </c:pt>
                <c:pt idx="1239">
                  <c:v>1238</c:v>
                </c:pt>
                <c:pt idx="1240">
                  <c:v>1239</c:v>
                </c:pt>
                <c:pt idx="1241">
                  <c:v>1240</c:v>
                </c:pt>
                <c:pt idx="1242">
                  <c:v>1241</c:v>
                </c:pt>
                <c:pt idx="1243">
                  <c:v>1242</c:v>
                </c:pt>
                <c:pt idx="1244">
                  <c:v>1243</c:v>
                </c:pt>
                <c:pt idx="1245">
                  <c:v>1244</c:v>
                </c:pt>
                <c:pt idx="1246">
                  <c:v>1245</c:v>
                </c:pt>
                <c:pt idx="1247">
                  <c:v>1246</c:v>
                </c:pt>
                <c:pt idx="1248">
                  <c:v>1247</c:v>
                </c:pt>
                <c:pt idx="1249">
                  <c:v>1248</c:v>
                </c:pt>
                <c:pt idx="1250">
                  <c:v>1249</c:v>
                </c:pt>
                <c:pt idx="1251">
                  <c:v>1250</c:v>
                </c:pt>
                <c:pt idx="1252">
                  <c:v>1251</c:v>
                </c:pt>
                <c:pt idx="1253">
                  <c:v>1252</c:v>
                </c:pt>
                <c:pt idx="1254">
                  <c:v>1253</c:v>
                </c:pt>
                <c:pt idx="1255">
                  <c:v>1254</c:v>
                </c:pt>
                <c:pt idx="1256">
                  <c:v>1255</c:v>
                </c:pt>
                <c:pt idx="1257">
                  <c:v>1256</c:v>
                </c:pt>
                <c:pt idx="1258">
                  <c:v>1257</c:v>
                </c:pt>
                <c:pt idx="1259">
                  <c:v>1258</c:v>
                </c:pt>
                <c:pt idx="1260">
                  <c:v>1259</c:v>
                </c:pt>
                <c:pt idx="1261">
                  <c:v>1260</c:v>
                </c:pt>
                <c:pt idx="1262">
                  <c:v>1261</c:v>
                </c:pt>
                <c:pt idx="1263">
                  <c:v>1262</c:v>
                </c:pt>
                <c:pt idx="1264">
                  <c:v>1263</c:v>
                </c:pt>
                <c:pt idx="1265">
                  <c:v>1264</c:v>
                </c:pt>
                <c:pt idx="1266">
                  <c:v>1265</c:v>
                </c:pt>
                <c:pt idx="1267">
                  <c:v>1266</c:v>
                </c:pt>
                <c:pt idx="1268">
                  <c:v>1267</c:v>
                </c:pt>
                <c:pt idx="1269">
                  <c:v>1268</c:v>
                </c:pt>
                <c:pt idx="1270">
                  <c:v>1269</c:v>
                </c:pt>
                <c:pt idx="1271">
                  <c:v>1270</c:v>
                </c:pt>
                <c:pt idx="1272">
                  <c:v>1271</c:v>
                </c:pt>
                <c:pt idx="1273">
                  <c:v>1272</c:v>
                </c:pt>
                <c:pt idx="1274">
                  <c:v>1273</c:v>
                </c:pt>
                <c:pt idx="1275">
                  <c:v>1274</c:v>
                </c:pt>
                <c:pt idx="1276">
                  <c:v>1275</c:v>
                </c:pt>
                <c:pt idx="1277">
                  <c:v>1276</c:v>
                </c:pt>
                <c:pt idx="1278">
                  <c:v>1277</c:v>
                </c:pt>
                <c:pt idx="1279">
                  <c:v>1278</c:v>
                </c:pt>
                <c:pt idx="1280">
                  <c:v>1279</c:v>
                </c:pt>
                <c:pt idx="1281">
                  <c:v>1280</c:v>
                </c:pt>
                <c:pt idx="1282">
                  <c:v>1281</c:v>
                </c:pt>
                <c:pt idx="1283">
                  <c:v>1282</c:v>
                </c:pt>
                <c:pt idx="1284">
                  <c:v>1283</c:v>
                </c:pt>
                <c:pt idx="1285">
                  <c:v>1284</c:v>
                </c:pt>
                <c:pt idx="1286">
                  <c:v>1285</c:v>
                </c:pt>
                <c:pt idx="1287">
                  <c:v>1286</c:v>
                </c:pt>
                <c:pt idx="1288">
                  <c:v>1287</c:v>
                </c:pt>
                <c:pt idx="1289">
                  <c:v>1288</c:v>
                </c:pt>
                <c:pt idx="1290">
                  <c:v>1289</c:v>
                </c:pt>
                <c:pt idx="1291">
                  <c:v>1290</c:v>
                </c:pt>
                <c:pt idx="1292">
                  <c:v>1291</c:v>
                </c:pt>
                <c:pt idx="1293">
                  <c:v>1292</c:v>
                </c:pt>
                <c:pt idx="1294">
                  <c:v>1293</c:v>
                </c:pt>
                <c:pt idx="1295">
                  <c:v>1294</c:v>
                </c:pt>
                <c:pt idx="1296">
                  <c:v>1295</c:v>
                </c:pt>
                <c:pt idx="1297">
                  <c:v>1296</c:v>
                </c:pt>
                <c:pt idx="1298">
                  <c:v>1297</c:v>
                </c:pt>
                <c:pt idx="1299">
                  <c:v>1298</c:v>
                </c:pt>
                <c:pt idx="1300">
                  <c:v>1299</c:v>
                </c:pt>
                <c:pt idx="1301">
                  <c:v>1300</c:v>
                </c:pt>
                <c:pt idx="1302">
                  <c:v>1301</c:v>
                </c:pt>
                <c:pt idx="1303">
                  <c:v>1302</c:v>
                </c:pt>
                <c:pt idx="1304">
                  <c:v>1303</c:v>
                </c:pt>
                <c:pt idx="1305">
                  <c:v>1304</c:v>
                </c:pt>
                <c:pt idx="1306">
                  <c:v>1305</c:v>
                </c:pt>
                <c:pt idx="1307">
                  <c:v>1306</c:v>
                </c:pt>
                <c:pt idx="1308">
                  <c:v>1307</c:v>
                </c:pt>
                <c:pt idx="1309">
                  <c:v>1308</c:v>
                </c:pt>
                <c:pt idx="1310">
                  <c:v>1309</c:v>
                </c:pt>
                <c:pt idx="1311">
                  <c:v>1310</c:v>
                </c:pt>
                <c:pt idx="1312">
                  <c:v>1311</c:v>
                </c:pt>
                <c:pt idx="1313">
                  <c:v>1312</c:v>
                </c:pt>
                <c:pt idx="1314">
                  <c:v>1313</c:v>
                </c:pt>
                <c:pt idx="1315">
                  <c:v>1314</c:v>
                </c:pt>
                <c:pt idx="1316">
                  <c:v>1315</c:v>
                </c:pt>
                <c:pt idx="1317">
                  <c:v>1316</c:v>
                </c:pt>
                <c:pt idx="1318">
                  <c:v>1317</c:v>
                </c:pt>
                <c:pt idx="1319">
                  <c:v>1318</c:v>
                </c:pt>
                <c:pt idx="1320">
                  <c:v>1319</c:v>
                </c:pt>
                <c:pt idx="1321">
                  <c:v>1320</c:v>
                </c:pt>
                <c:pt idx="1322">
                  <c:v>1321</c:v>
                </c:pt>
                <c:pt idx="1323">
                  <c:v>1322</c:v>
                </c:pt>
                <c:pt idx="1324">
                  <c:v>1323</c:v>
                </c:pt>
                <c:pt idx="1325">
                  <c:v>1324</c:v>
                </c:pt>
                <c:pt idx="1326">
                  <c:v>1325</c:v>
                </c:pt>
                <c:pt idx="1327">
                  <c:v>1326</c:v>
                </c:pt>
                <c:pt idx="1328">
                  <c:v>1327</c:v>
                </c:pt>
                <c:pt idx="1329">
                  <c:v>1328</c:v>
                </c:pt>
                <c:pt idx="1330">
                  <c:v>1329</c:v>
                </c:pt>
                <c:pt idx="1331">
                  <c:v>1330</c:v>
                </c:pt>
                <c:pt idx="1332">
                  <c:v>1331</c:v>
                </c:pt>
                <c:pt idx="1333">
                  <c:v>1332</c:v>
                </c:pt>
                <c:pt idx="1334">
                  <c:v>1333</c:v>
                </c:pt>
                <c:pt idx="1335">
                  <c:v>1334</c:v>
                </c:pt>
                <c:pt idx="1336">
                  <c:v>1335</c:v>
                </c:pt>
                <c:pt idx="1337">
                  <c:v>1336</c:v>
                </c:pt>
                <c:pt idx="1338">
                  <c:v>1337</c:v>
                </c:pt>
                <c:pt idx="1339">
                  <c:v>1338</c:v>
                </c:pt>
                <c:pt idx="1340">
                  <c:v>1339</c:v>
                </c:pt>
                <c:pt idx="1341">
                  <c:v>1340</c:v>
                </c:pt>
                <c:pt idx="1342">
                  <c:v>1341</c:v>
                </c:pt>
                <c:pt idx="1343">
                  <c:v>1342</c:v>
                </c:pt>
                <c:pt idx="1344">
                  <c:v>1343</c:v>
                </c:pt>
                <c:pt idx="1345">
                  <c:v>1344</c:v>
                </c:pt>
                <c:pt idx="1346">
                  <c:v>1345</c:v>
                </c:pt>
                <c:pt idx="1347">
                  <c:v>1346</c:v>
                </c:pt>
                <c:pt idx="1348">
                  <c:v>1347</c:v>
                </c:pt>
                <c:pt idx="1349">
                  <c:v>1348</c:v>
                </c:pt>
                <c:pt idx="1350">
                  <c:v>1349</c:v>
                </c:pt>
                <c:pt idx="1351">
                  <c:v>1350</c:v>
                </c:pt>
                <c:pt idx="1352">
                  <c:v>1351</c:v>
                </c:pt>
                <c:pt idx="1353">
                  <c:v>1352</c:v>
                </c:pt>
                <c:pt idx="1354">
                  <c:v>1353</c:v>
                </c:pt>
                <c:pt idx="1355">
                  <c:v>1354</c:v>
                </c:pt>
                <c:pt idx="1356">
                  <c:v>1355</c:v>
                </c:pt>
                <c:pt idx="1357">
                  <c:v>1356</c:v>
                </c:pt>
                <c:pt idx="1358">
                  <c:v>1357</c:v>
                </c:pt>
                <c:pt idx="1359">
                  <c:v>1358</c:v>
                </c:pt>
                <c:pt idx="1360">
                  <c:v>1359</c:v>
                </c:pt>
                <c:pt idx="1361">
                  <c:v>1360</c:v>
                </c:pt>
                <c:pt idx="1362">
                  <c:v>1361</c:v>
                </c:pt>
                <c:pt idx="1363">
                  <c:v>1362</c:v>
                </c:pt>
                <c:pt idx="1364">
                  <c:v>1363</c:v>
                </c:pt>
                <c:pt idx="1365">
                  <c:v>1364</c:v>
                </c:pt>
                <c:pt idx="1366">
                  <c:v>1365</c:v>
                </c:pt>
                <c:pt idx="1367">
                  <c:v>1366</c:v>
                </c:pt>
                <c:pt idx="1368">
                  <c:v>1367</c:v>
                </c:pt>
                <c:pt idx="1369">
                  <c:v>1368</c:v>
                </c:pt>
                <c:pt idx="1370">
                  <c:v>1369</c:v>
                </c:pt>
                <c:pt idx="1371">
                  <c:v>1370</c:v>
                </c:pt>
                <c:pt idx="1372">
                  <c:v>1371</c:v>
                </c:pt>
                <c:pt idx="1373">
                  <c:v>1372</c:v>
                </c:pt>
                <c:pt idx="1374">
                  <c:v>1373</c:v>
                </c:pt>
                <c:pt idx="1375">
                  <c:v>1374</c:v>
                </c:pt>
                <c:pt idx="1376">
                  <c:v>1375</c:v>
                </c:pt>
                <c:pt idx="1377">
                  <c:v>1376</c:v>
                </c:pt>
                <c:pt idx="1378">
                  <c:v>1377</c:v>
                </c:pt>
                <c:pt idx="1379">
                  <c:v>1378</c:v>
                </c:pt>
                <c:pt idx="1380">
                  <c:v>1379</c:v>
                </c:pt>
                <c:pt idx="1381">
                  <c:v>1380</c:v>
                </c:pt>
                <c:pt idx="1382">
                  <c:v>1381</c:v>
                </c:pt>
                <c:pt idx="1383">
                  <c:v>1382</c:v>
                </c:pt>
                <c:pt idx="1384">
                  <c:v>1383</c:v>
                </c:pt>
                <c:pt idx="1385">
                  <c:v>1384</c:v>
                </c:pt>
                <c:pt idx="1386">
                  <c:v>1385</c:v>
                </c:pt>
                <c:pt idx="1387">
                  <c:v>1386</c:v>
                </c:pt>
                <c:pt idx="1388">
                  <c:v>1387</c:v>
                </c:pt>
                <c:pt idx="1389">
                  <c:v>1388</c:v>
                </c:pt>
                <c:pt idx="1390">
                  <c:v>1389</c:v>
                </c:pt>
                <c:pt idx="1391">
                  <c:v>1390</c:v>
                </c:pt>
                <c:pt idx="1392">
                  <c:v>1391</c:v>
                </c:pt>
                <c:pt idx="1393">
                  <c:v>1392</c:v>
                </c:pt>
                <c:pt idx="1394">
                  <c:v>1393</c:v>
                </c:pt>
                <c:pt idx="1395">
                  <c:v>1394</c:v>
                </c:pt>
                <c:pt idx="1396">
                  <c:v>1395</c:v>
                </c:pt>
                <c:pt idx="1397">
                  <c:v>1396</c:v>
                </c:pt>
                <c:pt idx="1398">
                  <c:v>1397</c:v>
                </c:pt>
                <c:pt idx="1399">
                  <c:v>1398</c:v>
                </c:pt>
                <c:pt idx="1400">
                  <c:v>1399</c:v>
                </c:pt>
                <c:pt idx="1401">
                  <c:v>1400</c:v>
                </c:pt>
                <c:pt idx="1402">
                  <c:v>1401</c:v>
                </c:pt>
                <c:pt idx="1403">
                  <c:v>1402</c:v>
                </c:pt>
                <c:pt idx="1404">
                  <c:v>1403</c:v>
                </c:pt>
                <c:pt idx="1405">
                  <c:v>1404</c:v>
                </c:pt>
                <c:pt idx="1406">
                  <c:v>1405</c:v>
                </c:pt>
                <c:pt idx="1407">
                  <c:v>1406</c:v>
                </c:pt>
                <c:pt idx="1408">
                  <c:v>1407</c:v>
                </c:pt>
                <c:pt idx="1409">
                  <c:v>1408</c:v>
                </c:pt>
                <c:pt idx="1410">
                  <c:v>1409</c:v>
                </c:pt>
                <c:pt idx="1411">
                  <c:v>1410</c:v>
                </c:pt>
                <c:pt idx="1412">
                  <c:v>1411</c:v>
                </c:pt>
                <c:pt idx="1413">
                  <c:v>1412</c:v>
                </c:pt>
                <c:pt idx="1414">
                  <c:v>1413</c:v>
                </c:pt>
                <c:pt idx="1415">
                  <c:v>1414</c:v>
                </c:pt>
                <c:pt idx="1416">
                  <c:v>1415</c:v>
                </c:pt>
                <c:pt idx="1417">
                  <c:v>1416</c:v>
                </c:pt>
                <c:pt idx="1418">
                  <c:v>1417</c:v>
                </c:pt>
                <c:pt idx="1419">
                  <c:v>1418</c:v>
                </c:pt>
                <c:pt idx="1420">
                  <c:v>1419</c:v>
                </c:pt>
                <c:pt idx="1421">
                  <c:v>1420</c:v>
                </c:pt>
                <c:pt idx="1422">
                  <c:v>1421</c:v>
                </c:pt>
                <c:pt idx="1423">
                  <c:v>1422</c:v>
                </c:pt>
                <c:pt idx="1424">
                  <c:v>1423</c:v>
                </c:pt>
                <c:pt idx="1425">
                  <c:v>1424</c:v>
                </c:pt>
                <c:pt idx="1426">
                  <c:v>1425</c:v>
                </c:pt>
                <c:pt idx="1427">
                  <c:v>1426</c:v>
                </c:pt>
                <c:pt idx="1428">
                  <c:v>1427</c:v>
                </c:pt>
                <c:pt idx="1429">
                  <c:v>1428</c:v>
                </c:pt>
                <c:pt idx="1430">
                  <c:v>1429</c:v>
                </c:pt>
                <c:pt idx="1431">
                  <c:v>1430</c:v>
                </c:pt>
                <c:pt idx="1432">
                  <c:v>1431</c:v>
                </c:pt>
                <c:pt idx="1433">
                  <c:v>1432</c:v>
                </c:pt>
                <c:pt idx="1434">
                  <c:v>1433</c:v>
                </c:pt>
                <c:pt idx="1435">
                  <c:v>1434</c:v>
                </c:pt>
                <c:pt idx="1436">
                  <c:v>1435</c:v>
                </c:pt>
                <c:pt idx="1437">
                  <c:v>1436</c:v>
                </c:pt>
                <c:pt idx="1438">
                  <c:v>1437</c:v>
                </c:pt>
                <c:pt idx="1439">
                  <c:v>1438</c:v>
                </c:pt>
                <c:pt idx="1440">
                  <c:v>1439</c:v>
                </c:pt>
                <c:pt idx="1441">
                  <c:v>1440</c:v>
                </c:pt>
                <c:pt idx="1442">
                  <c:v>1441</c:v>
                </c:pt>
                <c:pt idx="1443">
                  <c:v>1442</c:v>
                </c:pt>
                <c:pt idx="1444">
                  <c:v>1443</c:v>
                </c:pt>
                <c:pt idx="1445">
                  <c:v>1444</c:v>
                </c:pt>
                <c:pt idx="1446">
                  <c:v>1445</c:v>
                </c:pt>
                <c:pt idx="1447">
                  <c:v>1446</c:v>
                </c:pt>
                <c:pt idx="1448">
                  <c:v>1447</c:v>
                </c:pt>
                <c:pt idx="1449">
                  <c:v>1448</c:v>
                </c:pt>
                <c:pt idx="1450">
                  <c:v>1449</c:v>
                </c:pt>
                <c:pt idx="1451">
                  <c:v>1450</c:v>
                </c:pt>
                <c:pt idx="1452">
                  <c:v>1451</c:v>
                </c:pt>
                <c:pt idx="1453">
                  <c:v>1452</c:v>
                </c:pt>
                <c:pt idx="1454">
                  <c:v>1453</c:v>
                </c:pt>
                <c:pt idx="1455">
                  <c:v>1454</c:v>
                </c:pt>
                <c:pt idx="1456">
                  <c:v>1455</c:v>
                </c:pt>
                <c:pt idx="1457">
                  <c:v>1456</c:v>
                </c:pt>
                <c:pt idx="1458">
                  <c:v>1457</c:v>
                </c:pt>
                <c:pt idx="1459">
                  <c:v>1458</c:v>
                </c:pt>
                <c:pt idx="1460">
                  <c:v>1459</c:v>
                </c:pt>
                <c:pt idx="1461">
                  <c:v>1460</c:v>
                </c:pt>
                <c:pt idx="1462">
                  <c:v>1461</c:v>
                </c:pt>
                <c:pt idx="1463">
                  <c:v>1462</c:v>
                </c:pt>
                <c:pt idx="1464">
                  <c:v>1463</c:v>
                </c:pt>
                <c:pt idx="1465">
                  <c:v>1464</c:v>
                </c:pt>
                <c:pt idx="1466">
                  <c:v>1465</c:v>
                </c:pt>
                <c:pt idx="1467">
                  <c:v>1466</c:v>
                </c:pt>
                <c:pt idx="1468">
                  <c:v>1467</c:v>
                </c:pt>
                <c:pt idx="1469">
                  <c:v>1468</c:v>
                </c:pt>
                <c:pt idx="1470">
                  <c:v>1469</c:v>
                </c:pt>
                <c:pt idx="1471">
                  <c:v>1470</c:v>
                </c:pt>
                <c:pt idx="1472">
                  <c:v>1471</c:v>
                </c:pt>
                <c:pt idx="1473">
                  <c:v>1472</c:v>
                </c:pt>
                <c:pt idx="1474">
                  <c:v>1473</c:v>
                </c:pt>
                <c:pt idx="1475">
                  <c:v>1474</c:v>
                </c:pt>
                <c:pt idx="1476">
                  <c:v>1475</c:v>
                </c:pt>
                <c:pt idx="1477">
                  <c:v>1476</c:v>
                </c:pt>
                <c:pt idx="1478">
                  <c:v>1477</c:v>
                </c:pt>
                <c:pt idx="1479">
                  <c:v>1478</c:v>
                </c:pt>
                <c:pt idx="1480">
                  <c:v>1479</c:v>
                </c:pt>
                <c:pt idx="1481">
                  <c:v>1480</c:v>
                </c:pt>
                <c:pt idx="1482">
                  <c:v>1481</c:v>
                </c:pt>
                <c:pt idx="1483">
                  <c:v>1482</c:v>
                </c:pt>
                <c:pt idx="1484">
                  <c:v>1483</c:v>
                </c:pt>
                <c:pt idx="1485">
                  <c:v>1484</c:v>
                </c:pt>
                <c:pt idx="1486">
                  <c:v>1485</c:v>
                </c:pt>
                <c:pt idx="1487">
                  <c:v>1486</c:v>
                </c:pt>
                <c:pt idx="1488">
                  <c:v>1487</c:v>
                </c:pt>
                <c:pt idx="1489">
                  <c:v>1488</c:v>
                </c:pt>
                <c:pt idx="1490">
                  <c:v>1489</c:v>
                </c:pt>
                <c:pt idx="1491">
                  <c:v>1490</c:v>
                </c:pt>
                <c:pt idx="1492">
                  <c:v>1491</c:v>
                </c:pt>
                <c:pt idx="1493">
                  <c:v>1492</c:v>
                </c:pt>
                <c:pt idx="1494">
                  <c:v>1493</c:v>
                </c:pt>
                <c:pt idx="1495">
                  <c:v>1494</c:v>
                </c:pt>
                <c:pt idx="1496">
                  <c:v>1495</c:v>
                </c:pt>
                <c:pt idx="1497">
                  <c:v>1496</c:v>
                </c:pt>
                <c:pt idx="1498">
                  <c:v>1497</c:v>
                </c:pt>
                <c:pt idx="1499">
                  <c:v>1498</c:v>
                </c:pt>
                <c:pt idx="1500">
                  <c:v>1499</c:v>
                </c:pt>
                <c:pt idx="1501">
                  <c:v>1500</c:v>
                </c:pt>
                <c:pt idx="1502">
                  <c:v>1501</c:v>
                </c:pt>
                <c:pt idx="1503">
                  <c:v>1502</c:v>
                </c:pt>
                <c:pt idx="1504">
                  <c:v>1503</c:v>
                </c:pt>
                <c:pt idx="1505">
                  <c:v>1504</c:v>
                </c:pt>
                <c:pt idx="1506">
                  <c:v>1505</c:v>
                </c:pt>
                <c:pt idx="1507">
                  <c:v>1506</c:v>
                </c:pt>
                <c:pt idx="1508">
                  <c:v>1507</c:v>
                </c:pt>
                <c:pt idx="1509">
                  <c:v>1508</c:v>
                </c:pt>
                <c:pt idx="1510">
                  <c:v>1509</c:v>
                </c:pt>
                <c:pt idx="1511">
                  <c:v>1510</c:v>
                </c:pt>
                <c:pt idx="1512">
                  <c:v>1511</c:v>
                </c:pt>
                <c:pt idx="1513">
                  <c:v>1512</c:v>
                </c:pt>
                <c:pt idx="1514">
                  <c:v>1513</c:v>
                </c:pt>
                <c:pt idx="1515">
                  <c:v>1514</c:v>
                </c:pt>
                <c:pt idx="1516">
                  <c:v>1515</c:v>
                </c:pt>
                <c:pt idx="1517">
                  <c:v>1516</c:v>
                </c:pt>
                <c:pt idx="1518">
                  <c:v>1517</c:v>
                </c:pt>
                <c:pt idx="1519">
                  <c:v>1518</c:v>
                </c:pt>
                <c:pt idx="1520">
                  <c:v>1519</c:v>
                </c:pt>
                <c:pt idx="1521">
                  <c:v>1520</c:v>
                </c:pt>
                <c:pt idx="1522">
                  <c:v>1521</c:v>
                </c:pt>
                <c:pt idx="1523">
                  <c:v>1522</c:v>
                </c:pt>
                <c:pt idx="1524">
                  <c:v>1523</c:v>
                </c:pt>
                <c:pt idx="1525">
                  <c:v>1524</c:v>
                </c:pt>
                <c:pt idx="1526">
                  <c:v>1525</c:v>
                </c:pt>
                <c:pt idx="1527">
                  <c:v>1526</c:v>
                </c:pt>
                <c:pt idx="1528">
                  <c:v>1527</c:v>
                </c:pt>
                <c:pt idx="1529">
                  <c:v>1528</c:v>
                </c:pt>
                <c:pt idx="1530">
                  <c:v>1529</c:v>
                </c:pt>
                <c:pt idx="1531">
                  <c:v>1530</c:v>
                </c:pt>
                <c:pt idx="1532">
                  <c:v>1531</c:v>
                </c:pt>
                <c:pt idx="1533">
                  <c:v>1532</c:v>
                </c:pt>
                <c:pt idx="1534">
                  <c:v>1533</c:v>
                </c:pt>
                <c:pt idx="1535">
                  <c:v>1534</c:v>
                </c:pt>
                <c:pt idx="1536">
                  <c:v>1535</c:v>
                </c:pt>
                <c:pt idx="1537">
                  <c:v>1536</c:v>
                </c:pt>
                <c:pt idx="1538">
                  <c:v>1537</c:v>
                </c:pt>
                <c:pt idx="1539">
                  <c:v>1538</c:v>
                </c:pt>
                <c:pt idx="1540">
                  <c:v>1539</c:v>
                </c:pt>
                <c:pt idx="1541">
                  <c:v>1540</c:v>
                </c:pt>
                <c:pt idx="1542">
                  <c:v>1541</c:v>
                </c:pt>
                <c:pt idx="1543">
                  <c:v>1542</c:v>
                </c:pt>
                <c:pt idx="1544">
                  <c:v>1543</c:v>
                </c:pt>
                <c:pt idx="1545">
                  <c:v>1544</c:v>
                </c:pt>
                <c:pt idx="1546">
                  <c:v>1545</c:v>
                </c:pt>
                <c:pt idx="1547">
                  <c:v>1546</c:v>
                </c:pt>
                <c:pt idx="1548">
                  <c:v>1547</c:v>
                </c:pt>
                <c:pt idx="1549">
                  <c:v>1548</c:v>
                </c:pt>
                <c:pt idx="1550">
                  <c:v>1549</c:v>
                </c:pt>
                <c:pt idx="1551">
                  <c:v>1550</c:v>
                </c:pt>
                <c:pt idx="1552">
                  <c:v>1551</c:v>
                </c:pt>
                <c:pt idx="1553">
                  <c:v>1552</c:v>
                </c:pt>
                <c:pt idx="1554">
                  <c:v>1553</c:v>
                </c:pt>
                <c:pt idx="1555">
                  <c:v>1554</c:v>
                </c:pt>
                <c:pt idx="1556">
                  <c:v>1555</c:v>
                </c:pt>
                <c:pt idx="1557">
                  <c:v>1556</c:v>
                </c:pt>
                <c:pt idx="1558">
                  <c:v>1557</c:v>
                </c:pt>
                <c:pt idx="1559">
                  <c:v>1558</c:v>
                </c:pt>
                <c:pt idx="1560">
                  <c:v>1559</c:v>
                </c:pt>
                <c:pt idx="1561">
                  <c:v>1560</c:v>
                </c:pt>
                <c:pt idx="1562">
                  <c:v>1561</c:v>
                </c:pt>
                <c:pt idx="1563">
                  <c:v>1562</c:v>
                </c:pt>
                <c:pt idx="1564">
                  <c:v>1563</c:v>
                </c:pt>
                <c:pt idx="1565">
                  <c:v>1564</c:v>
                </c:pt>
                <c:pt idx="1566">
                  <c:v>1565</c:v>
                </c:pt>
                <c:pt idx="1567">
                  <c:v>1566</c:v>
                </c:pt>
                <c:pt idx="1568">
                  <c:v>1567</c:v>
                </c:pt>
                <c:pt idx="1569">
                  <c:v>1568</c:v>
                </c:pt>
                <c:pt idx="1570">
                  <c:v>1569</c:v>
                </c:pt>
                <c:pt idx="1571">
                  <c:v>1570</c:v>
                </c:pt>
                <c:pt idx="1572">
                  <c:v>1571</c:v>
                </c:pt>
                <c:pt idx="1573">
                  <c:v>1572</c:v>
                </c:pt>
                <c:pt idx="1574">
                  <c:v>1573</c:v>
                </c:pt>
                <c:pt idx="1575">
                  <c:v>1574</c:v>
                </c:pt>
                <c:pt idx="1576">
                  <c:v>1575</c:v>
                </c:pt>
                <c:pt idx="1577">
                  <c:v>1576</c:v>
                </c:pt>
                <c:pt idx="1578">
                  <c:v>1577</c:v>
                </c:pt>
                <c:pt idx="1579">
                  <c:v>1578</c:v>
                </c:pt>
                <c:pt idx="1580">
                  <c:v>1579</c:v>
                </c:pt>
                <c:pt idx="1581">
                  <c:v>1580</c:v>
                </c:pt>
                <c:pt idx="1582">
                  <c:v>1581</c:v>
                </c:pt>
                <c:pt idx="1583">
                  <c:v>1582</c:v>
                </c:pt>
                <c:pt idx="1584">
                  <c:v>1583</c:v>
                </c:pt>
                <c:pt idx="1585">
                  <c:v>1584</c:v>
                </c:pt>
                <c:pt idx="1586">
                  <c:v>1585</c:v>
                </c:pt>
                <c:pt idx="1587">
                  <c:v>1586</c:v>
                </c:pt>
                <c:pt idx="1588">
                  <c:v>1587</c:v>
                </c:pt>
                <c:pt idx="1589">
                  <c:v>1588</c:v>
                </c:pt>
                <c:pt idx="1590">
                  <c:v>1589</c:v>
                </c:pt>
                <c:pt idx="1591">
                  <c:v>1590</c:v>
                </c:pt>
                <c:pt idx="1592">
                  <c:v>1591</c:v>
                </c:pt>
                <c:pt idx="1593">
                  <c:v>1592</c:v>
                </c:pt>
                <c:pt idx="1594">
                  <c:v>1593</c:v>
                </c:pt>
                <c:pt idx="1595">
                  <c:v>1594</c:v>
                </c:pt>
                <c:pt idx="1596">
                  <c:v>1595</c:v>
                </c:pt>
                <c:pt idx="1597">
                  <c:v>1596</c:v>
                </c:pt>
                <c:pt idx="1598">
                  <c:v>1597</c:v>
                </c:pt>
                <c:pt idx="1599">
                  <c:v>1598</c:v>
                </c:pt>
                <c:pt idx="1600">
                  <c:v>1599</c:v>
                </c:pt>
                <c:pt idx="1601">
                  <c:v>1600</c:v>
                </c:pt>
                <c:pt idx="1602">
                  <c:v>1601</c:v>
                </c:pt>
                <c:pt idx="1603">
                  <c:v>1602</c:v>
                </c:pt>
                <c:pt idx="1604">
                  <c:v>1603</c:v>
                </c:pt>
                <c:pt idx="1605">
                  <c:v>1604</c:v>
                </c:pt>
                <c:pt idx="1606">
                  <c:v>1605</c:v>
                </c:pt>
                <c:pt idx="1607">
                  <c:v>1606</c:v>
                </c:pt>
                <c:pt idx="1608">
                  <c:v>1607</c:v>
                </c:pt>
                <c:pt idx="1609">
                  <c:v>1608</c:v>
                </c:pt>
                <c:pt idx="1610">
                  <c:v>1609</c:v>
                </c:pt>
                <c:pt idx="1611">
                  <c:v>1610</c:v>
                </c:pt>
                <c:pt idx="1612">
                  <c:v>1611</c:v>
                </c:pt>
                <c:pt idx="1613">
                  <c:v>1612</c:v>
                </c:pt>
                <c:pt idx="1614">
                  <c:v>1613</c:v>
                </c:pt>
                <c:pt idx="1615">
                  <c:v>1614</c:v>
                </c:pt>
                <c:pt idx="1616">
                  <c:v>1615</c:v>
                </c:pt>
                <c:pt idx="1617">
                  <c:v>1616</c:v>
                </c:pt>
                <c:pt idx="1618">
                  <c:v>1617</c:v>
                </c:pt>
                <c:pt idx="1619">
                  <c:v>1618</c:v>
                </c:pt>
                <c:pt idx="1620">
                  <c:v>1619</c:v>
                </c:pt>
                <c:pt idx="1621">
                  <c:v>1620</c:v>
                </c:pt>
                <c:pt idx="1622">
                  <c:v>1621</c:v>
                </c:pt>
                <c:pt idx="1623">
                  <c:v>1622</c:v>
                </c:pt>
                <c:pt idx="1624">
                  <c:v>1623</c:v>
                </c:pt>
                <c:pt idx="1625">
                  <c:v>1624</c:v>
                </c:pt>
                <c:pt idx="1626">
                  <c:v>1625</c:v>
                </c:pt>
                <c:pt idx="1627">
                  <c:v>1626</c:v>
                </c:pt>
                <c:pt idx="1628">
                  <c:v>1627</c:v>
                </c:pt>
                <c:pt idx="1629">
                  <c:v>1628</c:v>
                </c:pt>
                <c:pt idx="1630">
                  <c:v>1629</c:v>
                </c:pt>
                <c:pt idx="1631">
                  <c:v>1630</c:v>
                </c:pt>
                <c:pt idx="1632">
                  <c:v>1631</c:v>
                </c:pt>
                <c:pt idx="1633">
                  <c:v>1632</c:v>
                </c:pt>
                <c:pt idx="1634">
                  <c:v>1633</c:v>
                </c:pt>
                <c:pt idx="1635">
                  <c:v>1634</c:v>
                </c:pt>
                <c:pt idx="1636">
                  <c:v>1635</c:v>
                </c:pt>
                <c:pt idx="1637">
                  <c:v>1636</c:v>
                </c:pt>
                <c:pt idx="1638">
                  <c:v>1637</c:v>
                </c:pt>
                <c:pt idx="1639">
                  <c:v>1638</c:v>
                </c:pt>
                <c:pt idx="1640">
                  <c:v>1639</c:v>
                </c:pt>
                <c:pt idx="1641">
                  <c:v>1640</c:v>
                </c:pt>
                <c:pt idx="1642">
                  <c:v>1641</c:v>
                </c:pt>
                <c:pt idx="1643">
                  <c:v>1642</c:v>
                </c:pt>
                <c:pt idx="1644">
                  <c:v>1643</c:v>
                </c:pt>
                <c:pt idx="1645">
                  <c:v>1644</c:v>
                </c:pt>
                <c:pt idx="1646">
                  <c:v>1645</c:v>
                </c:pt>
                <c:pt idx="1647">
                  <c:v>1646</c:v>
                </c:pt>
                <c:pt idx="1648">
                  <c:v>1647</c:v>
                </c:pt>
                <c:pt idx="1649">
                  <c:v>1648</c:v>
                </c:pt>
                <c:pt idx="1650">
                  <c:v>1649</c:v>
                </c:pt>
                <c:pt idx="1651">
                  <c:v>1650</c:v>
                </c:pt>
                <c:pt idx="1652">
                  <c:v>1651</c:v>
                </c:pt>
                <c:pt idx="1653">
                  <c:v>1652</c:v>
                </c:pt>
                <c:pt idx="1654">
                  <c:v>1653</c:v>
                </c:pt>
                <c:pt idx="1655">
                  <c:v>1654</c:v>
                </c:pt>
                <c:pt idx="1656">
                  <c:v>1655</c:v>
                </c:pt>
                <c:pt idx="1657">
                  <c:v>1656</c:v>
                </c:pt>
                <c:pt idx="1658">
                  <c:v>1657</c:v>
                </c:pt>
                <c:pt idx="1659">
                  <c:v>1658</c:v>
                </c:pt>
                <c:pt idx="1660">
                  <c:v>1659</c:v>
                </c:pt>
                <c:pt idx="1661">
                  <c:v>1660</c:v>
                </c:pt>
                <c:pt idx="1662">
                  <c:v>1661</c:v>
                </c:pt>
                <c:pt idx="1663">
                  <c:v>1662</c:v>
                </c:pt>
                <c:pt idx="1664">
                  <c:v>1663</c:v>
                </c:pt>
                <c:pt idx="1665">
                  <c:v>1664</c:v>
                </c:pt>
                <c:pt idx="1666">
                  <c:v>1665</c:v>
                </c:pt>
                <c:pt idx="1667">
                  <c:v>1666</c:v>
                </c:pt>
                <c:pt idx="1668">
                  <c:v>1667</c:v>
                </c:pt>
                <c:pt idx="1669">
                  <c:v>1668</c:v>
                </c:pt>
                <c:pt idx="1670">
                  <c:v>1669</c:v>
                </c:pt>
                <c:pt idx="1671">
                  <c:v>1670</c:v>
                </c:pt>
                <c:pt idx="1672">
                  <c:v>1671</c:v>
                </c:pt>
                <c:pt idx="1673">
                  <c:v>1672</c:v>
                </c:pt>
                <c:pt idx="1674">
                  <c:v>1673</c:v>
                </c:pt>
                <c:pt idx="1675">
                  <c:v>1674</c:v>
                </c:pt>
                <c:pt idx="1676">
                  <c:v>1675</c:v>
                </c:pt>
                <c:pt idx="1677">
                  <c:v>1676</c:v>
                </c:pt>
                <c:pt idx="1678">
                  <c:v>1677</c:v>
                </c:pt>
                <c:pt idx="1679">
                  <c:v>1678</c:v>
                </c:pt>
                <c:pt idx="1680">
                  <c:v>1679</c:v>
                </c:pt>
                <c:pt idx="1681">
                  <c:v>1680</c:v>
                </c:pt>
                <c:pt idx="1682">
                  <c:v>1681</c:v>
                </c:pt>
                <c:pt idx="1683">
                  <c:v>1682</c:v>
                </c:pt>
                <c:pt idx="1684">
                  <c:v>1683</c:v>
                </c:pt>
                <c:pt idx="1685">
                  <c:v>1684</c:v>
                </c:pt>
                <c:pt idx="1686">
                  <c:v>1685</c:v>
                </c:pt>
                <c:pt idx="1687">
                  <c:v>1686</c:v>
                </c:pt>
                <c:pt idx="1688">
                  <c:v>1687</c:v>
                </c:pt>
                <c:pt idx="1689">
                  <c:v>1688</c:v>
                </c:pt>
                <c:pt idx="1690">
                  <c:v>1689</c:v>
                </c:pt>
                <c:pt idx="1691">
                  <c:v>1690</c:v>
                </c:pt>
                <c:pt idx="1692">
                  <c:v>1691</c:v>
                </c:pt>
                <c:pt idx="1693">
                  <c:v>1692</c:v>
                </c:pt>
                <c:pt idx="1694">
                  <c:v>1693</c:v>
                </c:pt>
                <c:pt idx="1695">
                  <c:v>1694</c:v>
                </c:pt>
                <c:pt idx="1696">
                  <c:v>1695</c:v>
                </c:pt>
                <c:pt idx="1697">
                  <c:v>1696</c:v>
                </c:pt>
                <c:pt idx="1698">
                  <c:v>1697</c:v>
                </c:pt>
                <c:pt idx="1699">
                  <c:v>1698</c:v>
                </c:pt>
                <c:pt idx="1700">
                  <c:v>1699</c:v>
                </c:pt>
                <c:pt idx="1701">
                  <c:v>1700</c:v>
                </c:pt>
                <c:pt idx="1702">
                  <c:v>1701</c:v>
                </c:pt>
                <c:pt idx="1703">
                  <c:v>1702</c:v>
                </c:pt>
                <c:pt idx="1704">
                  <c:v>1703</c:v>
                </c:pt>
                <c:pt idx="1705">
                  <c:v>1704</c:v>
                </c:pt>
                <c:pt idx="1706">
                  <c:v>1705</c:v>
                </c:pt>
                <c:pt idx="1707">
                  <c:v>1706</c:v>
                </c:pt>
                <c:pt idx="1708">
                  <c:v>1707</c:v>
                </c:pt>
                <c:pt idx="1709">
                  <c:v>1708</c:v>
                </c:pt>
                <c:pt idx="1710">
                  <c:v>1709</c:v>
                </c:pt>
                <c:pt idx="1711">
                  <c:v>1710</c:v>
                </c:pt>
                <c:pt idx="1712">
                  <c:v>1711</c:v>
                </c:pt>
                <c:pt idx="1713">
                  <c:v>1712</c:v>
                </c:pt>
                <c:pt idx="1714">
                  <c:v>1713</c:v>
                </c:pt>
                <c:pt idx="1715">
                  <c:v>1714</c:v>
                </c:pt>
                <c:pt idx="1716">
                  <c:v>1715</c:v>
                </c:pt>
                <c:pt idx="1717">
                  <c:v>1716</c:v>
                </c:pt>
                <c:pt idx="1718">
                  <c:v>1717</c:v>
                </c:pt>
                <c:pt idx="1719">
                  <c:v>1718</c:v>
                </c:pt>
                <c:pt idx="1720">
                  <c:v>1719</c:v>
                </c:pt>
                <c:pt idx="1721">
                  <c:v>1720</c:v>
                </c:pt>
                <c:pt idx="1722">
                  <c:v>1721</c:v>
                </c:pt>
                <c:pt idx="1723">
                  <c:v>1722</c:v>
                </c:pt>
                <c:pt idx="1724">
                  <c:v>1723</c:v>
                </c:pt>
                <c:pt idx="1725">
                  <c:v>1724</c:v>
                </c:pt>
                <c:pt idx="1726">
                  <c:v>1725</c:v>
                </c:pt>
                <c:pt idx="1727">
                  <c:v>1726</c:v>
                </c:pt>
                <c:pt idx="1728">
                  <c:v>1727</c:v>
                </c:pt>
                <c:pt idx="1729">
                  <c:v>1728</c:v>
                </c:pt>
                <c:pt idx="1730">
                  <c:v>1729</c:v>
                </c:pt>
                <c:pt idx="1731">
                  <c:v>1730</c:v>
                </c:pt>
                <c:pt idx="1732">
                  <c:v>1731</c:v>
                </c:pt>
                <c:pt idx="1733">
                  <c:v>1732</c:v>
                </c:pt>
                <c:pt idx="1734">
                  <c:v>1733</c:v>
                </c:pt>
                <c:pt idx="1735">
                  <c:v>1734</c:v>
                </c:pt>
                <c:pt idx="1736">
                  <c:v>1735</c:v>
                </c:pt>
                <c:pt idx="1737">
                  <c:v>1736</c:v>
                </c:pt>
                <c:pt idx="1738">
                  <c:v>1737</c:v>
                </c:pt>
                <c:pt idx="1739">
                  <c:v>1738</c:v>
                </c:pt>
                <c:pt idx="1740">
                  <c:v>1739</c:v>
                </c:pt>
                <c:pt idx="1741">
                  <c:v>1740</c:v>
                </c:pt>
                <c:pt idx="1742">
                  <c:v>1741</c:v>
                </c:pt>
                <c:pt idx="1743">
                  <c:v>1742</c:v>
                </c:pt>
                <c:pt idx="1744">
                  <c:v>1743</c:v>
                </c:pt>
                <c:pt idx="1745">
                  <c:v>1744</c:v>
                </c:pt>
                <c:pt idx="1746">
                  <c:v>1745</c:v>
                </c:pt>
                <c:pt idx="1747">
                  <c:v>1746</c:v>
                </c:pt>
                <c:pt idx="1748">
                  <c:v>1747</c:v>
                </c:pt>
                <c:pt idx="1749">
                  <c:v>1748</c:v>
                </c:pt>
                <c:pt idx="1750">
                  <c:v>1749</c:v>
                </c:pt>
                <c:pt idx="1751">
                  <c:v>1750</c:v>
                </c:pt>
                <c:pt idx="1752">
                  <c:v>1751</c:v>
                </c:pt>
                <c:pt idx="1753">
                  <c:v>1752</c:v>
                </c:pt>
                <c:pt idx="1754">
                  <c:v>1753</c:v>
                </c:pt>
                <c:pt idx="1755">
                  <c:v>1754</c:v>
                </c:pt>
                <c:pt idx="1756">
                  <c:v>1755</c:v>
                </c:pt>
                <c:pt idx="1757">
                  <c:v>1756</c:v>
                </c:pt>
                <c:pt idx="1758">
                  <c:v>1757</c:v>
                </c:pt>
                <c:pt idx="1759">
                  <c:v>1758</c:v>
                </c:pt>
                <c:pt idx="1760">
                  <c:v>1759</c:v>
                </c:pt>
                <c:pt idx="1761">
                  <c:v>1760</c:v>
                </c:pt>
                <c:pt idx="1762">
                  <c:v>1761</c:v>
                </c:pt>
                <c:pt idx="1763">
                  <c:v>1762</c:v>
                </c:pt>
                <c:pt idx="1764">
                  <c:v>1763</c:v>
                </c:pt>
                <c:pt idx="1765">
                  <c:v>1764</c:v>
                </c:pt>
                <c:pt idx="1766">
                  <c:v>1765</c:v>
                </c:pt>
                <c:pt idx="1767">
                  <c:v>1766</c:v>
                </c:pt>
                <c:pt idx="1768">
                  <c:v>1767</c:v>
                </c:pt>
                <c:pt idx="1769">
                  <c:v>1768</c:v>
                </c:pt>
                <c:pt idx="1770">
                  <c:v>1769</c:v>
                </c:pt>
                <c:pt idx="1771">
                  <c:v>1770</c:v>
                </c:pt>
                <c:pt idx="1772">
                  <c:v>1771</c:v>
                </c:pt>
                <c:pt idx="1773">
                  <c:v>1772</c:v>
                </c:pt>
                <c:pt idx="1774">
                  <c:v>1773</c:v>
                </c:pt>
                <c:pt idx="1775">
                  <c:v>1774</c:v>
                </c:pt>
                <c:pt idx="1776">
                  <c:v>1775</c:v>
                </c:pt>
                <c:pt idx="1777">
                  <c:v>1776</c:v>
                </c:pt>
                <c:pt idx="1778">
                  <c:v>1777</c:v>
                </c:pt>
                <c:pt idx="1779">
                  <c:v>1778</c:v>
                </c:pt>
                <c:pt idx="1780">
                  <c:v>1779</c:v>
                </c:pt>
                <c:pt idx="1781">
                  <c:v>1780</c:v>
                </c:pt>
                <c:pt idx="1782">
                  <c:v>1781</c:v>
                </c:pt>
                <c:pt idx="1783">
                  <c:v>1782</c:v>
                </c:pt>
                <c:pt idx="1784">
                  <c:v>1783</c:v>
                </c:pt>
                <c:pt idx="1785">
                  <c:v>1784</c:v>
                </c:pt>
                <c:pt idx="1786">
                  <c:v>1785</c:v>
                </c:pt>
                <c:pt idx="1787">
                  <c:v>1786</c:v>
                </c:pt>
                <c:pt idx="1788">
                  <c:v>1787</c:v>
                </c:pt>
                <c:pt idx="1789">
                  <c:v>1788</c:v>
                </c:pt>
                <c:pt idx="1790">
                  <c:v>1789</c:v>
                </c:pt>
                <c:pt idx="1791">
                  <c:v>1790</c:v>
                </c:pt>
                <c:pt idx="1792">
                  <c:v>1791</c:v>
                </c:pt>
                <c:pt idx="1793">
                  <c:v>1792</c:v>
                </c:pt>
                <c:pt idx="1794">
                  <c:v>1793</c:v>
                </c:pt>
                <c:pt idx="1795">
                  <c:v>1794</c:v>
                </c:pt>
                <c:pt idx="1796">
                  <c:v>1795</c:v>
                </c:pt>
                <c:pt idx="1797">
                  <c:v>1796</c:v>
                </c:pt>
                <c:pt idx="1798">
                  <c:v>1797</c:v>
                </c:pt>
                <c:pt idx="1799">
                  <c:v>1798</c:v>
                </c:pt>
                <c:pt idx="1800">
                  <c:v>1799</c:v>
                </c:pt>
                <c:pt idx="1801">
                  <c:v>1800</c:v>
                </c:pt>
                <c:pt idx="1802">
                  <c:v>1801</c:v>
                </c:pt>
                <c:pt idx="1803">
                  <c:v>1802</c:v>
                </c:pt>
                <c:pt idx="1804">
                  <c:v>1803</c:v>
                </c:pt>
                <c:pt idx="1805">
                  <c:v>1804</c:v>
                </c:pt>
                <c:pt idx="1806">
                  <c:v>1805</c:v>
                </c:pt>
                <c:pt idx="1807">
                  <c:v>1806</c:v>
                </c:pt>
                <c:pt idx="1808">
                  <c:v>1807</c:v>
                </c:pt>
                <c:pt idx="1809">
                  <c:v>1808</c:v>
                </c:pt>
                <c:pt idx="1810">
                  <c:v>1809</c:v>
                </c:pt>
                <c:pt idx="1811">
                  <c:v>1810</c:v>
                </c:pt>
                <c:pt idx="1812">
                  <c:v>1811</c:v>
                </c:pt>
                <c:pt idx="1813">
                  <c:v>1812</c:v>
                </c:pt>
                <c:pt idx="1814">
                  <c:v>1813</c:v>
                </c:pt>
                <c:pt idx="1815">
                  <c:v>1814</c:v>
                </c:pt>
                <c:pt idx="1816">
                  <c:v>1815</c:v>
                </c:pt>
                <c:pt idx="1817">
                  <c:v>1816</c:v>
                </c:pt>
                <c:pt idx="1818">
                  <c:v>1817</c:v>
                </c:pt>
                <c:pt idx="1819">
                  <c:v>1818</c:v>
                </c:pt>
                <c:pt idx="1820">
                  <c:v>1819</c:v>
                </c:pt>
                <c:pt idx="1821">
                  <c:v>1820</c:v>
                </c:pt>
                <c:pt idx="1822">
                  <c:v>1821</c:v>
                </c:pt>
                <c:pt idx="1823">
                  <c:v>1822</c:v>
                </c:pt>
                <c:pt idx="1824">
                  <c:v>1823</c:v>
                </c:pt>
                <c:pt idx="1825">
                  <c:v>1824</c:v>
                </c:pt>
                <c:pt idx="1826">
                  <c:v>1825</c:v>
                </c:pt>
                <c:pt idx="1827">
                  <c:v>1826</c:v>
                </c:pt>
                <c:pt idx="1828">
                  <c:v>1827</c:v>
                </c:pt>
                <c:pt idx="1829">
                  <c:v>1828</c:v>
                </c:pt>
                <c:pt idx="1830">
                  <c:v>1829</c:v>
                </c:pt>
                <c:pt idx="1831">
                  <c:v>1830</c:v>
                </c:pt>
                <c:pt idx="1832">
                  <c:v>1831</c:v>
                </c:pt>
                <c:pt idx="1833">
                  <c:v>1832</c:v>
                </c:pt>
                <c:pt idx="1834">
                  <c:v>1833</c:v>
                </c:pt>
                <c:pt idx="1835">
                  <c:v>1834</c:v>
                </c:pt>
                <c:pt idx="1836">
                  <c:v>1835</c:v>
                </c:pt>
                <c:pt idx="1837">
                  <c:v>1836</c:v>
                </c:pt>
                <c:pt idx="1838">
                  <c:v>1837</c:v>
                </c:pt>
                <c:pt idx="1839">
                  <c:v>1838</c:v>
                </c:pt>
                <c:pt idx="1840">
                  <c:v>1839</c:v>
                </c:pt>
                <c:pt idx="1841">
                  <c:v>1840</c:v>
                </c:pt>
                <c:pt idx="1842">
                  <c:v>1841</c:v>
                </c:pt>
                <c:pt idx="1843">
                  <c:v>1842</c:v>
                </c:pt>
                <c:pt idx="1844">
                  <c:v>1843</c:v>
                </c:pt>
                <c:pt idx="1845">
                  <c:v>1844</c:v>
                </c:pt>
                <c:pt idx="1846">
                  <c:v>1845</c:v>
                </c:pt>
                <c:pt idx="1847">
                  <c:v>1846</c:v>
                </c:pt>
                <c:pt idx="1848">
                  <c:v>1847</c:v>
                </c:pt>
                <c:pt idx="1849">
                  <c:v>1848</c:v>
                </c:pt>
                <c:pt idx="1850">
                  <c:v>1849</c:v>
                </c:pt>
                <c:pt idx="1851">
                  <c:v>1850</c:v>
                </c:pt>
                <c:pt idx="1852">
                  <c:v>1851</c:v>
                </c:pt>
                <c:pt idx="1853">
                  <c:v>1852</c:v>
                </c:pt>
                <c:pt idx="1854">
                  <c:v>1853</c:v>
                </c:pt>
                <c:pt idx="1855">
                  <c:v>1854</c:v>
                </c:pt>
                <c:pt idx="1856">
                  <c:v>1855</c:v>
                </c:pt>
                <c:pt idx="1857">
                  <c:v>1856</c:v>
                </c:pt>
                <c:pt idx="1858">
                  <c:v>1857</c:v>
                </c:pt>
                <c:pt idx="1859">
                  <c:v>1858</c:v>
                </c:pt>
                <c:pt idx="1860">
                  <c:v>1859</c:v>
                </c:pt>
                <c:pt idx="1861">
                  <c:v>1860</c:v>
                </c:pt>
                <c:pt idx="1862">
                  <c:v>1861</c:v>
                </c:pt>
                <c:pt idx="1863">
                  <c:v>1862</c:v>
                </c:pt>
                <c:pt idx="1864">
                  <c:v>1863</c:v>
                </c:pt>
                <c:pt idx="1865">
                  <c:v>1864</c:v>
                </c:pt>
                <c:pt idx="1866">
                  <c:v>1865</c:v>
                </c:pt>
                <c:pt idx="1867">
                  <c:v>1866</c:v>
                </c:pt>
                <c:pt idx="1868">
                  <c:v>1867</c:v>
                </c:pt>
                <c:pt idx="1869">
                  <c:v>1868</c:v>
                </c:pt>
                <c:pt idx="1870">
                  <c:v>1869</c:v>
                </c:pt>
                <c:pt idx="1871">
                  <c:v>1870</c:v>
                </c:pt>
                <c:pt idx="1872">
                  <c:v>1871</c:v>
                </c:pt>
                <c:pt idx="1873">
                  <c:v>1872</c:v>
                </c:pt>
                <c:pt idx="1874">
                  <c:v>1873</c:v>
                </c:pt>
                <c:pt idx="1875">
                  <c:v>1874</c:v>
                </c:pt>
                <c:pt idx="1876">
                  <c:v>1875</c:v>
                </c:pt>
                <c:pt idx="1877">
                  <c:v>1876</c:v>
                </c:pt>
                <c:pt idx="1878">
                  <c:v>1877</c:v>
                </c:pt>
                <c:pt idx="1879">
                  <c:v>1878</c:v>
                </c:pt>
                <c:pt idx="1880">
                  <c:v>1879</c:v>
                </c:pt>
                <c:pt idx="1881">
                  <c:v>1880</c:v>
                </c:pt>
                <c:pt idx="1882">
                  <c:v>1881</c:v>
                </c:pt>
                <c:pt idx="1883">
                  <c:v>1882</c:v>
                </c:pt>
                <c:pt idx="1884">
                  <c:v>1883</c:v>
                </c:pt>
                <c:pt idx="1885">
                  <c:v>1884</c:v>
                </c:pt>
                <c:pt idx="1886">
                  <c:v>1885</c:v>
                </c:pt>
                <c:pt idx="1887">
                  <c:v>1886</c:v>
                </c:pt>
                <c:pt idx="1888">
                  <c:v>1887</c:v>
                </c:pt>
                <c:pt idx="1889">
                  <c:v>1888</c:v>
                </c:pt>
                <c:pt idx="1890">
                  <c:v>1889</c:v>
                </c:pt>
                <c:pt idx="1891">
                  <c:v>1890</c:v>
                </c:pt>
                <c:pt idx="1892">
                  <c:v>1891</c:v>
                </c:pt>
                <c:pt idx="1893">
                  <c:v>1892</c:v>
                </c:pt>
                <c:pt idx="1894">
                  <c:v>1893</c:v>
                </c:pt>
                <c:pt idx="1895">
                  <c:v>1894</c:v>
                </c:pt>
                <c:pt idx="1896">
                  <c:v>1895</c:v>
                </c:pt>
                <c:pt idx="1897">
                  <c:v>1896</c:v>
                </c:pt>
                <c:pt idx="1898">
                  <c:v>1897</c:v>
                </c:pt>
                <c:pt idx="1899">
                  <c:v>1898</c:v>
                </c:pt>
                <c:pt idx="1900">
                  <c:v>1899</c:v>
                </c:pt>
                <c:pt idx="1901">
                  <c:v>1900</c:v>
                </c:pt>
                <c:pt idx="1902">
                  <c:v>1901</c:v>
                </c:pt>
                <c:pt idx="1903">
                  <c:v>1902</c:v>
                </c:pt>
                <c:pt idx="1904">
                  <c:v>1903</c:v>
                </c:pt>
                <c:pt idx="1905">
                  <c:v>1904</c:v>
                </c:pt>
                <c:pt idx="1906">
                  <c:v>1905</c:v>
                </c:pt>
                <c:pt idx="1907">
                  <c:v>1906</c:v>
                </c:pt>
                <c:pt idx="1908">
                  <c:v>1907</c:v>
                </c:pt>
                <c:pt idx="1909">
                  <c:v>1908</c:v>
                </c:pt>
                <c:pt idx="1910">
                  <c:v>1909</c:v>
                </c:pt>
                <c:pt idx="1911">
                  <c:v>1910</c:v>
                </c:pt>
                <c:pt idx="1912">
                  <c:v>1911</c:v>
                </c:pt>
                <c:pt idx="1913">
                  <c:v>1912</c:v>
                </c:pt>
                <c:pt idx="1914">
                  <c:v>1913</c:v>
                </c:pt>
                <c:pt idx="1915">
                  <c:v>1914</c:v>
                </c:pt>
                <c:pt idx="1916">
                  <c:v>1915</c:v>
                </c:pt>
                <c:pt idx="1917">
                  <c:v>1916</c:v>
                </c:pt>
                <c:pt idx="1918">
                  <c:v>1917</c:v>
                </c:pt>
                <c:pt idx="1919">
                  <c:v>1918</c:v>
                </c:pt>
                <c:pt idx="1920">
                  <c:v>1919</c:v>
                </c:pt>
                <c:pt idx="1921">
                  <c:v>1920</c:v>
                </c:pt>
                <c:pt idx="1922">
                  <c:v>1921</c:v>
                </c:pt>
                <c:pt idx="1923">
                  <c:v>1922</c:v>
                </c:pt>
                <c:pt idx="1924">
                  <c:v>1923</c:v>
                </c:pt>
                <c:pt idx="1925">
                  <c:v>1924</c:v>
                </c:pt>
                <c:pt idx="1926">
                  <c:v>1925</c:v>
                </c:pt>
                <c:pt idx="1927">
                  <c:v>1926</c:v>
                </c:pt>
                <c:pt idx="1928">
                  <c:v>1927</c:v>
                </c:pt>
                <c:pt idx="1929">
                  <c:v>1928</c:v>
                </c:pt>
                <c:pt idx="1930">
                  <c:v>1929</c:v>
                </c:pt>
                <c:pt idx="1931">
                  <c:v>1930</c:v>
                </c:pt>
                <c:pt idx="1932">
                  <c:v>1931</c:v>
                </c:pt>
                <c:pt idx="1933">
                  <c:v>1932</c:v>
                </c:pt>
                <c:pt idx="1934">
                  <c:v>1933</c:v>
                </c:pt>
                <c:pt idx="1935">
                  <c:v>1934</c:v>
                </c:pt>
                <c:pt idx="1936">
                  <c:v>1935</c:v>
                </c:pt>
                <c:pt idx="1937">
                  <c:v>1936</c:v>
                </c:pt>
                <c:pt idx="1938">
                  <c:v>1937</c:v>
                </c:pt>
                <c:pt idx="1939">
                  <c:v>1938</c:v>
                </c:pt>
                <c:pt idx="1940">
                  <c:v>1939</c:v>
                </c:pt>
                <c:pt idx="1941">
                  <c:v>1940</c:v>
                </c:pt>
                <c:pt idx="1942">
                  <c:v>1941</c:v>
                </c:pt>
                <c:pt idx="1943">
                  <c:v>1942</c:v>
                </c:pt>
                <c:pt idx="1944">
                  <c:v>1943</c:v>
                </c:pt>
                <c:pt idx="1945">
                  <c:v>1944</c:v>
                </c:pt>
                <c:pt idx="1946">
                  <c:v>1945</c:v>
                </c:pt>
                <c:pt idx="1947">
                  <c:v>1946</c:v>
                </c:pt>
                <c:pt idx="1948">
                  <c:v>1947</c:v>
                </c:pt>
                <c:pt idx="1949">
                  <c:v>1948</c:v>
                </c:pt>
                <c:pt idx="1950">
                  <c:v>1949</c:v>
                </c:pt>
                <c:pt idx="1951">
                  <c:v>1950</c:v>
                </c:pt>
                <c:pt idx="1952">
                  <c:v>1951</c:v>
                </c:pt>
                <c:pt idx="1953">
                  <c:v>1952</c:v>
                </c:pt>
                <c:pt idx="1954">
                  <c:v>1953</c:v>
                </c:pt>
                <c:pt idx="1955">
                  <c:v>1954</c:v>
                </c:pt>
                <c:pt idx="1956">
                  <c:v>1955</c:v>
                </c:pt>
                <c:pt idx="1957">
                  <c:v>1956</c:v>
                </c:pt>
                <c:pt idx="1958">
                  <c:v>1957</c:v>
                </c:pt>
                <c:pt idx="1959">
                  <c:v>1958</c:v>
                </c:pt>
                <c:pt idx="1960">
                  <c:v>1959</c:v>
                </c:pt>
                <c:pt idx="1961">
                  <c:v>1960</c:v>
                </c:pt>
                <c:pt idx="1962">
                  <c:v>1961</c:v>
                </c:pt>
                <c:pt idx="1963">
                  <c:v>1962</c:v>
                </c:pt>
                <c:pt idx="1964">
                  <c:v>1963</c:v>
                </c:pt>
                <c:pt idx="1965">
                  <c:v>1964</c:v>
                </c:pt>
                <c:pt idx="1966">
                  <c:v>1965</c:v>
                </c:pt>
                <c:pt idx="1967">
                  <c:v>1966</c:v>
                </c:pt>
                <c:pt idx="1968">
                  <c:v>1967</c:v>
                </c:pt>
                <c:pt idx="1969">
                  <c:v>1968</c:v>
                </c:pt>
                <c:pt idx="1970">
                  <c:v>1969</c:v>
                </c:pt>
                <c:pt idx="1971">
                  <c:v>1970</c:v>
                </c:pt>
                <c:pt idx="1972">
                  <c:v>1971</c:v>
                </c:pt>
                <c:pt idx="1973">
                  <c:v>1972</c:v>
                </c:pt>
                <c:pt idx="1974">
                  <c:v>1973</c:v>
                </c:pt>
                <c:pt idx="1975">
                  <c:v>1974</c:v>
                </c:pt>
                <c:pt idx="1976">
                  <c:v>1975</c:v>
                </c:pt>
                <c:pt idx="1977">
                  <c:v>1976</c:v>
                </c:pt>
                <c:pt idx="1978">
                  <c:v>1977</c:v>
                </c:pt>
                <c:pt idx="1979">
                  <c:v>1978</c:v>
                </c:pt>
                <c:pt idx="1980">
                  <c:v>1979</c:v>
                </c:pt>
                <c:pt idx="1981">
                  <c:v>1980</c:v>
                </c:pt>
                <c:pt idx="1982">
                  <c:v>1981</c:v>
                </c:pt>
                <c:pt idx="1983">
                  <c:v>1982</c:v>
                </c:pt>
                <c:pt idx="1984">
                  <c:v>1983</c:v>
                </c:pt>
                <c:pt idx="1985">
                  <c:v>1984</c:v>
                </c:pt>
                <c:pt idx="1986">
                  <c:v>1985</c:v>
                </c:pt>
                <c:pt idx="1987">
                  <c:v>1986</c:v>
                </c:pt>
                <c:pt idx="1988">
                  <c:v>1987</c:v>
                </c:pt>
                <c:pt idx="1989">
                  <c:v>1988</c:v>
                </c:pt>
                <c:pt idx="1990">
                  <c:v>1989</c:v>
                </c:pt>
                <c:pt idx="1991">
                  <c:v>1990</c:v>
                </c:pt>
                <c:pt idx="1992">
                  <c:v>1991</c:v>
                </c:pt>
                <c:pt idx="1993">
                  <c:v>1992</c:v>
                </c:pt>
                <c:pt idx="1994">
                  <c:v>1993</c:v>
                </c:pt>
                <c:pt idx="1995">
                  <c:v>1994</c:v>
                </c:pt>
                <c:pt idx="1996">
                  <c:v>1995</c:v>
                </c:pt>
                <c:pt idx="1997">
                  <c:v>1996</c:v>
                </c:pt>
                <c:pt idx="1998">
                  <c:v>1997</c:v>
                </c:pt>
                <c:pt idx="1999">
                  <c:v>1998</c:v>
                </c:pt>
                <c:pt idx="2000">
                  <c:v>1999</c:v>
                </c:pt>
                <c:pt idx="2001">
                  <c:v>2000</c:v>
                </c:pt>
                <c:pt idx="2002">
                  <c:v>2001</c:v>
                </c:pt>
                <c:pt idx="2003">
                  <c:v>2002</c:v>
                </c:pt>
                <c:pt idx="2004">
                  <c:v>2003</c:v>
                </c:pt>
                <c:pt idx="2005">
                  <c:v>2004</c:v>
                </c:pt>
                <c:pt idx="2006">
                  <c:v>2005</c:v>
                </c:pt>
                <c:pt idx="2007">
                  <c:v>2006</c:v>
                </c:pt>
                <c:pt idx="2008">
                  <c:v>2007</c:v>
                </c:pt>
                <c:pt idx="2009">
                  <c:v>2008</c:v>
                </c:pt>
                <c:pt idx="2010">
                  <c:v>2009</c:v>
                </c:pt>
                <c:pt idx="2011">
                  <c:v>2010</c:v>
                </c:pt>
                <c:pt idx="2012">
                  <c:v>2011</c:v>
                </c:pt>
                <c:pt idx="2013">
                  <c:v>2012</c:v>
                </c:pt>
                <c:pt idx="2014">
                  <c:v>2013</c:v>
                </c:pt>
                <c:pt idx="2015">
                  <c:v>2014</c:v>
                </c:pt>
                <c:pt idx="2016">
                  <c:v>2015</c:v>
                </c:pt>
                <c:pt idx="2017">
                  <c:v>2016</c:v>
                </c:pt>
                <c:pt idx="2018">
                  <c:v>2017</c:v>
                </c:pt>
                <c:pt idx="2019">
                  <c:v>2018</c:v>
                </c:pt>
                <c:pt idx="2020">
                  <c:v>2019</c:v>
                </c:pt>
                <c:pt idx="2021">
                  <c:v>2020</c:v>
                </c:pt>
                <c:pt idx="2022">
                  <c:v>2021</c:v>
                </c:pt>
                <c:pt idx="2023">
                  <c:v>2022</c:v>
                </c:pt>
                <c:pt idx="2024">
                  <c:v>2023</c:v>
                </c:pt>
                <c:pt idx="2025">
                  <c:v>2024</c:v>
                </c:pt>
                <c:pt idx="2026">
                  <c:v>2025</c:v>
                </c:pt>
                <c:pt idx="2027">
                  <c:v>2026</c:v>
                </c:pt>
                <c:pt idx="2028">
                  <c:v>2027</c:v>
                </c:pt>
                <c:pt idx="2029">
                  <c:v>2028</c:v>
                </c:pt>
                <c:pt idx="2030">
                  <c:v>2029</c:v>
                </c:pt>
                <c:pt idx="2031">
                  <c:v>2030</c:v>
                </c:pt>
                <c:pt idx="2032">
                  <c:v>2031</c:v>
                </c:pt>
                <c:pt idx="2033">
                  <c:v>2032</c:v>
                </c:pt>
                <c:pt idx="2034">
                  <c:v>2033</c:v>
                </c:pt>
                <c:pt idx="2035">
                  <c:v>2034</c:v>
                </c:pt>
                <c:pt idx="2036">
                  <c:v>2035</c:v>
                </c:pt>
                <c:pt idx="2037">
                  <c:v>2036</c:v>
                </c:pt>
                <c:pt idx="2038">
                  <c:v>2037</c:v>
                </c:pt>
                <c:pt idx="2039">
                  <c:v>2038</c:v>
                </c:pt>
                <c:pt idx="2040">
                  <c:v>2039</c:v>
                </c:pt>
                <c:pt idx="2041">
                  <c:v>2040</c:v>
                </c:pt>
                <c:pt idx="2042">
                  <c:v>2041</c:v>
                </c:pt>
                <c:pt idx="2043">
                  <c:v>2042</c:v>
                </c:pt>
                <c:pt idx="2044">
                  <c:v>2043</c:v>
                </c:pt>
                <c:pt idx="2045">
                  <c:v>2044</c:v>
                </c:pt>
                <c:pt idx="2046">
                  <c:v>2045</c:v>
                </c:pt>
                <c:pt idx="2047">
                  <c:v>2046</c:v>
                </c:pt>
                <c:pt idx="2048">
                  <c:v>2047</c:v>
                </c:pt>
              </c:strCache>
            </c:strRef>
          </c:xVal>
          <c:yVal>
            <c:numRef>
              <c:f>'CH79'!$K:$K</c:f>
              <c:numCache>
                <c:formatCode>General</c:formatCode>
                <c:ptCount val="1048576"/>
                <c:pt idx="0">
                  <c:v>0</c:v>
                </c:pt>
                <c:pt idx="1">
                  <c:v>38</c:v>
                </c:pt>
                <c:pt idx="2">
                  <c:v>50</c:v>
                </c:pt>
                <c:pt idx="3">
                  <c:v>57</c:v>
                </c:pt>
                <c:pt idx="4">
                  <c:v>47</c:v>
                </c:pt>
                <c:pt idx="5">
                  <c:v>70</c:v>
                </c:pt>
                <c:pt idx="6">
                  <c:v>54</c:v>
                </c:pt>
                <c:pt idx="7">
                  <c:v>65</c:v>
                </c:pt>
                <c:pt idx="8">
                  <c:v>62</c:v>
                </c:pt>
                <c:pt idx="9">
                  <c:v>62</c:v>
                </c:pt>
                <c:pt idx="10">
                  <c:v>71</c:v>
                </c:pt>
                <c:pt idx="11">
                  <c:v>72</c:v>
                </c:pt>
                <c:pt idx="12">
                  <c:v>79</c:v>
                </c:pt>
                <c:pt idx="13">
                  <c:v>74</c:v>
                </c:pt>
                <c:pt idx="14">
                  <c:v>81</c:v>
                </c:pt>
                <c:pt idx="15">
                  <c:v>87</c:v>
                </c:pt>
                <c:pt idx="16">
                  <c:v>74</c:v>
                </c:pt>
                <c:pt idx="17">
                  <c:v>69</c:v>
                </c:pt>
                <c:pt idx="18">
                  <c:v>83</c:v>
                </c:pt>
                <c:pt idx="19">
                  <c:v>89</c:v>
                </c:pt>
                <c:pt idx="20">
                  <c:v>104</c:v>
                </c:pt>
                <c:pt idx="21">
                  <c:v>90</c:v>
                </c:pt>
                <c:pt idx="22">
                  <c:v>104</c:v>
                </c:pt>
                <c:pt idx="23">
                  <c:v>106</c:v>
                </c:pt>
                <c:pt idx="24">
                  <c:v>119</c:v>
                </c:pt>
                <c:pt idx="25">
                  <c:v>102</c:v>
                </c:pt>
                <c:pt idx="26">
                  <c:v>121</c:v>
                </c:pt>
                <c:pt idx="27">
                  <c:v>117</c:v>
                </c:pt>
                <c:pt idx="28">
                  <c:v>130</c:v>
                </c:pt>
                <c:pt idx="29">
                  <c:v>114</c:v>
                </c:pt>
                <c:pt idx="30">
                  <c:v>124</c:v>
                </c:pt>
                <c:pt idx="31">
                  <c:v>134</c:v>
                </c:pt>
                <c:pt idx="32">
                  <c:v>147</c:v>
                </c:pt>
                <c:pt idx="33">
                  <c:v>136</c:v>
                </c:pt>
                <c:pt idx="34">
                  <c:v>142</c:v>
                </c:pt>
                <c:pt idx="35">
                  <c:v>152</c:v>
                </c:pt>
                <c:pt idx="36">
                  <c:v>175</c:v>
                </c:pt>
                <c:pt idx="37">
                  <c:v>134</c:v>
                </c:pt>
                <c:pt idx="38">
                  <c:v>169</c:v>
                </c:pt>
                <c:pt idx="39">
                  <c:v>172</c:v>
                </c:pt>
                <c:pt idx="40">
                  <c:v>192</c:v>
                </c:pt>
                <c:pt idx="41">
                  <c:v>198</c:v>
                </c:pt>
                <c:pt idx="42">
                  <c:v>174</c:v>
                </c:pt>
                <c:pt idx="43">
                  <c:v>188</c:v>
                </c:pt>
                <c:pt idx="44">
                  <c:v>211</c:v>
                </c:pt>
                <c:pt idx="45">
                  <c:v>196</c:v>
                </c:pt>
                <c:pt idx="46">
                  <c:v>195</c:v>
                </c:pt>
                <c:pt idx="47">
                  <c:v>230</c:v>
                </c:pt>
                <c:pt idx="48">
                  <c:v>231</c:v>
                </c:pt>
                <c:pt idx="49">
                  <c:v>236</c:v>
                </c:pt>
                <c:pt idx="50">
                  <c:v>245</c:v>
                </c:pt>
                <c:pt idx="51">
                  <c:v>249</c:v>
                </c:pt>
                <c:pt idx="52">
                  <c:v>271</c:v>
                </c:pt>
                <c:pt idx="53">
                  <c:v>245</c:v>
                </c:pt>
                <c:pt idx="54">
                  <c:v>258</c:v>
                </c:pt>
                <c:pt idx="55">
                  <c:v>256</c:v>
                </c:pt>
                <c:pt idx="56">
                  <c:v>269</c:v>
                </c:pt>
                <c:pt idx="57">
                  <c:v>254</c:v>
                </c:pt>
                <c:pt idx="58">
                  <c:v>268</c:v>
                </c:pt>
                <c:pt idx="59">
                  <c:v>324</c:v>
                </c:pt>
                <c:pt idx="60">
                  <c:v>284</c:v>
                </c:pt>
                <c:pt idx="61">
                  <c:v>310</c:v>
                </c:pt>
                <c:pt idx="62">
                  <c:v>349</c:v>
                </c:pt>
                <c:pt idx="63">
                  <c:v>334</c:v>
                </c:pt>
                <c:pt idx="64">
                  <c:v>331</c:v>
                </c:pt>
                <c:pt idx="65">
                  <c:v>334</c:v>
                </c:pt>
                <c:pt idx="66">
                  <c:v>322</c:v>
                </c:pt>
                <c:pt idx="67">
                  <c:v>364</c:v>
                </c:pt>
                <c:pt idx="68">
                  <c:v>394</c:v>
                </c:pt>
                <c:pt idx="69">
                  <c:v>380</c:v>
                </c:pt>
                <c:pt idx="70">
                  <c:v>357</c:v>
                </c:pt>
                <c:pt idx="71">
                  <c:v>378</c:v>
                </c:pt>
                <c:pt idx="72">
                  <c:v>416</c:v>
                </c:pt>
                <c:pt idx="73">
                  <c:v>376</c:v>
                </c:pt>
                <c:pt idx="74">
                  <c:v>447</c:v>
                </c:pt>
                <c:pt idx="75">
                  <c:v>428</c:v>
                </c:pt>
                <c:pt idx="76">
                  <c:v>443</c:v>
                </c:pt>
                <c:pt idx="77">
                  <c:v>423</c:v>
                </c:pt>
                <c:pt idx="78">
                  <c:v>457</c:v>
                </c:pt>
                <c:pt idx="79">
                  <c:v>466</c:v>
                </c:pt>
                <c:pt idx="80">
                  <c:v>495</c:v>
                </c:pt>
                <c:pt idx="81">
                  <c:v>490</c:v>
                </c:pt>
                <c:pt idx="82">
                  <c:v>471</c:v>
                </c:pt>
                <c:pt idx="83">
                  <c:v>501</c:v>
                </c:pt>
                <c:pt idx="84">
                  <c:v>525</c:v>
                </c:pt>
                <c:pt idx="85">
                  <c:v>531</c:v>
                </c:pt>
                <c:pt idx="86">
                  <c:v>511</c:v>
                </c:pt>
                <c:pt idx="87">
                  <c:v>546</c:v>
                </c:pt>
                <c:pt idx="88">
                  <c:v>515</c:v>
                </c:pt>
                <c:pt idx="89">
                  <c:v>521</c:v>
                </c:pt>
                <c:pt idx="90">
                  <c:v>520</c:v>
                </c:pt>
                <c:pt idx="91">
                  <c:v>575</c:v>
                </c:pt>
                <c:pt idx="92">
                  <c:v>586</c:v>
                </c:pt>
                <c:pt idx="93">
                  <c:v>586</c:v>
                </c:pt>
                <c:pt idx="94">
                  <c:v>581</c:v>
                </c:pt>
                <c:pt idx="95">
                  <c:v>612</c:v>
                </c:pt>
                <c:pt idx="96">
                  <c:v>622</c:v>
                </c:pt>
                <c:pt idx="97">
                  <c:v>593</c:v>
                </c:pt>
                <c:pt idx="98">
                  <c:v>573</c:v>
                </c:pt>
                <c:pt idx="99">
                  <c:v>622</c:v>
                </c:pt>
                <c:pt idx="100">
                  <c:v>588</c:v>
                </c:pt>
                <c:pt idx="101">
                  <c:v>632</c:v>
                </c:pt>
                <c:pt idx="102">
                  <c:v>679</c:v>
                </c:pt>
                <c:pt idx="103">
                  <c:v>585</c:v>
                </c:pt>
                <c:pt idx="104">
                  <c:v>665</c:v>
                </c:pt>
                <c:pt idx="105">
                  <c:v>686</c:v>
                </c:pt>
                <c:pt idx="106">
                  <c:v>656</c:v>
                </c:pt>
                <c:pt idx="107">
                  <c:v>670</c:v>
                </c:pt>
                <c:pt idx="108">
                  <c:v>696</c:v>
                </c:pt>
                <c:pt idx="109">
                  <c:v>630</c:v>
                </c:pt>
                <c:pt idx="110">
                  <c:v>671</c:v>
                </c:pt>
                <c:pt idx="111">
                  <c:v>671</c:v>
                </c:pt>
                <c:pt idx="112">
                  <c:v>694</c:v>
                </c:pt>
                <c:pt idx="113">
                  <c:v>716</c:v>
                </c:pt>
                <c:pt idx="114">
                  <c:v>705</c:v>
                </c:pt>
                <c:pt idx="115">
                  <c:v>686</c:v>
                </c:pt>
                <c:pt idx="116">
                  <c:v>709</c:v>
                </c:pt>
                <c:pt idx="117">
                  <c:v>678</c:v>
                </c:pt>
                <c:pt idx="118">
                  <c:v>738</c:v>
                </c:pt>
                <c:pt idx="119">
                  <c:v>679</c:v>
                </c:pt>
                <c:pt idx="120">
                  <c:v>723</c:v>
                </c:pt>
                <c:pt idx="121">
                  <c:v>743</c:v>
                </c:pt>
                <c:pt idx="122">
                  <c:v>661</c:v>
                </c:pt>
                <c:pt idx="123">
                  <c:v>687</c:v>
                </c:pt>
                <c:pt idx="124">
                  <c:v>707</c:v>
                </c:pt>
                <c:pt idx="125">
                  <c:v>787</c:v>
                </c:pt>
                <c:pt idx="126">
                  <c:v>713</c:v>
                </c:pt>
                <c:pt idx="127">
                  <c:v>745</c:v>
                </c:pt>
                <c:pt idx="128">
                  <c:v>744</c:v>
                </c:pt>
                <c:pt idx="129">
                  <c:v>783</c:v>
                </c:pt>
                <c:pt idx="130">
                  <c:v>743</c:v>
                </c:pt>
                <c:pt idx="131">
                  <c:v>770</c:v>
                </c:pt>
                <c:pt idx="132">
                  <c:v>867</c:v>
                </c:pt>
                <c:pt idx="133">
                  <c:v>757</c:v>
                </c:pt>
                <c:pt idx="134">
                  <c:v>778</c:v>
                </c:pt>
                <c:pt idx="135">
                  <c:v>771</c:v>
                </c:pt>
                <c:pt idx="136">
                  <c:v>763</c:v>
                </c:pt>
                <c:pt idx="137">
                  <c:v>803</c:v>
                </c:pt>
                <c:pt idx="138">
                  <c:v>795</c:v>
                </c:pt>
                <c:pt idx="139">
                  <c:v>790</c:v>
                </c:pt>
                <c:pt idx="140">
                  <c:v>830</c:v>
                </c:pt>
                <c:pt idx="141">
                  <c:v>774</c:v>
                </c:pt>
                <c:pt idx="142">
                  <c:v>810</c:v>
                </c:pt>
                <c:pt idx="143">
                  <c:v>782</c:v>
                </c:pt>
                <c:pt idx="144">
                  <c:v>799</c:v>
                </c:pt>
                <c:pt idx="145">
                  <c:v>796</c:v>
                </c:pt>
                <c:pt idx="146">
                  <c:v>825</c:v>
                </c:pt>
                <c:pt idx="147">
                  <c:v>799</c:v>
                </c:pt>
                <c:pt idx="148">
                  <c:v>824</c:v>
                </c:pt>
                <c:pt idx="149">
                  <c:v>844</c:v>
                </c:pt>
                <c:pt idx="150">
                  <c:v>802</c:v>
                </c:pt>
                <c:pt idx="151">
                  <c:v>808</c:v>
                </c:pt>
                <c:pt idx="152">
                  <c:v>868</c:v>
                </c:pt>
                <c:pt idx="153">
                  <c:v>812</c:v>
                </c:pt>
                <c:pt idx="154">
                  <c:v>783</c:v>
                </c:pt>
                <c:pt idx="155">
                  <c:v>834</c:v>
                </c:pt>
                <c:pt idx="156">
                  <c:v>825</c:v>
                </c:pt>
                <c:pt idx="157">
                  <c:v>805</c:v>
                </c:pt>
                <c:pt idx="158">
                  <c:v>809</c:v>
                </c:pt>
                <c:pt idx="159">
                  <c:v>751</c:v>
                </c:pt>
                <c:pt idx="160">
                  <c:v>784</c:v>
                </c:pt>
                <c:pt idx="161">
                  <c:v>790</c:v>
                </c:pt>
                <c:pt idx="162">
                  <c:v>782</c:v>
                </c:pt>
                <c:pt idx="163">
                  <c:v>810</c:v>
                </c:pt>
                <c:pt idx="164">
                  <c:v>853</c:v>
                </c:pt>
                <c:pt idx="165">
                  <c:v>778</c:v>
                </c:pt>
                <c:pt idx="166">
                  <c:v>791</c:v>
                </c:pt>
                <c:pt idx="167">
                  <c:v>820</c:v>
                </c:pt>
                <c:pt idx="168">
                  <c:v>817</c:v>
                </c:pt>
                <c:pt idx="169">
                  <c:v>819</c:v>
                </c:pt>
                <c:pt idx="170">
                  <c:v>843</c:v>
                </c:pt>
                <c:pt idx="171">
                  <c:v>870</c:v>
                </c:pt>
                <c:pt idx="172">
                  <c:v>826</c:v>
                </c:pt>
                <c:pt idx="173">
                  <c:v>808</c:v>
                </c:pt>
                <c:pt idx="174">
                  <c:v>849</c:v>
                </c:pt>
                <c:pt idx="175">
                  <c:v>831</c:v>
                </c:pt>
                <c:pt idx="176">
                  <c:v>827</c:v>
                </c:pt>
                <c:pt idx="177">
                  <c:v>836</c:v>
                </c:pt>
                <c:pt idx="178">
                  <c:v>808</c:v>
                </c:pt>
                <c:pt idx="179">
                  <c:v>844</c:v>
                </c:pt>
                <c:pt idx="180">
                  <c:v>826</c:v>
                </c:pt>
                <c:pt idx="181">
                  <c:v>861</c:v>
                </c:pt>
                <c:pt idx="182">
                  <c:v>866</c:v>
                </c:pt>
                <c:pt idx="183">
                  <c:v>848</c:v>
                </c:pt>
                <c:pt idx="184">
                  <c:v>840</c:v>
                </c:pt>
                <c:pt idx="185">
                  <c:v>898</c:v>
                </c:pt>
                <c:pt idx="186">
                  <c:v>833</c:v>
                </c:pt>
                <c:pt idx="187">
                  <c:v>886</c:v>
                </c:pt>
                <c:pt idx="188">
                  <c:v>840</c:v>
                </c:pt>
                <c:pt idx="189">
                  <c:v>877</c:v>
                </c:pt>
                <c:pt idx="190">
                  <c:v>885</c:v>
                </c:pt>
                <c:pt idx="191">
                  <c:v>857</c:v>
                </c:pt>
                <c:pt idx="192">
                  <c:v>886</c:v>
                </c:pt>
                <c:pt idx="193">
                  <c:v>938</c:v>
                </c:pt>
                <c:pt idx="194">
                  <c:v>885</c:v>
                </c:pt>
                <c:pt idx="195">
                  <c:v>935</c:v>
                </c:pt>
                <c:pt idx="196">
                  <c:v>996</c:v>
                </c:pt>
                <c:pt idx="197">
                  <c:v>953</c:v>
                </c:pt>
                <c:pt idx="198">
                  <c:v>997</c:v>
                </c:pt>
                <c:pt idx="199">
                  <c:v>976</c:v>
                </c:pt>
                <c:pt idx="200">
                  <c:v>948</c:v>
                </c:pt>
                <c:pt idx="201">
                  <c:v>1016</c:v>
                </c:pt>
                <c:pt idx="202">
                  <c:v>1022</c:v>
                </c:pt>
                <c:pt idx="203">
                  <c:v>999</c:v>
                </c:pt>
                <c:pt idx="204">
                  <c:v>913</c:v>
                </c:pt>
                <c:pt idx="205">
                  <c:v>992</c:v>
                </c:pt>
                <c:pt idx="206">
                  <c:v>995</c:v>
                </c:pt>
                <c:pt idx="207">
                  <c:v>1012</c:v>
                </c:pt>
                <c:pt idx="208">
                  <c:v>1057</c:v>
                </c:pt>
                <c:pt idx="209">
                  <c:v>1015</c:v>
                </c:pt>
                <c:pt idx="210">
                  <c:v>970</c:v>
                </c:pt>
                <c:pt idx="211">
                  <c:v>995</c:v>
                </c:pt>
                <c:pt idx="212">
                  <c:v>967</c:v>
                </c:pt>
                <c:pt idx="213">
                  <c:v>1000</c:v>
                </c:pt>
                <c:pt idx="214">
                  <c:v>949</c:v>
                </c:pt>
                <c:pt idx="215">
                  <c:v>924</c:v>
                </c:pt>
                <c:pt idx="216">
                  <c:v>936</c:v>
                </c:pt>
                <c:pt idx="217">
                  <c:v>902</c:v>
                </c:pt>
                <c:pt idx="218">
                  <c:v>952</c:v>
                </c:pt>
                <c:pt idx="219">
                  <c:v>912</c:v>
                </c:pt>
                <c:pt idx="220">
                  <c:v>904</c:v>
                </c:pt>
                <c:pt idx="221">
                  <c:v>876</c:v>
                </c:pt>
                <c:pt idx="222">
                  <c:v>855</c:v>
                </c:pt>
                <c:pt idx="223">
                  <c:v>872</c:v>
                </c:pt>
                <c:pt idx="224">
                  <c:v>820</c:v>
                </c:pt>
                <c:pt idx="225">
                  <c:v>855</c:v>
                </c:pt>
                <c:pt idx="226">
                  <c:v>860</c:v>
                </c:pt>
                <c:pt idx="227">
                  <c:v>885</c:v>
                </c:pt>
                <c:pt idx="228">
                  <c:v>867</c:v>
                </c:pt>
                <c:pt idx="229">
                  <c:v>899</c:v>
                </c:pt>
                <c:pt idx="230">
                  <c:v>843</c:v>
                </c:pt>
                <c:pt idx="231">
                  <c:v>846</c:v>
                </c:pt>
                <c:pt idx="232">
                  <c:v>881</c:v>
                </c:pt>
                <c:pt idx="233">
                  <c:v>804</c:v>
                </c:pt>
                <c:pt idx="234">
                  <c:v>822</c:v>
                </c:pt>
                <c:pt idx="235">
                  <c:v>782</c:v>
                </c:pt>
                <c:pt idx="236">
                  <c:v>844</c:v>
                </c:pt>
                <c:pt idx="237">
                  <c:v>791</c:v>
                </c:pt>
                <c:pt idx="238">
                  <c:v>772</c:v>
                </c:pt>
                <c:pt idx="239">
                  <c:v>829</c:v>
                </c:pt>
                <c:pt idx="240">
                  <c:v>792</c:v>
                </c:pt>
                <c:pt idx="241">
                  <c:v>804</c:v>
                </c:pt>
                <c:pt idx="242">
                  <c:v>771</c:v>
                </c:pt>
                <c:pt idx="243">
                  <c:v>751</c:v>
                </c:pt>
                <c:pt idx="244">
                  <c:v>735</c:v>
                </c:pt>
                <c:pt idx="245">
                  <c:v>771</c:v>
                </c:pt>
                <c:pt idx="246">
                  <c:v>766</c:v>
                </c:pt>
                <c:pt idx="247">
                  <c:v>788</c:v>
                </c:pt>
                <c:pt idx="248">
                  <c:v>772</c:v>
                </c:pt>
                <c:pt idx="249">
                  <c:v>721</c:v>
                </c:pt>
                <c:pt idx="250">
                  <c:v>776</c:v>
                </c:pt>
                <c:pt idx="251">
                  <c:v>811</c:v>
                </c:pt>
                <c:pt idx="252">
                  <c:v>801</c:v>
                </c:pt>
                <c:pt idx="253">
                  <c:v>720</c:v>
                </c:pt>
                <c:pt idx="254">
                  <c:v>737</c:v>
                </c:pt>
                <c:pt idx="255">
                  <c:v>775</c:v>
                </c:pt>
                <c:pt idx="256">
                  <c:v>738</c:v>
                </c:pt>
                <c:pt idx="257">
                  <c:v>727</c:v>
                </c:pt>
                <c:pt idx="258">
                  <c:v>724</c:v>
                </c:pt>
                <c:pt idx="259">
                  <c:v>765</c:v>
                </c:pt>
                <c:pt idx="260">
                  <c:v>734</c:v>
                </c:pt>
                <c:pt idx="261">
                  <c:v>736</c:v>
                </c:pt>
                <c:pt idx="262">
                  <c:v>736</c:v>
                </c:pt>
                <c:pt idx="263">
                  <c:v>675</c:v>
                </c:pt>
                <c:pt idx="264">
                  <c:v>728</c:v>
                </c:pt>
                <c:pt idx="265">
                  <c:v>698</c:v>
                </c:pt>
                <c:pt idx="266">
                  <c:v>755</c:v>
                </c:pt>
                <c:pt idx="267">
                  <c:v>682</c:v>
                </c:pt>
                <c:pt idx="268">
                  <c:v>703</c:v>
                </c:pt>
                <c:pt idx="269">
                  <c:v>681</c:v>
                </c:pt>
                <c:pt idx="270">
                  <c:v>677</c:v>
                </c:pt>
                <c:pt idx="271">
                  <c:v>691</c:v>
                </c:pt>
                <c:pt idx="272">
                  <c:v>684</c:v>
                </c:pt>
                <c:pt idx="273">
                  <c:v>678</c:v>
                </c:pt>
                <c:pt idx="274">
                  <c:v>681</c:v>
                </c:pt>
                <c:pt idx="275">
                  <c:v>638</c:v>
                </c:pt>
                <c:pt idx="276">
                  <c:v>693</c:v>
                </c:pt>
                <c:pt idx="277">
                  <c:v>679</c:v>
                </c:pt>
                <c:pt idx="278">
                  <c:v>638</c:v>
                </c:pt>
                <c:pt idx="279">
                  <c:v>609</c:v>
                </c:pt>
                <c:pt idx="280">
                  <c:v>602</c:v>
                </c:pt>
                <c:pt idx="281">
                  <c:v>662</c:v>
                </c:pt>
                <c:pt idx="282">
                  <c:v>638</c:v>
                </c:pt>
                <c:pt idx="283">
                  <c:v>590</c:v>
                </c:pt>
                <c:pt idx="284">
                  <c:v>604</c:v>
                </c:pt>
                <c:pt idx="285">
                  <c:v>577</c:v>
                </c:pt>
                <c:pt idx="286">
                  <c:v>582</c:v>
                </c:pt>
                <c:pt idx="287">
                  <c:v>614</c:v>
                </c:pt>
                <c:pt idx="288">
                  <c:v>643</c:v>
                </c:pt>
                <c:pt idx="289">
                  <c:v>600</c:v>
                </c:pt>
                <c:pt idx="290">
                  <c:v>630</c:v>
                </c:pt>
                <c:pt idx="291">
                  <c:v>578</c:v>
                </c:pt>
                <c:pt idx="292">
                  <c:v>584</c:v>
                </c:pt>
                <c:pt idx="293">
                  <c:v>574</c:v>
                </c:pt>
                <c:pt idx="294">
                  <c:v>624</c:v>
                </c:pt>
                <c:pt idx="295">
                  <c:v>559</c:v>
                </c:pt>
                <c:pt idx="296">
                  <c:v>560</c:v>
                </c:pt>
                <c:pt idx="297">
                  <c:v>559</c:v>
                </c:pt>
                <c:pt idx="298">
                  <c:v>588</c:v>
                </c:pt>
                <c:pt idx="299">
                  <c:v>561</c:v>
                </c:pt>
                <c:pt idx="300">
                  <c:v>556</c:v>
                </c:pt>
                <c:pt idx="301">
                  <c:v>551</c:v>
                </c:pt>
                <c:pt idx="302">
                  <c:v>574</c:v>
                </c:pt>
                <c:pt idx="303">
                  <c:v>579</c:v>
                </c:pt>
                <c:pt idx="304">
                  <c:v>572</c:v>
                </c:pt>
                <c:pt idx="305">
                  <c:v>571</c:v>
                </c:pt>
                <c:pt idx="306">
                  <c:v>532</c:v>
                </c:pt>
                <c:pt idx="307">
                  <c:v>522</c:v>
                </c:pt>
                <c:pt idx="308">
                  <c:v>545</c:v>
                </c:pt>
                <c:pt idx="309">
                  <c:v>567</c:v>
                </c:pt>
                <c:pt idx="310">
                  <c:v>510</c:v>
                </c:pt>
                <c:pt idx="311">
                  <c:v>531</c:v>
                </c:pt>
                <c:pt idx="312">
                  <c:v>521</c:v>
                </c:pt>
                <c:pt idx="313">
                  <c:v>499</c:v>
                </c:pt>
                <c:pt idx="314">
                  <c:v>501</c:v>
                </c:pt>
                <c:pt idx="315">
                  <c:v>510</c:v>
                </c:pt>
                <c:pt idx="316">
                  <c:v>563</c:v>
                </c:pt>
                <c:pt idx="317">
                  <c:v>549</c:v>
                </c:pt>
                <c:pt idx="318">
                  <c:v>540</c:v>
                </c:pt>
                <c:pt idx="319">
                  <c:v>509</c:v>
                </c:pt>
                <c:pt idx="320">
                  <c:v>504</c:v>
                </c:pt>
                <c:pt idx="321">
                  <c:v>538</c:v>
                </c:pt>
                <c:pt idx="322">
                  <c:v>535</c:v>
                </c:pt>
                <c:pt idx="323">
                  <c:v>535</c:v>
                </c:pt>
                <c:pt idx="324">
                  <c:v>535</c:v>
                </c:pt>
                <c:pt idx="325">
                  <c:v>508</c:v>
                </c:pt>
                <c:pt idx="326">
                  <c:v>521</c:v>
                </c:pt>
                <c:pt idx="327">
                  <c:v>571</c:v>
                </c:pt>
                <c:pt idx="328">
                  <c:v>523</c:v>
                </c:pt>
                <c:pt idx="329">
                  <c:v>534</c:v>
                </c:pt>
                <c:pt idx="330">
                  <c:v>507</c:v>
                </c:pt>
                <c:pt idx="331">
                  <c:v>516</c:v>
                </c:pt>
                <c:pt idx="332">
                  <c:v>519</c:v>
                </c:pt>
                <c:pt idx="333">
                  <c:v>477</c:v>
                </c:pt>
                <c:pt idx="334">
                  <c:v>476</c:v>
                </c:pt>
                <c:pt idx="335">
                  <c:v>522</c:v>
                </c:pt>
                <c:pt idx="336">
                  <c:v>505</c:v>
                </c:pt>
                <c:pt idx="337">
                  <c:v>504</c:v>
                </c:pt>
                <c:pt idx="338">
                  <c:v>533</c:v>
                </c:pt>
                <c:pt idx="339">
                  <c:v>486</c:v>
                </c:pt>
                <c:pt idx="340">
                  <c:v>527</c:v>
                </c:pt>
                <c:pt idx="341">
                  <c:v>475</c:v>
                </c:pt>
                <c:pt idx="342">
                  <c:v>450</c:v>
                </c:pt>
                <c:pt idx="343">
                  <c:v>495</c:v>
                </c:pt>
                <c:pt idx="344">
                  <c:v>464</c:v>
                </c:pt>
                <c:pt idx="345">
                  <c:v>493</c:v>
                </c:pt>
                <c:pt idx="346">
                  <c:v>473</c:v>
                </c:pt>
                <c:pt idx="347">
                  <c:v>487</c:v>
                </c:pt>
                <c:pt idx="348">
                  <c:v>457</c:v>
                </c:pt>
                <c:pt idx="349">
                  <c:v>477</c:v>
                </c:pt>
                <c:pt idx="350">
                  <c:v>463</c:v>
                </c:pt>
                <c:pt idx="351">
                  <c:v>455</c:v>
                </c:pt>
                <c:pt idx="352">
                  <c:v>435</c:v>
                </c:pt>
                <c:pt idx="353">
                  <c:v>449</c:v>
                </c:pt>
                <c:pt idx="354">
                  <c:v>465</c:v>
                </c:pt>
                <c:pt idx="355">
                  <c:v>425</c:v>
                </c:pt>
                <c:pt idx="356">
                  <c:v>457</c:v>
                </c:pt>
                <c:pt idx="357">
                  <c:v>445</c:v>
                </c:pt>
                <c:pt idx="358">
                  <c:v>438</c:v>
                </c:pt>
                <c:pt idx="359">
                  <c:v>393</c:v>
                </c:pt>
                <c:pt idx="360">
                  <c:v>416</c:v>
                </c:pt>
                <c:pt idx="361">
                  <c:v>429</c:v>
                </c:pt>
                <c:pt idx="362">
                  <c:v>375</c:v>
                </c:pt>
                <c:pt idx="363">
                  <c:v>390</c:v>
                </c:pt>
                <c:pt idx="364">
                  <c:v>394</c:v>
                </c:pt>
                <c:pt idx="365">
                  <c:v>359</c:v>
                </c:pt>
                <c:pt idx="366">
                  <c:v>375</c:v>
                </c:pt>
                <c:pt idx="367">
                  <c:v>327</c:v>
                </c:pt>
                <c:pt idx="368">
                  <c:v>329</c:v>
                </c:pt>
                <c:pt idx="369">
                  <c:v>348</c:v>
                </c:pt>
                <c:pt idx="370">
                  <c:v>342</c:v>
                </c:pt>
                <c:pt idx="371">
                  <c:v>364</c:v>
                </c:pt>
                <c:pt idx="372">
                  <c:v>315</c:v>
                </c:pt>
                <c:pt idx="373">
                  <c:v>331</c:v>
                </c:pt>
                <c:pt idx="374">
                  <c:v>326</c:v>
                </c:pt>
                <c:pt idx="375">
                  <c:v>314</c:v>
                </c:pt>
                <c:pt idx="376">
                  <c:v>301</c:v>
                </c:pt>
                <c:pt idx="377">
                  <c:v>305</c:v>
                </c:pt>
                <c:pt idx="378">
                  <c:v>263</c:v>
                </c:pt>
                <c:pt idx="379">
                  <c:v>252</c:v>
                </c:pt>
                <c:pt idx="380">
                  <c:v>242</c:v>
                </c:pt>
                <c:pt idx="381">
                  <c:v>247</c:v>
                </c:pt>
                <c:pt idx="382">
                  <c:v>280</c:v>
                </c:pt>
                <c:pt idx="383">
                  <c:v>262</c:v>
                </c:pt>
                <c:pt idx="384">
                  <c:v>233</c:v>
                </c:pt>
                <c:pt idx="385">
                  <c:v>260</c:v>
                </c:pt>
                <c:pt idx="386">
                  <c:v>239</c:v>
                </c:pt>
                <c:pt idx="387">
                  <c:v>261</c:v>
                </c:pt>
                <c:pt idx="388">
                  <c:v>260</c:v>
                </c:pt>
                <c:pt idx="389">
                  <c:v>215</c:v>
                </c:pt>
                <c:pt idx="390">
                  <c:v>202</c:v>
                </c:pt>
                <c:pt idx="391">
                  <c:v>203</c:v>
                </c:pt>
                <c:pt idx="392">
                  <c:v>224</c:v>
                </c:pt>
                <c:pt idx="393">
                  <c:v>201</c:v>
                </c:pt>
                <c:pt idx="394">
                  <c:v>213</c:v>
                </c:pt>
                <c:pt idx="395">
                  <c:v>208</c:v>
                </c:pt>
                <c:pt idx="396">
                  <c:v>175</c:v>
                </c:pt>
                <c:pt idx="397">
                  <c:v>179</c:v>
                </c:pt>
                <c:pt idx="398">
                  <c:v>189</c:v>
                </c:pt>
                <c:pt idx="399">
                  <c:v>197</c:v>
                </c:pt>
                <c:pt idx="400">
                  <c:v>180</c:v>
                </c:pt>
                <c:pt idx="401">
                  <c:v>153</c:v>
                </c:pt>
                <c:pt idx="402">
                  <c:v>184</c:v>
                </c:pt>
                <c:pt idx="403">
                  <c:v>200</c:v>
                </c:pt>
                <c:pt idx="404">
                  <c:v>219</c:v>
                </c:pt>
                <c:pt idx="405">
                  <c:v>182</c:v>
                </c:pt>
                <c:pt idx="406">
                  <c:v>180</c:v>
                </c:pt>
                <c:pt idx="407">
                  <c:v>188</c:v>
                </c:pt>
                <c:pt idx="408">
                  <c:v>148</c:v>
                </c:pt>
                <c:pt idx="409">
                  <c:v>138</c:v>
                </c:pt>
                <c:pt idx="410">
                  <c:v>166</c:v>
                </c:pt>
                <c:pt idx="411">
                  <c:v>174</c:v>
                </c:pt>
                <c:pt idx="412">
                  <c:v>183</c:v>
                </c:pt>
                <c:pt idx="413">
                  <c:v>149</c:v>
                </c:pt>
                <c:pt idx="414">
                  <c:v>169</c:v>
                </c:pt>
                <c:pt idx="415">
                  <c:v>156</c:v>
                </c:pt>
                <c:pt idx="416">
                  <c:v>159</c:v>
                </c:pt>
                <c:pt idx="417">
                  <c:v>162</c:v>
                </c:pt>
                <c:pt idx="418">
                  <c:v>164</c:v>
                </c:pt>
                <c:pt idx="419">
                  <c:v>153</c:v>
                </c:pt>
                <c:pt idx="420">
                  <c:v>159</c:v>
                </c:pt>
                <c:pt idx="421">
                  <c:v>156</c:v>
                </c:pt>
                <c:pt idx="422">
                  <c:v>162</c:v>
                </c:pt>
                <c:pt idx="423">
                  <c:v>158</c:v>
                </c:pt>
                <c:pt idx="424">
                  <c:v>164</c:v>
                </c:pt>
                <c:pt idx="425">
                  <c:v>142</c:v>
                </c:pt>
                <c:pt idx="426">
                  <c:v>152</c:v>
                </c:pt>
                <c:pt idx="427">
                  <c:v>144</c:v>
                </c:pt>
                <c:pt idx="428">
                  <c:v>146</c:v>
                </c:pt>
                <c:pt idx="429">
                  <c:v>142</c:v>
                </c:pt>
                <c:pt idx="430">
                  <c:v>165</c:v>
                </c:pt>
                <c:pt idx="431">
                  <c:v>145</c:v>
                </c:pt>
                <c:pt idx="432">
                  <c:v>132</c:v>
                </c:pt>
                <c:pt idx="433">
                  <c:v>147</c:v>
                </c:pt>
                <c:pt idx="434">
                  <c:v>135</c:v>
                </c:pt>
                <c:pt idx="435">
                  <c:v>127</c:v>
                </c:pt>
                <c:pt idx="436">
                  <c:v>144</c:v>
                </c:pt>
                <c:pt idx="437">
                  <c:v>139</c:v>
                </c:pt>
                <c:pt idx="438">
                  <c:v>146</c:v>
                </c:pt>
                <c:pt idx="439">
                  <c:v>142</c:v>
                </c:pt>
                <c:pt idx="440">
                  <c:v>119</c:v>
                </c:pt>
                <c:pt idx="441">
                  <c:v>137</c:v>
                </c:pt>
                <c:pt idx="442">
                  <c:v>132</c:v>
                </c:pt>
                <c:pt idx="443">
                  <c:v>135</c:v>
                </c:pt>
                <c:pt idx="444">
                  <c:v>132</c:v>
                </c:pt>
                <c:pt idx="445">
                  <c:v>125</c:v>
                </c:pt>
                <c:pt idx="446">
                  <c:v>128</c:v>
                </c:pt>
                <c:pt idx="447">
                  <c:v>133</c:v>
                </c:pt>
                <c:pt idx="448">
                  <c:v>124</c:v>
                </c:pt>
                <c:pt idx="449">
                  <c:v>139</c:v>
                </c:pt>
                <c:pt idx="450">
                  <c:v>133</c:v>
                </c:pt>
                <c:pt idx="451">
                  <c:v>128</c:v>
                </c:pt>
                <c:pt idx="452">
                  <c:v>129</c:v>
                </c:pt>
                <c:pt idx="453">
                  <c:v>128</c:v>
                </c:pt>
                <c:pt idx="454">
                  <c:v>115</c:v>
                </c:pt>
                <c:pt idx="455">
                  <c:v>132</c:v>
                </c:pt>
                <c:pt idx="456">
                  <c:v>118</c:v>
                </c:pt>
                <c:pt idx="457">
                  <c:v>127</c:v>
                </c:pt>
                <c:pt idx="458">
                  <c:v>140</c:v>
                </c:pt>
                <c:pt idx="459">
                  <c:v>127</c:v>
                </c:pt>
                <c:pt idx="460">
                  <c:v>138</c:v>
                </c:pt>
                <c:pt idx="461">
                  <c:v>114</c:v>
                </c:pt>
                <c:pt idx="462">
                  <c:v>105</c:v>
                </c:pt>
                <c:pt idx="463">
                  <c:v>120</c:v>
                </c:pt>
                <c:pt idx="464">
                  <c:v>108</c:v>
                </c:pt>
                <c:pt idx="465">
                  <c:v>121</c:v>
                </c:pt>
                <c:pt idx="466">
                  <c:v>121</c:v>
                </c:pt>
                <c:pt idx="467">
                  <c:v>122</c:v>
                </c:pt>
                <c:pt idx="468">
                  <c:v>123</c:v>
                </c:pt>
                <c:pt idx="469">
                  <c:v>120</c:v>
                </c:pt>
                <c:pt idx="470">
                  <c:v>130</c:v>
                </c:pt>
                <c:pt idx="471">
                  <c:v>145</c:v>
                </c:pt>
                <c:pt idx="472">
                  <c:v>136</c:v>
                </c:pt>
                <c:pt idx="473">
                  <c:v>138</c:v>
                </c:pt>
                <c:pt idx="474">
                  <c:v>118</c:v>
                </c:pt>
                <c:pt idx="475">
                  <c:v>129</c:v>
                </c:pt>
                <c:pt idx="476">
                  <c:v>118</c:v>
                </c:pt>
                <c:pt idx="477">
                  <c:v>145</c:v>
                </c:pt>
                <c:pt idx="478">
                  <c:v>116</c:v>
                </c:pt>
                <c:pt idx="479">
                  <c:v>130</c:v>
                </c:pt>
                <c:pt idx="480">
                  <c:v>132</c:v>
                </c:pt>
                <c:pt idx="481">
                  <c:v>117</c:v>
                </c:pt>
                <c:pt idx="482">
                  <c:v>123</c:v>
                </c:pt>
                <c:pt idx="483">
                  <c:v>138</c:v>
                </c:pt>
                <c:pt idx="484">
                  <c:v>134</c:v>
                </c:pt>
                <c:pt idx="485">
                  <c:v>128</c:v>
                </c:pt>
                <c:pt idx="486">
                  <c:v>156</c:v>
                </c:pt>
                <c:pt idx="487">
                  <c:v>134</c:v>
                </c:pt>
                <c:pt idx="488">
                  <c:v>141</c:v>
                </c:pt>
                <c:pt idx="489">
                  <c:v>152</c:v>
                </c:pt>
                <c:pt idx="490">
                  <c:v>141</c:v>
                </c:pt>
                <c:pt idx="491">
                  <c:v>166</c:v>
                </c:pt>
                <c:pt idx="492">
                  <c:v>126</c:v>
                </c:pt>
                <c:pt idx="493">
                  <c:v>154</c:v>
                </c:pt>
                <c:pt idx="494">
                  <c:v>160</c:v>
                </c:pt>
                <c:pt idx="495">
                  <c:v>158</c:v>
                </c:pt>
                <c:pt idx="496">
                  <c:v>171</c:v>
                </c:pt>
                <c:pt idx="497">
                  <c:v>198</c:v>
                </c:pt>
                <c:pt idx="498">
                  <c:v>211</c:v>
                </c:pt>
                <c:pt idx="499">
                  <c:v>215</c:v>
                </c:pt>
                <c:pt idx="500">
                  <c:v>196</c:v>
                </c:pt>
                <c:pt idx="501">
                  <c:v>199</c:v>
                </c:pt>
                <c:pt idx="502">
                  <c:v>245</c:v>
                </c:pt>
                <c:pt idx="503">
                  <c:v>220</c:v>
                </c:pt>
                <c:pt idx="504">
                  <c:v>249</c:v>
                </c:pt>
                <c:pt idx="505">
                  <c:v>256</c:v>
                </c:pt>
                <c:pt idx="506">
                  <c:v>284</c:v>
                </c:pt>
                <c:pt idx="507">
                  <c:v>287</c:v>
                </c:pt>
                <c:pt idx="508">
                  <c:v>324</c:v>
                </c:pt>
                <c:pt idx="509">
                  <c:v>357</c:v>
                </c:pt>
                <c:pt idx="510">
                  <c:v>400</c:v>
                </c:pt>
                <c:pt idx="511">
                  <c:v>436</c:v>
                </c:pt>
                <c:pt idx="512">
                  <c:v>466</c:v>
                </c:pt>
                <c:pt idx="513">
                  <c:v>458</c:v>
                </c:pt>
                <c:pt idx="514">
                  <c:v>431</c:v>
                </c:pt>
                <c:pt idx="515">
                  <c:v>510</c:v>
                </c:pt>
                <c:pt idx="516">
                  <c:v>521</c:v>
                </c:pt>
                <c:pt idx="517">
                  <c:v>584</c:v>
                </c:pt>
                <c:pt idx="518">
                  <c:v>648</c:v>
                </c:pt>
                <c:pt idx="519">
                  <c:v>679</c:v>
                </c:pt>
                <c:pt idx="520">
                  <c:v>695</c:v>
                </c:pt>
                <c:pt idx="521">
                  <c:v>729</c:v>
                </c:pt>
                <c:pt idx="522">
                  <c:v>756</c:v>
                </c:pt>
                <c:pt idx="523">
                  <c:v>858</c:v>
                </c:pt>
                <c:pt idx="524">
                  <c:v>874</c:v>
                </c:pt>
                <c:pt idx="525">
                  <c:v>924</c:v>
                </c:pt>
                <c:pt idx="526">
                  <c:v>965</c:v>
                </c:pt>
                <c:pt idx="527">
                  <c:v>1013</c:v>
                </c:pt>
                <c:pt idx="528">
                  <c:v>1059</c:v>
                </c:pt>
                <c:pt idx="529">
                  <c:v>1086</c:v>
                </c:pt>
                <c:pt idx="530">
                  <c:v>1142</c:v>
                </c:pt>
                <c:pt idx="531">
                  <c:v>1163</c:v>
                </c:pt>
                <c:pt idx="532">
                  <c:v>1251</c:v>
                </c:pt>
                <c:pt idx="533">
                  <c:v>1182</c:v>
                </c:pt>
                <c:pt idx="534">
                  <c:v>1337</c:v>
                </c:pt>
                <c:pt idx="535">
                  <c:v>1291</c:v>
                </c:pt>
                <c:pt idx="536">
                  <c:v>1238</c:v>
                </c:pt>
                <c:pt idx="537">
                  <c:v>1298</c:v>
                </c:pt>
                <c:pt idx="538">
                  <c:v>1279</c:v>
                </c:pt>
                <c:pt idx="539">
                  <c:v>1296</c:v>
                </c:pt>
                <c:pt idx="540">
                  <c:v>1290</c:v>
                </c:pt>
                <c:pt idx="541">
                  <c:v>1380</c:v>
                </c:pt>
                <c:pt idx="542">
                  <c:v>1344</c:v>
                </c:pt>
                <c:pt idx="543">
                  <c:v>1278</c:v>
                </c:pt>
                <c:pt idx="544">
                  <c:v>1264</c:v>
                </c:pt>
                <c:pt idx="545">
                  <c:v>1260</c:v>
                </c:pt>
                <c:pt idx="546">
                  <c:v>1214</c:v>
                </c:pt>
                <c:pt idx="547">
                  <c:v>1188</c:v>
                </c:pt>
                <c:pt idx="548">
                  <c:v>1123</c:v>
                </c:pt>
                <c:pt idx="549">
                  <c:v>1058</c:v>
                </c:pt>
                <c:pt idx="550">
                  <c:v>1000</c:v>
                </c:pt>
                <c:pt idx="551">
                  <c:v>1049</c:v>
                </c:pt>
                <c:pt idx="552">
                  <c:v>966</c:v>
                </c:pt>
                <c:pt idx="553">
                  <c:v>907</c:v>
                </c:pt>
                <c:pt idx="554">
                  <c:v>819</c:v>
                </c:pt>
                <c:pt idx="555">
                  <c:v>841</c:v>
                </c:pt>
                <c:pt idx="556">
                  <c:v>720</c:v>
                </c:pt>
                <c:pt idx="557">
                  <c:v>693</c:v>
                </c:pt>
                <c:pt idx="558">
                  <c:v>727</c:v>
                </c:pt>
                <c:pt idx="559">
                  <c:v>653</c:v>
                </c:pt>
                <c:pt idx="560">
                  <c:v>562</c:v>
                </c:pt>
                <c:pt idx="561">
                  <c:v>526</c:v>
                </c:pt>
                <c:pt idx="562">
                  <c:v>494</c:v>
                </c:pt>
                <c:pt idx="563">
                  <c:v>486</c:v>
                </c:pt>
                <c:pt idx="564">
                  <c:v>465</c:v>
                </c:pt>
                <c:pt idx="565">
                  <c:v>427</c:v>
                </c:pt>
                <c:pt idx="566">
                  <c:v>380</c:v>
                </c:pt>
                <c:pt idx="567">
                  <c:v>374</c:v>
                </c:pt>
                <c:pt idx="568">
                  <c:v>317</c:v>
                </c:pt>
                <c:pt idx="569">
                  <c:v>319</c:v>
                </c:pt>
                <c:pt idx="570">
                  <c:v>274</c:v>
                </c:pt>
                <c:pt idx="571">
                  <c:v>264</c:v>
                </c:pt>
                <c:pt idx="572">
                  <c:v>267</c:v>
                </c:pt>
                <c:pt idx="573">
                  <c:v>254</c:v>
                </c:pt>
                <c:pt idx="574">
                  <c:v>241</c:v>
                </c:pt>
                <c:pt idx="575">
                  <c:v>230</c:v>
                </c:pt>
                <c:pt idx="576">
                  <c:v>200</c:v>
                </c:pt>
                <c:pt idx="577">
                  <c:v>220</c:v>
                </c:pt>
                <c:pt idx="578">
                  <c:v>201</c:v>
                </c:pt>
                <c:pt idx="579">
                  <c:v>203</c:v>
                </c:pt>
                <c:pt idx="580">
                  <c:v>193</c:v>
                </c:pt>
                <c:pt idx="581">
                  <c:v>174</c:v>
                </c:pt>
                <c:pt idx="582">
                  <c:v>180</c:v>
                </c:pt>
                <c:pt idx="583">
                  <c:v>166</c:v>
                </c:pt>
                <c:pt idx="584">
                  <c:v>158</c:v>
                </c:pt>
                <c:pt idx="585">
                  <c:v>163</c:v>
                </c:pt>
                <c:pt idx="586">
                  <c:v>149</c:v>
                </c:pt>
                <c:pt idx="587">
                  <c:v>139</c:v>
                </c:pt>
                <c:pt idx="588">
                  <c:v>139</c:v>
                </c:pt>
                <c:pt idx="589">
                  <c:v>126</c:v>
                </c:pt>
                <c:pt idx="590">
                  <c:v>142</c:v>
                </c:pt>
                <c:pt idx="591">
                  <c:v>128</c:v>
                </c:pt>
                <c:pt idx="592">
                  <c:v>115</c:v>
                </c:pt>
                <c:pt idx="593">
                  <c:v>110</c:v>
                </c:pt>
                <c:pt idx="594">
                  <c:v>109</c:v>
                </c:pt>
                <c:pt idx="595">
                  <c:v>105</c:v>
                </c:pt>
                <c:pt idx="596">
                  <c:v>102</c:v>
                </c:pt>
                <c:pt idx="597">
                  <c:v>91</c:v>
                </c:pt>
                <c:pt idx="598">
                  <c:v>103</c:v>
                </c:pt>
                <c:pt idx="599">
                  <c:v>95</c:v>
                </c:pt>
                <c:pt idx="600">
                  <c:v>103</c:v>
                </c:pt>
                <c:pt idx="601">
                  <c:v>103</c:v>
                </c:pt>
                <c:pt idx="602">
                  <c:v>80</c:v>
                </c:pt>
                <c:pt idx="603">
                  <c:v>86</c:v>
                </c:pt>
                <c:pt idx="604">
                  <c:v>80</c:v>
                </c:pt>
                <c:pt idx="605">
                  <c:v>86</c:v>
                </c:pt>
                <c:pt idx="606">
                  <c:v>87</c:v>
                </c:pt>
                <c:pt idx="607">
                  <c:v>66</c:v>
                </c:pt>
                <c:pt idx="608">
                  <c:v>79</c:v>
                </c:pt>
                <c:pt idx="609">
                  <c:v>76</c:v>
                </c:pt>
                <c:pt idx="610">
                  <c:v>64</c:v>
                </c:pt>
                <c:pt idx="611">
                  <c:v>79</c:v>
                </c:pt>
                <c:pt idx="612">
                  <c:v>59</c:v>
                </c:pt>
                <c:pt idx="613">
                  <c:v>68</c:v>
                </c:pt>
                <c:pt idx="614">
                  <c:v>66</c:v>
                </c:pt>
                <c:pt idx="615">
                  <c:v>60</c:v>
                </c:pt>
                <c:pt idx="616">
                  <c:v>62</c:v>
                </c:pt>
                <c:pt idx="617">
                  <c:v>68</c:v>
                </c:pt>
                <c:pt idx="618">
                  <c:v>70</c:v>
                </c:pt>
                <c:pt idx="619">
                  <c:v>70</c:v>
                </c:pt>
                <c:pt idx="620">
                  <c:v>71</c:v>
                </c:pt>
                <c:pt idx="621">
                  <c:v>67</c:v>
                </c:pt>
                <c:pt idx="622">
                  <c:v>68</c:v>
                </c:pt>
                <c:pt idx="623">
                  <c:v>63</c:v>
                </c:pt>
                <c:pt idx="624">
                  <c:v>53</c:v>
                </c:pt>
                <c:pt idx="625">
                  <c:v>63</c:v>
                </c:pt>
                <c:pt idx="626">
                  <c:v>50</c:v>
                </c:pt>
                <c:pt idx="627">
                  <c:v>67</c:v>
                </c:pt>
                <c:pt idx="628">
                  <c:v>55</c:v>
                </c:pt>
                <c:pt idx="629">
                  <c:v>66</c:v>
                </c:pt>
                <c:pt idx="630">
                  <c:v>56</c:v>
                </c:pt>
                <c:pt idx="631">
                  <c:v>69</c:v>
                </c:pt>
                <c:pt idx="632">
                  <c:v>53</c:v>
                </c:pt>
                <c:pt idx="633">
                  <c:v>68</c:v>
                </c:pt>
                <c:pt idx="634">
                  <c:v>60</c:v>
                </c:pt>
                <c:pt idx="635">
                  <c:v>62</c:v>
                </c:pt>
                <c:pt idx="636">
                  <c:v>81</c:v>
                </c:pt>
                <c:pt idx="637">
                  <c:v>61</c:v>
                </c:pt>
                <c:pt idx="638">
                  <c:v>52</c:v>
                </c:pt>
                <c:pt idx="639">
                  <c:v>63</c:v>
                </c:pt>
                <c:pt idx="640">
                  <c:v>52</c:v>
                </c:pt>
                <c:pt idx="641">
                  <c:v>59</c:v>
                </c:pt>
                <c:pt idx="642">
                  <c:v>72</c:v>
                </c:pt>
                <c:pt idx="643">
                  <c:v>63</c:v>
                </c:pt>
                <c:pt idx="644">
                  <c:v>61</c:v>
                </c:pt>
                <c:pt idx="645">
                  <c:v>50</c:v>
                </c:pt>
                <c:pt idx="646">
                  <c:v>61</c:v>
                </c:pt>
                <c:pt idx="647">
                  <c:v>71</c:v>
                </c:pt>
                <c:pt idx="648">
                  <c:v>59</c:v>
                </c:pt>
                <c:pt idx="649">
                  <c:v>72</c:v>
                </c:pt>
                <c:pt idx="650">
                  <c:v>67</c:v>
                </c:pt>
                <c:pt idx="651">
                  <c:v>56</c:v>
                </c:pt>
                <c:pt idx="652">
                  <c:v>66</c:v>
                </c:pt>
                <c:pt idx="653">
                  <c:v>54</c:v>
                </c:pt>
                <c:pt idx="654">
                  <c:v>65</c:v>
                </c:pt>
                <c:pt idx="655">
                  <c:v>71</c:v>
                </c:pt>
                <c:pt idx="656">
                  <c:v>51</c:v>
                </c:pt>
                <c:pt idx="657">
                  <c:v>58</c:v>
                </c:pt>
                <c:pt idx="658">
                  <c:v>60</c:v>
                </c:pt>
                <c:pt idx="659">
                  <c:v>50</c:v>
                </c:pt>
                <c:pt idx="660">
                  <c:v>59</c:v>
                </c:pt>
                <c:pt idx="661">
                  <c:v>64</c:v>
                </c:pt>
                <c:pt idx="662">
                  <c:v>61</c:v>
                </c:pt>
                <c:pt idx="663">
                  <c:v>58</c:v>
                </c:pt>
                <c:pt idx="664">
                  <c:v>69</c:v>
                </c:pt>
                <c:pt idx="665">
                  <c:v>57</c:v>
                </c:pt>
                <c:pt idx="666">
                  <c:v>68</c:v>
                </c:pt>
                <c:pt idx="667">
                  <c:v>64</c:v>
                </c:pt>
                <c:pt idx="668">
                  <c:v>62</c:v>
                </c:pt>
                <c:pt idx="669">
                  <c:v>50</c:v>
                </c:pt>
                <c:pt idx="670">
                  <c:v>62</c:v>
                </c:pt>
                <c:pt idx="671">
                  <c:v>50</c:v>
                </c:pt>
                <c:pt idx="672">
                  <c:v>55</c:v>
                </c:pt>
                <c:pt idx="673">
                  <c:v>51</c:v>
                </c:pt>
                <c:pt idx="674">
                  <c:v>67</c:v>
                </c:pt>
                <c:pt idx="675">
                  <c:v>60</c:v>
                </c:pt>
                <c:pt idx="676">
                  <c:v>66</c:v>
                </c:pt>
                <c:pt idx="677">
                  <c:v>57</c:v>
                </c:pt>
                <c:pt idx="678">
                  <c:v>49</c:v>
                </c:pt>
                <c:pt idx="679">
                  <c:v>47</c:v>
                </c:pt>
                <c:pt idx="680">
                  <c:v>59</c:v>
                </c:pt>
                <c:pt idx="681">
                  <c:v>49</c:v>
                </c:pt>
                <c:pt idx="682">
                  <c:v>65</c:v>
                </c:pt>
                <c:pt idx="683">
                  <c:v>57</c:v>
                </c:pt>
                <c:pt idx="684">
                  <c:v>55</c:v>
                </c:pt>
                <c:pt idx="685">
                  <c:v>60</c:v>
                </c:pt>
                <c:pt idx="686">
                  <c:v>58</c:v>
                </c:pt>
                <c:pt idx="687">
                  <c:v>49</c:v>
                </c:pt>
                <c:pt idx="688">
                  <c:v>57</c:v>
                </c:pt>
                <c:pt idx="689">
                  <c:v>43</c:v>
                </c:pt>
                <c:pt idx="690">
                  <c:v>62</c:v>
                </c:pt>
                <c:pt idx="691">
                  <c:v>54</c:v>
                </c:pt>
                <c:pt idx="692">
                  <c:v>77</c:v>
                </c:pt>
                <c:pt idx="693">
                  <c:v>58</c:v>
                </c:pt>
                <c:pt idx="694">
                  <c:v>58</c:v>
                </c:pt>
                <c:pt idx="695">
                  <c:v>60</c:v>
                </c:pt>
                <c:pt idx="696">
                  <c:v>67</c:v>
                </c:pt>
                <c:pt idx="697">
                  <c:v>41</c:v>
                </c:pt>
                <c:pt idx="698">
                  <c:v>56</c:v>
                </c:pt>
                <c:pt idx="699">
                  <c:v>56</c:v>
                </c:pt>
                <c:pt idx="700">
                  <c:v>48</c:v>
                </c:pt>
                <c:pt idx="701">
                  <c:v>56</c:v>
                </c:pt>
                <c:pt idx="702">
                  <c:v>47</c:v>
                </c:pt>
                <c:pt idx="703">
                  <c:v>44</c:v>
                </c:pt>
                <c:pt idx="704">
                  <c:v>58</c:v>
                </c:pt>
                <c:pt idx="705">
                  <c:v>63</c:v>
                </c:pt>
                <c:pt idx="706">
                  <c:v>74</c:v>
                </c:pt>
                <c:pt idx="707">
                  <c:v>55</c:v>
                </c:pt>
                <c:pt idx="708">
                  <c:v>53</c:v>
                </c:pt>
                <c:pt idx="709">
                  <c:v>49</c:v>
                </c:pt>
                <c:pt idx="710">
                  <c:v>55</c:v>
                </c:pt>
                <c:pt idx="711">
                  <c:v>67</c:v>
                </c:pt>
                <c:pt idx="712">
                  <c:v>52</c:v>
                </c:pt>
                <c:pt idx="713">
                  <c:v>51</c:v>
                </c:pt>
                <c:pt idx="714">
                  <c:v>41</c:v>
                </c:pt>
                <c:pt idx="715">
                  <c:v>61</c:v>
                </c:pt>
                <c:pt idx="716">
                  <c:v>54</c:v>
                </c:pt>
                <c:pt idx="717">
                  <c:v>58</c:v>
                </c:pt>
                <c:pt idx="718">
                  <c:v>59</c:v>
                </c:pt>
                <c:pt idx="719">
                  <c:v>67</c:v>
                </c:pt>
                <c:pt idx="720">
                  <c:v>51</c:v>
                </c:pt>
                <c:pt idx="721">
                  <c:v>51</c:v>
                </c:pt>
                <c:pt idx="722">
                  <c:v>38</c:v>
                </c:pt>
                <c:pt idx="723">
                  <c:v>57</c:v>
                </c:pt>
                <c:pt idx="724">
                  <c:v>57</c:v>
                </c:pt>
                <c:pt idx="725">
                  <c:v>68</c:v>
                </c:pt>
                <c:pt idx="726">
                  <c:v>64</c:v>
                </c:pt>
                <c:pt idx="727">
                  <c:v>54</c:v>
                </c:pt>
                <c:pt idx="728">
                  <c:v>55</c:v>
                </c:pt>
                <c:pt idx="729">
                  <c:v>51</c:v>
                </c:pt>
                <c:pt idx="730">
                  <c:v>63</c:v>
                </c:pt>
                <c:pt idx="731">
                  <c:v>58</c:v>
                </c:pt>
                <c:pt idx="732">
                  <c:v>65</c:v>
                </c:pt>
                <c:pt idx="733">
                  <c:v>59</c:v>
                </c:pt>
                <c:pt idx="734">
                  <c:v>59</c:v>
                </c:pt>
                <c:pt idx="735">
                  <c:v>59</c:v>
                </c:pt>
                <c:pt idx="736">
                  <c:v>60</c:v>
                </c:pt>
                <c:pt idx="737">
                  <c:v>68</c:v>
                </c:pt>
                <c:pt idx="738">
                  <c:v>60</c:v>
                </c:pt>
                <c:pt idx="739">
                  <c:v>65</c:v>
                </c:pt>
                <c:pt idx="740">
                  <c:v>53</c:v>
                </c:pt>
                <c:pt idx="741">
                  <c:v>56</c:v>
                </c:pt>
                <c:pt idx="742">
                  <c:v>42</c:v>
                </c:pt>
                <c:pt idx="743">
                  <c:v>49</c:v>
                </c:pt>
                <c:pt idx="744">
                  <c:v>52</c:v>
                </c:pt>
                <c:pt idx="745">
                  <c:v>50</c:v>
                </c:pt>
                <c:pt idx="746">
                  <c:v>61</c:v>
                </c:pt>
                <c:pt idx="747">
                  <c:v>47</c:v>
                </c:pt>
                <c:pt idx="748">
                  <c:v>63</c:v>
                </c:pt>
                <c:pt idx="749">
                  <c:v>50</c:v>
                </c:pt>
                <c:pt idx="750">
                  <c:v>56</c:v>
                </c:pt>
                <c:pt idx="751">
                  <c:v>51</c:v>
                </c:pt>
                <c:pt idx="752">
                  <c:v>50</c:v>
                </c:pt>
                <c:pt idx="753">
                  <c:v>56</c:v>
                </c:pt>
                <c:pt idx="754">
                  <c:v>49</c:v>
                </c:pt>
                <c:pt idx="755">
                  <c:v>70</c:v>
                </c:pt>
                <c:pt idx="756">
                  <c:v>62</c:v>
                </c:pt>
                <c:pt idx="757">
                  <c:v>61</c:v>
                </c:pt>
                <c:pt idx="758">
                  <c:v>62</c:v>
                </c:pt>
                <c:pt idx="759">
                  <c:v>50</c:v>
                </c:pt>
                <c:pt idx="760">
                  <c:v>51</c:v>
                </c:pt>
                <c:pt idx="761">
                  <c:v>65</c:v>
                </c:pt>
                <c:pt idx="762">
                  <c:v>55</c:v>
                </c:pt>
                <c:pt idx="763">
                  <c:v>59</c:v>
                </c:pt>
                <c:pt idx="764">
                  <c:v>53</c:v>
                </c:pt>
                <c:pt idx="765">
                  <c:v>58</c:v>
                </c:pt>
                <c:pt idx="766">
                  <c:v>50</c:v>
                </c:pt>
                <c:pt idx="767">
                  <c:v>59</c:v>
                </c:pt>
                <c:pt idx="768">
                  <c:v>60</c:v>
                </c:pt>
                <c:pt idx="769">
                  <c:v>67</c:v>
                </c:pt>
                <c:pt idx="770">
                  <c:v>63</c:v>
                </c:pt>
                <c:pt idx="771">
                  <c:v>58</c:v>
                </c:pt>
                <c:pt idx="772">
                  <c:v>45</c:v>
                </c:pt>
                <c:pt idx="773">
                  <c:v>44</c:v>
                </c:pt>
                <c:pt idx="774">
                  <c:v>53</c:v>
                </c:pt>
                <c:pt idx="775">
                  <c:v>58</c:v>
                </c:pt>
                <c:pt idx="776">
                  <c:v>47</c:v>
                </c:pt>
                <c:pt idx="777">
                  <c:v>60</c:v>
                </c:pt>
                <c:pt idx="778">
                  <c:v>61</c:v>
                </c:pt>
                <c:pt idx="779">
                  <c:v>46</c:v>
                </c:pt>
                <c:pt idx="780">
                  <c:v>58</c:v>
                </c:pt>
                <c:pt idx="781">
                  <c:v>67</c:v>
                </c:pt>
                <c:pt idx="782">
                  <c:v>56</c:v>
                </c:pt>
                <c:pt idx="783">
                  <c:v>65</c:v>
                </c:pt>
                <c:pt idx="784">
                  <c:v>48</c:v>
                </c:pt>
                <c:pt idx="785">
                  <c:v>60</c:v>
                </c:pt>
                <c:pt idx="786">
                  <c:v>50</c:v>
                </c:pt>
                <c:pt idx="787">
                  <c:v>63</c:v>
                </c:pt>
                <c:pt idx="788">
                  <c:v>54</c:v>
                </c:pt>
                <c:pt idx="789">
                  <c:v>48</c:v>
                </c:pt>
                <c:pt idx="790">
                  <c:v>51</c:v>
                </c:pt>
                <c:pt idx="791">
                  <c:v>56</c:v>
                </c:pt>
                <c:pt idx="792">
                  <c:v>58</c:v>
                </c:pt>
                <c:pt idx="793">
                  <c:v>75</c:v>
                </c:pt>
                <c:pt idx="794">
                  <c:v>67</c:v>
                </c:pt>
                <c:pt idx="795">
                  <c:v>59</c:v>
                </c:pt>
                <c:pt idx="796">
                  <c:v>54</c:v>
                </c:pt>
                <c:pt idx="797">
                  <c:v>64</c:v>
                </c:pt>
                <c:pt idx="798">
                  <c:v>59</c:v>
                </c:pt>
                <c:pt idx="799">
                  <c:v>56</c:v>
                </c:pt>
                <c:pt idx="800">
                  <c:v>64</c:v>
                </c:pt>
                <c:pt idx="801">
                  <c:v>59</c:v>
                </c:pt>
                <c:pt idx="802">
                  <c:v>52</c:v>
                </c:pt>
                <c:pt idx="803">
                  <c:v>65</c:v>
                </c:pt>
                <c:pt idx="804">
                  <c:v>48</c:v>
                </c:pt>
                <c:pt idx="805">
                  <c:v>65</c:v>
                </c:pt>
                <c:pt idx="806">
                  <c:v>72</c:v>
                </c:pt>
                <c:pt idx="807">
                  <c:v>59</c:v>
                </c:pt>
                <c:pt idx="808">
                  <c:v>49</c:v>
                </c:pt>
                <c:pt idx="809">
                  <c:v>52</c:v>
                </c:pt>
                <c:pt idx="810">
                  <c:v>50</c:v>
                </c:pt>
                <c:pt idx="811">
                  <c:v>47</c:v>
                </c:pt>
                <c:pt idx="812">
                  <c:v>58</c:v>
                </c:pt>
                <c:pt idx="813">
                  <c:v>56</c:v>
                </c:pt>
                <c:pt idx="814">
                  <c:v>57</c:v>
                </c:pt>
                <c:pt idx="815">
                  <c:v>50</c:v>
                </c:pt>
                <c:pt idx="816">
                  <c:v>72</c:v>
                </c:pt>
                <c:pt idx="817">
                  <c:v>59</c:v>
                </c:pt>
                <c:pt idx="818">
                  <c:v>57</c:v>
                </c:pt>
                <c:pt idx="819">
                  <c:v>63</c:v>
                </c:pt>
                <c:pt idx="820">
                  <c:v>53</c:v>
                </c:pt>
                <c:pt idx="821">
                  <c:v>44</c:v>
                </c:pt>
                <c:pt idx="822">
                  <c:v>48</c:v>
                </c:pt>
                <c:pt idx="823">
                  <c:v>68</c:v>
                </c:pt>
                <c:pt idx="824">
                  <c:v>60</c:v>
                </c:pt>
                <c:pt idx="825">
                  <c:v>60</c:v>
                </c:pt>
                <c:pt idx="826">
                  <c:v>72</c:v>
                </c:pt>
                <c:pt idx="827">
                  <c:v>68</c:v>
                </c:pt>
                <c:pt idx="828">
                  <c:v>48</c:v>
                </c:pt>
                <c:pt idx="829">
                  <c:v>51</c:v>
                </c:pt>
                <c:pt idx="830">
                  <c:v>49</c:v>
                </c:pt>
                <c:pt idx="831">
                  <c:v>65</c:v>
                </c:pt>
                <c:pt idx="832">
                  <c:v>54</c:v>
                </c:pt>
                <c:pt idx="833">
                  <c:v>59</c:v>
                </c:pt>
                <c:pt idx="834">
                  <c:v>51</c:v>
                </c:pt>
                <c:pt idx="835">
                  <c:v>62</c:v>
                </c:pt>
                <c:pt idx="836">
                  <c:v>63</c:v>
                </c:pt>
                <c:pt idx="837">
                  <c:v>63</c:v>
                </c:pt>
                <c:pt idx="838">
                  <c:v>48</c:v>
                </c:pt>
                <c:pt idx="839">
                  <c:v>58</c:v>
                </c:pt>
                <c:pt idx="840">
                  <c:v>60</c:v>
                </c:pt>
                <c:pt idx="841">
                  <c:v>53</c:v>
                </c:pt>
                <c:pt idx="842">
                  <c:v>60</c:v>
                </c:pt>
                <c:pt idx="843">
                  <c:v>66</c:v>
                </c:pt>
                <c:pt idx="844">
                  <c:v>49</c:v>
                </c:pt>
                <c:pt idx="845">
                  <c:v>53</c:v>
                </c:pt>
                <c:pt idx="846">
                  <c:v>51</c:v>
                </c:pt>
                <c:pt idx="847">
                  <c:v>47</c:v>
                </c:pt>
                <c:pt idx="848">
                  <c:v>55</c:v>
                </c:pt>
                <c:pt idx="849">
                  <c:v>66</c:v>
                </c:pt>
                <c:pt idx="850">
                  <c:v>72</c:v>
                </c:pt>
                <c:pt idx="851">
                  <c:v>65</c:v>
                </c:pt>
                <c:pt idx="852">
                  <c:v>52</c:v>
                </c:pt>
                <c:pt idx="853">
                  <c:v>57</c:v>
                </c:pt>
                <c:pt idx="854">
                  <c:v>64</c:v>
                </c:pt>
                <c:pt idx="855">
                  <c:v>55</c:v>
                </c:pt>
                <c:pt idx="856">
                  <c:v>57</c:v>
                </c:pt>
                <c:pt idx="857">
                  <c:v>63</c:v>
                </c:pt>
                <c:pt idx="858">
                  <c:v>69</c:v>
                </c:pt>
                <c:pt idx="859">
                  <c:v>75</c:v>
                </c:pt>
                <c:pt idx="860">
                  <c:v>64</c:v>
                </c:pt>
                <c:pt idx="861">
                  <c:v>57</c:v>
                </c:pt>
                <c:pt idx="862">
                  <c:v>60</c:v>
                </c:pt>
                <c:pt idx="863">
                  <c:v>52</c:v>
                </c:pt>
                <c:pt idx="864">
                  <c:v>67</c:v>
                </c:pt>
                <c:pt idx="865">
                  <c:v>62</c:v>
                </c:pt>
                <c:pt idx="866">
                  <c:v>57</c:v>
                </c:pt>
                <c:pt idx="867">
                  <c:v>60</c:v>
                </c:pt>
                <c:pt idx="868">
                  <c:v>72</c:v>
                </c:pt>
                <c:pt idx="869">
                  <c:v>56</c:v>
                </c:pt>
                <c:pt idx="870">
                  <c:v>62</c:v>
                </c:pt>
                <c:pt idx="871">
                  <c:v>60</c:v>
                </c:pt>
                <c:pt idx="872">
                  <c:v>65</c:v>
                </c:pt>
                <c:pt idx="873">
                  <c:v>65</c:v>
                </c:pt>
                <c:pt idx="874">
                  <c:v>55</c:v>
                </c:pt>
                <c:pt idx="875">
                  <c:v>57</c:v>
                </c:pt>
                <c:pt idx="876">
                  <c:v>55</c:v>
                </c:pt>
                <c:pt idx="877">
                  <c:v>59</c:v>
                </c:pt>
                <c:pt idx="878">
                  <c:v>57</c:v>
                </c:pt>
                <c:pt idx="879">
                  <c:v>59</c:v>
                </c:pt>
                <c:pt idx="880">
                  <c:v>64</c:v>
                </c:pt>
                <c:pt idx="881">
                  <c:v>46</c:v>
                </c:pt>
                <c:pt idx="882">
                  <c:v>53</c:v>
                </c:pt>
                <c:pt idx="883">
                  <c:v>61</c:v>
                </c:pt>
                <c:pt idx="884">
                  <c:v>56</c:v>
                </c:pt>
                <c:pt idx="885">
                  <c:v>46</c:v>
                </c:pt>
                <c:pt idx="886">
                  <c:v>71</c:v>
                </c:pt>
                <c:pt idx="887">
                  <c:v>48</c:v>
                </c:pt>
                <c:pt idx="888">
                  <c:v>75</c:v>
                </c:pt>
                <c:pt idx="889">
                  <c:v>68</c:v>
                </c:pt>
                <c:pt idx="890">
                  <c:v>63</c:v>
                </c:pt>
                <c:pt idx="891">
                  <c:v>50</c:v>
                </c:pt>
                <c:pt idx="892">
                  <c:v>54</c:v>
                </c:pt>
                <c:pt idx="893">
                  <c:v>68</c:v>
                </c:pt>
                <c:pt idx="894">
                  <c:v>62</c:v>
                </c:pt>
                <c:pt idx="895">
                  <c:v>60</c:v>
                </c:pt>
                <c:pt idx="896">
                  <c:v>74</c:v>
                </c:pt>
                <c:pt idx="897">
                  <c:v>64</c:v>
                </c:pt>
                <c:pt idx="898">
                  <c:v>75</c:v>
                </c:pt>
                <c:pt idx="899">
                  <c:v>62</c:v>
                </c:pt>
                <c:pt idx="900">
                  <c:v>68</c:v>
                </c:pt>
                <c:pt idx="901">
                  <c:v>65</c:v>
                </c:pt>
                <c:pt idx="902">
                  <c:v>57</c:v>
                </c:pt>
                <c:pt idx="903">
                  <c:v>55</c:v>
                </c:pt>
                <c:pt idx="904">
                  <c:v>52</c:v>
                </c:pt>
                <c:pt idx="905">
                  <c:v>65</c:v>
                </c:pt>
                <c:pt idx="906">
                  <c:v>64</c:v>
                </c:pt>
                <c:pt idx="907">
                  <c:v>69</c:v>
                </c:pt>
                <c:pt idx="908">
                  <c:v>71</c:v>
                </c:pt>
                <c:pt idx="909">
                  <c:v>48</c:v>
                </c:pt>
                <c:pt idx="910">
                  <c:v>58</c:v>
                </c:pt>
                <c:pt idx="911">
                  <c:v>69</c:v>
                </c:pt>
                <c:pt idx="912">
                  <c:v>65</c:v>
                </c:pt>
                <c:pt idx="913">
                  <c:v>71</c:v>
                </c:pt>
                <c:pt idx="914">
                  <c:v>62</c:v>
                </c:pt>
                <c:pt idx="915">
                  <c:v>72</c:v>
                </c:pt>
                <c:pt idx="916">
                  <c:v>61</c:v>
                </c:pt>
                <c:pt idx="917">
                  <c:v>53</c:v>
                </c:pt>
                <c:pt idx="918">
                  <c:v>67</c:v>
                </c:pt>
                <c:pt idx="919">
                  <c:v>62</c:v>
                </c:pt>
                <c:pt idx="920">
                  <c:v>73</c:v>
                </c:pt>
                <c:pt idx="921">
                  <c:v>68</c:v>
                </c:pt>
                <c:pt idx="922">
                  <c:v>68</c:v>
                </c:pt>
                <c:pt idx="923">
                  <c:v>62</c:v>
                </c:pt>
                <c:pt idx="924">
                  <c:v>62</c:v>
                </c:pt>
                <c:pt idx="925">
                  <c:v>55</c:v>
                </c:pt>
                <c:pt idx="926">
                  <c:v>71</c:v>
                </c:pt>
                <c:pt idx="927">
                  <c:v>71</c:v>
                </c:pt>
                <c:pt idx="928">
                  <c:v>69</c:v>
                </c:pt>
                <c:pt idx="929">
                  <c:v>75</c:v>
                </c:pt>
                <c:pt idx="930">
                  <c:v>66</c:v>
                </c:pt>
                <c:pt idx="931">
                  <c:v>77</c:v>
                </c:pt>
                <c:pt idx="932">
                  <c:v>71</c:v>
                </c:pt>
                <c:pt idx="933">
                  <c:v>74</c:v>
                </c:pt>
                <c:pt idx="934">
                  <c:v>74</c:v>
                </c:pt>
                <c:pt idx="935">
                  <c:v>58</c:v>
                </c:pt>
                <c:pt idx="936">
                  <c:v>67</c:v>
                </c:pt>
                <c:pt idx="937">
                  <c:v>67</c:v>
                </c:pt>
                <c:pt idx="938">
                  <c:v>72</c:v>
                </c:pt>
                <c:pt idx="939">
                  <c:v>71</c:v>
                </c:pt>
                <c:pt idx="940">
                  <c:v>77</c:v>
                </c:pt>
                <c:pt idx="941">
                  <c:v>76</c:v>
                </c:pt>
                <c:pt idx="942">
                  <c:v>81</c:v>
                </c:pt>
                <c:pt idx="943">
                  <c:v>59</c:v>
                </c:pt>
                <c:pt idx="944">
                  <c:v>73</c:v>
                </c:pt>
                <c:pt idx="945">
                  <c:v>80</c:v>
                </c:pt>
                <c:pt idx="946">
                  <c:v>60</c:v>
                </c:pt>
                <c:pt idx="947">
                  <c:v>75</c:v>
                </c:pt>
                <c:pt idx="948">
                  <c:v>66</c:v>
                </c:pt>
                <c:pt idx="949">
                  <c:v>59</c:v>
                </c:pt>
                <c:pt idx="950">
                  <c:v>80</c:v>
                </c:pt>
                <c:pt idx="951">
                  <c:v>63</c:v>
                </c:pt>
                <c:pt idx="952">
                  <c:v>63</c:v>
                </c:pt>
                <c:pt idx="953">
                  <c:v>79</c:v>
                </c:pt>
                <c:pt idx="954">
                  <c:v>80</c:v>
                </c:pt>
                <c:pt idx="955">
                  <c:v>71</c:v>
                </c:pt>
                <c:pt idx="956">
                  <c:v>70</c:v>
                </c:pt>
                <c:pt idx="957">
                  <c:v>72</c:v>
                </c:pt>
                <c:pt idx="958">
                  <c:v>66</c:v>
                </c:pt>
                <c:pt idx="959">
                  <c:v>58</c:v>
                </c:pt>
                <c:pt idx="960">
                  <c:v>59</c:v>
                </c:pt>
                <c:pt idx="961">
                  <c:v>64</c:v>
                </c:pt>
                <c:pt idx="962">
                  <c:v>71</c:v>
                </c:pt>
                <c:pt idx="963">
                  <c:v>65</c:v>
                </c:pt>
                <c:pt idx="964">
                  <c:v>79</c:v>
                </c:pt>
                <c:pt idx="965">
                  <c:v>75</c:v>
                </c:pt>
                <c:pt idx="966">
                  <c:v>65</c:v>
                </c:pt>
                <c:pt idx="967">
                  <c:v>69</c:v>
                </c:pt>
                <c:pt idx="968">
                  <c:v>83</c:v>
                </c:pt>
                <c:pt idx="969">
                  <c:v>82</c:v>
                </c:pt>
                <c:pt idx="970">
                  <c:v>82</c:v>
                </c:pt>
                <c:pt idx="971">
                  <c:v>84</c:v>
                </c:pt>
                <c:pt idx="972">
                  <c:v>67</c:v>
                </c:pt>
                <c:pt idx="973">
                  <c:v>82</c:v>
                </c:pt>
                <c:pt idx="974">
                  <c:v>77</c:v>
                </c:pt>
                <c:pt idx="975">
                  <c:v>66</c:v>
                </c:pt>
                <c:pt idx="976">
                  <c:v>71</c:v>
                </c:pt>
                <c:pt idx="977">
                  <c:v>80</c:v>
                </c:pt>
                <c:pt idx="978">
                  <c:v>90</c:v>
                </c:pt>
                <c:pt idx="979">
                  <c:v>84</c:v>
                </c:pt>
                <c:pt idx="980">
                  <c:v>71</c:v>
                </c:pt>
                <c:pt idx="981">
                  <c:v>53</c:v>
                </c:pt>
                <c:pt idx="982">
                  <c:v>69</c:v>
                </c:pt>
                <c:pt idx="983">
                  <c:v>68</c:v>
                </c:pt>
                <c:pt idx="984">
                  <c:v>70</c:v>
                </c:pt>
                <c:pt idx="985">
                  <c:v>69</c:v>
                </c:pt>
                <c:pt idx="986">
                  <c:v>79</c:v>
                </c:pt>
                <c:pt idx="987">
                  <c:v>64</c:v>
                </c:pt>
                <c:pt idx="988">
                  <c:v>69</c:v>
                </c:pt>
                <c:pt idx="989">
                  <c:v>73</c:v>
                </c:pt>
                <c:pt idx="990">
                  <c:v>77</c:v>
                </c:pt>
                <c:pt idx="991">
                  <c:v>67</c:v>
                </c:pt>
                <c:pt idx="992">
                  <c:v>65</c:v>
                </c:pt>
                <c:pt idx="993">
                  <c:v>61</c:v>
                </c:pt>
                <c:pt idx="994">
                  <c:v>64</c:v>
                </c:pt>
                <c:pt idx="995">
                  <c:v>67</c:v>
                </c:pt>
                <c:pt idx="996">
                  <c:v>73</c:v>
                </c:pt>
                <c:pt idx="997">
                  <c:v>70</c:v>
                </c:pt>
                <c:pt idx="998">
                  <c:v>52</c:v>
                </c:pt>
                <c:pt idx="999">
                  <c:v>76</c:v>
                </c:pt>
                <c:pt idx="1000">
                  <c:v>71</c:v>
                </c:pt>
                <c:pt idx="1001">
                  <c:v>66</c:v>
                </c:pt>
                <c:pt idx="1002">
                  <c:v>71</c:v>
                </c:pt>
                <c:pt idx="1003">
                  <c:v>71</c:v>
                </c:pt>
                <c:pt idx="1004">
                  <c:v>81</c:v>
                </c:pt>
                <c:pt idx="1005">
                  <c:v>76</c:v>
                </c:pt>
                <c:pt idx="1006">
                  <c:v>56</c:v>
                </c:pt>
                <c:pt idx="1007">
                  <c:v>75</c:v>
                </c:pt>
                <c:pt idx="1008">
                  <c:v>65</c:v>
                </c:pt>
                <c:pt idx="1009">
                  <c:v>63</c:v>
                </c:pt>
                <c:pt idx="1010">
                  <c:v>49</c:v>
                </c:pt>
                <c:pt idx="1011">
                  <c:v>65</c:v>
                </c:pt>
                <c:pt idx="1012">
                  <c:v>50</c:v>
                </c:pt>
                <c:pt idx="1013">
                  <c:v>70</c:v>
                </c:pt>
                <c:pt idx="1014">
                  <c:v>58</c:v>
                </c:pt>
                <c:pt idx="1015">
                  <c:v>76</c:v>
                </c:pt>
                <c:pt idx="1016">
                  <c:v>53</c:v>
                </c:pt>
                <c:pt idx="1017">
                  <c:v>64</c:v>
                </c:pt>
                <c:pt idx="1018">
                  <c:v>58</c:v>
                </c:pt>
                <c:pt idx="1019">
                  <c:v>60</c:v>
                </c:pt>
                <c:pt idx="1020">
                  <c:v>51</c:v>
                </c:pt>
                <c:pt idx="1021">
                  <c:v>68</c:v>
                </c:pt>
                <c:pt idx="1022">
                  <c:v>61</c:v>
                </c:pt>
                <c:pt idx="1023">
                  <c:v>55</c:v>
                </c:pt>
                <c:pt idx="1024">
                  <c:v>69</c:v>
                </c:pt>
                <c:pt idx="1025">
                  <c:v>49</c:v>
                </c:pt>
                <c:pt idx="1026">
                  <c:v>58</c:v>
                </c:pt>
                <c:pt idx="1027">
                  <c:v>59</c:v>
                </c:pt>
                <c:pt idx="1028">
                  <c:v>69</c:v>
                </c:pt>
                <c:pt idx="1029">
                  <c:v>55</c:v>
                </c:pt>
                <c:pt idx="1030">
                  <c:v>66</c:v>
                </c:pt>
                <c:pt idx="1031">
                  <c:v>45</c:v>
                </c:pt>
                <c:pt idx="1032">
                  <c:v>55</c:v>
                </c:pt>
                <c:pt idx="1033">
                  <c:v>46</c:v>
                </c:pt>
                <c:pt idx="1034">
                  <c:v>56</c:v>
                </c:pt>
                <c:pt idx="1035">
                  <c:v>40</c:v>
                </c:pt>
                <c:pt idx="1036">
                  <c:v>35</c:v>
                </c:pt>
                <c:pt idx="1037">
                  <c:v>35</c:v>
                </c:pt>
                <c:pt idx="1038">
                  <c:v>30</c:v>
                </c:pt>
                <c:pt idx="1039">
                  <c:v>22</c:v>
                </c:pt>
                <c:pt idx="1040">
                  <c:v>44</c:v>
                </c:pt>
                <c:pt idx="1041">
                  <c:v>38</c:v>
                </c:pt>
                <c:pt idx="1042">
                  <c:v>33</c:v>
                </c:pt>
                <c:pt idx="1043">
                  <c:v>34</c:v>
                </c:pt>
                <c:pt idx="1044">
                  <c:v>25</c:v>
                </c:pt>
                <c:pt idx="1045">
                  <c:v>30</c:v>
                </c:pt>
                <c:pt idx="1046">
                  <c:v>32</c:v>
                </c:pt>
                <c:pt idx="1047">
                  <c:v>26</c:v>
                </c:pt>
                <c:pt idx="1048">
                  <c:v>41</c:v>
                </c:pt>
                <c:pt idx="1049">
                  <c:v>32</c:v>
                </c:pt>
                <c:pt idx="1050">
                  <c:v>36</c:v>
                </c:pt>
                <c:pt idx="1051">
                  <c:v>37</c:v>
                </c:pt>
                <c:pt idx="1052">
                  <c:v>37</c:v>
                </c:pt>
                <c:pt idx="1053">
                  <c:v>26</c:v>
                </c:pt>
                <c:pt idx="1054">
                  <c:v>20</c:v>
                </c:pt>
                <c:pt idx="1055">
                  <c:v>31</c:v>
                </c:pt>
                <c:pt idx="1056">
                  <c:v>22</c:v>
                </c:pt>
                <c:pt idx="1057">
                  <c:v>31</c:v>
                </c:pt>
                <c:pt idx="1058">
                  <c:v>17</c:v>
                </c:pt>
                <c:pt idx="1059">
                  <c:v>31</c:v>
                </c:pt>
                <c:pt idx="1060">
                  <c:v>22</c:v>
                </c:pt>
                <c:pt idx="1061">
                  <c:v>25</c:v>
                </c:pt>
                <c:pt idx="1062">
                  <c:v>15</c:v>
                </c:pt>
                <c:pt idx="1063">
                  <c:v>21</c:v>
                </c:pt>
                <c:pt idx="1064">
                  <c:v>22</c:v>
                </c:pt>
                <c:pt idx="1065">
                  <c:v>17</c:v>
                </c:pt>
                <c:pt idx="1066">
                  <c:v>25</c:v>
                </c:pt>
                <c:pt idx="1067">
                  <c:v>20</c:v>
                </c:pt>
                <c:pt idx="1068">
                  <c:v>22</c:v>
                </c:pt>
                <c:pt idx="1069">
                  <c:v>13</c:v>
                </c:pt>
                <c:pt idx="1070">
                  <c:v>19</c:v>
                </c:pt>
                <c:pt idx="1071">
                  <c:v>18</c:v>
                </c:pt>
                <c:pt idx="1072">
                  <c:v>22</c:v>
                </c:pt>
                <c:pt idx="1073">
                  <c:v>13</c:v>
                </c:pt>
                <c:pt idx="1074">
                  <c:v>24</c:v>
                </c:pt>
                <c:pt idx="1075">
                  <c:v>20</c:v>
                </c:pt>
                <c:pt idx="1076">
                  <c:v>32</c:v>
                </c:pt>
                <c:pt idx="1077">
                  <c:v>21</c:v>
                </c:pt>
                <c:pt idx="1078">
                  <c:v>20</c:v>
                </c:pt>
                <c:pt idx="1079">
                  <c:v>13</c:v>
                </c:pt>
                <c:pt idx="1080">
                  <c:v>14</c:v>
                </c:pt>
                <c:pt idx="1081">
                  <c:v>19</c:v>
                </c:pt>
                <c:pt idx="1082">
                  <c:v>10</c:v>
                </c:pt>
                <c:pt idx="1083">
                  <c:v>18</c:v>
                </c:pt>
                <c:pt idx="1084">
                  <c:v>18</c:v>
                </c:pt>
                <c:pt idx="1085">
                  <c:v>22</c:v>
                </c:pt>
                <c:pt idx="1086">
                  <c:v>18</c:v>
                </c:pt>
                <c:pt idx="1087">
                  <c:v>23</c:v>
                </c:pt>
                <c:pt idx="1088">
                  <c:v>27</c:v>
                </c:pt>
                <c:pt idx="1089">
                  <c:v>17</c:v>
                </c:pt>
                <c:pt idx="1090">
                  <c:v>13</c:v>
                </c:pt>
                <c:pt idx="1091">
                  <c:v>16</c:v>
                </c:pt>
                <c:pt idx="1092">
                  <c:v>13</c:v>
                </c:pt>
                <c:pt idx="1093">
                  <c:v>12</c:v>
                </c:pt>
                <c:pt idx="1094">
                  <c:v>15</c:v>
                </c:pt>
                <c:pt idx="1095">
                  <c:v>15</c:v>
                </c:pt>
                <c:pt idx="1096">
                  <c:v>11</c:v>
                </c:pt>
                <c:pt idx="1097">
                  <c:v>9</c:v>
                </c:pt>
                <c:pt idx="1098">
                  <c:v>17</c:v>
                </c:pt>
                <c:pt idx="1099">
                  <c:v>11</c:v>
                </c:pt>
                <c:pt idx="1100">
                  <c:v>17</c:v>
                </c:pt>
                <c:pt idx="1101">
                  <c:v>18</c:v>
                </c:pt>
                <c:pt idx="1102">
                  <c:v>13</c:v>
                </c:pt>
                <c:pt idx="1103">
                  <c:v>14</c:v>
                </c:pt>
                <c:pt idx="1104">
                  <c:v>12</c:v>
                </c:pt>
                <c:pt idx="1105">
                  <c:v>15</c:v>
                </c:pt>
                <c:pt idx="1106">
                  <c:v>8</c:v>
                </c:pt>
                <c:pt idx="1107">
                  <c:v>10</c:v>
                </c:pt>
                <c:pt idx="1108">
                  <c:v>15</c:v>
                </c:pt>
                <c:pt idx="1109">
                  <c:v>12</c:v>
                </c:pt>
                <c:pt idx="1110">
                  <c:v>10</c:v>
                </c:pt>
                <c:pt idx="1111">
                  <c:v>11</c:v>
                </c:pt>
                <c:pt idx="1112">
                  <c:v>6</c:v>
                </c:pt>
                <c:pt idx="1113">
                  <c:v>11</c:v>
                </c:pt>
                <c:pt idx="1114">
                  <c:v>14</c:v>
                </c:pt>
                <c:pt idx="1115">
                  <c:v>9</c:v>
                </c:pt>
                <c:pt idx="1116">
                  <c:v>6</c:v>
                </c:pt>
                <c:pt idx="1117">
                  <c:v>7</c:v>
                </c:pt>
                <c:pt idx="1118">
                  <c:v>13</c:v>
                </c:pt>
                <c:pt idx="1119">
                  <c:v>7</c:v>
                </c:pt>
                <c:pt idx="1120">
                  <c:v>16</c:v>
                </c:pt>
                <c:pt idx="1121">
                  <c:v>13</c:v>
                </c:pt>
                <c:pt idx="1122">
                  <c:v>2</c:v>
                </c:pt>
                <c:pt idx="1123">
                  <c:v>12</c:v>
                </c:pt>
                <c:pt idx="1124">
                  <c:v>11</c:v>
                </c:pt>
                <c:pt idx="1125">
                  <c:v>11</c:v>
                </c:pt>
                <c:pt idx="1126">
                  <c:v>11</c:v>
                </c:pt>
                <c:pt idx="1127">
                  <c:v>7</c:v>
                </c:pt>
                <c:pt idx="1128">
                  <c:v>7</c:v>
                </c:pt>
                <c:pt idx="1129">
                  <c:v>15</c:v>
                </c:pt>
                <c:pt idx="1130">
                  <c:v>5</c:v>
                </c:pt>
                <c:pt idx="1131">
                  <c:v>14</c:v>
                </c:pt>
                <c:pt idx="1132">
                  <c:v>15</c:v>
                </c:pt>
                <c:pt idx="1133">
                  <c:v>11</c:v>
                </c:pt>
                <c:pt idx="1134">
                  <c:v>9</c:v>
                </c:pt>
                <c:pt idx="1135">
                  <c:v>17</c:v>
                </c:pt>
                <c:pt idx="1136">
                  <c:v>12</c:v>
                </c:pt>
                <c:pt idx="1137">
                  <c:v>10</c:v>
                </c:pt>
                <c:pt idx="1138">
                  <c:v>12</c:v>
                </c:pt>
                <c:pt idx="1139">
                  <c:v>14</c:v>
                </c:pt>
                <c:pt idx="1140">
                  <c:v>16</c:v>
                </c:pt>
                <c:pt idx="1141">
                  <c:v>12</c:v>
                </c:pt>
                <c:pt idx="1142">
                  <c:v>10</c:v>
                </c:pt>
                <c:pt idx="1143">
                  <c:v>14</c:v>
                </c:pt>
                <c:pt idx="1144">
                  <c:v>11</c:v>
                </c:pt>
                <c:pt idx="1145">
                  <c:v>7</c:v>
                </c:pt>
                <c:pt idx="1146">
                  <c:v>10</c:v>
                </c:pt>
                <c:pt idx="1147">
                  <c:v>16</c:v>
                </c:pt>
                <c:pt idx="1148">
                  <c:v>12</c:v>
                </c:pt>
                <c:pt idx="1149">
                  <c:v>17</c:v>
                </c:pt>
                <c:pt idx="1150">
                  <c:v>17</c:v>
                </c:pt>
                <c:pt idx="1151">
                  <c:v>11</c:v>
                </c:pt>
                <c:pt idx="1152">
                  <c:v>12</c:v>
                </c:pt>
                <c:pt idx="1153">
                  <c:v>15</c:v>
                </c:pt>
                <c:pt idx="1154">
                  <c:v>11</c:v>
                </c:pt>
                <c:pt idx="1155">
                  <c:v>19</c:v>
                </c:pt>
                <c:pt idx="1156">
                  <c:v>16</c:v>
                </c:pt>
                <c:pt idx="1157">
                  <c:v>12</c:v>
                </c:pt>
                <c:pt idx="1158">
                  <c:v>16</c:v>
                </c:pt>
                <c:pt idx="1159">
                  <c:v>13</c:v>
                </c:pt>
                <c:pt idx="1160">
                  <c:v>22</c:v>
                </c:pt>
                <c:pt idx="1161">
                  <c:v>18</c:v>
                </c:pt>
                <c:pt idx="1162">
                  <c:v>29</c:v>
                </c:pt>
                <c:pt idx="1163">
                  <c:v>33</c:v>
                </c:pt>
                <c:pt idx="1164">
                  <c:v>14</c:v>
                </c:pt>
                <c:pt idx="1165">
                  <c:v>26</c:v>
                </c:pt>
                <c:pt idx="1166">
                  <c:v>31</c:v>
                </c:pt>
                <c:pt idx="1167">
                  <c:v>31</c:v>
                </c:pt>
                <c:pt idx="1168">
                  <c:v>28</c:v>
                </c:pt>
                <c:pt idx="1169">
                  <c:v>30</c:v>
                </c:pt>
                <c:pt idx="1170">
                  <c:v>22</c:v>
                </c:pt>
                <c:pt idx="1171">
                  <c:v>25</c:v>
                </c:pt>
                <c:pt idx="1172">
                  <c:v>16</c:v>
                </c:pt>
                <c:pt idx="1173">
                  <c:v>41</c:v>
                </c:pt>
                <c:pt idx="1174">
                  <c:v>29</c:v>
                </c:pt>
                <c:pt idx="1175">
                  <c:v>36</c:v>
                </c:pt>
                <c:pt idx="1176">
                  <c:v>42</c:v>
                </c:pt>
                <c:pt idx="1177">
                  <c:v>36</c:v>
                </c:pt>
                <c:pt idx="1178">
                  <c:v>37</c:v>
                </c:pt>
                <c:pt idx="1179">
                  <c:v>33</c:v>
                </c:pt>
                <c:pt idx="1180">
                  <c:v>48</c:v>
                </c:pt>
                <c:pt idx="1181">
                  <c:v>48</c:v>
                </c:pt>
                <c:pt idx="1182">
                  <c:v>54</c:v>
                </c:pt>
                <c:pt idx="1183">
                  <c:v>41</c:v>
                </c:pt>
                <c:pt idx="1184">
                  <c:v>60</c:v>
                </c:pt>
                <c:pt idx="1185">
                  <c:v>56</c:v>
                </c:pt>
                <c:pt idx="1186">
                  <c:v>65</c:v>
                </c:pt>
                <c:pt idx="1187">
                  <c:v>48</c:v>
                </c:pt>
                <c:pt idx="1188">
                  <c:v>56</c:v>
                </c:pt>
                <c:pt idx="1189">
                  <c:v>56</c:v>
                </c:pt>
                <c:pt idx="1190">
                  <c:v>61</c:v>
                </c:pt>
                <c:pt idx="1191">
                  <c:v>63</c:v>
                </c:pt>
                <c:pt idx="1192">
                  <c:v>69</c:v>
                </c:pt>
                <c:pt idx="1193">
                  <c:v>55</c:v>
                </c:pt>
                <c:pt idx="1194">
                  <c:v>58</c:v>
                </c:pt>
                <c:pt idx="1195">
                  <c:v>54</c:v>
                </c:pt>
                <c:pt idx="1196">
                  <c:v>79</c:v>
                </c:pt>
                <c:pt idx="1197">
                  <c:v>79</c:v>
                </c:pt>
                <c:pt idx="1198">
                  <c:v>69</c:v>
                </c:pt>
                <c:pt idx="1199">
                  <c:v>92</c:v>
                </c:pt>
                <c:pt idx="1200">
                  <c:v>77</c:v>
                </c:pt>
                <c:pt idx="1201">
                  <c:v>91</c:v>
                </c:pt>
                <c:pt idx="1202">
                  <c:v>93</c:v>
                </c:pt>
                <c:pt idx="1203">
                  <c:v>68</c:v>
                </c:pt>
                <c:pt idx="1204">
                  <c:v>90</c:v>
                </c:pt>
                <c:pt idx="1205">
                  <c:v>90</c:v>
                </c:pt>
                <c:pt idx="1206">
                  <c:v>111</c:v>
                </c:pt>
                <c:pt idx="1207">
                  <c:v>93</c:v>
                </c:pt>
                <c:pt idx="1208">
                  <c:v>113</c:v>
                </c:pt>
                <c:pt idx="1209">
                  <c:v>62</c:v>
                </c:pt>
                <c:pt idx="1210">
                  <c:v>91</c:v>
                </c:pt>
                <c:pt idx="1211">
                  <c:v>83</c:v>
                </c:pt>
                <c:pt idx="1212">
                  <c:v>95</c:v>
                </c:pt>
                <c:pt idx="1213">
                  <c:v>98</c:v>
                </c:pt>
                <c:pt idx="1214">
                  <c:v>91</c:v>
                </c:pt>
                <c:pt idx="1215">
                  <c:v>76</c:v>
                </c:pt>
                <c:pt idx="1216">
                  <c:v>70</c:v>
                </c:pt>
                <c:pt idx="1217">
                  <c:v>106</c:v>
                </c:pt>
                <c:pt idx="1218">
                  <c:v>98</c:v>
                </c:pt>
                <c:pt idx="1219">
                  <c:v>76</c:v>
                </c:pt>
                <c:pt idx="1220">
                  <c:v>91</c:v>
                </c:pt>
                <c:pt idx="1221">
                  <c:v>54</c:v>
                </c:pt>
                <c:pt idx="1222">
                  <c:v>87</c:v>
                </c:pt>
                <c:pt idx="1223">
                  <c:v>95</c:v>
                </c:pt>
                <c:pt idx="1224">
                  <c:v>73</c:v>
                </c:pt>
                <c:pt idx="1225">
                  <c:v>83</c:v>
                </c:pt>
                <c:pt idx="1226">
                  <c:v>64</c:v>
                </c:pt>
                <c:pt idx="1227">
                  <c:v>63</c:v>
                </c:pt>
                <c:pt idx="1228">
                  <c:v>68</c:v>
                </c:pt>
                <c:pt idx="1229">
                  <c:v>61</c:v>
                </c:pt>
                <c:pt idx="1230">
                  <c:v>65</c:v>
                </c:pt>
                <c:pt idx="1231">
                  <c:v>60</c:v>
                </c:pt>
                <c:pt idx="1232">
                  <c:v>60</c:v>
                </c:pt>
                <c:pt idx="1233">
                  <c:v>62</c:v>
                </c:pt>
                <c:pt idx="1234">
                  <c:v>58</c:v>
                </c:pt>
                <c:pt idx="1235">
                  <c:v>38</c:v>
                </c:pt>
                <c:pt idx="1236">
                  <c:v>45</c:v>
                </c:pt>
                <c:pt idx="1237">
                  <c:v>41</c:v>
                </c:pt>
                <c:pt idx="1238">
                  <c:v>51</c:v>
                </c:pt>
                <c:pt idx="1239">
                  <c:v>50</c:v>
                </c:pt>
                <c:pt idx="1240">
                  <c:v>34</c:v>
                </c:pt>
                <c:pt idx="1241">
                  <c:v>44</c:v>
                </c:pt>
                <c:pt idx="1242">
                  <c:v>35</c:v>
                </c:pt>
                <c:pt idx="1243">
                  <c:v>29</c:v>
                </c:pt>
                <c:pt idx="1244">
                  <c:v>33</c:v>
                </c:pt>
                <c:pt idx="1245">
                  <c:v>39</c:v>
                </c:pt>
                <c:pt idx="1246">
                  <c:v>37</c:v>
                </c:pt>
                <c:pt idx="1247">
                  <c:v>28</c:v>
                </c:pt>
                <c:pt idx="1248">
                  <c:v>24</c:v>
                </c:pt>
                <c:pt idx="1249">
                  <c:v>25</c:v>
                </c:pt>
                <c:pt idx="1250">
                  <c:v>29</c:v>
                </c:pt>
                <c:pt idx="1251">
                  <c:v>21</c:v>
                </c:pt>
                <c:pt idx="1252">
                  <c:v>12</c:v>
                </c:pt>
                <c:pt idx="1253">
                  <c:v>24</c:v>
                </c:pt>
                <c:pt idx="1254">
                  <c:v>19</c:v>
                </c:pt>
                <c:pt idx="1255">
                  <c:v>20</c:v>
                </c:pt>
                <c:pt idx="1256">
                  <c:v>14</c:v>
                </c:pt>
                <c:pt idx="1257">
                  <c:v>23</c:v>
                </c:pt>
                <c:pt idx="1258">
                  <c:v>16</c:v>
                </c:pt>
                <c:pt idx="1259">
                  <c:v>13</c:v>
                </c:pt>
                <c:pt idx="1260">
                  <c:v>23</c:v>
                </c:pt>
                <c:pt idx="1261">
                  <c:v>14</c:v>
                </c:pt>
                <c:pt idx="1262">
                  <c:v>16</c:v>
                </c:pt>
                <c:pt idx="1263">
                  <c:v>15</c:v>
                </c:pt>
                <c:pt idx="1264">
                  <c:v>12</c:v>
                </c:pt>
                <c:pt idx="1265">
                  <c:v>11</c:v>
                </c:pt>
                <c:pt idx="1266">
                  <c:v>13</c:v>
                </c:pt>
                <c:pt idx="1267">
                  <c:v>3</c:v>
                </c:pt>
                <c:pt idx="1268">
                  <c:v>17</c:v>
                </c:pt>
                <c:pt idx="1269">
                  <c:v>13</c:v>
                </c:pt>
                <c:pt idx="1270">
                  <c:v>12</c:v>
                </c:pt>
                <c:pt idx="1271">
                  <c:v>8</c:v>
                </c:pt>
                <c:pt idx="1272">
                  <c:v>14</c:v>
                </c:pt>
                <c:pt idx="1273">
                  <c:v>14</c:v>
                </c:pt>
                <c:pt idx="1274">
                  <c:v>13</c:v>
                </c:pt>
                <c:pt idx="1275">
                  <c:v>18</c:v>
                </c:pt>
                <c:pt idx="1276">
                  <c:v>18</c:v>
                </c:pt>
                <c:pt idx="1277">
                  <c:v>13</c:v>
                </c:pt>
                <c:pt idx="1278">
                  <c:v>7</c:v>
                </c:pt>
                <c:pt idx="1279">
                  <c:v>17</c:v>
                </c:pt>
                <c:pt idx="1280">
                  <c:v>14</c:v>
                </c:pt>
                <c:pt idx="1281">
                  <c:v>5</c:v>
                </c:pt>
                <c:pt idx="1282">
                  <c:v>5</c:v>
                </c:pt>
                <c:pt idx="1283">
                  <c:v>11</c:v>
                </c:pt>
                <c:pt idx="1284">
                  <c:v>12</c:v>
                </c:pt>
                <c:pt idx="1285">
                  <c:v>10</c:v>
                </c:pt>
                <c:pt idx="1286">
                  <c:v>9</c:v>
                </c:pt>
                <c:pt idx="1287">
                  <c:v>8</c:v>
                </c:pt>
                <c:pt idx="1288">
                  <c:v>10</c:v>
                </c:pt>
                <c:pt idx="1289">
                  <c:v>4</c:v>
                </c:pt>
                <c:pt idx="1290">
                  <c:v>10</c:v>
                </c:pt>
                <c:pt idx="1291">
                  <c:v>8</c:v>
                </c:pt>
                <c:pt idx="1292">
                  <c:v>8</c:v>
                </c:pt>
                <c:pt idx="1293">
                  <c:v>4</c:v>
                </c:pt>
                <c:pt idx="1294">
                  <c:v>6</c:v>
                </c:pt>
                <c:pt idx="1295">
                  <c:v>6</c:v>
                </c:pt>
                <c:pt idx="1296">
                  <c:v>12</c:v>
                </c:pt>
                <c:pt idx="1297">
                  <c:v>10</c:v>
                </c:pt>
                <c:pt idx="1298">
                  <c:v>7</c:v>
                </c:pt>
                <c:pt idx="1299">
                  <c:v>10</c:v>
                </c:pt>
                <c:pt idx="1300">
                  <c:v>8</c:v>
                </c:pt>
                <c:pt idx="1301">
                  <c:v>8</c:v>
                </c:pt>
                <c:pt idx="1302">
                  <c:v>4</c:v>
                </c:pt>
                <c:pt idx="1303">
                  <c:v>5</c:v>
                </c:pt>
                <c:pt idx="1304">
                  <c:v>8</c:v>
                </c:pt>
                <c:pt idx="1305">
                  <c:v>5</c:v>
                </c:pt>
                <c:pt idx="1306">
                  <c:v>14</c:v>
                </c:pt>
                <c:pt idx="1307">
                  <c:v>6</c:v>
                </c:pt>
                <c:pt idx="1308">
                  <c:v>7</c:v>
                </c:pt>
                <c:pt idx="1309">
                  <c:v>9</c:v>
                </c:pt>
                <c:pt idx="1310">
                  <c:v>3</c:v>
                </c:pt>
                <c:pt idx="1311">
                  <c:v>2</c:v>
                </c:pt>
                <c:pt idx="1312">
                  <c:v>8</c:v>
                </c:pt>
                <c:pt idx="1313">
                  <c:v>7</c:v>
                </c:pt>
                <c:pt idx="1314">
                  <c:v>7</c:v>
                </c:pt>
                <c:pt idx="1315">
                  <c:v>2</c:v>
                </c:pt>
                <c:pt idx="1316">
                  <c:v>3</c:v>
                </c:pt>
                <c:pt idx="1317">
                  <c:v>5</c:v>
                </c:pt>
                <c:pt idx="1318">
                  <c:v>7</c:v>
                </c:pt>
                <c:pt idx="1319">
                  <c:v>4</c:v>
                </c:pt>
                <c:pt idx="1320">
                  <c:v>6</c:v>
                </c:pt>
                <c:pt idx="1321">
                  <c:v>0</c:v>
                </c:pt>
                <c:pt idx="1322">
                  <c:v>5</c:v>
                </c:pt>
                <c:pt idx="1323">
                  <c:v>2</c:v>
                </c:pt>
                <c:pt idx="1324">
                  <c:v>4</c:v>
                </c:pt>
                <c:pt idx="1325">
                  <c:v>4</c:v>
                </c:pt>
                <c:pt idx="1326">
                  <c:v>4</c:v>
                </c:pt>
                <c:pt idx="1327">
                  <c:v>8</c:v>
                </c:pt>
                <c:pt idx="1328">
                  <c:v>3</c:v>
                </c:pt>
                <c:pt idx="1329">
                  <c:v>8</c:v>
                </c:pt>
                <c:pt idx="1330">
                  <c:v>5</c:v>
                </c:pt>
                <c:pt idx="1331">
                  <c:v>3</c:v>
                </c:pt>
                <c:pt idx="1332">
                  <c:v>4</c:v>
                </c:pt>
                <c:pt idx="1333">
                  <c:v>2</c:v>
                </c:pt>
                <c:pt idx="1334">
                  <c:v>5</c:v>
                </c:pt>
                <c:pt idx="1335">
                  <c:v>4</c:v>
                </c:pt>
                <c:pt idx="1336">
                  <c:v>3</c:v>
                </c:pt>
                <c:pt idx="1337">
                  <c:v>5</c:v>
                </c:pt>
                <c:pt idx="1338">
                  <c:v>4</c:v>
                </c:pt>
                <c:pt idx="1339">
                  <c:v>6</c:v>
                </c:pt>
                <c:pt idx="1340">
                  <c:v>1</c:v>
                </c:pt>
                <c:pt idx="1341">
                  <c:v>3</c:v>
                </c:pt>
                <c:pt idx="1342">
                  <c:v>2</c:v>
                </c:pt>
                <c:pt idx="1343">
                  <c:v>2</c:v>
                </c:pt>
                <c:pt idx="1344">
                  <c:v>5</c:v>
                </c:pt>
                <c:pt idx="1345">
                  <c:v>2</c:v>
                </c:pt>
                <c:pt idx="1346">
                  <c:v>6</c:v>
                </c:pt>
                <c:pt idx="1347">
                  <c:v>7</c:v>
                </c:pt>
                <c:pt idx="1348">
                  <c:v>4</c:v>
                </c:pt>
                <c:pt idx="1349">
                  <c:v>5</c:v>
                </c:pt>
                <c:pt idx="1350">
                  <c:v>3</c:v>
                </c:pt>
                <c:pt idx="1351">
                  <c:v>1</c:v>
                </c:pt>
                <c:pt idx="1352">
                  <c:v>4</c:v>
                </c:pt>
                <c:pt idx="1353">
                  <c:v>4</c:v>
                </c:pt>
                <c:pt idx="1354">
                  <c:v>1</c:v>
                </c:pt>
                <c:pt idx="1355">
                  <c:v>6</c:v>
                </c:pt>
                <c:pt idx="1356">
                  <c:v>2</c:v>
                </c:pt>
                <c:pt idx="1357">
                  <c:v>5</c:v>
                </c:pt>
                <c:pt idx="1358">
                  <c:v>6</c:v>
                </c:pt>
                <c:pt idx="1359">
                  <c:v>1</c:v>
                </c:pt>
                <c:pt idx="1360">
                  <c:v>3</c:v>
                </c:pt>
                <c:pt idx="1361">
                  <c:v>4</c:v>
                </c:pt>
                <c:pt idx="1362">
                  <c:v>7</c:v>
                </c:pt>
                <c:pt idx="1363">
                  <c:v>4</c:v>
                </c:pt>
                <c:pt idx="1364">
                  <c:v>3</c:v>
                </c:pt>
                <c:pt idx="1365">
                  <c:v>2</c:v>
                </c:pt>
                <c:pt idx="1366">
                  <c:v>2</c:v>
                </c:pt>
                <c:pt idx="1367">
                  <c:v>3</c:v>
                </c:pt>
                <c:pt idx="1368">
                  <c:v>3</c:v>
                </c:pt>
                <c:pt idx="1369">
                  <c:v>2</c:v>
                </c:pt>
                <c:pt idx="1370">
                  <c:v>4</c:v>
                </c:pt>
                <c:pt idx="1371">
                  <c:v>3</c:v>
                </c:pt>
                <c:pt idx="1372">
                  <c:v>3</c:v>
                </c:pt>
                <c:pt idx="1373">
                  <c:v>2</c:v>
                </c:pt>
                <c:pt idx="1374">
                  <c:v>5</c:v>
                </c:pt>
                <c:pt idx="1375">
                  <c:v>1</c:v>
                </c:pt>
                <c:pt idx="1376">
                  <c:v>1</c:v>
                </c:pt>
                <c:pt idx="1377">
                  <c:v>2</c:v>
                </c:pt>
                <c:pt idx="1378">
                  <c:v>1</c:v>
                </c:pt>
                <c:pt idx="1379">
                  <c:v>2</c:v>
                </c:pt>
                <c:pt idx="1380">
                  <c:v>1</c:v>
                </c:pt>
                <c:pt idx="1381">
                  <c:v>0</c:v>
                </c:pt>
                <c:pt idx="1382">
                  <c:v>2</c:v>
                </c:pt>
                <c:pt idx="1383">
                  <c:v>1</c:v>
                </c:pt>
                <c:pt idx="1384">
                  <c:v>5</c:v>
                </c:pt>
                <c:pt idx="1385">
                  <c:v>1</c:v>
                </c:pt>
                <c:pt idx="1386">
                  <c:v>3</c:v>
                </c:pt>
                <c:pt idx="1387">
                  <c:v>3</c:v>
                </c:pt>
                <c:pt idx="1388">
                  <c:v>4</c:v>
                </c:pt>
                <c:pt idx="1389">
                  <c:v>1</c:v>
                </c:pt>
                <c:pt idx="1390">
                  <c:v>2</c:v>
                </c:pt>
                <c:pt idx="1391">
                  <c:v>1</c:v>
                </c:pt>
                <c:pt idx="1392">
                  <c:v>3</c:v>
                </c:pt>
                <c:pt idx="1393">
                  <c:v>5</c:v>
                </c:pt>
                <c:pt idx="1394">
                  <c:v>0</c:v>
                </c:pt>
                <c:pt idx="1395">
                  <c:v>3</c:v>
                </c:pt>
                <c:pt idx="1396">
                  <c:v>1</c:v>
                </c:pt>
                <c:pt idx="1397">
                  <c:v>2</c:v>
                </c:pt>
                <c:pt idx="1398">
                  <c:v>1</c:v>
                </c:pt>
                <c:pt idx="1399">
                  <c:v>2</c:v>
                </c:pt>
                <c:pt idx="1400">
                  <c:v>3</c:v>
                </c:pt>
                <c:pt idx="1401">
                  <c:v>2</c:v>
                </c:pt>
                <c:pt idx="1402">
                  <c:v>2</c:v>
                </c:pt>
                <c:pt idx="1403">
                  <c:v>0</c:v>
                </c:pt>
                <c:pt idx="1404">
                  <c:v>1</c:v>
                </c:pt>
                <c:pt idx="1405">
                  <c:v>3</c:v>
                </c:pt>
                <c:pt idx="1406">
                  <c:v>2</c:v>
                </c:pt>
                <c:pt idx="1407">
                  <c:v>3</c:v>
                </c:pt>
                <c:pt idx="1408">
                  <c:v>3</c:v>
                </c:pt>
                <c:pt idx="1409">
                  <c:v>1</c:v>
                </c:pt>
                <c:pt idx="1410">
                  <c:v>2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4</c:v>
                </c:pt>
                <c:pt idx="1415">
                  <c:v>0</c:v>
                </c:pt>
                <c:pt idx="1416">
                  <c:v>3</c:v>
                </c:pt>
                <c:pt idx="1417">
                  <c:v>4</c:v>
                </c:pt>
                <c:pt idx="1418">
                  <c:v>2</c:v>
                </c:pt>
                <c:pt idx="1419">
                  <c:v>2</c:v>
                </c:pt>
                <c:pt idx="1420">
                  <c:v>0</c:v>
                </c:pt>
                <c:pt idx="1421">
                  <c:v>3</c:v>
                </c:pt>
                <c:pt idx="1422">
                  <c:v>2</c:v>
                </c:pt>
                <c:pt idx="1423">
                  <c:v>0</c:v>
                </c:pt>
                <c:pt idx="1424">
                  <c:v>0</c:v>
                </c:pt>
                <c:pt idx="1425">
                  <c:v>1</c:v>
                </c:pt>
                <c:pt idx="1426">
                  <c:v>3</c:v>
                </c:pt>
                <c:pt idx="1427">
                  <c:v>2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0</c:v>
                </c:pt>
                <c:pt idx="1433">
                  <c:v>2</c:v>
                </c:pt>
                <c:pt idx="1434">
                  <c:v>0</c:v>
                </c:pt>
                <c:pt idx="1435">
                  <c:v>1</c:v>
                </c:pt>
                <c:pt idx="1436">
                  <c:v>1</c:v>
                </c:pt>
                <c:pt idx="1437">
                  <c:v>2</c:v>
                </c:pt>
                <c:pt idx="1438">
                  <c:v>2</c:v>
                </c:pt>
                <c:pt idx="1439">
                  <c:v>3</c:v>
                </c:pt>
                <c:pt idx="1440">
                  <c:v>1</c:v>
                </c:pt>
                <c:pt idx="1441">
                  <c:v>0</c:v>
                </c:pt>
                <c:pt idx="1442">
                  <c:v>1</c:v>
                </c:pt>
                <c:pt idx="1443">
                  <c:v>1</c:v>
                </c:pt>
                <c:pt idx="1444">
                  <c:v>4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2</c:v>
                </c:pt>
                <c:pt idx="1450">
                  <c:v>0</c:v>
                </c:pt>
                <c:pt idx="1451">
                  <c:v>0</c:v>
                </c:pt>
                <c:pt idx="1452">
                  <c:v>2</c:v>
                </c:pt>
                <c:pt idx="1453">
                  <c:v>0</c:v>
                </c:pt>
                <c:pt idx="1454">
                  <c:v>1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2</c:v>
                </c:pt>
                <c:pt idx="1459">
                  <c:v>2</c:v>
                </c:pt>
                <c:pt idx="1460">
                  <c:v>3</c:v>
                </c:pt>
                <c:pt idx="1461">
                  <c:v>3</c:v>
                </c:pt>
                <c:pt idx="1462">
                  <c:v>1</c:v>
                </c:pt>
                <c:pt idx="1463">
                  <c:v>2</c:v>
                </c:pt>
                <c:pt idx="1464">
                  <c:v>1</c:v>
                </c:pt>
                <c:pt idx="1465">
                  <c:v>3</c:v>
                </c:pt>
                <c:pt idx="1466">
                  <c:v>1</c:v>
                </c:pt>
                <c:pt idx="1467">
                  <c:v>0</c:v>
                </c:pt>
                <c:pt idx="1468">
                  <c:v>3</c:v>
                </c:pt>
                <c:pt idx="1469">
                  <c:v>0</c:v>
                </c:pt>
                <c:pt idx="1470">
                  <c:v>2</c:v>
                </c:pt>
                <c:pt idx="1471">
                  <c:v>1</c:v>
                </c:pt>
                <c:pt idx="1472">
                  <c:v>0</c:v>
                </c:pt>
                <c:pt idx="1473">
                  <c:v>0</c:v>
                </c:pt>
                <c:pt idx="1474">
                  <c:v>2</c:v>
                </c:pt>
                <c:pt idx="1475">
                  <c:v>1</c:v>
                </c:pt>
                <c:pt idx="1476">
                  <c:v>0</c:v>
                </c:pt>
                <c:pt idx="1477">
                  <c:v>2</c:v>
                </c:pt>
                <c:pt idx="1478">
                  <c:v>4</c:v>
                </c:pt>
                <c:pt idx="1479">
                  <c:v>0</c:v>
                </c:pt>
                <c:pt idx="1480">
                  <c:v>2</c:v>
                </c:pt>
                <c:pt idx="1481">
                  <c:v>2</c:v>
                </c:pt>
                <c:pt idx="1482">
                  <c:v>1</c:v>
                </c:pt>
                <c:pt idx="1483">
                  <c:v>3</c:v>
                </c:pt>
                <c:pt idx="1484">
                  <c:v>0</c:v>
                </c:pt>
                <c:pt idx="1485">
                  <c:v>7</c:v>
                </c:pt>
                <c:pt idx="1486">
                  <c:v>4</c:v>
                </c:pt>
                <c:pt idx="1487">
                  <c:v>0</c:v>
                </c:pt>
                <c:pt idx="1488">
                  <c:v>2</c:v>
                </c:pt>
                <c:pt idx="1489">
                  <c:v>1</c:v>
                </c:pt>
                <c:pt idx="1490">
                  <c:v>0</c:v>
                </c:pt>
                <c:pt idx="1491">
                  <c:v>1</c:v>
                </c:pt>
                <c:pt idx="1492">
                  <c:v>0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2</c:v>
                </c:pt>
                <c:pt idx="1497">
                  <c:v>2</c:v>
                </c:pt>
                <c:pt idx="1498">
                  <c:v>3</c:v>
                </c:pt>
                <c:pt idx="1499">
                  <c:v>1</c:v>
                </c:pt>
                <c:pt idx="1500">
                  <c:v>1</c:v>
                </c:pt>
                <c:pt idx="1501">
                  <c:v>0</c:v>
                </c:pt>
                <c:pt idx="1502">
                  <c:v>0</c:v>
                </c:pt>
                <c:pt idx="1503">
                  <c:v>3</c:v>
                </c:pt>
                <c:pt idx="1504">
                  <c:v>0</c:v>
                </c:pt>
                <c:pt idx="1505">
                  <c:v>1</c:v>
                </c:pt>
                <c:pt idx="1506">
                  <c:v>0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2</c:v>
                </c:pt>
                <c:pt idx="1511">
                  <c:v>0</c:v>
                </c:pt>
                <c:pt idx="1512">
                  <c:v>0</c:v>
                </c:pt>
                <c:pt idx="1513">
                  <c:v>1</c:v>
                </c:pt>
                <c:pt idx="1514">
                  <c:v>0</c:v>
                </c:pt>
                <c:pt idx="1515">
                  <c:v>1</c:v>
                </c:pt>
                <c:pt idx="1516">
                  <c:v>3</c:v>
                </c:pt>
                <c:pt idx="1517">
                  <c:v>0</c:v>
                </c:pt>
                <c:pt idx="1518">
                  <c:v>0</c:v>
                </c:pt>
                <c:pt idx="1519">
                  <c:v>1</c:v>
                </c:pt>
                <c:pt idx="1520">
                  <c:v>2</c:v>
                </c:pt>
                <c:pt idx="1521">
                  <c:v>0</c:v>
                </c:pt>
                <c:pt idx="1522">
                  <c:v>1</c:v>
                </c:pt>
                <c:pt idx="1523">
                  <c:v>0</c:v>
                </c:pt>
                <c:pt idx="1524">
                  <c:v>3</c:v>
                </c:pt>
                <c:pt idx="1525">
                  <c:v>0</c:v>
                </c:pt>
                <c:pt idx="1526">
                  <c:v>2</c:v>
                </c:pt>
                <c:pt idx="1527">
                  <c:v>0</c:v>
                </c:pt>
                <c:pt idx="1528">
                  <c:v>1</c:v>
                </c:pt>
                <c:pt idx="1529">
                  <c:v>0</c:v>
                </c:pt>
                <c:pt idx="1530">
                  <c:v>1</c:v>
                </c:pt>
                <c:pt idx="1531">
                  <c:v>2</c:v>
                </c:pt>
                <c:pt idx="1532">
                  <c:v>2</c:v>
                </c:pt>
                <c:pt idx="1533">
                  <c:v>0</c:v>
                </c:pt>
                <c:pt idx="1534">
                  <c:v>1</c:v>
                </c:pt>
                <c:pt idx="1535">
                  <c:v>1</c:v>
                </c:pt>
                <c:pt idx="1536">
                  <c:v>2</c:v>
                </c:pt>
                <c:pt idx="1537">
                  <c:v>0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3</c:v>
                </c:pt>
                <c:pt idx="1546">
                  <c:v>2</c:v>
                </c:pt>
                <c:pt idx="1547">
                  <c:v>0</c:v>
                </c:pt>
                <c:pt idx="1548">
                  <c:v>2</c:v>
                </c:pt>
                <c:pt idx="1549">
                  <c:v>0</c:v>
                </c:pt>
                <c:pt idx="1550">
                  <c:v>1</c:v>
                </c:pt>
                <c:pt idx="1551">
                  <c:v>0</c:v>
                </c:pt>
                <c:pt idx="1552">
                  <c:v>0</c:v>
                </c:pt>
                <c:pt idx="1553">
                  <c:v>1</c:v>
                </c:pt>
                <c:pt idx="1554">
                  <c:v>1</c:v>
                </c:pt>
                <c:pt idx="1555">
                  <c:v>3</c:v>
                </c:pt>
                <c:pt idx="1556">
                  <c:v>0</c:v>
                </c:pt>
                <c:pt idx="1557">
                  <c:v>1</c:v>
                </c:pt>
                <c:pt idx="1558">
                  <c:v>0</c:v>
                </c:pt>
                <c:pt idx="1559">
                  <c:v>0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2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1</c:v>
                </c:pt>
                <c:pt idx="1569">
                  <c:v>0</c:v>
                </c:pt>
                <c:pt idx="1570">
                  <c:v>1</c:v>
                </c:pt>
                <c:pt idx="1571">
                  <c:v>0</c:v>
                </c:pt>
                <c:pt idx="1572">
                  <c:v>0</c:v>
                </c:pt>
                <c:pt idx="1573">
                  <c:v>1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1</c:v>
                </c:pt>
                <c:pt idx="1580">
                  <c:v>3</c:v>
                </c:pt>
                <c:pt idx="1581">
                  <c:v>3</c:v>
                </c:pt>
                <c:pt idx="1582">
                  <c:v>3</c:v>
                </c:pt>
                <c:pt idx="1583">
                  <c:v>0</c:v>
                </c:pt>
                <c:pt idx="1584">
                  <c:v>1</c:v>
                </c:pt>
                <c:pt idx="1585">
                  <c:v>1</c:v>
                </c:pt>
                <c:pt idx="1586">
                  <c:v>3</c:v>
                </c:pt>
                <c:pt idx="1587">
                  <c:v>2</c:v>
                </c:pt>
                <c:pt idx="1588">
                  <c:v>3</c:v>
                </c:pt>
                <c:pt idx="1589">
                  <c:v>0</c:v>
                </c:pt>
                <c:pt idx="1590">
                  <c:v>1</c:v>
                </c:pt>
                <c:pt idx="1591">
                  <c:v>1</c:v>
                </c:pt>
                <c:pt idx="1592">
                  <c:v>0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0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0</c:v>
                </c:pt>
                <c:pt idx="1602">
                  <c:v>2</c:v>
                </c:pt>
                <c:pt idx="1603">
                  <c:v>1</c:v>
                </c:pt>
                <c:pt idx="1604">
                  <c:v>1</c:v>
                </c:pt>
                <c:pt idx="1605">
                  <c:v>3</c:v>
                </c:pt>
                <c:pt idx="1606">
                  <c:v>2</c:v>
                </c:pt>
                <c:pt idx="1607">
                  <c:v>0</c:v>
                </c:pt>
                <c:pt idx="1608">
                  <c:v>1</c:v>
                </c:pt>
                <c:pt idx="1609">
                  <c:v>0</c:v>
                </c:pt>
                <c:pt idx="1610">
                  <c:v>0</c:v>
                </c:pt>
                <c:pt idx="1611">
                  <c:v>2</c:v>
                </c:pt>
                <c:pt idx="1612">
                  <c:v>1</c:v>
                </c:pt>
                <c:pt idx="1613">
                  <c:v>1</c:v>
                </c:pt>
                <c:pt idx="1614">
                  <c:v>2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2</c:v>
                </c:pt>
                <c:pt idx="1620">
                  <c:v>2</c:v>
                </c:pt>
                <c:pt idx="1621">
                  <c:v>1</c:v>
                </c:pt>
                <c:pt idx="1622">
                  <c:v>2</c:v>
                </c:pt>
                <c:pt idx="1623">
                  <c:v>0</c:v>
                </c:pt>
                <c:pt idx="1624">
                  <c:v>2</c:v>
                </c:pt>
                <c:pt idx="1625">
                  <c:v>0</c:v>
                </c:pt>
                <c:pt idx="1626">
                  <c:v>2</c:v>
                </c:pt>
                <c:pt idx="1627">
                  <c:v>2</c:v>
                </c:pt>
                <c:pt idx="1628">
                  <c:v>0</c:v>
                </c:pt>
                <c:pt idx="1629">
                  <c:v>1</c:v>
                </c:pt>
                <c:pt idx="1630">
                  <c:v>4</c:v>
                </c:pt>
                <c:pt idx="1631">
                  <c:v>1</c:v>
                </c:pt>
                <c:pt idx="1632">
                  <c:v>0</c:v>
                </c:pt>
                <c:pt idx="1633">
                  <c:v>0</c:v>
                </c:pt>
                <c:pt idx="1634">
                  <c:v>1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0</c:v>
                </c:pt>
                <c:pt idx="1642">
                  <c:v>1</c:v>
                </c:pt>
                <c:pt idx="1643">
                  <c:v>0</c:v>
                </c:pt>
                <c:pt idx="1644">
                  <c:v>3</c:v>
                </c:pt>
                <c:pt idx="1645">
                  <c:v>1</c:v>
                </c:pt>
                <c:pt idx="1646">
                  <c:v>0</c:v>
                </c:pt>
                <c:pt idx="1647">
                  <c:v>1</c:v>
                </c:pt>
                <c:pt idx="1648">
                  <c:v>2</c:v>
                </c:pt>
                <c:pt idx="1649">
                  <c:v>0</c:v>
                </c:pt>
                <c:pt idx="1650">
                  <c:v>0</c:v>
                </c:pt>
                <c:pt idx="1651">
                  <c:v>4</c:v>
                </c:pt>
                <c:pt idx="1652">
                  <c:v>2</c:v>
                </c:pt>
                <c:pt idx="1653">
                  <c:v>1</c:v>
                </c:pt>
                <c:pt idx="1654">
                  <c:v>1</c:v>
                </c:pt>
                <c:pt idx="1655">
                  <c:v>2</c:v>
                </c:pt>
                <c:pt idx="1656">
                  <c:v>0</c:v>
                </c:pt>
                <c:pt idx="1657">
                  <c:v>1</c:v>
                </c:pt>
                <c:pt idx="1658">
                  <c:v>3</c:v>
                </c:pt>
                <c:pt idx="1659">
                  <c:v>0</c:v>
                </c:pt>
                <c:pt idx="1660">
                  <c:v>0</c:v>
                </c:pt>
                <c:pt idx="1661">
                  <c:v>2</c:v>
                </c:pt>
                <c:pt idx="1662">
                  <c:v>0</c:v>
                </c:pt>
                <c:pt idx="1663">
                  <c:v>2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1</c:v>
                </c:pt>
                <c:pt idx="1668">
                  <c:v>1</c:v>
                </c:pt>
                <c:pt idx="1669">
                  <c:v>0</c:v>
                </c:pt>
                <c:pt idx="1670">
                  <c:v>1</c:v>
                </c:pt>
                <c:pt idx="1671">
                  <c:v>0</c:v>
                </c:pt>
                <c:pt idx="1672">
                  <c:v>1</c:v>
                </c:pt>
                <c:pt idx="1673">
                  <c:v>0</c:v>
                </c:pt>
                <c:pt idx="1674">
                  <c:v>1</c:v>
                </c:pt>
                <c:pt idx="1675">
                  <c:v>0</c:v>
                </c:pt>
                <c:pt idx="1676">
                  <c:v>2</c:v>
                </c:pt>
                <c:pt idx="1677">
                  <c:v>2</c:v>
                </c:pt>
                <c:pt idx="1678">
                  <c:v>0</c:v>
                </c:pt>
                <c:pt idx="1679">
                  <c:v>0</c:v>
                </c:pt>
                <c:pt idx="1680">
                  <c:v>3</c:v>
                </c:pt>
                <c:pt idx="1681">
                  <c:v>0</c:v>
                </c:pt>
                <c:pt idx="1682">
                  <c:v>1</c:v>
                </c:pt>
                <c:pt idx="1683">
                  <c:v>2</c:v>
                </c:pt>
                <c:pt idx="1684">
                  <c:v>0</c:v>
                </c:pt>
                <c:pt idx="1685">
                  <c:v>0</c:v>
                </c:pt>
                <c:pt idx="1686">
                  <c:v>1</c:v>
                </c:pt>
                <c:pt idx="1687">
                  <c:v>1</c:v>
                </c:pt>
                <c:pt idx="1688">
                  <c:v>0</c:v>
                </c:pt>
                <c:pt idx="1689">
                  <c:v>1</c:v>
                </c:pt>
                <c:pt idx="1690">
                  <c:v>3</c:v>
                </c:pt>
                <c:pt idx="1691">
                  <c:v>2</c:v>
                </c:pt>
                <c:pt idx="1692">
                  <c:v>3</c:v>
                </c:pt>
                <c:pt idx="1693">
                  <c:v>2</c:v>
                </c:pt>
                <c:pt idx="1694">
                  <c:v>0</c:v>
                </c:pt>
                <c:pt idx="1695">
                  <c:v>1</c:v>
                </c:pt>
                <c:pt idx="1696">
                  <c:v>1</c:v>
                </c:pt>
                <c:pt idx="1697">
                  <c:v>0</c:v>
                </c:pt>
                <c:pt idx="1698">
                  <c:v>0</c:v>
                </c:pt>
                <c:pt idx="1699">
                  <c:v>2</c:v>
                </c:pt>
                <c:pt idx="1700">
                  <c:v>0</c:v>
                </c:pt>
                <c:pt idx="1701">
                  <c:v>0</c:v>
                </c:pt>
                <c:pt idx="1702">
                  <c:v>1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1</c:v>
                </c:pt>
                <c:pt idx="1707">
                  <c:v>2</c:v>
                </c:pt>
                <c:pt idx="1708">
                  <c:v>1</c:v>
                </c:pt>
                <c:pt idx="1709">
                  <c:v>0</c:v>
                </c:pt>
                <c:pt idx="1710">
                  <c:v>0</c:v>
                </c:pt>
                <c:pt idx="1711">
                  <c:v>1</c:v>
                </c:pt>
                <c:pt idx="1712">
                  <c:v>1</c:v>
                </c:pt>
                <c:pt idx="1713">
                  <c:v>3</c:v>
                </c:pt>
                <c:pt idx="1714">
                  <c:v>0</c:v>
                </c:pt>
                <c:pt idx="1715">
                  <c:v>0</c:v>
                </c:pt>
                <c:pt idx="1716">
                  <c:v>2</c:v>
                </c:pt>
                <c:pt idx="1717">
                  <c:v>1</c:v>
                </c:pt>
                <c:pt idx="1718">
                  <c:v>1</c:v>
                </c:pt>
                <c:pt idx="1719">
                  <c:v>2</c:v>
                </c:pt>
                <c:pt idx="1720">
                  <c:v>1</c:v>
                </c:pt>
                <c:pt idx="1721">
                  <c:v>0</c:v>
                </c:pt>
                <c:pt idx="1722">
                  <c:v>0</c:v>
                </c:pt>
                <c:pt idx="1723">
                  <c:v>1</c:v>
                </c:pt>
                <c:pt idx="1724">
                  <c:v>0</c:v>
                </c:pt>
                <c:pt idx="1725">
                  <c:v>1</c:v>
                </c:pt>
                <c:pt idx="1726">
                  <c:v>0</c:v>
                </c:pt>
                <c:pt idx="1727">
                  <c:v>0</c:v>
                </c:pt>
                <c:pt idx="1728">
                  <c:v>1</c:v>
                </c:pt>
                <c:pt idx="1729">
                  <c:v>1</c:v>
                </c:pt>
                <c:pt idx="1730">
                  <c:v>0</c:v>
                </c:pt>
                <c:pt idx="1731">
                  <c:v>2</c:v>
                </c:pt>
                <c:pt idx="1732">
                  <c:v>1</c:v>
                </c:pt>
                <c:pt idx="1733">
                  <c:v>1</c:v>
                </c:pt>
                <c:pt idx="1734">
                  <c:v>0</c:v>
                </c:pt>
                <c:pt idx="1735">
                  <c:v>1</c:v>
                </c:pt>
                <c:pt idx="1736">
                  <c:v>0</c:v>
                </c:pt>
                <c:pt idx="1737">
                  <c:v>1</c:v>
                </c:pt>
                <c:pt idx="1738">
                  <c:v>0</c:v>
                </c:pt>
                <c:pt idx="1739">
                  <c:v>1</c:v>
                </c:pt>
                <c:pt idx="1740">
                  <c:v>0</c:v>
                </c:pt>
                <c:pt idx="1741">
                  <c:v>1</c:v>
                </c:pt>
                <c:pt idx="1742">
                  <c:v>0</c:v>
                </c:pt>
                <c:pt idx="1743">
                  <c:v>1</c:v>
                </c:pt>
                <c:pt idx="1744">
                  <c:v>2</c:v>
                </c:pt>
                <c:pt idx="1745">
                  <c:v>2</c:v>
                </c:pt>
                <c:pt idx="1746">
                  <c:v>1</c:v>
                </c:pt>
                <c:pt idx="1747">
                  <c:v>0</c:v>
                </c:pt>
                <c:pt idx="1748">
                  <c:v>0</c:v>
                </c:pt>
                <c:pt idx="1749">
                  <c:v>1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2</c:v>
                </c:pt>
                <c:pt idx="1758">
                  <c:v>1</c:v>
                </c:pt>
                <c:pt idx="1759">
                  <c:v>1</c:v>
                </c:pt>
                <c:pt idx="1760">
                  <c:v>0</c:v>
                </c:pt>
                <c:pt idx="1761">
                  <c:v>1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2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1</c:v>
                </c:pt>
                <c:pt idx="1770">
                  <c:v>1</c:v>
                </c:pt>
                <c:pt idx="1771">
                  <c:v>0</c:v>
                </c:pt>
                <c:pt idx="1772">
                  <c:v>1</c:v>
                </c:pt>
                <c:pt idx="1773">
                  <c:v>0</c:v>
                </c:pt>
                <c:pt idx="1774">
                  <c:v>0</c:v>
                </c:pt>
                <c:pt idx="1775">
                  <c:v>2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0</c:v>
                </c:pt>
                <c:pt idx="1780">
                  <c:v>3</c:v>
                </c:pt>
                <c:pt idx="1781">
                  <c:v>0</c:v>
                </c:pt>
                <c:pt idx="1782">
                  <c:v>1</c:v>
                </c:pt>
                <c:pt idx="1783">
                  <c:v>1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1</c:v>
                </c:pt>
                <c:pt idx="1788">
                  <c:v>1</c:v>
                </c:pt>
                <c:pt idx="1789">
                  <c:v>2</c:v>
                </c:pt>
                <c:pt idx="1790">
                  <c:v>0</c:v>
                </c:pt>
                <c:pt idx="1791">
                  <c:v>2</c:v>
                </c:pt>
                <c:pt idx="1792">
                  <c:v>1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1</c:v>
                </c:pt>
                <c:pt idx="1798">
                  <c:v>0</c:v>
                </c:pt>
                <c:pt idx="1799">
                  <c:v>1</c:v>
                </c:pt>
                <c:pt idx="1800">
                  <c:v>0</c:v>
                </c:pt>
                <c:pt idx="1801">
                  <c:v>0</c:v>
                </c:pt>
                <c:pt idx="1802">
                  <c:v>1</c:v>
                </c:pt>
                <c:pt idx="1803">
                  <c:v>0</c:v>
                </c:pt>
                <c:pt idx="1804">
                  <c:v>1</c:v>
                </c:pt>
                <c:pt idx="1805">
                  <c:v>1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1</c:v>
                </c:pt>
                <c:pt idx="1810">
                  <c:v>2</c:v>
                </c:pt>
                <c:pt idx="1811">
                  <c:v>2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1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4</c:v>
                </c:pt>
                <c:pt idx="1823">
                  <c:v>1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1</c:v>
                </c:pt>
                <c:pt idx="1829">
                  <c:v>2</c:v>
                </c:pt>
                <c:pt idx="1830">
                  <c:v>2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2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2</c:v>
                </c:pt>
                <c:pt idx="1848">
                  <c:v>3</c:v>
                </c:pt>
                <c:pt idx="1849">
                  <c:v>1</c:v>
                </c:pt>
                <c:pt idx="1850">
                  <c:v>0</c:v>
                </c:pt>
                <c:pt idx="1851">
                  <c:v>0</c:v>
                </c:pt>
                <c:pt idx="1852">
                  <c:v>1</c:v>
                </c:pt>
                <c:pt idx="1853">
                  <c:v>0</c:v>
                </c:pt>
                <c:pt idx="1854">
                  <c:v>1</c:v>
                </c:pt>
                <c:pt idx="1855">
                  <c:v>1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3</c:v>
                </c:pt>
                <c:pt idx="1868">
                  <c:v>1</c:v>
                </c:pt>
                <c:pt idx="1869">
                  <c:v>1</c:v>
                </c:pt>
                <c:pt idx="1870">
                  <c:v>0</c:v>
                </c:pt>
                <c:pt idx="1871">
                  <c:v>1</c:v>
                </c:pt>
                <c:pt idx="1872">
                  <c:v>0</c:v>
                </c:pt>
                <c:pt idx="1873">
                  <c:v>0</c:v>
                </c:pt>
                <c:pt idx="1874">
                  <c:v>2</c:v>
                </c:pt>
                <c:pt idx="1875">
                  <c:v>1</c:v>
                </c:pt>
                <c:pt idx="1876">
                  <c:v>1</c:v>
                </c:pt>
                <c:pt idx="1877">
                  <c:v>2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1</c:v>
                </c:pt>
                <c:pt idx="1882">
                  <c:v>1</c:v>
                </c:pt>
                <c:pt idx="1883">
                  <c:v>1</c:v>
                </c:pt>
                <c:pt idx="1884">
                  <c:v>1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1</c:v>
                </c:pt>
                <c:pt idx="1889">
                  <c:v>1</c:v>
                </c:pt>
                <c:pt idx="1890">
                  <c:v>1</c:v>
                </c:pt>
                <c:pt idx="1891">
                  <c:v>0</c:v>
                </c:pt>
                <c:pt idx="1892">
                  <c:v>1</c:v>
                </c:pt>
                <c:pt idx="1893">
                  <c:v>1</c:v>
                </c:pt>
                <c:pt idx="1894">
                  <c:v>1</c:v>
                </c:pt>
                <c:pt idx="1895">
                  <c:v>2</c:v>
                </c:pt>
                <c:pt idx="1896">
                  <c:v>0</c:v>
                </c:pt>
                <c:pt idx="1897">
                  <c:v>1</c:v>
                </c:pt>
                <c:pt idx="1898">
                  <c:v>0</c:v>
                </c:pt>
                <c:pt idx="1899">
                  <c:v>1</c:v>
                </c:pt>
                <c:pt idx="1900">
                  <c:v>0</c:v>
                </c:pt>
                <c:pt idx="1901">
                  <c:v>2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1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1</c:v>
                </c:pt>
                <c:pt idx="1913">
                  <c:v>2</c:v>
                </c:pt>
                <c:pt idx="1914">
                  <c:v>0</c:v>
                </c:pt>
                <c:pt idx="1915">
                  <c:v>1</c:v>
                </c:pt>
                <c:pt idx="1916">
                  <c:v>0</c:v>
                </c:pt>
                <c:pt idx="1917">
                  <c:v>1</c:v>
                </c:pt>
                <c:pt idx="1918">
                  <c:v>1</c:v>
                </c:pt>
                <c:pt idx="1919">
                  <c:v>0</c:v>
                </c:pt>
                <c:pt idx="1920">
                  <c:v>3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1</c:v>
                </c:pt>
                <c:pt idx="1925">
                  <c:v>2</c:v>
                </c:pt>
                <c:pt idx="1926">
                  <c:v>1</c:v>
                </c:pt>
                <c:pt idx="1927">
                  <c:v>1</c:v>
                </c:pt>
                <c:pt idx="1928">
                  <c:v>1</c:v>
                </c:pt>
                <c:pt idx="1929">
                  <c:v>1</c:v>
                </c:pt>
                <c:pt idx="1930">
                  <c:v>0</c:v>
                </c:pt>
                <c:pt idx="1931">
                  <c:v>1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1</c:v>
                </c:pt>
                <c:pt idx="1938">
                  <c:v>1</c:v>
                </c:pt>
                <c:pt idx="1939">
                  <c:v>2</c:v>
                </c:pt>
                <c:pt idx="1940">
                  <c:v>0</c:v>
                </c:pt>
                <c:pt idx="1941">
                  <c:v>0</c:v>
                </c:pt>
                <c:pt idx="1942">
                  <c:v>1</c:v>
                </c:pt>
                <c:pt idx="1943">
                  <c:v>1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2</c:v>
                </c:pt>
                <c:pt idx="1956">
                  <c:v>0</c:v>
                </c:pt>
                <c:pt idx="1957">
                  <c:v>2</c:v>
                </c:pt>
                <c:pt idx="1958">
                  <c:v>0</c:v>
                </c:pt>
                <c:pt idx="1959">
                  <c:v>1</c:v>
                </c:pt>
                <c:pt idx="1960">
                  <c:v>0</c:v>
                </c:pt>
                <c:pt idx="1961">
                  <c:v>1</c:v>
                </c:pt>
                <c:pt idx="1962">
                  <c:v>0</c:v>
                </c:pt>
                <c:pt idx="1963">
                  <c:v>1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1</c:v>
                </c:pt>
                <c:pt idx="1971">
                  <c:v>1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1</c:v>
                </c:pt>
                <c:pt idx="1976">
                  <c:v>1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1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1</c:v>
                </c:pt>
                <c:pt idx="1987">
                  <c:v>0</c:v>
                </c:pt>
                <c:pt idx="1988">
                  <c:v>1</c:v>
                </c:pt>
                <c:pt idx="1989">
                  <c:v>1</c:v>
                </c:pt>
                <c:pt idx="1990">
                  <c:v>0</c:v>
                </c:pt>
                <c:pt idx="1991">
                  <c:v>0</c:v>
                </c:pt>
                <c:pt idx="1992">
                  <c:v>1</c:v>
                </c:pt>
                <c:pt idx="1993">
                  <c:v>0</c:v>
                </c:pt>
                <c:pt idx="1994">
                  <c:v>0</c:v>
                </c:pt>
                <c:pt idx="1995">
                  <c:v>1</c:v>
                </c:pt>
                <c:pt idx="1996">
                  <c:v>1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1</c:v>
                </c:pt>
                <c:pt idx="2002">
                  <c:v>0</c:v>
                </c:pt>
                <c:pt idx="2003">
                  <c:v>1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1</c:v>
                </c:pt>
                <c:pt idx="2009">
                  <c:v>1</c:v>
                </c:pt>
                <c:pt idx="2010">
                  <c:v>1</c:v>
                </c:pt>
                <c:pt idx="2011">
                  <c:v>2</c:v>
                </c:pt>
                <c:pt idx="2012">
                  <c:v>0</c:v>
                </c:pt>
                <c:pt idx="2013">
                  <c:v>2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1</c:v>
                </c:pt>
                <c:pt idx="2021">
                  <c:v>0</c:v>
                </c:pt>
                <c:pt idx="2022">
                  <c:v>0</c:v>
                </c:pt>
                <c:pt idx="2023">
                  <c:v>2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2</c:v>
                </c:pt>
                <c:pt idx="2028">
                  <c:v>0</c:v>
                </c:pt>
                <c:pt idx="2029">
                  <c:v>1</c:v>
                </c:pt>
                <c:pt idx="2030">
                  <c:v>2</c:v>
                </c:pt>
                <c:pt idx="2031">
                  <c:v>0</c:v>
                </c:pt>
                <c:pt idx="2032">
                  <c:v>0</c:v>
                </c:pt>
                <c:pt idx="2033">
                  <c:v>1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1</c:v>
                </c:pt>
                <c:pt idx="2038">
                  <c:v>1</c:v>
                </c:pt>
                <c:pt idx="2039">
                  <c:v>0</c:v>
                </c:pt>
                <c:pt idx="2040">
                  <c:v>1</c:v>
                </c:pt>
                <c:pt idx="2041">
                  <c:v>0</c:v>
                </c:pt>
                <c:pt idx="2042">
                  <c:v>1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15E-44AA-90CE-82D400CAF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5923200"/>
        <c:axId val="1395923680"/>
      </c:scatterChart>
      <c:valAx>
        <c:axId val="1395923200"/>
        <c:scaling>
          <c:orientation val="minMax"/>
          <c:max val="16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n-US" sz="1200" b="1" i="0" baseline="0">
                    <a:solidFill>
                      <a:sysClr val="windowText" lastClr="000000"/>
                    </a:solidFill>
                  </a:rPr>
                  <a:t>Channels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IT"/>
          </a:p>
        </c:txPr>
        <c:crossAx val="1395923680"/>
        <c:crosses val="autoZero"/>
        <c:crossBetween val="midCat"/>
      </c:valAx>
      <c:valAx>
        <c:axId val="1395923680"/>
        <c:scaling>
          <c:orientation val="minMax"/>
          <c:max val="5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n-US" sz="1200" b="1" i="0" baseline="0">
                    <a:solidFill>
                      <a:sysClr val="windowText" lastClr="000000"/>
                    </a:solidFill>
                  </a:rPr>
                  <a:t>Counts/channels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IT"/>
          </a:p>
        </c:txPr>
        <c:crossAx val="1395923200"/>
        <c:crosses val="autoZero"/>
        <c:crossBetween val="midCat"/>
        <c:majorUnit val="1000"/>
        <c:minorUnit val="250"/>
      </c:valAx>
      <c:spPr>
        <a:noFill/>
        <a:ln w="19050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5001712608382232"/>
          <c:y val="0.35036940880605499"/>
          <c:w val="0.15046188054707041"/>
          <c:h val="0.19362094103912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US" b="1" i="0" baseline="0">
                <a:solidFill>
                  <a:sysClr val="windowText" lastClr="000000"/>
                </a:solidFill>
              </a:rPr>
              <a:t>Linear - fit result</a:t>
            </a:r>
          </a:p>
        </c:rich>
      </c:tx>
      <c:layout>
        <c:manualLayout>
          <c:xMode val="edge"/>
          <c:yMode val="edge"/>
          <c:x val="0.63171869843049777"/>
          <c:y val="0.21088396272807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IT"/>
        </a:p>
      </c:txPr>
    </c:title>
    <c:autoTitleDeleted val="0"/>
    <c:plotArea>
      <c:layout>
        <c:manualLayout>
          <c:layoutTarget val="inner"/>
          <c:xMode val="edge"/>
          <c:yMode val="edge"/>
          <c:x val="0.13181777933734959"/>
          <c:y val="0.17195178488641633"/>
          <c:w val="0.80953933236479547"/>
          <c:h val="0.696739420089874"/>
        </c:manualLayout>
      </c:layout>
      <c:scatterChart>
        <c:scatterStyle val="smoothMarker"/>
        <c:varyColors val="0"/>
        <c:ser>
          <c:idx val="2"/>
          <c:order val="0"/>
          <c:tx>
            <c:v>calibration line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'CH79'!$B$12:$B$18</c:f>
              <c:numCache>
                <c:formatCode>General</c:formatCode>
                <c:ptCount val="7"/>
                <c:pt idx="0">
                  <c:v>-55.9833</c:v>
                </c:pt>
                <c:pt idx="1">
                  <c:v>511.1431</c:v>
                </c:pt>
                <c:pt idx="2">
                  <c:v>662.07190000000003</c:v>
                </c:pt>
                <c:pt idx="3">
                  <c:v>1117.1451</c:v>
                </c:pt>
                <c:pt idx="4">
                  <c:v>1273.7909</c:v>
                </c:pt>
                <c:pt idx="5">
                  <c:v>1332.1043</c:v>
                </c:pt>
                <c:pt idx="6">
                  <c:v>2123.3370999999997</c:v>
                </c:pt>
              </c:numCache>
            </c:numRef>
          </c:xVal>
          <c:yVal>
            <c:numRef>
              <c:f>'CH79'!$A$12:$A$18</c:f>
              <c:numCache>
                <c:formatCode>General</c:formatCode>
                <c:ptCount val="7"/>
                <c:pt idx="0">
                  <c:v>48</c:v>
                </c:pt>
                <c:pt idx="1">
                  <c:v>544</c:v>
                </c:pt>
                <c:pt idx="2">
                  <c:v>676</c:v>
                </c:pt>
                <c:pt idx="3">
                  <c:v>1074</c:v>
                </c:pt>
                <c:pt idx="4">
                  <c:v>1211</c:v>
                </c:pt>
                <c:pt idx="5">
                  <c:v>1262</c:v>
                </c:pt>
                <c:pt idx="6">
                  <c:v>1954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3E-4B40-BA79-34B26F6F181D}"/>
            </c:ext>
          </c:extLst>
        </c:ser>
        <c:ser>
          <c:idx val="0"/>
          <c:order val="1"/>
          <c:tx>
            <c:v>Data Peaks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28575">
                <a:solidFill>
                  <a:srgbClr val="C00000"/>
                </a:solidFill>
              </a:ln>
              <a:effectLst/>
            </c:spPr>
          </c:marker>
          <c:xVal>
            <c:numRef>
              <c:f>'CH79'!$C$13:$C$17</c:f>
              <c:numCache>
                <c:formatCode>General</c:formatCode>
                <c:ptCount val="5"/>
                <c:pt idx="0">
                  <c:v>511</c:v>
                </c:pt>
                <c:pt idx="1">
                  <c:v>662</c:v>
                </c:pt>
                <c:pt idx="2">
                  <c:v>1117</c:v>
                </c:pt>
                <c:pt idx="3">
                  <c:v>1274</c:v>
                </c:pt>
                <c:pt idx="4">
                  <c:v>1332</c:v>
                </c:pt>
              </c:numCache>
            </c:numRef>
          </c:xVal>
          <c:yVal>
            <c:numRef>
              <c:f>'CH79'!$A$13:$A$17</c:f>
              <c:numCache>
                <c:formatCode>General</c:formatCode>
                <c:ptCount val="5"/>
                <c:pt idx="0">
                  <c:v>544</c:v>
                </c:pt>
                <c:pt idx="1">
                  <c:v>676</c:v>
                </c:pt>
                <c:pt idx="2">
                  <c:v>1074</c:v>
                </c:pt>
                <c:pt idx="3">
                  <c:v>1211</c:v>
                </c:pt>
                <c:pt idx="4">
                  <c:v>1262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F3E-4B40-BA79-34B26F6F1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5923200"/>
        <c:axId val="1395923680"/>
      </c:scatterChart>
      <c:valAx>
        <c:axId val="1395923200"/>
        <c:scaling>
          <c:orientation val="minMax"/>
          <c:max val="16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/>
                    </a:solidFill>
                    <a:latin typeface="Arial" panose="020B0604020202020204" pitchFamily="34" charset="0"/>
                  </a:rPr>
                  <a:t>Peak position into channel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IT"/>
          </a:p>
        </c:txPr>
        <c:crossAx val="1395923680"/>
        <c:crosses val="autoZero"/>
        <c:crossBetween val="midCat"/>
      </c:valAx>
      <c:valAx>
        <c:axId val="1395923680"/>
        <c:scaling>
          <c:orientation val="minMax"/>
          <c:max val="5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r>
                  <a:rPr lang="en-US" sz="1200" b="1" i="0" baseline="0">
                    <a:solidFill>
                      <a:sysClr val="windowText" lastClr="000000"/>
                    </a:solidFill>
                  </a:rPr>
                  <a:t>Energy [keV]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IT"/>
          </a:p>
        </c:txPr>
        <c:crossAx val="1395923200"/>
        <c:crosses val="autoZero"/>
        <c:crossBetween val="midCat"/>
        <c:majorUnit val="1000"/>
        <c:minorUnit val="250"/>
      </c:valAx>
      <c:spPr>
        <a:noFill/>
        <a:ln w="19050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64634286486851888"/>
          <c:y val="0.33471889589280812"/>
          <c:w val="0.27696414608515491"/>
          <c:h val="0.19362094103912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CAFDD23-BEDA-48EF-7EDF-2A3ED8BDB6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9050E8-12F1-9F98-9AE2-A567335347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718AA-674D-4308-A04E-15874D5DF51E}" type="datetimeFigureOut">
              <a:rPr lang="it-IT" smtClean="0"/>
              <a:t>26/02/2025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E5BA74-4C61-C1AB-42AC-0B42AB6F32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5EC46D-B2A8-2DA9-8331-5B182E38A6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A75A1-9611-4652-92D6-9808496459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8595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10:30:38.4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10:30:39.5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10:31:01.9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5T14:33:23.8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5T14:33:24.0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5T14:33:43.1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DA0CA-ECF5-4697-8F8D-4C5DBF565FA1}" type="datetimeFigureOut">
              <a:rPr lang="it-IT" smtClean="0"/>
              <a:t>26/02/2025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C5853-1101-492A-B177-C84021E58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089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900" dirty="0">
              <a:latin typeface="Aparajita" panose="020B0502040204020203" pitchFamily="18" charset="0"/>
              <a:cs typeface="Aparajita" panose="020B0502040204020203" pitchFamily="18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C5853-1101-492A-B177-C84021E583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37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C5853-1101-492A-B177-C84021E5837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16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C5853-1101-492A-B177-C84021E5837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17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C5853-1101-492A-B177-C84021E5837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92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C5853-1101-492A-B177-C84021E5837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37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48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FD071364-419C-5FDA-B72A-938B6336CF5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23" b="44630"/>
          <a:stretch/>
        </p:blipFill>
        <p:spPr bwMode="auto">
          <a:xfrm>
            <a:off x="-10160" y="6474984"/>
            <a:ext cx="12231583" cy="146380"/>
          </a:xfrm>
          <a:prstGeom prst="rect">
            <a:avLst/>
          </a:prstGeom>
          <a:noFill/>
          <a:ln>
            <a:noFill/>
          </a:ln>
          <a:scene3d>
            <a:camera prst="perspectiveRelaxedModerately" fov="0">
              <a:rot lat="0" lon="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9641929F-6FAB-FEF0-429A-1FEB761979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8188"/>
            <a:ext cx="12192000" cy="24622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38100" h="38100" prst="relaxedInset"/>
            <a:bevelB w="38100" h="38100" prst="relaxedInse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 w="12700" cmpd="sng">
                <a:solidFill>
                  <a:srgbClr val="FF0000"/>
                </a:solidFill>
              </a:ln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AFAEC9-2653-8112-60FB-A51CF9480E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82769" y="6646054"/>
            <a:ext cx="10363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l">
              <a:tabLst>
                <a:tab pos="4211638" algn="r"/>
                <a:tab pos="7112000" algn="l"/>
              </a:tabLst>
            </a:pPr>
            <a:r>
              <a:rPr lang="it-IT" sz="1000" b="1" dirty="0" err="1">
                <a:solidFill>
                  <a:srgbClr val="FF9706"/>
                </a:solidFill>
                <a:latin typeface="Arial" charset="0"/>
              </a:rPr>
              <a:t>DeSyt</a:t>
            </a:r>
            <a:r>
              <a:rPr lang="it-IT" sz="1000" b="1" dirty="0">
                <a:solidFill>
                  <a:srgbClr val="FF9706"/>
                </a:solidFill>
                <a:latin typeface="Arial" charset="0"/>
              </a:rPr>
              <a:t> Workshop 2025                       </a:t>
            </a:r>
            <a:r>
              <a:rPr lang="it-IT" sz="1000" b="1" dirty="0">
                <a:solidFill>
                  <a:srgbClr val="00B451"/>
                </a:solidFill>
                <a:latin typeface="Arial" charset="0"/>
              </a:rPr>
              <a:t>Catania 26-Feb-2025</a:t>
            </a:r>
            <a:r>
              <a:rPr lang="it-IT" sz="1000" b="1" dirty="0">
                <a:solidFill>
                  <a:srgbClr val="1CDAA0"/>
                </a:solidFill>
                <a:latin typeface="Arial" charset="0"/>
              </a:rPr>
              <a:t>      </a:t>
            </a:r>
            <a:r>
              <a:rPr lang="it-IT" sz="1000" b="1" baseline="0" dirty="0">
                <a:solidFill>
                  <a:srgbClr val="1CDAA0"/>
                </a:solidFill>
                <a:latin typeface="Arial" charset="0"/>
              </a:rPr>
              <a:t> </a:t>
            </a:r>
            <a:r>
              <a:rPr lang="it-IT" sz="1000" b="1" dirty="0">
                <a:solidFill>
                  <a:srgbClr val="1CDAA0"/>
                </a:solidFill>
                <a:latin typeface="Arial" charset="0"/>
              </a:rPr>
              <a:t>                     </a:t>
            </a:r>
            <a:r>
              <a:rPr lang="it-IT" sz="1000" b="1" dirty="0">
                <a:solidFill>
                  <a:srgbClr val="8501FF"/>
                </a:solidFill>
                <a:latin typeface="Arial" charset="0"/>
              </a:rPr>
              <a:t>PI3SO: </a:t>
            </a:r>
            <a:r>
              <a:rPr lang="it-IT" sz="1000" b="1" dirty="0" err="1">
                <a:solidFill>
                  <a:srgbClr val="8501FF"/>
                </a:solidFill>
                <a:latin typeface="Arial" charset="0"/>
              </a:rPr>
              <a:t>Proximity</a:t>
            </a:r>
            <a:r>
              <a:rPr lang="it-IT" sz="1000" b="1" dirty="0">
                <a:solidFill>
                  <a:srgbClr val="8501FF"/>
                </a:solidFill>
                <a:latin typeface="Arial" charset="0"/>
              </a:rPr>
              <a:t> Imaging System for Sort and Segregate Operations                   </a:t>
            </a:r>
            <a:fld id="{18AF4435-6587-CF49-8894-D750FB8E256A}" type="slidenum">
              <a:rPr lang="en-IT" sz="1000" b="1" smtClean="0">
                <a:solidFill>
                  <a:srgbClr val="5C51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l">
                <a:tabLst>
                  <a:tab pos="4211638" algn="r"/>
                  <a:tab pos="7112000" algn="l"/>
                </a:tabLst>
              </a:pPr>
              <a:t>‹N›</a:t>
            </a:fld>
            <a:endParaRPr lang="it-IT" sz="1000" b="1" dirty="0">
              <a:solidFill>
                <a:srgbClr val="5C51E1"/>
              </a:solidFill>
              <a:latin typeface="Arial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92FA50F-293E-8F73-E36A-9E89A85E87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046" y="6643927"/>
            <a:ext cx="21462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000" b="1" i="0" kern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Chiara Rita Failla</a:t>
            </a:r>
            <a:endParaRPr lang="it-IT" sz="1000" b="1" kern="1200" dirty="0">
              <a:solidFill>
                <a:srgbClr val="FF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DB846007-4B73-6D4D-209E-09933A49EF4A}"/>
              </a:ext>
            </a:extLst>
          </p:cNvPr>
          <p:cNvGrpSpPr/>
          <p:nvPr userDrawn="1"/>
        </p:nvGrpSpPr>
        <p:grpSpPr>
          <a:xfrm>
            <a:off x="0" y="-1"/>
            <a:ext cx="12192000" cy="6463905"/>
            <a:chOff x="108000" y="1"/>
            <a:chExt cx="8928000" cy="6481198"/>
          </a:xfrm>
        </p:grpSpPr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2FF58AC-FF73-07B0-2055-192279799C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8000" y="1"/>
              <a:ext cx="8928000" cy="6481198"/>
            </a:xfrm>
            <a:prstGeom prst="rect">
              <a:avLst/>
            </a:prstGeom>
            <a:solidFill>
              <a:srgbClr val="135C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hardEdge"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87BB44E6-7EC0-165C-AAA2-C3969C6A4C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0274" y="107998"/>
              <a:ext cx="8712000" cy="62279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rgbClr val="135CAE"/>
                  </a:solidFill>
                  <a:round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2" name="Immagine 21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54A8F40E-37E0-3B34-8C53-2675DEC0A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501" y="53332"/>
            <a:ext cx="1489011" cy="869260"/>
          </a:xfrm>
          <a:prstGeom prst="rect">
            <a:avLst/>
          </a:prstGeom>
        </p:spPr>
      </p:pic>
      <p:pic>
        <p:nvPicPr>
          <p:cNvPr id="4" name="Immagine 3" descr="Immagine che contiene oscurità, nero, notte, bianco e nero&#10;&#10;Descrizione generata automaticamente">
            <a:extLst>
              <a:ext uri="{FF2B5EF4-FFF2-40B4-BE49-F238E27FC236}">
                <a16:creationId xmlns:a16="http://schemas.microsoft.com/office/drawing/2014/main" id="{53898A49-78A5-A356-0673-1669708AF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3"/>
          <a:stretch/>
        </p:blipFill>
        <p:spPr>
          <a:xfrm>
            <a:off x="235788" y="141746"/>
            <a:ext cx="880219" cy="827145"/>
          </a:xfrm>
          <a:prstGeom prst="rect">
            <a:avLst/>
          </a:prstGeom>
        </p:spPr>
      </p:pic>
      <p:pic>
        <p:nvPicPr>
          <p:cNvPr id="17" name="Immagine 1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13A6D87-85D1-318C-3C6C-34A5F1F795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3"/>
          <a:stretch/>
        </p:blipFill>
        <p:spPr>
          <a:xfrm>
            <a:off x="161679" y="5587673"/>
            <a:ext cx="954328" cy="7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60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47.png"/><Relationship Id="rId4" Type="http://schemas.openxmlformats.org/officeDocument/2006/relationships/image" Target="../media/image61.png"/><Relationship Id="rId9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41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30.png"/><Relationship Id="rId5" Type="http://schemas.openxmlformats.org/officeDocument/2006/relationships/image" Target="../media/image45.png"/><Relationship Id="rId10" Type="http://schemas.openxmlformats.org/officeDocument/2006/relationships/image" Target="../media/image29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56764A-5C4D-6F81-19F6-8F310CBD4A7E}"/>
              </a:ext>
            </a:extLst>
          </p:cNvPr>
          <p:cNvSpPr txBox="1"/>
          <p:nvPr/>
        </p:nvSpPr>
        <p:spPr>
          <a:xfrm>
            <a:off x="437293" y="2230818"/>
            <a:ext cx="6565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Radwaste</a:t>
            </a:r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reconditioning</a:t>
            </a:r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it-IT" sz="2400" b="1" dirty="0">
              <a:ln w="12700" cmpd="sng">
                <a:noFill/>
                <a:prstDash val="solid"/>
              </a:ln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lang="it-IT" sz="2400" b="1" dirty="0" err="1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gamma</a:t>
            </a:r>
          </a:p>
          <a:p>
            <a:pPr algn="ctr"/>
            <a:endParaRPr lang="it-IT" sz="2400" b="1" dirty="0">
              <a:ln w="12700" cmpd="sng">
                <a:noFill/>
                <a:prstDash val="solid"/>
              </a:ln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b="1" dirty="0">
                <a:ln w="12700" cmpd="sng">
                  <a:noFill/>
                  <a:prstDash val="solid"/>
                </a:ln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scanner/imaging system</a:t>
            </a:r>
          </a:p>
        </p:txBody>
      </p:sp>
      <p:pic>
        <p:nvPicPr>
          <p:cNvPr id="21" name="Immagine 20" descr="Immagine che contiene schermata, Policromia, Blu elettrico&#10;&#10;Descrizione generata automaticamente">
            <a:extLst>
              <a:ext uri="{FF2B5EF4-FFF2-40B4-BE49-F238E27FC236}">
                <a16:creationId xmlns:a16="http://schemas.microsoft.com/office/drawing/2014/main" id="{78ECC6E0-A7B1-5686-036B-210FAA2F6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6461" r="16741" b="15159"/>
          <a:stretch/>
        </p:blipFill>
        <p:spPr>
          <a:xfrm rot="1273510">
            <a:off x="7219996" y="1689335"/>
            <a:ext cx="4349334" cy="274763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C8319249-2624-DD43-8C29-1371C1909E9D}"/>
              </a:ext>
            </a:extLst>
          </p:cNvPr>
          <p:cNvSpPr txBox="1"/>
          <p:nvPr/>
        </p:nvSpPr>
        <p:spPr>
          <a:xfrm>
            <a:off x="2615281" y="1211885"/>
            <a:ext cx="292912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54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54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  <a:endParaRPr lang="en-US" sz="36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0C0CD-CAD7-55E2-73E5-2DB67583106C}"/>
              </a:ext>
            </a:extLst>
          </p:cNvPr>
          <p:cNvSpPr txBox="1"/>
          <p:nvPr/>
        </p:nvSpPr>
        <p:spPr>
          <a:xfrm>
            <a:off x="1392725" y="4408627"/>
            <a:ext cx="4703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Chiara Rita Failla</a:t>
            </a:r>
          </a:p>
          <a:p>
            <a:pPr algn="ctr"/>
            <a:endParaRPr lang="en-US" sz="1200"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Fisica e Astronomia Università di Catania</a:t>
            </a:r>
          </a:p>
          <a:p>
            <a:pPr algn="ctr"/>
            <a:r>
              <a:rPr lang="en-US" sz="140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Laboratori Nazionali del Sud</a:t>
            </a:r>
            <a:endParaRPr sz="1400"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18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cchina, interno, ingegneria, pavimento&#10;&#10;Descrizione generata automaticamente">
            <a:extLst>
              <a:ext uri="{FF2B5EF4-FFF2-40B4-BE49-F238E27FC236}">
                <a16:creationId xmlns:a16="http://schemas.microsoft.com/office/drawing/2014/main" id="{1ABEC3C9-23F9-1B3F-B4B8-1F12291BC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6"/>
          <a:stretch/>
        </p:blipFill>
        <p:spPr>
          <a:xfrm>
            <a:off x="6003302" y="1090101"/>
            <a:ext cx="4341017" cy="4702345"/>
          </a:xfrm>
          <a:prstGeom prst="rect">
            <a:avLst/>
          </a:prstGeom>
        </p:spPr>
      </p:pic>
      <p:pic>
        <p:nvPicPr>
          <p:cNvPr id="5" name="WhatsApp Video 2024-04-17 at 11.30.16">
            <a:hlinkClick r:id="" action="ppaction://media"/>
            <a:extLst>
              <a:ext uri="{FF2B5EF4-FFF2-40B4-BE49-F238E27FC236}">
                <a16:creationId xmlns:a16="http://schemas.microsoft.com/office/drawing/2014/main" id="{4E5D1A73-14A1-FA54-8C47-1E1B1B3CA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4198" y="636487"/>
            <a:ext cx="3776482" cy="5174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7">
            <a:extLst>
              <a:ext uri="{FF2B5EF4-FFF2-40B4-BE49-F238E27FC236}">
                <a16:creationId xmlns:a16="http://schemas.microsoft.com/office/drawing/2014/main" id="{D35D5C1E-CE6A-AA87-57AE-055AF4E20E28}"/>
              </a:ext>
            </a:extLst>
          </p:cNvPr>
          <p:cNvSpPr txBox="1"/>
          <p:nvPr/>
        </p:nvSpPr>
        <p:spPr>
          <a:xfrm>
            <a:off x="6125771" y="518357"/>
            <a:ext cx="396997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Scanning system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BF829F-5F3F-B9A5-6476-B13BF26BB3FE}"/>
              </a:ext>
            </a:extLst>
          </p:cNvPr>
          <p:cNvCxnSpPr/>
          <p:nvPr/>
        </p:nvCxnSpPr>
        <p:spPr>
          <a:xfrm flipV="1">
            <a:off x="1279977" y="2586746"/>
            <a:ext cx="0" cy="1304818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532DD9-3C42-FBB4-67D7-5317D8E66F27}"/>
              </a:ext>
            </a:extLst>
          </p:cNvPr>
          <p:cNvCxnSpPr>
            <a:cxnSpLocks/>
          </p:cNvCxnSpPr>
          <p:nvPr/>
        </p:nvCxnSpPr>
        <p:spPr>
          <a:xfrm flipH="1" flipV="1">
            <a:off x="1847681" y="4672823"/>
            <a:ext cx="3392999" cy="1230266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7B5963-1F4D-53AB-7F76-78F2E384F6A5}"/>
              </a:ext>
            </a:extLst>
          </p:cNvPr>
          <p:cNvCxnSpPr>
            <a:cxnSpLocks/>
          </p:cNvCxnSpPr>
          <p:nvPr/>
        </p:nvCxnSpPr>
        <p:spPr>
          <a:xfrm flipH="1" flipV="1">
            <a:off x="9676435" y="2106592"/>
            <a:ext cx="667884" cy="1784972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D6FC8-ECDF-7122-AECD-A6185F19904F}"/>
              </a:ext>
            </a:extLst>
          </p:cNvPr>
          <p:cNvCxnSpPr>
            <a:cxnSpLocks/>
          </p:cNvCxnSpPr>
          <p:nvPr/>
        </p:nvCxnSpPr>
        <p:spPr>
          <a:xfrm flipH="1" flipV="1">
            <a:off x="6967959" y="1090101"/>
            <a:ext cx="138897" cy="1097514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3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783303D1-BBF2-077C-C7C5-070E5E0F1001}"/>
              </a:ext>
            </a:extLst>
          </p:cNvPr>
          <p:cNvSpPr txBox="1"/>
          <p:nvPr/>
        </p:nvSpPr>
        <p:spPr>
          <a:xfrm>
            <a:off x="3915026" y="433418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99AFD7-2E39-3B91-275D-08EA5C271454}"/>
              </a:ext>
            </a:extLst>
          </p:cNvPr>
          <p:cNvSpPr txBox="1"/>
          <p:nvPr/>
        </p:nvSpPr>
        <p:spPr>
          <a:xfrm>
            <a:off x="6096000" y="568288"/>
            <a:ext cx="2592000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Scanner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B6DB75AC-5536-542E-4376-28AE2DB95008}"/>
              </a:ext>
            </a:extLst>
          </p:cNvPr>
          <p:cNvSpPr txBox="1"/>
          <p:nvPr/>
        </p:nvSpPr>
        <p:spPr>
          <a:xfrm>
            <a:off x="8661262" y="1455253"/>
            <a:ext cx="3174146" cy="1260000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complete table with detectors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8 modules at once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unique bias supply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8 flat cables from boards to</a:t>
            </a:r>
            <a:b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digitizers</a:t>
            </a:r>
          </a:p>
          <a:p>
            <a:b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164">
            <a:extLst>
              <a:ext uri="{FF2B5EF4-FFF2-40B4-BE49-F238E27FC236}">
                <a16:creationId xmlns:a16="http://schemas.microsoft.com/office/drawing/2014/main" id="{E2A08076-F1B6-F4A2-1B0A-5212D4D54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61" y="3489468"/>
            <a:ext cx="3479787" cy="578882"/>
          </a:xfrm>
          <a:prstGeom prst="round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CCBF9">
                <a:alpha val="74998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digitizers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(one serves 4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kern="0" dirty="0">
              <a:solidFill>
                <a:srgbClr val="002060"/>
              </a:solidFill>
              <a:latin typeface="Arial" panose="020B0604020202020204"/>
              <a:ea typeface="ＭＳ Ｐゴシック" charset="0"/>
            </a:endParaRPr>
          </a:p>
        </p:txBody>
      </p:sp>
      <p:sp>
        <p:nvSpPr>
          <p:cNvPr id="31" name="Rectangle 164">
            <a:extLst>
              <a:ext uri="{FF2B5EF4-FFF2-40B4-BE49-F238E27FC236}">
                <a16:creationId xmlns:a16="http://schemas.microsoft.com/office/drawing/2014/main" id="{B374EE1C-121B-A0CE-0899-658AF9E3D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883" y="1268008"/>
            <a:ext cx="3542980" cy="817245"/>
          </a:xfrm>
          <a:prstGeom prst="round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CCBF9">
                <a:alpha val="74998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2 linear scanner arrays: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Top: (4 </a:t>
            </a:r>
            <a:r>
              <a:rPr lang="it-IT" sz="1400" b="1" kern="0" dirty="0" err="1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modules</a:t>
            </a:r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 – 4x16 detectors)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Bottom(4 </a:t>
            </a:r>
            <a:r>
              <a:rPr lang="it-IT" sz="1400" b="1" kern="0" dirty="0" err="1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modules</a:t>
            </a:r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 – 4x16 detectors)</a:t>
            </a:r>
          </a:p>
        </p:txBody>
      </p:sp>
      <p:sp>
        <p:nvSpPr>
          <p:cNvPr id="50" name="CasellaDiTesto 7">
            <a:extLst>
              <a:ext uri="{FF2B5EF4-FFF2-40B4-BE49-F238E27FC236}">
                <a16:creationId xmlns:a16="http://schemas.microsoft.com/office/drawing/2014/main" id="{5A7D549B-1A68-B0CB-771C-C979C4384CE4}"/>
              </a:ext>
            </a:extLst>
          </p:cNvPr>
          <p:cNvSpPr txBox="1"/>
          <p:nvPr/>
        </p:nvSpPr>
        <p:spPr>
          <a:xfrm>
            <a:off x="8937417" y="4660276"/>
            <a:ext cx="2932837" cy="578882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hot spots finding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Spectroscopic measurement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sellaDiTesto 7">
            <a:extLst>
              <a:ext uri="{FF2B5EF4-FFF2-40B4-BE49-F238E27FC236}">
                <a16:creationId xmlns:a16="http://schemas.microsoft.com/office/drawing/2014/main" id="{EE9FEC72-ED53-2495-F017-F96E6B1D8455}"/>
              </a:ext>
            </a:extLst>
          </p:cNvPr>
          <p:cNvSpPr txBox="1"/>
          <p:nvPr/>
        </p:nvSpPr>
        <p:spPr>
          <a:xfrm>
            <a:off x="7429052" y="2916667"/>
            <a:ext cx="4441202" cy="1293971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3 scan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waste with radioactive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in a beamline cross.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decommissioned parts of a cyclotron electrostatic deflector.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macchina, ingegneria, interno, acciaio&#10;&#10;Descrizione generata automaticamente">
            <a:extLst>
              <a:ext uri="{FF2B5EF4-FFF2-40B4-BE49-F238E27FC236}">
                <a16:creationId xmlns:a16="http://schemas.microsoft.com/office/drawing/2014/main" id="{AA779D1C-6B2D-E543-B6AF-9367FFA7E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2" y="935392"/>
            <a:ext cx="3230726" cy="243314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 descr="Immagine che contiene acciaio, interno, ingegneria, macchina&#10;&#10;Descrizione generata automaticamente">
            <a:extLst>
              <a:ext uri="{FF2B5EF4-FFF2-40B4-BE49-F238E27FC236}">
                <a16:creationId xmlns:a16="http://schemas.microsoft.com/office/drawing/2014/main" id="{5B97FD5F-93AE-2701-A1F0-7FB8D9C2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1" r="1818" b="16641"/>
          <a:stretch/>
        </p:blipFill>
        <p:spPr>
          <a:xfrm>
            <a:off x="4164134" y="2028351"/>
            <a:ext cx="2955349" cy="1490238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magine 15" descr="Immagine che contiene cavo, Impianto elettrico, ingegneria, Alimentazione elettrica&#10;&#10;Descrizione generata automaticamente">
            <a:extLst>
              <a:ext uri="{FF2B5EF4-FFF2-40B4-BE49-F238E27FC236}">
                <a16:creationId xmlns:a16="http://schemas.microsoft.com/office/drawing/2014/main" id="{88C970E7-5756-87C6-56EC-7D726A0BA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8" b="4167"/>
          <a:stretch/>
        </p:blipFill>
        <p:spPr>
          <a:xfrm>
            <a:off x="433702" y="3831132"/>
            <a:ext cx="2420275" cy="1794035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ectangle 164">
            <a:extLst>
              <a:ext uri="{FF2B5EF4-FFF2-40B4-BE49-F238E27FC236}">
                <a16:creationId xmlns:a16="http://schemas.microsoft.com/office/drawing/2014/main" id="{BE428F7C-C980-149F-2F56-1DF1D78A8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675" y="4068350"/>
            <a:ext cx="2146325" cy="578882"/>
          </a:xfrm>
          <a:prstGeom prst="round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CCBF9">
                <a:alpha val="74998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 power supply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kern="0" dirty="0">
              <a:solidFill>
                <a:srgbClr val="002060"/>
              </a:solidFill>
              <a:latin typeface="Arial" panose="020B0604020202020204"/>
              <a:ea typeface="ＭＳ Ｐゴシック" charset="0"/>
            </a:endParaRPr>
          </a:p>
        </p:txBody>
      </p:sp>
      <p:pic>
        <p:nvPicPr>
          <p:cNvPr id="22" name="Immagine 21" descr="Immagine che contiene cavo, Impianto elettrico, ingegneria, Alimentazione elettrica&#10;&#10;Descrizione generata automaticamente">
            <a:extLst>
              <a:ext uri="{FF2B5EF4-FFF2-40B4-BE49-F238E27FC236}">
                <a16:creationId xmlns:a16="http://schemas.microsoft.com/office/drawing/2014/main" id="{E191ED5B-52C4-1BC4-647C-873D010A7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9652" r="4852" b="61975"/>
          <a:stretch/>
        </p:blipFill>
        <p:spPr>
          <a:xfrm>
            <a:off x="4121056" y="4455375"/>
            <a:ext cx="3719345" cy="126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2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38A5F3C-B8C6-D987-E227-265CEA746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894571"/>
              </p:ext>
            </p:extLst>
          </p:nvPr>
        </p:nvGraphicFramePr>
        <p:xfrm>
          <a:off x="377951" y="2626573"/>
          <a:ext cx="5021580" cy="314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49DA90-5EFB-30A1-A746-35E952680A5D}"/>
              </a:ext>
            </a:extLst>
          </p:cNvPr>
          <p:cNvSpPr txBox="1"/>
          <p:nvPr/>
        </p:nvSpPr>
        <p:spPr>
          <a:xfrm>
            <a:off x="6078747" y="588309"/>
            <a:ext cx="3923630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Characterization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of the 128 detectors</a:t>
            </a:r>
          </a:p>
        </p:txBody>
      </p:sp>
      <p:sp>
        <p:nvSpPr>
          <p:cNvPr id="54" name="Rectangle 164">
            <a:extLst>
              <a:ext uri="{FF2B5EF4-FFF2-40B4-BE49-F238E27FC236}">
                <a16:creationId xmlns:a16="http://schemas.microsoft.com/office/drawing/2014/main" id="{ED05501E-A59A-6E50-CBDC-564CE863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819" y="3764463"/>
            <a:ext cx="2249450" cy="1123712"/>
          </a:xfrm>
          <a:prstGeom prst="round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CCBF9">
                <a:alpha val="74998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it-IT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Det. n. 79 – Tab n. 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kern="0" dirty="0" err="1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Calibration</a:t>
            </a:r>
            <a:endParaRPr lang="it-IT" sz="1200" b="1" kern="0" dirty="0">
              <a:solidFill>
                <a:srgbClr val="002060"/>
              </a:solidFill>
              <a:latin typeface="Arial" panose="020B0604020202020204"/>
              <a:ea typeface="ＭＳ Ｐゴシック" charset="0"/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431CD59-53E4-5716-D8AC-367C358C0C0F}"/>
              </a:ext>
            </a:extLst>
          </p:cNvPr>
          <p:cNvCxnSpPr>
            <a:cxnSpLocks/>
          </p:cNvCxnSpPr>
          <p:nvPr/>
        </p:nvCxnSpPr>
        <p:spPr>
          <a:xfrm>
            <a:off x="3326331" y="1795710"/>
            <a:ext cx="8575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1BBD1E0-DBCA-8E89-90B5-3BE52ACD6B7F}"/>
              </a:ext>
            </a:extLst>
          </p:cNvPr>
          <p:cNvCxnSpPr>
            <a:cxnSpLocks/>
          </p:cNvCxnSpPr>
          <p:nvPr/>
        </p:nvCxnSpPr>
        <p:spPr>
          <a:xfrm>
            <a:off x="3330499" y="2082926"/>
            <a:ext cx="853387" cy="0"/>
          </a:xfrm>
          <a:prstGeom prst="straightConnector1">
            <a:avLst/>
          </a:prstGeom>
          <a:ln w="38100">
            <a:solidFill>
              <a:srgbClr val="00B45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5C79C32-4A16-A6FB-A9A3-1ED0ED2766B3}"/>
              </a:ext>
            </a:extLst>
          </p:cNvPr>
          <p:cNvCxnSpPr>
            <a:cxnSpLocks/>
          </p:cNvCxnSpPr>
          <p:nvPr/>
        </p:nvCxnSpPr>
        <p:spPr>
          <a:xfrm>
            <a:off x="3336331" y="2387600"/>
            <a:ext cx="847555" cy="0"/>
          </a:xfrm>
          <a:prstGeom prst="straightConnector1">
            <a:avLst/>
          </a:prstGeom>
          <a:ln w="38100">
            <a:solidFill>
              <a:srgbClr val="1818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triped Right Arrow 105">
            <a:extLst>
              <a:ext uri="{FF2B5EF4-FFF2-40B4-BE49-F238E27FC236}">
                <a16:creationId xmlns:a16="http://schemas.microsoft.com/office/drawing/2014/main" id="{3FB04E13-60F9-9363-1294-0A44AA7604D2}"/>
              </a:ext>
            </a:extLst>
          </p:cNvPr>
          <p:cNvSpPr/>
          <p:nvPr/>
        </p:nvSpPr>
        <p:spPr>
          <a:xfrm>
            <a:off x="7040880" y="4321933"/>
            <a:ext cx="908950" cy="374571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  <a:sp3d extrusionH="38100">
            <a:bevelT w="38100" h="152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104">
            <a:extLst>
              <a:ext uri="{FF2B5EF4-FFF2-40B4-BE49-F238E27FC236}">
                <a16:creationId xmlns:a16="http://schemas.microsoft.com/office/drawing/2014/main" id="{4C6F2E36-FA3A-8CEE-EB95-61BF9B1909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153" y="1507477"/>
            <a:ext cx="1150897" cy="1150897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BD442A68-04AA-44C4-4211-35497ADAE91F}"/>
              </a:ext>
            </a:extLst>
          </p:cNvPr>
          <p:cNvSpPr txBox="1"/>
          <p:nvPr/>
        </p:nvSpPr>
        <p:spPr>
          <a:xfrm>
            <a:off x="3940230" y="478085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C949181C-1600-C0D0-C328-A6A598883729}"/>
              </a:ext>
            </a:extLst>
          </p:cNvPr>
          <p:cNvSpPr txBox="1"/>
          <p:nvPr/>
        </p:nvSpPr>
        <p:spPr>
          <a:xfrm>
            <a:off x="7775562" y="1412382"/>
            <a:ext cx="2390416" cy="1080000"/>
          </a:xfrm>
          <a:prstGeom prst="roundRect">
            <a:avLst>
              <a:gd name="adj" fmla="val 9456"/>
            </a:avLst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peaks finding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energy calibration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FWHM Energy Resolution</a:t>
            </a:r>
            <a:b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8A3396C-2DAE-B1FB-DCEA-B40FA0DD8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061709"/>
              </p:ext>
            </p:extLst>
          </p:nvPr>
        </p:nvGraphicFramePr>
        <p:xfrm>
          <a:off x="4416725" y="1445629"/>
          <a:ext cx="2939030" cy="1029976"/>
        </p:xfrm>
        <a:graphic>
          <a:graphicData uri="http://schemas.openxmlformats.org/drawingml/2006/table">
            <a:tbl>
              <a:tblPr firstRow="1" bandRow="1"/>
              <a:tblGrid>
                <a:gridCol w="633782">
                  <a:extLst>
                    <a:ext uri="{9D8B030D-6E8A-4147-A177-3AD203B41FA5}">
                      <a16:colId xmlns:a16="http://schemas.microsoft.com/office/drawing/2014/main" val="274368946"/>
                    </a:ext>
                  </a:extLst>
                </a:gridCol>
                <a:gridCol w="1185492">
                  <a:extLst>
                    <a:ext uri="{9D8B030D-6E8A-4147-A177-3AD203B41FA5}">
                      <a16:colId xmlns:a16="http://schemas.microsoft.com/office/drawing/2014/main" val="23332121"/>
                    </a:ext>
                  </a:extLst>
                </a:gridCol>
                <a:gridCol w="1119756">
                  <a:extLst>
                    <a:ext uri="{9D8B030D-6E8A-4147-A177-3AD203B41FA5}">
                      <a16:colId xmlns:a16="http://schemas.microsoft.com/office/drawing/2014/main" val="1812243787"/>
                    </a:ext>
                  </a:extLst>
                </a:gridCol>
              </a:tblGrid>
              <a:tr h="298456"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Energy [</a:t>
                      </a:r>
                      <a:r>
                        <a:rPr lang="it-IT" sz="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it-IT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[</a:t>
                      </a:r>
                      <a:r>
                        <a:rPr lang="it-IT" sz="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MBq</a:t>
                      </a:r>
                      <a:r>
                        <a:rPr lang="it-IT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093360"/>
                  </a:ext>
                </a:extLst>
              </a:tr>
              <a:tr h="213934">
                <a:tc>
                  <a:txBody>
                    <a:bodyPr/>
                    <a:lstStyle/>
                    <a:p>
                      <a:pPr algn="ctr"/>
                      <a:r>
                        <a:rPr lang="it-IT" sz="10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it-IT" sz="10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Cs </a:t>
                      </a:r>
                      <a:endParaRPr lang="it-IT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1.4000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804351"/>
                  </a:ext>
                </a:extLst>
              </a:tr>
              <a:tr h="213934">
                <a:tc>
                  <a:txBody>
                    <a:bodyPr/>
                    <a:lstStyle/>
                    <a:p>
                      <a:pPr algn="ctr"/>
                      <a:r>
                        <a:rPr lang="it-IT" sz="1000" b="1" kern="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it-IT" sz="10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it-IT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511, 1274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0.0154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700903"/>
                  </a:ext>
                </a:extLst>
              </a:tr>
              <a:tr h="213934">
                <a:tc>
                  <a:txBody>
                    <a:bodyPr/>
                    <a:lstStyle/>
                    <a:p>
                      <a:pPr algn="ctr"/>
                      <a:r>
                        <a:rPr lang="it-IT" sz="10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it-IT" sz="10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endParaRPr lang="it-IT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1173, 1331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0.0560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656305"/>
                  </a:ext>
                </a:extLst>
              </a:tr>
            </a:tbl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FBBE084E-CA47-4BBB-A91A-BCC0229EE2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326981"/>
              </p:ext>
            </p:extLst>
          </p:nvPr>
        </p:nvGraphicFramePr>
        <p:xfrm>
          <a:off x="6818670" y="2658374"/>
          <a:ext cx="5029620" cy="313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Gruppo 14">
            <a:extLst>
              <a:ext uri="{FF2B5EF4-FFF2-40B4-BE49-F238E27FC236}">
                <a16:creationId xmlns:a16="http://schemas.microsoft.com/office/drawing/2014/main" id="{5617CF5E-3FCD-2A59-06EB-38898925734A}"/>
              </a:ext>
            </a:extLst>
          </p:cNvPr>
          <p:cNvGrpSpPr/>
          <p:nvPr/>
        </p:nvGrpSpPr>
        <p:grpSpPr>
          <a:xfrm>
            <a:off x="5439682" y="4409288"/>
            <a:ext cx="857555" cy="65426"/>
            <a:chOff x="5439682" y="4409288"/>
            <a:chExt cx="857555" cy="65426"/>
          </a:xfrm>
        </p:grpSpPr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119A8050-CFC8-CDF5-33D4-E3444000244F}"/>
                </a:ext>
              </a:extLst>
            </p:cNvPr>
            <p:cNvCxnSpPr>
              <a:cxnSpLocks/>
            </p:cNvCxnSpPr>
            <p:nvPr/>
          </p:nvCxnSpPr>
          <p:spPr>
            <a:xfrm>
              <a:off x="5439682" y="4409288"/>
              <a:ext cx="85755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DF73BDE6-C307-19DD-71DF-6CE76074544F}"/>
                </a:ext>
              </a:extLst>
            </p:cNvPr>
            <p:cNvCxnSpPr>
              <a:cxnSpLocks/>
            </p:cNvCxnSpPr>
            <p:nvPr/>
          </p:nvCxnSpPr>
          <p:spPr>
            <a:xfrm>
              <a:off x="5439682" y="4438901"/>
              <a:ext cx="853387" cy="0"/>
            </a:xfrm>
            <a:prstGeom prst="straightConnector1">
              <a:avLst/>
            </a:prstGeom>
            <a:ln w="38100">
              <a:solidFill>
                <a:srgbClr val="00B45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9C901D5F-62DD-55B1-FD21-365BCB0783A8}"/>
                </a:ext>
              </a:extLst>
            </p:cNvPr>
            <p:cNvCxnSpPr>
              <a:cxnSpLocks/>
            </p:cNvCxnSpPr>
            <p:nvPr/>
          </p:nvCxnSpPr>
          <p:spPr>
            <a:xfrm>
              <a:off x="5445514" y="4474714"/>
              <a:ext cx="847555" cy="0"/>
            </a:xfrm>
            <a:prstGeom prst="straightConnector1">
              <a:avLst/>
            </a:prstGeom>
            <a:ln w="38100">
              <a:solidFill>
                <a:srgbClr val="1818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9275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EE0A6-4427-9079-EA9A-4813A048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4FEEDCC4-4839-090D-9951-70B76C4F4472}"/>
              </a:ext>
            </a:extLst>
          </p:cNvPr>
          <p:cNvGrpSpPr/>
          <p:nvPr/>
        </p:nvGrpSpPr>
        <p:grpSpPr>
          <a:xfrm>
            <a:off x="1419113" y="2191863"/>
            <a:ext cx="2009973" cy="2236788"/>
            <a:chOff x="928124" y="655597"/>
            <a:chExt cx="1985248" cy="2544629"/>
          </a:xfrm>
        </p:grpSpPr>
        <p:sp>
          <p:nvSpPr>
            <p:cNvPr id="3" name="Rectangle 164">
              <a:extLst>
                <a:ext uri="{FF2B5EF4-FFF2-40B4-BE49-F238E27FC236}">
                  <a16:creationId xmlns:a16="http://schemas.microsoft.com/office/drawing/2014/main" id="{74A72460-5806-8E95-4AA0-75AEA1D91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24" y="655597"/>
              <a:ext cx="1985248" cy="3681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05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Bakcground</a:t>
              </a:r>
              <a:r>
                <a:rPr lang="it-IT" sz="105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 </a:t>
              </a:r>
              <a:r>
                <a:rPr lang="it-IT" sz="105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scan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  <p:sp>
          <p:nvSpPr>
            <p:cNvPr id="4" name="CasellaDiTesto 7">
              <a:extLst>
                <a:ext uri="{FF2B5EF4-FFF2-40B4-BE49-F238E27FC236}">
                  <a16:creationId xmlns:a16="http://schemas.microsoft.com/office/drawing/2014/main" id="{9CAE1678-288E-CAF3-45E2-2CBBFDF42E8E}"/>
                </a:ext>
              </a:extLst>
            </p:cNvPr>
            <p:cNvSpPr txBox="1"/>
            <p:nvPr/>
          </p:nvSpPr>
          <p:spPr>
            <a:xfrm>
              <a:off x="1014041" y="2831635"/>
              <a:ext cx="1813415" cy="368591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solidFill>
                    <a:srgbClr val="002060"/>
                  </a:solidFill>
                  <a:latin typeface="Arial"/>
                  <a:cs typeface="Arial"/>
                </a:rPr>
                <a:t>NO sources on the </a:t>
              </a:r>
              <a:r>
                <a:rPr lang="it-IT" sz="1100" b="1" dirty="0" err="1">
                  <a:solidFill>
                    <a:srgbClr val="002060"/>
                  </a:solidFill>
                  <a:latin typeface="Arial"/>
                  <a:cs typeface="Arial"/>
                </a:rPr>
                <a:t>table</a:t>
              </a:r>
              <a:endParaRPr lang="it-IT" sz="11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grpSp>
          <p:nvGrpSpPr>
            <p:cNvPr id="5" name="Group 105">
              <a:extLst>
                <a:ext uri="{FF2B5EF4-FFF2-40B4-BE49-F238E27FC236}">
                  <a16:creationId xmlns:a16="http://schemas.microsoft.com/office/drawing/2014/main" id="{43BE08AD-877A-2EC1-74A7-93FF92784B5E}"/>
                </a:ext>
              </a:extLst>
            </p:cNvPr>
            <p:cNvGrpSpPr/>
            <p:nvPr/>
          </p:nvGrpSpPr>
          <p:grpSpPr>
            <a:xfrm rot="5400000">
              <a:off x="1665380" y="1796370"/>
              <a:ext cx="704236" cy="261301"/>
              <a:chOff x="6203950" y="2956303"/>
              <a:chExt cx="1181769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6" name="Striped Right Arrow 105">
                <a:extLst>
                  <a:ext uri="{FF2B5EF4-FFF2-40B4-BE49-F238E27FC236}">
                    <a16:creationId xmlns:a16="http://schemas.microsoft.com/office/drawing/2014/main" id="{A3EC0CE5-EC2A-9E52-F87E-2881BE375C6D}"/>
                  </a:ext>
                </a:extLst>
              </p:cNvPr>
              <p:cNvSpPr/>
              <p:nvPr/>
            </p:nvSpPr>
            <p:spPr>
              <a:xfrm>
                <a:off x="6482081" y="2956303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107">
                <a:extLst>
                  <a:ext uri="{FF2B5EF4-FFF2-40B4-BE49-F238E27FC236}">
                    <a16:creationId xmlns:a16="http://schemas.microsoft.com/office/drawing/2014/main" id="{1F99392C-26E8-C886-6008-B5A409F37BE7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108">
                <a:extLst>
                  <a:ext uri="{FF2B5EF4-FFF2-40B4-BE49-F238E27FC236}">
                    <a16:creationId xmlns:a16="http://schemas.microsoft.com/office/drawing/2014/main" id="{14E35FEB-7D55-51AE-4907-A5428CC5BB58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5">
            <a:extLst>
              <a:ext uri="{FF2B5EF4-FFF2-40B4-BE49-F238E27FC236}">
                <a16:creationId xmlns:a16="http://schemas.microsoft.com/office/drawing/2014/main" id="{0A5C811C-B313-EC64-DF07-584CFEE30BFC}"/>
              </a:ext>
            </a:extLst>
          </p:cNvPr>
          <p:cNvSpPr txBox="1"/>
          <p:nvPr/>
        </p:nvSpPr>
        <p:spPr>
          <a:xfrm>
            <a:off x="2268894" y="397067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922D745-3422-DD16-41A7-AA721A7B35FF}"/>
              </a:ext>
            </a:extLst>
          </p:cNvPr>
          <p:cNvSpPr txBox="1"/>
          <p:nvPr/>
        </p:nvSpPr>
        <p:spPr>
          <a:xfrm>
            <a:off x="5368025" y="464792"/>
            <a:ext cx="1980000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0252FA5-C7F8-4BC2-A352-ECFFC222D240}"/>
              </a:ext>
            </a:extLst>
          </p:cNvPr>
          <p:cNvSpPr/>
          <p:nvPr/>
        </p:nvSpPr>
        <p:spPr>
          <a:xfrm rot="16200000">
            <a:off x="441981" y="2050045"/>
            <a:ext cx="3882423" cy="26059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CADB6055-D1E7-7FCF-BBB3-C8903CA9E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101" y="1218003"/>
            <a:ext cx="3505899" cy="4391578"/>
          </a:xfrm>
          <a:prstGeom prst="rect">
            <a:avLst/>
          </a:prstGeom>
        </p:spPr>
      </p:pic>
      <p:pic>
        <p:nvPicPr>
          <p:cNvPr id="24" name="Picture 2" descr="A comparison of a green and yellow scale&#10;&#10;Description automatically generated with medium confidence">
            <a:extLst>
              <a:ext uri="{FF2B5EF4-FFF2-40B4-BE49-F238E27FC236}">
                <a16:creationId xmlns:a16="http://schemas.microsoft.com/office/drawing/2014/main" id="{9A588622-DE51-0D96-98A6-3D73BCD2B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18"/>
          <a:stretch/>
        </p:blipFill>
        <p:spPr>
          <a:xfrm>
            <a:off x="5368025" y="1218003"/>
            <a:ext cx="2870076" cy="4421994"/>
          </a:xfrm>
          <a:prstGeom prst="rect">
            <a:avLst/>
          </a:prstGeom>
        </p:spPr>
      </p:pic>
      <p:sp>
        <p:nvSpPr>
          <p:cNvPr id="10" name="Striped Right Arrow 105">
            <a:extLst>
              <a:ext uri="{FF2B5EF4-FFF2-40B4-BE49-F238E27FC236}">
                <a16:creationId xmlns:a16="http://schemas.microsoft.com/office/drawing/2014/main" id="{A68BD992-8E55-C7F4-7089-1F385CB15B7C}"/>
              </a:ext>
            </a:extLst>
          </p:cNvPr>
          <p:cNvSpPr/>
          <p:nvPr/>
        </p:nvSpPr>
        <p:spPr>
          <a:xfrm>
            <a:off x="3868795" y="2971146"/>
            <a:ext cx="1316588" cy="3489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  <a:sp3d extrusionH="38100">
            <a:bevelT w="38100" h="152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2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550320CF-0439-B57C-778A-E5AEE1A30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1589"/>
          <a:stretch/>
        </p:blipFill>
        <p:spPr>
          <a:xfrm rot="16200000">
            <a:off x="-236686" y="2086836"/>
            <a:ext cx="4254920" cy="2684273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DFBD1B3D-C415-4B8C-CAE2-A11533FBCD4B}"/>
              </a:ext>
            </a:extLst>
          </p:cNvPr>
          <p:cNvSpPr txBox="1"/>
          <p:nvPr/>
        </p:nvSpPr>
        <p:spPr>
          <a:xfrm>
            <a:off x="4017426" y="1403666"/>
            <a:ext cx="791108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B6C3ED66-72EE-02FC-6F50-F69CFFCD70E7}"/>
              </a:ext>
            </a:extLst>
          </p:cNvPr>
          <p:cNvSpPr txBox="1"/>
          <p:nvPr/>
        </p:nvSpPr>
        <p:spPr>
          <a:xfrm>
            <a:off x="6715549" y="1403666"/>
            <a:ext cx="791108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pic>
        <p:nvPicPr>
          <p:cNvPr id="5" name="image35.png">
            <a:extLst>
              <a:ext uri="{FF2B5EF4-FFF2-40B4-BE49-F238E27FC236}">
                <a16:creationId xmlns:a16="http://schemas.microsoft.com/office/drawing/2014/main" id="{5292D200-9466-839F-3DF3-18A261103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634" y="1745380"/>
            <a:ext cx="2417851" cy="3714179"/>
          </a:xfrm>
          <a:prstGeom prst="rect">
            <a:avLst/>
          </a:prstGeom>
        </p:spPr>
      </p:pic>
      <p:pic>
        <p:nvPicPr>
          <p:cNvPr id="6" name="image35.png">
            <a:extLst>
              <a:ext uri="{FF2B5EF4-FFF2-40B4-BE49-F238E27FC236}">
                <a16:creationId xmlns:a16="http://schemas.microsoft.com/office/drawing/2014/main" id="{C12AC82B-2F21-65DA-4AFC-73873B04C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779" y="1710133"/>
            <a:ext cx="3082083" cy="3745894"/>
          </a:xfrm>
          <a:prstGeom prst="rect">
            <a:avLst/>
          </a:prstGeom>
        </p:spPr>
      </p:pic>
      <p:pic>
        <p:nvPicPr>
          <p:cNvPr id="7" name="image36.jpeg">
            <a:extLst>
              <a:ext uri="{FF2B5EF4-FFF2-40B4-BE49-F238E27FC236}">
                <a16:creationId xmlns:a16="http://schemas.microsoft.com/office/drawing/2014/main" id="{C966690A-F848-D906-6C73-019234FB0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9370" y="4518319"/>
            <a:ext cx="2767721" cy="1803985"/>
          </a:xfrm>
          <a:prstGeom prst="rect">
            <a:avLst/>
          </a:prstGeom>
        </p:spPr>
      </p:pic>
      <p:pic>
        <p:nvPicPr>
          <p:cNvPr id="8" name="image37.jpeg">
            <a:extLst>
              <a:ext uri="{FF2B5EF4-FFF2-40B4-BE49-F238E27FC236}">
                <a16:creationId xmlns:a16="http://schemas.microsoft.com/office/drawing/2014/main" id="{E157CDEE-635E-855C-8400-6F60CCD30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2817" y="2715561"/>
            <a:ext cx="2684274" cy="1803985"/>
          </a:xfrm>
          <a:prstGeom prst="rect">
            <a:avLst/>
          </a:prstGeom>
        </p:spPr>
      </p:pic>
      <p:pic>
        <p:nvPicPr>
          <p:cNvPr id="9" name="image38.jpeg">
            <a:extLst>
              <a:ext uri="{FF2B5EF4-FFF2-40B4-BE49-F238E27FC236}">
                <a16:creationId xmlns:a16="http://schemas.microsoft.com/office/drawing/2014/main" id="{C447BC2C-34B7-FD9F-7A24-305A467BD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2817" y="940196"/>
            <a:ext cx="2684274" cy="1798784"/>
          </a:xfrm>
          <a:prstGeom prst="rect">
            <a:avLst/>
          </a:prstGeom>
        </p:spPr>
      </p:pic>
      <p:sp>
        <p:nvSpPr>
          <p:cNvPr id="10" name="TextBox 25">
            <a:extLst>
              <a:ext uri="{FF2B5EF4-FFF2-40B4-BE49-F238E27FC236}">
                <a16:creationId xmlns:a16="http://schemas.microsoft.com/office/drawing/2014/main" id="{D673B154-FD3C-6470-290A-3C7DFADC7D3F}"/>
              </a:ext>
            </a:extLst>
          </p:cNvPr>
          <p:cNvSpPr txBox="1"/>
          <p:nvPr/>
        </p:nvSpPr>
        <p:spPr>
          <a:xfrm>
            <a:off x="4672749" y="393912"/>
            <a:ext cx="21134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BBA2B0E6-9B5C-1C28-0F0E-9ADCC9731DAC}"/>
              </a:ext>
            </a:extLst>
          </p:cNvPr>
          <p:cNvSpPr txBox="1"/>
          <p:nvPr/>
        </p:nvSpPr>
        <p:spPr>
          <a:xfrm>
            <a:off x="1069563" y="636903"/>
            <a:ext cx="244161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with 3 sources:</a:t>
            </a:r>
          </a:p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Co, </a:t>
            </a:r>
            <a:r>
              <a:rPr lang="it-IT" sz="16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Na, </a:t>
            </a:r>
            <a:r>
              <a:rPr lang="it-IT" sz="16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ttore 2 41">
            <a:extLst>
              <a:ext uri="{FF2B5EF4-FFF2-40B4-BE49-F238E27FC236}">
                <a16:creationId xmlns:a16="http://schemas.microsoft.com/office/drawing/2014/main" id="{4EF9EC63-A023-28E2-8A10-2DECC2BFD866}"/>
              </a:ext>
            </a:extLst>
          </p:cNvPr>
          <p:cNvCxnSpPr>
            <a:cxnSpLocks/>
          </p:cNvCxnSpPr>
          <p:nvPr/>
        </p:nvCxnSpPr>
        <p:spPr>
          <a:xfrm flipH="1">
            <a:off x="1952079" y="1202076"/>
            <a:ext cx="287706" cy="153690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41">
            <a:extLst>
              <a:ext uri="{FF2B5EF4-FFF2-40B4-BE49-F238E27FC236}">
                <a16:creationId xmlns:a16="http://schemas.microsoft.com/office/drawing/2014/main" id="{8356BC0D-C89E-99A6-6CA3-1872468921EC}"/>
              </a:ext>
            </a:extLst>
          </p:cNvPr>
          <p:cNvCxnSpPr>
            <a:cxnSpLocks/>
          </p:cNvCxnSpPr>
          <p:nvPr/>
        </p:nvCxnSpPr>
        <p:spPr>
          <a:xfrm flipH="1">
            <a:off x="1315092" y="1202076"/>
            <a:ext cx="393829" cy="29281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41">
            <a:extLst>
              <a:ext uri="{FF2B5EF4-FFF2-40B4-BE49-F238E27FC236}">
                <a16:creationId xmlns:a16="http://schemas.microsoft.com/office/drawing/2014/main" id="{E7DA87DC-29A3-F61B-2075-3F3DF8FC1B18}"/>
              </a:ext>
            </a:extLst>
          </p:cNvPr>
          <p:cNvCxnSpPr>
            <a:cxnSpLocks/>
          </p:cNvCxnSpPr>
          <p:nvPr/>
        </p:nvCxnSpPr>
        <p:spPr>
          <a:xfrm flipH="1">
            <a:off x="2579324" y="1202076"/>
            <a:ext cx="304605" cy="34110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3E202EF-B106-596D-7143-BBEA39C12C89}"/>
              </a:ext>
            </a:extLst>
          </p:cNvPr>
          <p:cNvSpPr txBox="1"/>
          <p:nvPr/>
        </p:nvSpPr>
        <p:spPr>
          <a:xfrm>
            <a:off x="10757217" y="3071834"/>
            <a:ext cx="88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it-IT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5645EB-2214-8443-AAD0-528E9B3E4C8A}"/>
              </a:ext>
            </a:extLst>
          </p:cNvPr>
          <p:cNvSpPr txBox="1"/>
          <p:nvPr/>
        </p:nvSpPr>
        <p:spPr>
          <a:xfrm>
            <a:off x="11003541" y="1207847"/>
            <a:ext cx="803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it-IT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3E9CDB-F493-8221-CC65-FA9D7381CFE0}"/>
              </a:ext>
            </a:extLst>
          </p:cNvPr>
          <p:cNvSpPr txBox="1"/>
          <p:nvPr/>
        </p:nvSpPr>
        <p:spPr>
          <a:xfrm>
            <a:off x="10862830" y="4827320"/>
            <a:ext cx="776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it-IT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endParaRPr/>
          </a:p>
        </p:txBody>
      </p:sp>
      <p:cxnSp>
        <p:nvCxnSpPr>
          <p:cNvPr id="36" name="Connettore 2 41">
            <a:extLst>
              <a:ext uri="{FF2B5EF4-FFF2-40B4-BE49-F238E27FC236}">
                <a16:creationId xmlns:a16="http://schemas.microsoft.com/office/drawing/2014/main" id="{11C5CB90-87EA-80E4-0836-129EE9BD64C2}"/>
              </a:ext>
            </a:extLst>
          </p:cNvPr>
          <p:cNvCxnSpPr>
            <a:cxnSpLocks/>
          </p:cNvCxnSpPr>
          <p:nvPr/>
        </p:nvCxnSpPr>
        <p:spPr>
          <a:xfrm flipV="1">
            <a:off x="7397402" y="2135112"/>
            <a:ext cx="1711968" cy="77247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41">
            <a:extLst>
              <a:ext uri="{FF2B5EF4-FFF2-40B4-BE49-F238E27FC236}">
                <a16:creationId xmlns:a16="http://schemas.microsoft.com/office/drawing/2014/main" id="{66985472-33A6-4E73-733A-902205B3E30F}"/>
              </a:ext>
            </a:extLst>
          </p:cNvPr>
          <p:cNvCxnSpPr>
            <a:cxnSpLocks/>
          </p:cNvCxnSpPr>
          <p:nvPr/>
        </p:nvCxnSpPr>
        <p:spPr>
          <a:xfrm flipV="1">
            <a:off x="6493275" y="3602469"/>
            <a:ext cx="2616095" cy="6407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1">
            <a:extLst>
              <a:ext uri="{FF2B5EF4-FFF2-40B4-BE49-F238E27FC236}">
                <a16:creationId xmlns:a16="http://schemas.microsoft.com/office/drawing/2014/main" id="{CE5C1533-1361-DE0A-73C4-5ECC64FEA9FB}"/>
              </a:ext>
            </a:extLst>
          </p:cNvPr>
          <p:cNvCxnSpPr>
            <a:cxnSpLocks/>
          </p:cNvCxnSpPr>
          <p:nvPr/>
        </p:nvCxnSpPr>
        <p:spPr>
          <a:xfrm>
            <a:off x="7952198" y="4849402"/>
            <a:ext cx="1240619" cy="2057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51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BEC15F-D1C3-B000-D466-5FB1147C8B0F}"/>
              </a:ext>
            </a:extLst>
          </p:cNvPr>
          <p:cNvSpPr txBox="1"/>
          <p:nvPr/>
        </p:nvSpPr>
        <p:spPr>
          <a:xfrm>
            <a:off x="6732322" y="3429000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7">
                <a:extLst>
                  <a:ext uri="{FF2B5EF4-FFF2-40B4-BE49-F238E27FC236}">
                    <a16:creationId xmlns:a16="http://schemas.microsoft.com/office/drawing/2014/main" id="{4CED3178-2614-78C4-A7C4-B2BD4301F3DE}"/>
                  </a:ext>
                </a:extLst>
              </p:cNvPr>
              <p:cNvSpPr txBox="1"/>
              <p:nvPr/>
            </p:nvSpPr>
            <p:spPr>
              <a:xfrm>
                <a:off x="6848030" y="2572098"/>
                <a:ext cx="5004000" cy="2485787"/>
              </a:xfrm>
              <a:prstGeom prst="roundRect">
                <a:avLst/>
              </a:prstGeom>
              <a:solidFill>
                <a:srgbClr val="FDC741"/>
              </a:solidFill>
              <a:ln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background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rate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assumed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counts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/s;</a:t>
                </a:r>
              </a:p>
              <a:p>
                <a:pPr algn="l"/>
                <a:endParaRPr lang="it-IT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r>
                      <a:rPr lang="it-IT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sample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time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assumed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s;</a:t>
                </a:r>
              </a:p>
              <a:p>
                <a:pPr algn="l"/>
                <a:endParaRPr lang="it-IT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r>
                      <a:rPr lang="it-IT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 count rate </a:t>
                </a:r>
                <a:r>
                  <a:rPr lang="it-IT" sz="1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assumed</a:t>
                </a:r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 counts/s;</a:t>
                </a:r>
              </a:p>
              <a:p>
                <a:endParaRPr lang="it-IT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𝑬</m:t>
                    </m:r>
                  </m:oMath>
                </a14:m>
                <a:r>
                  <a:rPr lang="it-IT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1400" b="1" dirty="0">
                    <a:solidFill>
                      <a:srgbClr val="002060"/>
                    </a:solidFill>
                  </a:rPr>
                  <a:t>detector efficiency in counts/decay, i.e., 0.3 times the geometric efficiency that varies with the distance;</a:t>
                </a:r>
              </a:p>
              <a:p>
                <a:r>
                  <a:rPr lang="en-US" sz="1400" b="1" dirty="0">
                    <a:solidFill>
                      <a:srgbClr val="002060"/>
                    </a:solidFill>
                  </a:rPr>
                  <a:t> </a:t>
                </a:r>
                <a:br>
                  <a:rPr lang="en-US" sz="1400" dirty="0">
                    <a:solidFill>
                      <a:srgbClr val="002060"/>
                    </a:solidFill>
                  </a:rPr>
                </a:br>
                <a:r>
                  <a:rPr 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conversion factor to the other units (1).</a:t>
                </a:r>
                <a:endParaRPr lang="it-IT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CasellaDiTesto 7">
                <a:extLst>
                  <a:ext uri="{FF2B5EF4-FFF2-40B4-BE49-F238E27FC236}">
                    <a16:creationId xmlns:a16="http://schemas.microsoft.com/office/drawing/2014/main" id="{4CED3178-2614-78C4-A7C4-B2BD4301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030" y="2572098"/>
                <a:ext cx="5004000" cy="248578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7">
                <a:extLst>
                  <a:ext uri="{FF2B5EF4-FFF2-40B4-BE49-F238E27FC236}">
                    <a16:creationId xmlns:a16="http://schemas.microsoft.com/office/drawing/2014/main" id="{EF55F093-72EE-23B7-3433-DEF8CE1F3025}"/>
                  </a:ext>
                </a:extLst>
              </p:cNvPr>
              <p:cNvSpPr txBox="1"/>
              <p:nvPr/>
            </p:nvSpPr>
            <p:spPr>
              <a:xfrm>
                <a:off x="7177712" y="1508189"/>
                <a:ext cx="4029640" cy="1063909"/>
              </a:xfrm>
              <a:prstGeom prst="roundRect">
                <a:avLst/>
              </a:prstGeom>
              <a:solidFill>
                <a:srgbClr val="FDC741"/>
              </a:solidFill>
              <a:ln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𝑴𝑫𝑨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𝟗𝟓</m:t>
                          </m:r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%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  <m:r>
                                    <a:rPr lang="it-IT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it-IT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𝒔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it-IT" b="1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𝒃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𝑬</m:t>
                          </m:r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it-IT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</m:t>
                          </m:r>
                        </m:den>
                      </m:f>
                    </m:oMath>
                  </m:oMathPara>
                </a14:m>
                <a:endParaRPr lang="it-IT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7">
                <a:extLst>
                  <a:ext uri="{FF2B5EF4-FFF2-40B4-BE49-F238E27FC236}">
                    <a16:creationId xmlns:a16="http://schemas.microsoft.com/office/drawing/2014/main" id="{EF55F093-72EE-23B7-3433-DEF8CE1F3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712" y="1508189"/>
                <a:ext cx="4029640" cy="106390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testo, schermat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6EA2EC4A-CEF9-B496-B307-16E37F292A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/>
          <a:stretch/>
        </p:blipFill>
        <p:spPr>
          <a:xfrm>
            <a:off x="1141066" y="718458"/>
            <a:ext cx="5326484" cy="403082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2F5D876-5610-F8E7-794C-17FB6BD32482}"/>
              </a:ext>
            </a:extLst>
          </p:cNvPr>
          <p:cNvGrpSpPr/>
          <p:nvPr/>
        </p:nvGrpSpPr>
        <p:grpSpPr>
          <a:xfrm>
            <a:off x="998368" y="5225091"/>
            <a:ext cx="360" cy="360"/>
            <a:chOff x="998368" y="522509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27468549-1FEC-E334-5F1F-89FCC370079D}"/>
                    </a:ext>
                  </a:extLst>
                </p14:cNvPr>
                <p14:cNvContentPartPr/>
                <p14:nvPr/>
              </p14:nvContentPartPr>
              <p14:xfrm>
                <a:off x="998368" y="5225091"/>
                <a:ext cx="360" cy="36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27468549-1FEC-E334-5F1F-89FCC37007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2728" y="518945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5437FA2-DD72-0C17-A755-4AAD51BE4F69}"/>
                    </a:ext>
                  </a:extLst>
                </p14:cNvPr>
                <p14:cNvContentPartPr/>
                <p14:nvPr/>
              </p14:nvContentPartPr>
              <p14:xfrm>
                <a:off x="998368" y="5225091"/>
                <a:ext cx="360" cy="3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5437FA2-DD72-0C17-A755-4AAD51BE4F6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2728" y="5189451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B59FE9C0-32F8-99E5-7329-992229CEC918}"/>
                  </a:ext>
                </a:extLst>
              </p14:cNvPr>
              <p14:cNvContentPartPr/>
              <p14:nvPr/>
            </p14:nvContentPartPr>
            <p14:xfrm>
              <a:off x="1455568" y="4991451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B59FE9C0-32F8-99E5-7329-992229CEC9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9568" y="4955811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magine 15" descr="Immagine che contiene testo, schermat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305EE9FD-D5EE-4BCF-F232-1C5AAE49FA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82245"/>
          <a:stretch/>
        </p:blipFill>
        <p:spPr>
          <a:xfrm>
            <a:off x="1422959" y="5402786"/>
            <a:ext cx="6496957" cy="738962"/>
          </a:xfrm>
          <a:prstGeom prst="rect">
            <a:avLst/>
          </a:prstGeom>
        </p:spPr>
      </p:pic>
      <p:pic>
        <p:nvPicPr>
          <p:cNvPr id="18" name="Immagine 17" descr="Immagine che contiene testo, schermata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2A43BBA6-9074-88FD-A952-194814E172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b="95272"/>
          <a:stretch/>
        </p:blipFill>
        <p:spPr>
          <a:xfrm>
            <a:off x="1455568" y="5094327"/>
            <a:ext cx="5542495" cy="2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ABAB-457F-157C-AF6C-91A56029A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AD7DC5E6-9CA3-3FC8-8A7C-858AE76B9B87}"/>
              </a:ext>
            </a:extLst>
          </p:cNvPr>
          <p:cNvSpPr txBox="1"/>
          <p:nvPr/>
        </p:nvSpPr>
        <p:spPr>
          <a:xfrm>
            <a:off x="1845084" y="449168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903383-6EA8-5050-6044-89908985C9A2}"/>
              </a:ext>
            </a:extLst>
          </p:cNvPr>
          <p:cNvSpPr txBox="1"/>
          <p:nvPr/>
        </p:nvSpPr>
        <p:spPr>
          <a:xfrm>
            <a:off x="4105561" y="559373"/>
            <a:ext cx="5716531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waste containing radioactive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C3CFD1-C4D1-956F-D309-16E23BC2D2AF}"/>
              </a:ext>
            </a:extLst>
          </p:cNvPr>
          <p:cNvGrpSpPr/>
          <p:nvPr/>
        </p:nvGrpSpPr>
        <p:grpSpPr>
          <a:xfrm rot="16200000">
            <a:off x="387702" y="1877306"/>
            <a:ext cx="4615622" cy="3282570"/>
            <a:chOff x="6810336" y="1465407"/>
            <a:chExt cx="4615622" cy="3282570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B994C71D-D9BB-404B-6048-8BDB9157D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10998" t="34659" r="11819" b="31302"/>
            <a:stretch/>
          </p:blipFill>
          <p:spPr>
            <a:xfrm>
              <a:off x="6810336" y="1465407"/>
              <a:ext cx="4615622" cy="3282570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303B0E33-E576-41AB-0B55-37786DAAFF5D}"/>
                </a:ext>
              </a:extLst>
            </p:cNvPr>
            <p:cNvSpPr/>
            <p:nvPr/>
          </p:nvSpPr>
          <p:spPr>
            <a:xfrm>
              <a:off x="10514514" y="1847778"/>
              <a:ext cx="708451" cy="61407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6EBF6099-9357-9BC1-200A-46CAEA2D6387}"/>
                </a:ext>
              </a:extLst>
            </p:cNvPr>
            <p:cNvSpPr/>
            <p:nvPr/>
          </p:nvSpPr>
          <p:spPr>
            <a:xfrm>
              <a:off x="7148359" y="2135209"/>
              <a:ext cx="756985" cy="730245"/>
            </a:xfrm>
            <a:prstGeom prst="rect">
              <a:avLst/>
            </a:prstGeom>
            <a:noFill/>
            <a:ln w="38100">
              <a:solidFill>
                <a:srgbClr val="00B4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2FDDD331-613A-5516-2DA5-98B5A450E0AE}"/>
                </a:ext>
              </a:extLst>
            </p:cNvPr>
            <p:cNvSpPr/>
            <p:nvPr/>
          </p:nvSpPr>
          <p:spPr>
            <a:xfrm>
              <a:off x="7148358" y="3627424"/>
              <a:ext cx="756985" cy="730245"/>
            </a:xfrm>
            <a:prstGeom prst="rect">
              <a:avLst/>
            </a:prstGeom>
            <a:noFill/>
            <a:ln w="38100">
              <a:solidFill>
                <a:srgbClr val="1818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A2B8D6D-8841-E818-4CF5-1E35B7A6D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134"/>
          <a:stretch/>
        </p:blipFill>
        <p:spPr>
          <a:xfrm rot="16200000">
            <a:off x="6977424" y="241984"/>
            <a:ext cx="3656731" cy="5594322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5E9C026-568F-17E5-3FCC-F36D9151BE00}"/>
              </a:ext>
            </a:extLst>
          </p:cNvPr>
          <p:cNvSpPr txBox="1"/>
          <p:nvPr/>
        </p:nvSpPr>
        <p:spPr>
          <a:xfrm>
            <a:off x="4500957" y="5023837"/>
            <a:ext cx="559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1.4MBq </a:t>
            </a:r>
            <a:r>
              <a:rPr lang="en-US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source on top of shielding objects in the “drum”</a:t>
            </a:r>
            <a:endParaRPr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A808E-7B1D-A608-6B28-6584F95AEC67}"/>
              </a:ext>
            </a:extLst>
          </p:cNvPr>
          <p:cNvSpPr txBox="1"/>
          <p:nvPr/>
        </p:nvSpPr>
        <p:spPr>
          <a:xfrm>
            <a:off x="4480408" y="5457070"/>
            <a:ext cx="5527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12,6kBq </a:t>
            </a:r>
            <a:r>
              <a:rPr lang="en-US" sz="1400" b="1" baseline="30000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b="1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source in the “drum” – nothing in between</a:t>
            </a:r>
          </a:p>
          <a:p>
            <a:endParaRPr lang="en-US" sz="1400" b="1" dirty="0">
              <a:solidFill>
                <a:srgbClr val="00B4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50,0kBq </a:t>
            </a:r>
            <a:r>
              <a:rPr lang="en-US" sz="1400" b="1" baseline="30000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400" b="1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source in the “drum” – nothing in between</a:t>
            </a:r>
            <a:endParaRPr sz="1400" b="1" dirty="0"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riped Right Arrow 105">
            <a:extLst>
              <a:ext uri="{FF2B5EF4-FFF2-40B4-BE49-F238E27FC236}">
                <a16:creationId xmlns:a16="http://schemas.microsoft.com/office/drawing/2014/main" id="{15E97634-77C2-0480-0730-D71DEE21BC14}"/>
              </a:ext>
            </a:extLst>
          </p:cNvPr>
          <p:cNvSpPr/>
          <p:nvPr/>
        </p:nvSpPr>
        <p:spPr>
          <a:xfrm>
            <a:off x="4701635" y="2855562"/>
            <a:ext cx="942156" cy="57343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  <a:sp3d extrusionH="38100">
            <a:bevelT w="38100" h="152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A362AF09-C116-6494-582F-AEF8482A13BC}"/>
              </a:ext>
            </a:extLst>
          </p:cNvPr>
          <p:cNvSpPr txBox="1"/>
          <p:nvPr/>
        </p:nvSpPr>
        <p:spPr>
          <a:xfrm>
            <a:off x="4998901" y="326832"/>
            <a:ext cx="17631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4" name="CasellaDiTesto 7">
            <a:extLst>
              <a:ext uri="{FF2B5EF4-FFF2-40B4-BE49-F238E27FC236}">
                <a16:creationId xmlns:a16="http://schemas.microsoft.com/office/drawing/2014/main" id="{35AC5314-EC6B-0A50-295B-EBD18E66D9F5}"/>
              </a:ext>
            </a:extLst>
          </p:cNvPr>
          <p:cNvSpPr txBox="1"/>
          <p:nvPr/>
        </p:nvSpPr>
        <p:spPr>
          <a:xfrm>
            <a:off x="9635094" y="3162090"/>
            <a:ext cx="1883682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 - Log Z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A7D16E63-78A4-8B55-8E04-257DDD814516}"/>
              </a:ext>
            </a:extLst>
          </p:cNvPr>
          <p:cNvSpPr txBox="1"/>
          <p:nvPr/>
        </p:nvSpPr>
        <p:spPr>
          <a:xfrm>
            <a:off x="7513321" y="935017"/>
            <a:ext cx="2305324" cy="331033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 - Linear Z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4319328-26D1-36D6-3131-7DB53B9E2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134"/>
          <a:stretch/>
        </p:blipFill>
        <p:spPr>
          <a:xfrm rot="16200000">
            <a:off x="1067925" y="853790"/>
            <a:ext cx="3017644" cy="4616602"/>
          </a:xfrm>
          <a:prstGeom prst="rect">
            <a:avLst/>
          </a:prstGeom>
        </p:spPr>
      </p:pic>
      <p:sp>
        <p:nvSpPr>
          <p:cNvPr id="8" name="Rettangolo 17">
            <a:extLst>
              <a:ext uri="{FF2B5EF4-FFF2-40B4-BE49-F238E27FC236}">
                <a16:creationId xmlns:a16="http://schemas.microsoft.com/office/drawing/2014/main" id="{A77D53D1-F68A-D25D-A0BC-4422CE643F0C}"/>
              </a:ext>
            </a:extLst>
          </p:cNvPr>
          <p:cNvSpPr/>
          <p:nvPr/>
        </p:nvSpPr>
        <p:spPr>
          <a:xfrm>
            <a:off x="2640784" y="3627307"/>
            <a:ext cx="589122" cy="614077"/>
          </a:xfrm>
          <a:prstGeom prst="rect">
            <a:avLst/>
          </a:prstGeom>
          <a:noFill/>
          <a:ln w="38100">
            <a:solidFill>
              <a:srgbClr val="181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id="{A80B1C3C-2C9E-C0AD-E5C2-09EB8D9050A4}"/>
              </a:ext>
            </a:extLst>
          </p:cNvPr>
          <p:cNvSpPr/>
          <p:nvPr/>
        </p:nvSpPr>
        <p:spPr>
          <a:xfrm>
            <a:off x="1764143" y="2040379"/>
            <a:ext cx="708451" cy="614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20">
            <a:extLst>
              <a:ext uri="{FF2B5EF4-FFF2-40B4-BE49-F238E27FC236}">
                <a16:creationId xmlns:a16="http://schemas.microsoft.com/office/drawing/2014/main" id="{5E3796B9-789E-CD1A-F3A9-08F37CC98E6D}"/>
              </a:ext>
            </a:extLst>
          </p:cNvPr>
          <p:cNvSpPr/>
          <p:nvPr/>
        </p:nvSpPr>
        <p:spPr>
          <a:xfrm>
            <a:off x="1932006" y="3627307"/>
            <a:ext cx="589122" cy="614077"/>
          </a:xfrm>
          <a:prstGeom prst="rect">
            <a:avLst/>
          </a:prstGeom>
          <a:noFill/>
          <a:ln w="38100">
            <a:solidFill>
              <a:srgbClr val="00B4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DAD1B54-A975-093A-604A-FC376EBB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2543" r="10958" b="58549"/>
          <a:stretch/>
        </p:blipFill>
        <p:spPr>
          <a:xfrm>
            <a:off x="5480317" y="1266050"/>
            <a:ext cx="3641796" cy="2723421"/>
          </a:xfrm>
          <a:prstGeom prst="rect">
            <a:avLst/>
          </a:prstGeom>
        </p:spPr>
      </p:pic>
      <p:pic>
        <p:nvPicPr>
          <p:cNvPr id="6" name="Immagine 5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776435C4-850D-F07E-8D91-0F4077595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58606" r="10958" b="2487"/>
          <a:stretch/>
        </p:blipFill>
        <p:spPr>
          <a:xfrm>
            <a:off x="7756213" y="3429720"/>
            <a:ext cx="3757763" cy="28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81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F13F3D4E-9B98-347B-49AF-80E85D49A980}"/>
              </a:ext>
            </a:extLst>
          </p:cNvPr>
          <p:cNvSpPr txBox="1"/>
          <p:nvPr/>
        </p:nvSpPr>
        <p:spPr>
          <a:xfrm>
            <a:off x="1441049" y="430898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2BEF9-08E5-896C-9FA2-7BA5632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0"/>
          <a:stretch/>
        </p:blipFill>
        <p:spPr>
          <a:xfrm>
            <a:off x="809952" y="1259946"/>
            <a:ext cx="3018104" cy="437826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78D1C-8047-E2C7-513A-CF5908AF1074}"/>
              </a:ext>
            </a:extLst>
          </p:cNvPr>
          <p:cNvSpPr txBox="1"/>
          <p:nvPr/>
        </p:nvSpPr>
        <p:spPr>
          <a:xfrm>
            <a:off x="5131209" y="511555"/>
            <a:ext cx="3384000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6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in steel cross pipe.</a:t>
            </a: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832650C1-89B0-BDA9-8E9E-A1148E9819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052" y="3184331"/>
            <a:ext cx="526022" cy="529495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253C0500-CFC3-6515-B276-67C3A47642FA}"/>
              </a:ext>
            </a:extLst>
          </p:cNvPr>
          <p:cNvSpPr txBox="1"/>
          <p:nvPr/>
        </p:nvSpPr>
        <p:spPr>
          <a:xfrm>
            <a:off x="7908488" y="3246603"/>
            <a:ext cx="410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1.4MBq </a:t>
            </a:r>
            <a:r>
              <a:rPr lang="en-US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source on top of the table inside a steel cross pipe</a:t>
            </a:r>
            <a:endParaRPr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FF946CA-D809-1837-6187-567BBE01E9D5}"/>
              </a:ext>
            </a:extLst>
          </p:cNvPr>
          <p:cNvSpPr txBox="1"/>
          <p:nvPr/>
        </p:nvSpPr>
        <p:spPr>
          <a:xfrm>
            <a:off x="7813182" y="4137427"/>
            <a:ext cx="5527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12,6kBq </a:t>
            </a:r>
            <a:r>
              <a:rPr lang="en-US" sz="1400" b="1" baseline="30000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b="1" dirty="0">
                <a:solidFill>
                  <a:srgbClr val="00B4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source on top of the table</a:t>
            </a:r>
          </a:p>
          <a:p>
            <a:endParaRPr lang="en-US" sz="1400" b="1" dirty="0">
              <a:solidFill>
                <a:srgbClr val="00B4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50,0kBq </a:t>
            </a:r>
            <a:r>
              <a:rPr lang="en-US" sz="1400" b="1" baseline="30000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400" b="1" dirty="0">
                <a:solidFill>
                  <a:srgbClr val="181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source on top of the table</a:t>
            </a:r>
            <a:endParaRPr sz="1400" b="1" dirty="0">
              <a:solidFill>
                <a:srgbClr val="181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macchina, metallo&#10;&#10;Il contenuto generato dall'IA potrebbe non essere corretto.">
            <a:extLst>
              <a:ext uri="{FF2B5EF4-FFF2-40B4-BE49-F238E27FC236}">
                <a16:creationId xmlns:a16="http://schemas.microsoft.com/office/drawing/2014/main" id="{697B6A73-45D4-F54D-3B95-EBC4B8C04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364" y="1931352"/>
            <a:ext cx="4587593" cy="2995295"/>
          </a:xfrm>
          <a:prstGeom prst="rect">
            <a:avLst/>
          </a:prstGeom>
        </p:spPr>
      </p:pic>
      <p:sp>
        <p:nvSpPr>
          <p:cNvPr id="5" name="Rettangolo 18">
            <a:extLst>
              <a:ext uri="{FF2B5EF4-FFF2-40B4-BE49-F238E27FC236}">
                <a16:creationId xmlns:a16="http://schemas.microsoft.com/office/drawing/2014/main" id="{C317469D-FFE4-5E52-9A9F-7549201BE9CA}"/>
              </a:ext>
            </a:extLst>
          </p:cNvPr>
          <p:cNvSpPr/>
          <p:nvPr/>
        </p:nvSpPr>
        <p:spPr>
          <a:xfrm>
            <a:off x="5360136" y="3861180"/>
            <a:ext cx="708451" cy="667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20">
            <a:extLst>
              <a:ext uri="{FF2B5EF4-FFF2-40B4-BE49-F238E27FC236}">
                <a16:creationId xmlns:a16="http://schemas.microsoft.com/office/drawing/2014/main" id="{958209AE-29E3-703C-BA1A-F391BE2CDE28}"/>
              </a:ext>
            </a:extLst>
          </p:cNvPr>
          <p:cNvSpPr/>
          <p:nvPr/>
        </p:nvSpPr>
        <p:spPr>
          <a:xfrm>
            <a:off x="6217135" y="4561032"/>
            <a:ext cx="589674" cy="551448"/>
          </a:xfrm>
          <a:prstGeom prst="rect">
            <a:avLst/>
          </a:prstGeom>
          <a:noFill/>
          <a:ln w="38100">
            <a:solidFill>
              <a:srgbClr val="00B4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27">
            <a:extLst>
              <a:ext uri="{FF2B5EF4-FFF2-40B4-BE49-F238E27FC236}">
                <a16:creationId xmlns:a16="http://schemas.microsoft.com/office/drawing/2014/main" id="{7AFB3B5F-C470-1504-D97B-78E199943FCF}"/>
              </a:ext>
            </a:extLst>
          </p:cNvPr>
          <p:cNvSpPr/>
          <p:nvPr/>
        </p:nvSpPr>
        <p:spPr>
          <a:xfrm>
            <a:off x="4582293" y="4377655"/>
            <a:ext cx="589122" cy="614077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A5557A8-59E4-22E9-E977-A5736F0021A1}"/>
              </a:ext>
            </a:extLst>
          </p:cNvPr>
          <p:cNvSpPr/>
          <p:nvPr/>
        </p:nvSpPr>
        <p:spPr>
          <a:xfrm>
            <a:off x="4470209" y="1728699"/>
            <a:ext cx="2621902" cy="3685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1C3D7DB-1524-ABBF-2002-1BE43B33544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217135" y="3449079"/>
            <a:ext cx="1133917" cy="803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49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macchina, metallo&#10;&#10;Il contenuto generato dall'IA potrebbe non essere corretto.">
            <a:extLst>
              <a:ext uri="{FF2B5EF4-FFF2-40B4-BE49-F238E27FC236}">
                <a16:creationId xmlns:a16="http://schemas.microsoft.com/office/drawing/2014/main" id="{88131040-4F35-1F23-D1B5-69FFB7A6B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06" y="1770195"/>
            <a:ext cx="4587593" cy="2995295"/>
          </a:xfrm>
          <a:prstGeom prst="rect">
            <a:avLst/>
          </a:prstGeom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26E99D41-0A3F-F98F-86DA-F38DD1E5E092}"/>
              </a:ext>
            </a:extLst>
          </p:cNvPr>
          <p:cNvSpPr txBox="1"/>
          <p:nvPr/>
        </p:nvSpPr>
        <p:spPr>
          <a:xfrm>
            <a:off x="4644582" y="384066"/>
            <a:ext cx="176316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6F7C706E-E3F8-D940-83F3-F91DDEF0DCC3}"/>
              </a:ext>
            </a:extLst>
          </p:cNvPr>
          <p:cNvSpPr txBox="1"/>
          <p:nvPr/>
        </p:nvSpPr>
        <p:spPr>
          <a:xfrm>
            <a:off x="6154627" y="1154816"/>
            <a:ext cx="167401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 - Linear Z</a:t>
            </a:r>
          </a:p>
        </p:txBody>
      </p:sp>
      <p:sp>
        <p:nvSpPr>
          <p:cNvPr id="31" name="Cross 10">
            <a:extLst>
              <a:ext uri="{FF2B5EF4-FFF2-40B4-BE49-F238E27FC236}">
                <a16:creationId xmlns:a16="http://schemas.microsoft.com/office/drawing/2014/main" id="{D72EE5E5-4EDF-B08C-E566-2FFEE4E2AD2A}"/>
              </a:ext>
            </a:extLst>
          </p:cNvPr>
          <p:cNvSpPr/>
          <p:nvPr/>
        </p:nvSpPr>
        <p:spPr>
          <a:xfrm rot="2700000">
            <a:off x="2056328" y="3895306"/>
            <a:ext cx="277318" cy="277318"/>
          </a:xfrm>
          <a:prstGeom prst="plus">
            <a:avLst>
              <a:gd name="adj" fmla="val 4228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ettangolo 18">
            <a:extLst>
              <a:ext uri="{FF2B5EF4-FFF2-40B4-BE49-F238E27FC236}">
                <a16:creationId xmlns:a16="http://schemas.microsoft.com/office/drawing/2014/main" id="{880C2768-B917-4956-87DF-8559F08EC282}"/>
              </a:ext>
            </a:extLst>
          </p:cNvPr>
          <p:cNvSpPr/>
          <p:nvPr/>
        </p:nvSpPr>
        <p:spPr>
          <a:xfrm>
            <a:off x="1858666" y="3700023"/>
            <a:ext cx="708451" cy="667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20">
            <a:extLst>
              <a:ext uri="{FF2B5EF4-FFF2-40B4-BE49-F238E27FC236}">
                <a16:creationId xmlns:a16="http://schemas.microsoft.com/office/drawing/2014/main" id="{18CAED09-0C22-F6A3-63A0-419BC05396DF}"/>
              </a:ext>
            </a:extLst>
          </p:cNvPr>
          <p:cNvSpPr/>
          <p:nvPr/>
        </p:nvSpPr>
        <p:spPr>
          <a:xfrm>
            <a:off x="2715665" y="4399875"/>
            <a:ext cx="589674" cy="551448"/>
          </a:xfrm>
          <a:prstGeom prst="rect">
            <a:avLst/>
          </a:prstGeom>
          <a:noFill/>
          <a:ln w="38100">
            <a:solidFill>
              <a:srgbClr val="00B4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27">
            <a:extLst>
              <a:ext uri="{FF2B5EF4-FFF2-40B4-BE49-F238E27FC236}">
                <a16:creationId xmlns:a16="http://schemas.microsoft.com/office/drawing/2014/main" id="{0E9645CE-CE2B-CCCA-697E-79B2E511A031}"/>
              </a:ext>
            </a:extLst>
          </p:cNvPr>
          <p:cNvSpPr/>
          <p:nvPr/>
        </p:nvSpPr>
        <p:spPr>
          <a:xfrm>
            <a:off x="1080823" y="4216498"/>
            <a:ext cx="589122" cy="614077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Policromia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9473D407-9B8B-3524-CEFC-3CBB5E4AB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9617" r="9531" b="9646"/>
          <a:stretch/>
        </p:blipFill>
        <p:spPr>
          <a:xfrm rot="5400000">
            <a:off x="8249070" y="1966871"/>
            <a:ext cx="3685590" cy="2674420"/>
          </a:xfrm>
          <a:prstGeom prst="rect">
            <a:avLst/>
          </a:prstGeom>
        </p:spPr>
      </p:pic>
      <p:pic>
        <p:nvPicPr>
          <p:cNvPr id="16" name="Immagine 15" descr="Immagine che contiene schermata, testo, Policromia&#10;&#10;Il contenuto generato dall'IA potrebbe non essere corretto.">
            <a:extLst>
              <a:ext uri="{FF2B5EF4-FFF2-40B4-BE49-F238E27FC236}">
                <a16:creationId xmlns:a16="http://schemas.microsoft.com/office/drawing/2014/main" id="{9EAD8D3E-8D7B-94DA-801B-EA6E2DCF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9153" r="9561" b="10111"/>
          <a:stretch/>
        </p:blipFill>
        <p:spPr>
          <a:xfrm rot="5400000">
            <a:off x="4809595" y="1989256"/>
            <a:ext cx="3685592" cy="2629647"/>
          </a:xfrm>
          <a:prstGeom prst="rect">
            <a:avLst/>
          </a:prstGeom>
        </p:spPr>
      </p:pic>
      <p:sp>
        <p:nvSpPr>
          <p:cNvPr id="17" name="CasellaDiTesto 7">
            <a:extLst>
              <a:ext uri="{FF2B5EF4-FFF2-40B4-BE49-F238E27FC236}">
                <a16:creationId xmlns:a16="http://schemas.microsoft.com/office/drawing/2014/main" id="{BFF5B19E-5DA5-DB39-F1AA-58C23E717C5A}"/>
              </a:ext>
            </a:extLst>
          </p:cNvPr>
          <p:cNvSpPr txBox="1"/>
          <p:nvPr/>
        </p:nvSpPr>
        <p:spPr>
          <a:xfrm>
            <a:off x="9838187" y="1154817"/>
            <a:ext cx="167401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 - Log Z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6854B94-DD4F-1F51-60B7-B0F2890506BF}"/>
              </a:ext>
            </a:extLst>
          </p:cNvPr>
          <p:cNvSpPr/>
          <p:nvPr/>
        </p:nvSpPr>
        <p:spPr>
          <a:xfrm>
            <a:off x="968739" y="1567542"/>
            <a:ext cx="2621902" cy="3685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4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7">
            <a:extLst>
              <a:ext uri="{FF2B5EF4-FFF2-40B4-BE49-F238E27FC236}">
                <a16:creationId xmlns:a16="http://schemas.microsoft.com/office/drawing/2014/main" id="{A30370FA-2BC8-05F6-420C-317E76A824D5}"/>
              </a:ext>
            </a:extLst>
          </p:cNvPr>
          <p:cNvSpPr txBox="1"/>
          <p:nvPr/>
        </p:nvSpPr>
        <p:spPr>
          <a:xfrm>
            <a:off x="4902001" y="640459"/>
            <a:ext cx="2206347" cy="408623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  <a:latin typeface="Arial"/>
                <a:cs typeface="Arial"/>
              </a:rPr>
              <a:t>Radioactive</a:t>
            </a:r>
            <a:r>
              <a:rPr lang="it-IT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Arial"/>
                <a:cs typeface="Arial"/>
              </a:rPr>
              <a:t>waste</a:t>
            </a:r>
            <a:endParaRPr lang="it-IT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F75D781D-41BF-49CD-221D-D35E3F104729}"/>
              </a:ext>
            </a:extLst>
          </p:cNvPr>
          <p:cNvGrpSpPr/>
          <p:nvPr/>
        </p:nvGrpSpPr>
        <p:grpSpPr>
          <a:xfrm>
            <a:off x="4595327" y="2019822"/>
            <a:ext cx="6650077" cy="3534949"/>
            <a:chOff x="5142374" y="2169194"/>
            <a:chExt cx="6650077" cy="3534949"/>
          </a:xfrm>
        </p:grpSpPr>
        <p:pic>
          <p:nvPicPr>
            <p:cNvPr id="20" name="Immagine 19" descr="Immagine che contiene mappa, schermata, aereo&#10;&#10;Descrizione generata automaticamente">
              <a:extLst>
                <a:ext uri="{FF2B5EF4-FFF2-40B4-BE49-F238E27FC236}">
                  <a16:creationId xmlns:a16="http://schemas.microsoft.com/office/drawing/2014/main" id="{C4799F98-9195-FFF6-A764-FEC5E0969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76" r="1215"/>
            <a:stretch/>
          </p:blipFill>
          <p:spPr>
            <a:xfrm>
              <a:off x="5835366" y="2169194"/>
              <a:ext cx="5957085" cy="2606040"/>
            </a:xfrm>
            <a:prstGeom prst="rect">
              <a:avLst/>
            </a:prstGeom>
          </p:spPr>
        </p:pic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15BD88E4-2739-8DB8-E00E-EF7C5DD0858F}"/>
                </a:ext>
              </a:extLst>
            </p:cNvPr>
            <p:cNvGrpSpPr/>
            <p:nvPr/>
          </p:nvGrpSpPr>
          <p:grpSpPr>
            <a:xfrm>
              <a:off x="8392788" y="4809497"/>
              <a:ext cx="2557624" cy="894646"/>
              <a:chOff x="8513713" y="2127357"/>
              <a:chExt cx="2557624" cy="894646"/>
            </a:xfrm>
          </p:grpSpPr>
          <p:sp>
            <p:nvSpPr>
              <p:cNvPr id="22" name="CasellaDiTesto 7">
                <a:extLst>
                  <a:ext uri="{FF2B5EF4-FFF2-40B4-BE49-F238E27FC236}">
                    <a16:creationId xmlns:a16="http://schemas.microsoft.com/office/drawing/2014/main" id="{9BFA4E72-D097-FC78-953A-15B94BF41932}"/>
                  </a:ext>
                </a:extLst>
              </p:cNvPr>
              <p:cNvSpPr txBox="1"/>
              <p:nvPr/>
            </p:nvSpPr>
            <p:spPr>
              <a:xfrm>
                <a:off x="8570624" y="2127357"/>
                <a:ext cx="2281748" cy="37457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 concrete silos </a:t>
                </a:r>
              </a:p>
            </p:txBody>
          </p:sp>
          <p:sp>
            <p:nvSpPr>
              <p:cNvPr id="23" name="CasellaDiTesto 7">
                <a:extLst>
                  <a:ext uri="{FF2B5EF4-FFF2-40B4-BE49-F238E27FC236}">
                    <a16:creationId xmlns:a16="http://schemas.microsoft.com/office/drawing/2014/main" id="{F6155548-19FD-5682-D5D8-7E86BD398D69}"/>
                  </a:ext>
                </a:extLst>
              </p:cNvPr>
              <p:cNvSpPr txBox="1"/>
              <p:nvPr/>
            </p:nvSpPr>
            <p:spPr>
              <a:xfrm>
                <a:off x="8513713" y="2647432"/>
                <a:ext cx="2557624" cy="37457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~11.000 m³ of </a:t>
                </a:r>
                <a:r>
                  <a:rPr lang="it-IT" sz="1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radwaste</a:t>
                </a:r>
                <a:r>
                  <a:rPr lang="it-IT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10CF143-44A6-1072-8699-5B6A73196E43}"/>
                </a:ext>
              </a:extLst>
            </p:cNvPr>
            <p:cNvSpPr txBox="1"/>
            <p:nvPr/>
          </p:nvSpPr>
          <p:spPr>
            <a:xfrm>
              <a:off x="5142374" y="3393706"/>
              <a:ext cx="1553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Sellafield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0C1D8D9-D2D0-31FC-00D7-2193680DEA0E}"/>
              </a:ext>
            </a:extLst>
          </p:cNvPr>
          <p:cNvGrpSpPr/>
          <p:nvPr/>
        </p:nvGrpSpPr>
        <p:grpSpPr>
          <a:xfrm>
            <a:off x="847955" y="3418027"/>
            <a:ext cx="4791730" cy="2390891"/>
            <a:chOff x="540685" y="4227119"/>
            <a:chExt cx="4791730" cy="2390891"/>
          </a:xfrm>
        </p:grpSpPr>
        <p:pic>
          <p:nvPicPr>
            <p:cNvPr id="19" name="Immagine 18" descr="Immagine che contiene torre, cielo, aria aperta, edificio&#10;&#10;Descrizione generata automaticamente">
              <a:extLst>
                <a:ext uri="{FF2B5EF4-FFF2-40B4-BE49-F238E27FC236}">
                  <a16:creationId xmlns:a16="http://schemas.microsoft.com/office/drawing/2014/main" id="{4668D3B4-F378-D326-6BF0-2C0BA913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85" y="4227119"/>
              <a:ext cx="3472066" cy="1824961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43F68D4-85D1-7D7C-A585-2693F639DE8D}"/>
                </a:ext>
              </a:extLst>
            </p:cNvPr>
            <p:cNvSpPr txBox="1"/>
            <p:nvPr/>
          </p:nvSpPr>
          <p:spPr>
            <a:xfrm>
              <a:off x="540685" y="6033235"/>
              <a:ext cx="4791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0" u="none" strike="noStrike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Nuclear waste silo opened (BBC)</a:t>
              </a:r>
            </a:p>
            <a:p>
              <a:endPara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CAF77745-795B-C62A-DC6C-7DA2109EFB11}"/>
              </a:ext>
            </a:extLst>
          </p:cNvPr>
          <p:cNvGrpSpPr/>
          <p:nvPr/>
        </p:nvGrpSpPr>
        <p:grpSpPr>
          <a:xfrm>
            <a:off x="659269" y="1357241"/>
            <a:ext cx="3936057" cy="2153709"/>
            <a:chOff x="250871" y="1498881"/>
            <a:chExt cx="3440021" cy="1887907"/>
          </a:xfrm>
        </p:grpSpPr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ECF22CA0-720F-7F70-A902-9306A41DB3BE}"/>
                </a:ext>
              </a:extLst>
            </p:cNvPr>
            <p:cNvSpPr txBox="1"/>
            <p:nvPr/>
          </p:nvSpPr>
          <p:spPr>
            <a:xfrm>
              <a:off x="744262" y="1789825"/>
              <a:ext cx="2946630" cy="1596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‘’</a:t>
              </a:r>
              <a:r>
                <a:rPr lang="en-US" sz="12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At various steps in the predisposal management of radioactive waste, the radioactive waste shall be characterized and classified in accordance with requirements established or approved by the regulatory body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‘’.</a:t>
              </a:r>
              <a:b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Immagine 56" descr="Immagine che contiene logo, Elementi grafici, Carattere, design&#10;&#10;Descrizione generata automaticamente">
              <a:extLst>
                <a:ext uri="{FF2B5EF4-FFF2-40B4-BE49-F238E27FC236}">
                  <a16:creationId xmlns:a16="http://schemas.microsoft.com/office/drawing/2014/main" id="{F3C474D2-4979-AE16-1ACC-313CD2FDD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64"/>
            <a:stretch/>
          </p:blipFill>
          <p:spPr>
            <a:xfrm>
              <a:off x="250871" y="1498881"/>
              <a:ext cx="738337" cy="500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89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A0D5C-7D31-CECF-8ADF-A3A694A8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>
            <a:extLst>
              <a:ext uri="{FF2B5EF4-FFF2-40B4-BE49-F238E27FC236}">
                <a16:creationId xmlns:a16="http://schemas.microsoft.com/office/drawing/2014/main" id="{9B36125A-CD78-278C-D2CD-4AAEFD417386}"/>
              </a:ext>
            </a:extLst>
          </p:cNvPr>
          <p:cNvSpPr txBox="1"/>
          <p:nvPr/>
        </p:nvSpPr>
        <p:spPr>
          <a:xfrm>
            <a:off x="4644582" y="384066"/>
            <a:ext cx="176316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4585819B-D441-6C70-B72A-4ABACD510361}"/>
              </a:ext>
            </a:extLst>
          </p:cNvPr>
          <p:cNvSpPr txBox="1"/>
          <p:nvPr/>
        </p:nvSpPr>
        <p:spPr>
          <a:xfrm>
            <a:off x="9937114" y="1237607"/>
            <a:ext cx="1883682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 - Log Z</a:t>
            </a:r>
          </a:p>
        </p:txBody>
      </p:sp>
      <p:sp>
        <p:nvSpPr>
          <p:cNvPr id="31" name="Cross 10">
            <a:extLst>
              <a:ext uri="{FF2B5EF4-FFF2-40B4-BE49-F238E27FC236}">
                <a16:creationId xmlns:a16="http://schemas.microsoft.com/office/drawing/2014/main" id="{C914D9FD-38BA-A8A8-80A7-42EFD71EF029}"/>
              </a:ext>
            </a:extLst>
          </p:cNvPr>
          <p:cNvSpPr/>
          <p:nvPr/>
        </p:nvSpPr>
        <p:spPr>
          <a:xfrm rot="2700000">
            <a:off x="2056328" y="3895306"/>
            <a:ext cx="277318" cy="277318"/>
          </a:xfrm>
          <a:prstGeom prst="plus">
            <a:avLst>
              <a:gd name="adj" fmla="val 4228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5FEFEF2-EE95-A48F-C821-59B5C12DE0F3}"/>
              </a:ext>
            </a:extLst>
          </p:cNvPr>
          <p:cNvGrpSpPr/>
          <p:nvPr/>
        </p:nvGrpSpPr>
        <p:grpSpPr>
          <a:xfrm>
            <a:off x="1351196" y="1135203"/>
            <a:ext cx="2995295" cy="4587593"/>
            <a:chOff x="782043" y="974046"/>
            <a:chExt cx="2995295" cy="4587593"/>
          </a:xfrm>
        </p:grpSpPr>
        <p:pic>
          <p:nvPicPr>
            <p:cNvPr id="20" name="Immagine 19" descr="Immagine che contiene macchina, metallo&#10;&#10;Il contenuto generato dall'IA potrebbe non essere corretto.">
              <a:extLst>
                <a:ext uri="{FF2B5EF4-FFF2-40B4-BE49-F238E27FC236}">
                  <a16:creationId xmlns:a16="http://schemas.microsoft.com/office/drawing/2014/main" id="{B6341A06-BB1D-C6F2-934A-4AEC4B58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4106" y="1770195"/>
              <a:ext cx="4587593" cy="2995295"/>
            </a:xfrm>
            <a:prstGeom prst="rect">
              <a:avLst/>
            </a:prstGeom>
          </p:spPr>
        </p:pic>
        <p:sp>
          <p:nvSpPr>
            <p:cNvPr id="32" name="Rettangolo 18">
              <a:extLst>
                <a:ext uri="{FF2B5EF4-FFF2-40B4-BE49-F238E27FC236}">
                  <a16:creationId xmlns:a16="http://schemas.microsoft.com/office/drawing/2014/main" id="{90C2A7F2-9433-8960-2C26-976C3396DD23}"/>
                </a:ext>
              </a:extLst>
            </p:cNvPr>
            <p:cNvSpPr/>
            <p:nvPr/>
          </p:nvSpPr>
          <p:spPr>
            <a:xfrm>
              <a:off x="1858666" y="3700023"/>
              <a:ext cx="708451" cy="6678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ttangolo 20">
              <a:extLst>
                <a:ext uri="{FF2B5EF4-FFF2-40B4-BE49-F238E27FC236}">
                  <a16:creationId xmlns:a16="http://schemas.microsoft.com/office/drawing/2014/main" id="{88E9EE52-E9FA-270C-D247-481664FAF82F}"/>
                </a:ext>
              </a:extLst>
            </p:cNvPr>
            <p:cNvSpPr/>
            <p:nvPr/>
          </p:nvSpPr>
          <p:spPr>
            <a:xfrm>
              <a:off x="2715665" y="4399875"/>
              <a:ext cx="589674" cy="551448"/>
            </a:xfrm>
            <a:prstGeom prst="rect">
              <a:avLst/>
            </a:prstGeom>
            <a:noFill/>
            <a:ln w="38100">
              <a:solidFill>
                <a:srgbClr val="00B45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27">
              <a:extLst>
                <a:ext uri="{FF2B5EF4-FFF2-40B4-BE49-F238E27FC236}">
                  <a16:creationId xmlns:a16="http://schemas.microsoft.com/office/drawing/2014/main" id="{0D4CECD0-51FE-4CB8-FB67-486D0A7F9630}"/>
                </a:ext>
              </a:extLst>
            </p:cNvPr>
            <p:cNvSpPr/>
            <p:nvPr/>
          </p:nvSpPr>
          <p:spPr>
            <a:xfrm>
              <a:off x="1080823" y="4216498"/>
              <a:ext cx="589122" cy="614077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 descr="Immagine che contiene Policromia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542ADC13-9F25-B61E-6530-485472A2F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10381" r="9955" b="11741"/>
          <a:stretch/>
        </p:blipFill>
        <p:spPr>
          <a:xfrm rot="5400000">
            <a:off x="8566037" y="2055729"/>
            <a:ext cx="3685592" cy="2662280"/>
          </a:xfrm>
          <a:prstGeom prst="rect">
            <a:avLst/>
          </a:prstGeom>
        </p:spPr>
      </p:pic>
      <p:pic>
        <p:nvPicPr>
          <p:cNvPr id="11" name="Immagine 10" descr="Immagine che contiene schermata, testo, Policromia&#10;&#10;Il contenuto generato dall'IA potrebbe non essere corretto.">
            <a:extLst>
              <a:ext uri="{FF2B5EF4-FFF2-40B4-BE49-F238E27FC236}">
                <a16:creationId xmlns:a16="http://schemas.microsoft.com/office/drawing/2014/main" id="{DDC0957C-6A45-62C6-54E4-3F81C7534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10363" r="9873" b="11761"/>
          <a:stretch/>
        </p:blipFill>
        <p:spPr>
          <a:xfrm rot="5400000">
            <a:off x="5047667" y="2065264"/>
            <a:ext cx="3685592" cy="2643210"/>
          </a:xfrm>
          <a:prstGeom prst="rect">
            <a:avLst/>
          </a:prstGeom>
        </p:spPr>
      </p:pic>
      <p:sp>
        <p:nvSpPr>
          <p:cNvPr id="18" name="CasellaDiTesto 7">
            <a:extLst>
              <a:ext uri="{FF2B5EF4-FFF2-40B4-BE49-F238E27FC236}">
                <a16:creationId xmlns:a16="http://schemas.microsoft.com/office/drawing/2014/main" id="{20465C26-8E3B-3A21-7950-6C0C79BD7246}"/>
              </a:ext>
            </a:extLst>
          </p:cNvPr>
          <p:cNvSpPr txBox="1"/>
          <p:nvPr/>
        </p:nvSpPr>
        <p:spPr>
          <a:xfrm>
            <a:off x="6435821" y="1237607"/>
            <a:ext cx="1883682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 - Linear Z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670933A-9781-8D5F-002F-E4E652173FDB}"/>
              </a:ext>
            </a:extLst>
          </p:cNvPr>
          <p:cNvSpPr/>
          <p:nvPr/>
        </p:nvSpPr>
        <p:spPr>
          <a:xfrm>
            <a:off x="1539551" y="1698172"/>
            <a:ext cx="2621902" cy="3685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91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388A02-695C-F7D7-4045-7AA3866B685D}"/>
              </a:ext>
            </a:extLst>
          </p:cNvPr>
          <p:cNvSpPr txBox="1"/>
          <p:nvPr/>
        </p:nvSpPr>
        <p:spPr>
          <a:xfrm>
            <a:off x="2157304" y="912100"/>
            <a:ext cx="738063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on decommissioned (2012) parts of a cyclotron deflector</a:t>
            </a:r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A03B58B2-EFE3-AE8A-3EAF-B4E4C5790C26}"/>
              </a:ext>
            </a:extLst>
          </p:cNvPr>
          <p:cNvSpPr txBox="1"/>
          <p:nvPr/>
        </p:nvSpPr>
        <p:spPr>
          <a:xfrm>
            <a:off x="4588975" y="230947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pic>
        <p:nvPicPr>
          <p:cNvPr id="20" name="Immagine 19" descr="Immagine che contiene Rettangolo, custodia&#10;&#10;Il contenuto generato dall'IA potrebbe non essere corretto.">
            <a:extLst>
              <a:ext uri="{FF2B5EF4-FFF2-40B4-BE49-F238E27FC236}">
                <a16:creationId xmlns:a16="http://schemas.microsoft.com/office/drawing/2014/main" id="{2B2AEF2E-6E12-0C9C-BF72-790CB5C29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" y="1447433"/>
            <a:ext cx="5389981" cy="357590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199D568F-1DCD-CD3E-DAF0-4BD9188791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7" t="9383" r="9694" b="5756"/>
          <a:stretch/>
        </p:blipFill>
        <p:spPr>
          <a:xfrm>
            <a:off x="6442405" y="1529576"/>
            <a:ext cx="4353114" cy="3248110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ABA5F263-C5EC-5B4E-9ED9-D080C4CC5191}"/>
              </a:ext>
            </a:extLst>
          </p:cNvPr>
          <p:cNvSpPr/>
          <p:nvPr/>
        </p:nvSpPr>
        <p:spPr>
          <a:xfrm>
            <a:off x="8219536" y="1931351"/>
            <a:ext cx="510396" cy="432287"/>
          </a:xfrm>
          <a:prstGeom prst="ellipse">
            <a:avLst/>
          </a:prstGeom>
          <a:noFill/>
          <a:ln w="5715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306A6077-7F51-234A-F3A7-053E78B27D7E}"/>
              </a:ext>
            </a:extLst>
          </p:cNvPr>
          <p:cNvSpPr/>
          <p:nvPr/>
        </p:nvSpPr>
        <p:spPr>
          <a:xfrm>
            <a:off x="7362195" y="3598305"/>
            <a:ext cx="452885" cy="468702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8A1F122F-AF41-DA2A-0FE1-502B57B8A386}"/>
              </a:ext>
            </a:extLst>
          </p:cNvPr>
          <p:cNvSpPr/>
          <p:nvPr/>
        </p:nvSpPr>
        <p:spPr>
          <a:xfrm>
            <a:off x="8352538" y="3878280"/>
            <a:ext cx="452885" cy="468702"/>
          </a:xfrm>
          <a:prstGeom prst="ellipse">
            <a:avLst/>
          </a:prstGeom>
          <a:noFill/>
          <a:ln w="5715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C5146285-65AC-7625-8ACE-5B57445579BC}"/>
              </a:ext>
            </a:extLst>
          </p:cNvPr>
          <p:cNvSpPr/>
          <p:nvPr/>
        </p:nvSpPr>
        <p:spPr>
          <a:xfrm>
            <a:off x="9642486" y="3797522"/>
            <a:ext cx="447136" cy="464399"/>
          </a:xfrm>
          <a:prstGeom prst="ellipse">
            <a:avLst/>
          </a:prstGeom>
          <a:noFill/>
          <a:ln w="5715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DA379BD4-CB46-D94C-5FAB-EE492940322B}"/>
              </a:ext>
            </a:extLst>
          </p:cNvPr>
          <p:cNvSpPr/>
          <p:nvPr/>
        </p:nvSpPr>
        <p:spPr>
          <a:xfrm>
            <a:off x="9418918" y="1967824"/>
            <a:ext cx="447136" cy="492672"/>
          </a:xfrm>
          <a:prstGeom prst="ellipse">
            <a:avLst/>
          </a:prstGeom>
          <a:noFill/>
          <a:ln w="5715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DFD6C-1D01-416E-7A86-7EEBCC4CA33F}"/>
              </a:ext>
            </a:extLst>
          </p:cNvPr>
          <p:cNvSpPr txBox="1"/>
          <p:nvPr/>
        </p:nvSpPr>
        <p:spPr>
          <a:xfrm>
            <a:off x="8482443" y="4856306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9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398611F-08A5-8E61-E135-7B677DCCB4DB}"/>
              </a:ext>
            </a:extLst>
          </p:cNvPr>
          <p:cNvSpPr/>
          <p:nvPr/>
        </p:nvSpPr>
        <p:spPr>
          <a:xfrm>
            <a:off x="839755" y="1623527"/>
            <a:ext cx="4895163" cy="3154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15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112AF1B6-BC12-700E-0A27-B1C51F91A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7" y="1661024"/>
            <a:ext cx="5296639" cy="3105583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70ADA5CF-3A63-10D5-88E5-4B50029BBD77}"/>
              </a:ext>
            </a:extLst>
          </p:cNvPr>
          <p:cNvSpPr txBox="1"/>
          <p:nvPr/>
        </p:nvSpPr>
        <p:spPr>
          <a:xfrm>
            <a:off x="1384538" y="358552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51E5107-8768-A918-B8CB-ABD93BD77DD9}"/>
              </a:ext>
            </a:extLst>
          </p:cNvPr>
          <p:cNvSpPr/>
          <p:nvPr/>
        </p:nvSpPr>
        <p:spPr>
          <a:xfrm>
            <a:off x="943157" y="3549769"/>
            <a:ext cx="1273832" cy="789317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0AF930-F0D8-BD92-DAE1-8679843E4D5E}"/>
              </a:ext>
            </a:extLst>
          </p:cNvPr>
          <p:cNvSpPr txBox="1"/>
          <p:nvPr/>
        </p:nvSpPr>
        <p:spPr>
          <a:xfrm>
            <a:off x="4316073" y="2936817"/>
            <a:ext cx="133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 E1 - 15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Rettangolo, custodia&#10;&#10;Il contenuto generato dall'IA potrebbe non essere corretto.">
            <a:extLst>
              <a:ext uri="{FF2B5EF4-FFF2-40B4-BE49-F238E27FC236}">
                <a16:creationId xmlns:a16="http://schemas.microsoft.com/office/drawing/2014/main" id="{2511E54C-25D6-3154-0382-57D2E701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68" y="1408135"/>
            <a:ext cx="5389981" cy="3575902"/>
          </a:xfrm>
          <a:prstGeom prst="rect">
            <a:avLst/>
          </a:prstGeom>
        </p:spPr>
      </p:pic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519134E1-5D40-F09C-EA24-02335089AD0F}"/>
              </a:ext>
            </a:extLst>
          </p:cNvPr>
          <p:cNvCxnSpPr>
            <a:cxnSpLocks/>
          </p:cNvCxnSpPr>
          <p:nvPr/>
        </p:nvCxnSpPr>
        <p:spPr>
          <a:xfrm flipV="1">
            <a:off x="1580073" y="3196086"/>
            <a:ext cx="5614357" cy="232914"/>
          </a:xfrm>
          <a:prstGeom prst="bentConnector3">
            <a:avLst>
              <a:gd name="adj1" fmla="val 371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25E5106B-4685-8DBF-C943-98BC606B221B}"/>
              </a:ext>
            </a:extLst>
          </p:cNvPr>
          <p:cNvSpPr/>
          <p:nvPr/>
        </p:nvSpPr>
        <p:spPr>
          <a:xfrm>
            <a:off x="1966824" y="2033897"/>
            <a:ext cx="3269409" cy="789317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4109616E-5F33-06A5-BA63-537A6CA96BEF}"/>
              </a:ext>
            </a:extLst>
          </p:cNvPr>
          <p:cNvGrpSpPr/>
          <p:nvPr/>
        </p:nvGrpSpPr>
        <p:grpSpPr>
          <a:xfrm>
            <a:off x="3498011" y="1120236"/>
            <a:ext cx="5818517" cy="872213"/>
            <a:chOff x="3498011" y="1120236"/>
            <a:chExt cx="5818517" cy="872213"/>
          </a:xfrm>
        </p:grpSpPr>
        <p:cxnSp>
          <p:nvCxnSpPr>
            <p:cNvPr id="28" name="Connettore a gomito 27">
              <a:extLst>
                <a:ext uri="{FF2B5EF4-FFF2-40B4-BE49-F238E27FC236}">
                  <a16:creationId xmlns:a16="http://schemas.microsoft.com/office/drawing/2014/main" id="{101E747E-8EA0-4458-6C9B-8FA71AFE1A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65726" y="1266110"/>
              <a:ext cx="786470" cy="521899"/>
            </a:xfrm>
            <a:prstGeom prst="bentConnector3">
              <a:avLst>
                <a:gd name="adj1" fmla="val -1553"/>
              </a:avLst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a gomito 42">
              <a:extLst>
                <a:ext uri="{FF2B5EF4-FFF2-40B4-BE49-F238E27FC236}">
                  <a16:creationId xmlns:a16="http://schemas.microsoft.com/office/drawing/2014/main" id="{86FF314D-65BC-1DE5-E6D8-F1AB7E9ABAC9}"/>
                </a:ext>
              </a:extLst>
            </p:cNvPr>
            <p:cNvCxnSpPr>
              <a:cxnSpLocks/>
            </p:cNvCxnSpPr>
            <p:nvPr/>
          </p:nvCxnSpPr>
          <p:spPr>
            <a:xfrm>
              <a:off x="4019911" y="1120236"/>
              <a:ext cx="5296617" cy="872213"/>
            </a:xfrm>
            <a:prstGeom prst="bentConnector3">
              <a:avLst>
                <a:gd name="adj1" fmla="val 99674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D282809D-D153-A1F2-71C1-B9D09CDA2B6B}"/>
              </a:ext>
            </a:extLst>
          </p:cNvPr>
          <p:cNvGrpSpPr/>
          <p:nvPr/>
        </p:nvGrpSpPr>
        <p:grpSpPr>
          <a:xfrm flipV="1">
            <a:off x="3498011" y="4205908"/>
            <a:ext cx="6079466" cy="876738"/>
            <a:chOff x="3237062" y="1115711"/>
            <a:chExt cx="6079466" cy="876738"/>
          </a:xfrm>
        </p:grpSpPr>
        <p:cxnSp>
          <p:nvCxnSpPr>
            <p:cNvPr id="58" name="Connettore a gomito 57">
              <a:extLst>
                <a:ext uri="{FF2B5EF4-FFF2-40B4-BE49-F238E27FC236}">
                  <a16:creationId xmlns:a16="http://schemas.microsoft.com/office/drawing/2014/main" id="{14A24375-2490-D52C-1D02-4572DF40F63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237062" y="1115711"/>
              <a:ext cx="782849" cy="346464"/>
            </a:xfrm>
            <a:prstGeom prst="bentConnector3">
              <a:avLst>
                <a:gd name="adj1" fmla="val 98485"/>
              </a:avLst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a gomito 58">
              <a:extLst>
                <a:ext uri="{FF2B5EF4-FFF2-40B4-BE49-F238E27FC236}">
                  <a16:creationId xmlns:a16="http://schemas.microsoft.com/office/drawing/2014/main" id="{34E104F2-7CFC-4E2D-9D31-3EB41DC517D7}"/>
                </a:ext>
              </a:extLst>
            </p:cNvPr>
            <p:cNvCxnSpPr>
              <a:cxnSpLocks/>
            </p:cNvCxnSpPr>
            <p:nvPr/>
          </p:nvCxnSpPr>
          <p:spPr>
            <a:xfrm>
              <a:off x="4019911" y="1120236"/>
              <a:ext cx="5296617" cy="872213"/>
            </a:xfrm>
            <a:prstGeom prst="bentConnector3">
              <a:avLst>
                <a:gd name="adj1" fmla="val 99674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e 61">
            <a:extLst>
              <a:ext uri="{FF2B5EF4-FFF2-40B4-BE49-F238E27FC236}">
                <a16:creationId xmlns:a16="http://schemas.microsoft.com/office/drawing/2014/main" id="{F46AE5E9-150B-4ABC-4757-E3866315E092}"/>
              </a:ext>
            </a:extLst>
          </p:cNvPr>
          <p:cNvSpPr/>
          <p:nvPr/>
        </p:nvSpPr>
        <p:spPr>
          <a:xfrm>
            <a:off x="2110688" y="3626218"/>
            <a:ext cx="3174520" cy="1038926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D378905C-791A-551F-2871-28858C4C7614}"/>
              </a:ext>
            </a:extLst>
          </p:cNvPr>
          <p:cNvSpPr txBox="1"/>
          <p:nvPr/>
        </p:nvSpPr>
        <p:spPr>
          <a:xfrm>
            <a:off x="5653167" y="810896"/>
            <a:ext cx="1472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E2 - 15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CDFAD77-4FE7-1FA5-62D4-A2DC0B4D7DD3}"/>
              </a:ext>
            </a:extLst>
          </p:cNvPr>
          <p:cNvSpPr txBox="1"/>
          <p:nvPr/>
        </p:nvSpPr>
        <p:spPr>
          <a:xfrm>
            <a:off x="5689120" y="5139479"/>
            <a:ext cx="1505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E2 - 14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3">
            <a:extLst>
              <a:ext uri="{FF2B5EF4-FFF2-40B4-BE49-F238E27FC236}">
                <a16:creationId xmlns:a16="http://schemas.microsoft.com/office/drawing/2014/main" id="{91CD0413-B103-6148-573A-2B1796029162}"/>
              </a:ext>
            </a:extLst>
          </p:cNvPr>
          <p:cNvSpPr txBox="1"/>
          <p:nvPr/>
        </p:nvSpPr>
        <p:spPr>
          <a:xfrm>
            <a:off x="1590025" y="5330414"/>
            <a:ext cx="3160342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hot-spots coordinates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C1E8EDF-2EC6-4D7A-5C72-A6E05B0863D9}"/>
              </a:ext>
            </a:extLst>
          </p:cNvPr>
          <p:cNvSpPr/>
          <p:nvPr/>
        </p:nvSpPr>
        <p:spPr>
          <a:xfrm>
            <a:off x="6755911" y="1661024"/>
            <a:ext cx="4895163" cy="3154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32FCD-4094-93CB-D135-A7E0FCD0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5">
            <a:extLst>
              <a:ext uri="{FF2B5EF4-FFF2-40B4-BE49-F238E27FC236}">
                <a16:creationId xmlns:a16="http://schemas.microsoft.com/office/drawing/2014/main" id="{417EB3C8-E22A-EC7D-0175-146C0A1B2D7B}"/>
              </a:ext>
            </a:extLst>
          </p:cNvPr>
          <p:cNvSpPr txBox="1"/>
          <p:nvPr/>
        </p:nvSpPr>
        <p:spPr>
          <a:xfrm>
            <a:off x="1866697" y="294712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pic>
        <p:nvPicPr>
          <p:cNvPr id="20" name="Immagine 19" descr="Immagine che contiene Rettangolo, custodia&#10;&#10;Il contenuto generato dall'IA potrebbe non essere corretto.">
            <a:extLst>
              <a:ext uri="{FF2B5EF4-FFF2-40B4-BE49-F238E27FC236}">
                <a16:creationId xmlns:a16="http://schemas.microsoft.com/office/drawing/2014/main" id="{4369EC54-31E9-B9C1-EEED-286BF2D30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1" y="1447433"/>
            <a:ext cx="5389981" cy="357590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F2070C1-E3FB-0BE0-62EC-A5AA0DE487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8" t="9383" r="10140" b="5756"/>
          <a:stretch/>
        </p:blipFill>
        <p:spPr>
          <a:xfrm>
            <a:off x="5908165" y="1447434"/>
            <a:ext cx="5307231" cy="3575901"/>
          </a:xfrm>
          <a:prstGeom prst="rect">
            <a:avLst/>
          </a:prstGeom>
        </p:spPr>
      </p:pic>
      <p:sp>
        <p:nvSpPr>
          <p:cNvPr id="32" name="Ovale 31">
            <a:extLst>
              <a:ext uri="{FF2B5EF4-FFF2-40B4-BE49-F238E27FC236}">
                <a16:creationId xmlns:a16="http://schemas.microsoft.com/office/drawing/2014/main" id="{5DD871A1-A3B7-38DB-3DE9-C197DD6F6333}"/>
              </a:ext>
            </a:extLst>
          </p:cNvPr>
          <p:cNvSpPr/>
          <p:nvPr/>
        </p:nvSpPr>
        <p:spPr>
          <a:xfrm>
            <a:off x="7179949" y="3775966"/>
            <a:ext cx="452885" cy="468702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1AEE33D-ABCA-F1AE-BBAD-9DD0FF7EA4A9}"/>
              </a:ext>
            </a:extLst>
          </p:cNvPr>
          <p:cNvSpPr/>
          <p:nvPr/>
        </p:nvSpPr>
        <p:spPr>
          <a:xfrm>
            <a:off x="1336990" y="3541615"/>
            <a:ext cx="452885" cy="468702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BECEDF-20F5-CCA1-F935-97ECD29A4B6A}"/>
              </a:ext>
            </a:extLst>
          </p:cNvPr>
          <p:cNvSpPr txBox="1"/>
          <p:nvPr/>
        </p:nvSpPr>
        <p:spPr>
          <a:xfrm>
            <a:off x="5239617" y="664044"/>
            <a:ext cx="172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 E1 - 15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43">
            <a:extLst>
              <a:ext uri="{FF2B5EF4-FFF2-40B4-BE49-F238E27FC236}">
                <a16:creationId xmlns:a16="http://schemas.microsoft.com/office/drawing/2014/main" id="{58C2C199-9D24-9268-FD44-867F6D70FDCA}"/>
              </a:ext>
            </a:extLst>
          </p:cNvPr>
          <p:cNvSpPr txBox="1"/>
          <p:nvPr/>
        </p:nvSpPr>
        <p:spPr>
          <a:xfrm>
            <a:off x="4599443" y="5550333"/>
            <a:ext cx="3160342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example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92B2496-0372-3B30-9164-9FC28C07FAD6}"/>
              </a:ext>
            </a:extLst>
          </p:cNvPr>
          <p:cNvSpPr/>
          <p:nvPr/>
        </p:nvSpPr>
        <p:spPr>
          <a:xfrm>
            <a:off x="839755" y="1623527"/>
            <a:ext cx="4895163" cy="3154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4B532B11-4D85-F654-C40F-7EC88266579D}"/>
              </a:ext>
            </a:extLst>
          </p:cNvPr>
          <p:cNvSpPr txBox="1"/>
          <p:nvPr/>
        </p:nvSpPr>
        <p:spPr>
          <a:xfrm>
            <a:off x="991510" y="190443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90A134-D433-9F6A-2FAB-05985A90C3FD}"/>
              </a:ext>
            </a:extLst>
          </p:cNvPr>
          <p:cNvSpPr txBox="1"/>
          <p:nvPr/>
        </p:nvSpPr>
        <p:spPr>
          <a:xfrm>
            <a:off x="7558177" y="1555275"/>
            <a:ext cx="521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C00000"/>
                </a:solidFill>
                <a:latin typeface="ArialMT"/>
              </a:rPr>
              <a:t>(30, 17) germanium detector (</a:t>
            </a:r>
            <a:r>
              <a:rPr lang="en-US" sz="1400" b="1" i="0" u="none" strike="noStrike" baseline="0" dirty="0" err="1">
                <a:solidFill>
                  <a:srgbClr val="C00000"/>
                </a:solidFill>
                <a:latin typeface="ArialMT"/>
              </a:rPr>
              <a:t>lin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ArialMT"/>
              </a:rPr>
              <a:t>, 30 min)</a:t>
            </a:r>
            <a:endParaRPr lang="en-US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279EEE2-3F25-6009-A414-E5406D1A294D}"/>
              </a:ext>
            </a:extLst>
          </p:cNvPr>
          <p:cNvGrpSpPr/>
          <p:nvPr/>
        </p:nvGrpSpPr>
        <p:grpSpPr>
          <a:xfrm>
            <a:off x="284867" y="1546082"/>
            <a:ext cx="5944182" cy="3765836"/>
            <a:chOff x="344792" y="844877"/>
            <a:chExt cx="5944182" cy="3765836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8E80A760-D053-07AD-1AB2-62759798DB9E}"/>
                </a:ext>
              </a:extLst>
            </p:cNvPr>
            <p:cNvGrpSpPr/>
            <p:nvPr/>
          </p:nvGrpSpPr>
          <p:grpSpPr>
            <a:xfrm>
              <a:off x="344792" y="844877"/>
              <a:ext cx="5944182" cy="3609456"/>
              <a:chOff x="217096" y="476884"/>
              <a:chExt cx="5944182" cy="3609456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1B4A6231-7C80-8247-254A-3CB076F53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76" t="9107"/>
              <a:stretch/>
            </p:blipFill>
            <p:spPr>
              <a:xfrm>
                <a:off x="217096" y="708175"/>
                <a:ext cx="5944182" cy="3378165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DA843F8-5202-B450-9727-4BCA97642240}"/>
                  </a:ext>
                </a:extLst>
              </p:cNvPr>
              <p:cNvSpPr txBox="1"/>
              <p:nvPr/>
            </p:nvSpPr>
            <p:spPr>
              <a:xfrm>
                <a:off x="1354347" y="476884"/>
                <a:ext cx="44641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b="1" i="0" u="none" strike="noStrike" baseline="0" dirty="0">
                    <a:solidFill>
                      <a:srgbClr val="C00000"/>
                    </a:solidFill>
                    <a:latin typeface="ArialMT"/>
                  </a:rPr>
                  <a:t>(30, 17) PI3SO (</a:t>
                </a:r>
                <a:r>
                  <a:rPr lang="en-US" sz="1400" b="1" i="0" u="none" strike="noStrike" baseline="0" dirty="0" err="1">
                    <a:solidFill>
                      <a:srgbClr val="C00000"/>
                    </a:solidFill>
                    <a:latin typeface="ArialMT"/>
                  </a:rPr>
                  <a:t>lin</a:t>
                </a:r>
                <a:r>
                  <a:rPr lang="en-US" sz="1400" b="1" i="0" u="none" strike="noStrike" baseline="0" dirty="0">
                    <a:solidFill>
                      <a:srgbClr val="C00000"/>
                    </a:solidFill>
                    <a:latin typeface="ArialMT"/>
                  </a:rPr>
                  <a:t>, 15 min)</a:t>
                </a:r>
                <a:endParaRPr lang="en-US" sz="105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6917DE5-D96B-F7C7-90A0-8CEC5D579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613" y="4297952"/>
              <a:ext cx="1164539" cy="312761"/>
            </a:xfrm>
            <a:prstGeom prst="rect">
              <a:avLst/>
            </a:prstGeom>
          </p:spPr>
        </p:pic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8CA3C19-0C4A-C0F3-8803-AADCD6F91A60}"/>
              </a:ext>
            </a:extLst>
          </p:cNvPr>
          <p:cNvSpPr txBox="1"/>
          <p:nvPr/>
        </p:nvSpPr>
        <p:spPr>
          <a:xfrm>
            <a:off x="5282230" y="760492"/>
            <a:ext cx="162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 E1 - 15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E2237B2-F535-EE3C-79A5-BB1CAF3BA3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6" t="10593" r="4487"/>
          <a:stretch/>
        </p:blipFill>
        <p:spPr>
          <a:xfrm>
            <a:off x="6095993" y="1804151"/>
            <a:ext cx="5851963" cy="342957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4FF4810-E533-518A-20A1-F7B71BB6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33" y="5104125"/>
            <a:ext cx="1164539" cy="312761"/>
          </a:xfrm>
          <a:prstGeom prst="rect">
            <a:avLst/>
          </a:prstGeom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99E4C5A-90AC-3974-5564-228B1C601B53}"/>
              </a:ext>
            </a:extLst>
          </p:cNvPr>
          <p:cNvCxnSpPr>
            <a:cxnSpLocks/>
          </p:cNvCxnSpPr>
          <p:nvPr/>
        </p:nvCxnSpPr>
        <p:spPr>
          <a:xfrm>
            <a:off x="7849339" y="2806824"/>
            <a:ext cx="0" cy="61130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19F46F76-E095-47A8-3B61-8A6EA94B89DD}"/>
              </a:ext>
            </a:extLst>
          </p:cNvPr>
          <p:cNvCxnSpPr>
            <a:cxnSpLocks/>
          </p:cNvCxnSpPr>
          <p:nvPr/>
        </p:nvCxnSpPr>
        <p:spPr>
          <a:xfrm>
            <a:off x="7939596" y="2806824"/>
            <a:ext cx="0" cy="179351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EC5B4CA3-798F-A9D4-6763-7CA96AE77F54}"/>
              </a:ext>
            </a:extLst>
          </p:cNvPr>
          <p:cNvCxnSpPr>
            <a:cxnSpLocks/>
          </p:cNvCxnSpPr>
          <p:nvPr/>
        </p:nvCxnSpPr>
        <p:spPr>
          <a:xfrm>
            <a:off x="7664388" y="2806824"/>
            <a:ext cx="0" cy="145616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648E03AA-16E4-FE73-5EDE-614D2395A58B}"/>
              </a:ext>
            </a:extLst>
          </p:cNvPr>
          <p:cNvCxnSpPr>
            <a:cxnSpLocks/>
          </p:cNvCxnSpPr>
          <p:nvPr/>
        </p:nvCxnSpPr>
        <p:spPr>
          <a:xfrm>
            <a:off x="11020147" y="3903441"/>
            <a:ext cx="0" cy="67196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51CD2C5-7BF2-A254-BE03-5C27CA603F6A}"/>
              </a:ext>
            </a:extLst>
          </p:cNvPr>
          <p:cNvCxnSpPr>
            <a:cxnSpLocks/>
          </p:cNvCxnSpPr>
          <p:nvPr/>
        </p:nvCxnSpPr>
        <p:spPr>
          <a:xfrm>
            <a:off x="10488966" y="3903441"/>
            <a:ext cx="0" cy="61130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E7325FE-10D8-049D-DF77-2216111EF499}"/>
              </a:ext>
            </a:extLst>
          </p:cNvPr>
          <p:cNvSpPr txBox="1"/>
          <p:nvPr/>
        </p:nvSpPr>
        <p:spPr>
          <a:xfrm>
            <a:off x="7386220" y="2219417"/>
            <a:ext cx="166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¹³³Ba 10.5 y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(302, 356, 383 keV)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BC7CAB3-F230-C805-1FF1-11FC7741F0E2}"/>
              </a:ext>
            </a:extLst>
          </p:cNvPr>
          <p:cNvSpPr txBox="1"/>
          <p:nvPr/>
        </p:nvSpPr>
        <p:spPr>
          <a:xfrm>
            <a:off x="10024368" y="3345669"/>
            <a:ext cx="166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60</a:t>
            </a:r>
            <a:r>
              <a:rPr lang="it-IT" sz="12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 5.27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(1173, 1330 keV)</a:t>
            </a:r>
          </a:p>
        </p:txBody>
      </p:sp>
      <p:sp>
        <p:nvSpPr>
          <p:cNvPr id="3" name="CasellaDiTesto 43">
            <a:extLst>
              <a:ext uri="{FF2B5EF4-FFF2-40B4-BE49-F238E27FC236}">
                <a16:creationId xmlns:a16="http://schemas.microsoft.com/office/drawing/2014/main" id="{2F092B56-160C-6105-CC64-10C371F1D0DB}"/>
              </a:ext>
            </a:extLst>
          </p:cNvPr>
          <p:cNvSpPr txBox="1"/>
          <p:nvPr/>
        </p:nvSpPr>
        <p:spPr>
          <a:xfrm>
            <a:off x="4599443" y="5550333"/>
            <a:ext cx="3160342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example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2 41">
            <a:extLst>
              <a:ext uri="{FF2B5EF4-FFF2-40B4-BE49-F238E27FC236}">
                <a16:creationId xmlns:a16="http://schemas.microsoft.com/office/drawing/2014/main" id="{B42F96A3-A34F-6210-3E13-4A61701ADA28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2152891" y="2450250"/>
            <a:ext cx="5233329" cy="160088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714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26DB-67BE-E9AC-28E5-06C156CE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5">
            <a:extLst>
              <a:ext uri="{FF2B5EF4-FFF2-40B4-BE49-F238E27FC236}">
                <a16:creationId xmlns:a16="http://schemas.microsoft.com/office/drawing/2014/main" id="{1DEAD11C-1D7E-6B89-8C55-186674E0A660}"/>
              </a:ext>
            </a:extLst>
          </p:cNvPr>
          <p:cNvSpPr txBox="1"/>
          <p:nvPr/>
        </p:nvSpPr>
        <p:spPr>
          <a:xfrm>
            <a:off x="942392" y="227403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pic>
        <p:nvPicPr>
          <p:cNvPr id="20" name="Immagine 19" descr="Immagine che contiene Rettangolo, custodia&#10;&#10;Il contenuto generato dall'IA potrebbe non essere corretto.">
            <a:extLst>
              <a:ext uri="{FF2B5EF4-FFF2-40B4-BE49-F238E27FC236}">
                <a16:creationId xmlns:a16="http://schemas.microsoft.com/office/drawing/2014/main" id="{65D45E86-C91E-48E9-1797-32BC0B6F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0" y="1447434"/>
            <a:ext cx="5389981" cy="357590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6816C4C-30F5-A7C2-BBE3-ABBE2D7C58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7" t="9383" r="10069" b="5756"/>
          <a:stretch/>
        </p:blipFill>
        <p:spPr>
          <a:xfrm>
            <a:off x="6256646" y="1623527"/>
            <a:ext cx="4818792" cy="3154158"/>
          </a:xfrm>
          <a:prstGeom prst="rect">
            <a:avLst/>
          </a:prstGeom>
        </p:spPr>
      </p:pic>
      <p:sp>
        <p:nvSpPr>
          <p:cNvPr id="32" name="Ovale 31">
            <a:extLst>
              <a:ext uri="{FF2B5EF4-FFF2-40B4-BE49-F238E27FC236}">
                <a16:creationId xmlns:a16="http://schemas.microsoft.com/office/drawing/2014/main" id="{0D1A3545-DC1F-BC27-6D65-5A647990019E}"/>
              </a:ext>
            </a:extLst>
          </p:cNvPr>
          <p:cNvSpPr/>
          <p:nvPr/>
        </p:nvSpPr>
        <p:spPr>
          <a:xfrm>
            <a:off x="9530220" y="2128966"/>
            <a:ext cx="410864" cy="413423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BEB503-E989-96AA-C5AE-517D4E272E10}"/>
              </a:ext>
            </a:extLst>
          </p:cNvPr>
          <p:cNvSpPr txBox="1"/>
          <p:nvPr/>
        </p:nvSpPr>
        <p:spPr>
          <a:xfrm>
            <a:off x="4984537" y="603659"/>
            <a:ext cx="182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E2 - 15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852CCF0-90F1-6B5C-6019-F966CCC385F0}"/>
              </a:ext>
            </a:extLst>
          </p:cNvPr>
          <p:cNvSpPr/>
          <p:nvPr/>
        </p:nvSpPr>
        <p:spPr>
          <a:xfrm>
            <a:off x="2898938" y="2239026"/>
            <a:ext cx="452885" cy="468702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20CBE1E-74FB-7338-1735-17F3CB5A7006}"/>
              </a:ext>
            </a:extLst>
          </p:cNvPr>
          <p:cNvSpPr/>
          <p:nvPr/>
        </p:nvSpPr>
        <p:spPr>
          <a:xfrm>
            <a:off x="3744577" y="2308038"/>
            <a:ext cx="452885" cy="468702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0062418-70AD-5040-B0F6-A91508525FB3}"/>
              </a:ext>
            </a:extLst>
          </p:cNvPr>
          <p:cNvSpPr/>
          <p:nvPr/>
        </p:nvSpPr>
        <p:spPr>
          <a:xfrm>
            <a:off x="8434308" y="2032314"/>
            <a:ext cx="410864" cy="413423"/>
          </a:xfrm>
          <a:prstGeom prst="ellipse">
            <a:avLst/>
          </a:prstGeom>
          <a:noFill/>
          <a:ln w="50800">
            <a:solidFill>
              <a:srgbClr val="F0FF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43">
            <a:extLst>
              <a:ext uri="{FF2B5EF4-FFF2-40B4-BE49-F238E27FC236}">
                <a16:creationId xmlns:a16="http://schemas.microsoft.com/office/drawing/2014/main" id="{886138F7-51F8-5297-2879-70B8F4BD6270}"/>
              </a:ext>
            </a:extLst>
          </p:cNvPr>
          <p:cNvSpPr txBox="1"/>
          <p:nvPr/>
        </p:nvSpPr>
        <p:spPr>
          <a:xfrm>
            <a:off x="4599443" y="5550333"/>
            <a:ext cx="3160342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example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C7A8F07-E889-BF7A-0359-27E06AB0F0DD}"/>
              </a:ext>
            </a:extLst>
          </p:cNvPr>
          <p:cNvSpPr/>
          <p:nvPr/>
        </p:nvSpPr>
        <p:spPr>
          <a:xfrm>
            <a:off x="839755" y="1623527"/>
            <a:ext cx="4895163" cy="3154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86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BDA563A2-EC0C-87F6-212C-3645B372F789}"/>
              </a:ext>
            </a:extLst>
          </p:cNvPr>
          <p:cNvSpPr txBox="1"/>
          <p:nvPr/>
        </p:nvSpPr>
        <p:spPr>
          <a:xfrm>
            <a:off x="189781" y="220325"/>
            <a:ext cx="2113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A15EB3-19D7-97DD-B1B2-F36BDA3D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" t="9536"/>
          <a:stretch/>
        </p:blipFill>
        <p:spPr>
          <a:xfrm>
            <a:off x="854014" y="1233576"/>
            <a:ext cx="4114801" cy="23225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0C0FBA-A446-7AA7-821E-312902ED0C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2" t="10499" r="-1"/>
          <a:stretch/>
        </p:blipFill>
        <p:spPr>
          <a:xfrm>
            <a:off x="854014" y="3556173"/>
            <a:ext cx="4114800" cy="231307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4F91F9-6F41-62A4-2E6F-F66B70DD704C}"/>
              </a:ext>
            </a:extLst>
          </p:cNvPr>
          <p:cNvSpPr txBox="1"/>
          <p:nvPr/>
        </p:nvSpPr>
        <p:spPr>
          <a:xfrm>
            <a:off x="2303253" y="1402816"/>
            <a:ext cx="4464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(78, 49) PI3SO (</a:t>
            </a:r>
            <a:r>
              <a:rPr lang="en-US" sz="1400" b="1" i="0" u="none" strike="noStrike" baseline="0" dirty="0" err="1">
                <a:solidFill>
                  <a:srgbClr val="00B0F0"/>
                </a:solidFill>
                <a:latin typeface="ArialMT"/>
              </a:rPr>
              <a:t>lin</a:t>
            </a:r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, 15 min)</a:t>
            </a:r>
            <a:endParaRPr lang="en-US" sz="105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9C4AF8-0925-9F14-0E0A-F1856F83D4C7}"/>
              </a:ext>
            </a:extLst>
          </p:cNvPr>
          <p:cNvSpPr txBox="1"/>
          <p:nvPr/>
        </p:nvSpPr>
        <p:spPr>
          <a:xfrm>
            <a:off x="2241627" y="3725413"/>
            <a:ext cx="4464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(53, </a:t>
            </a:r>
            <a:r>
              <a:rPr lang="en-US" sz="1400" b="1" dirty="0">
                <a:solidFill>
                  <a:srgbClr val="00B0F0"/>
                </a:solidFill>
                <a:latin typeface="ArialMT"/>
              </a:rPr>
              <a:t>52</a:t>
            </a:r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) PI3SO (</a:t>
            </a:r>
            <a:r>
              <a:rPr lang="en-US" sz="1400" b="1" i="0" u="none" strike="noStrike" baseline="0" dirty="0" err="1">
                <a:solidFill>
                  <a:srgbClr val="00B0F0"/>
                </a:solidFill>
                <a:latin typeface="ArialMT"/>
              </a:rPr>
              <a:t>lin</a:t>
            </a:r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, 15 min)</a:t>
            </a:r>
            <a:endParaRPr lang="en-US" sz="105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07BF914-CD33-8F4A-0ECB-EAB4798AA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14" y="3328170"/>
            <a:ext cx="749999" cy="20142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57DC60D-455D-8FFE-3F11-43201DBAA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14" y="5624192"/>
            <a:ext cx="672361" cy="18057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421EE3B-CB58-7BC7-98BE-9188625F3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62" y="5401719"/>
            <a:ext cx="1164539" cy="31276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5B5CCC5-74DC-4E0C-40C7-5AD9A8B5AAE8}"/>
              </a:ext>
            </a:extLst>
          </p:cNvPr>
          <p:cNvSpPr txBox="1"/>
          <p:nvPr/>
        </p:nvSpPr>
        <p:spPr>
          <a:xfrm>
            <a:off x="6908319" y="1402816"/>
            <a:ext cx="521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00B0F0"/>
                </a:solidFill>
                <a:latin typeface="ArialMT"/>
              </a:rPr>
              <a:t>[(78, 49); (53, 52)] germanium detector (log, 30 min)</a:t>
            </a:r>
            <a:endParaRPr lang="en-US" sz="105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D094CF1-88ED-466E-8555-665A4882E8C2}"/>
              </a:ext>
            </a:extLst>
          </p:cNvPr>
          <p:cNvSpPr txBox="1"/>
          <p:nvPr/>
        </p:nvSpPr>
        <p:spPr>
          <a:xfrm>
            <a:off x="5342615" y="493121"/>
            <a:ext cx="1869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it-IT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E2 - 15</a:t>
            </a:r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94E5544-476D-9A8C-15E8-8B7CAA3B7D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5" t="10371" r="2865"/>
          <a:stretch/>
        </p:blipFill>
        <p:spPr>
          <a:xfrm>
            <a:off x="5052445" y="1710593"/>
            <a:ext cx="7067667" cy="4077635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A847EF4B-DD0F-7F2B-4094-8B22A78E00F9}"/>
              </a:ext>
            </a:extLst>
          </p:cNvPr>
          <p:cNvCxnSpPr>
            <a:cxnSpLocks/>
          </p:cNvCxnSpPr>
          <p:nvPr/>
        </p:nvCxnSpPr>
        <p:spPr>
          <a:xfrm flipH="1">
            <a:off x="6215522" y="2493034"/>
            <a:ext cx="490275" cy="37745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FC4993D-141C-3CB2-D66F-1FDECC008640}"/>
              </a:ext>
            </a:extLst>
          </p:cNvPr>
          <p:cNvCxnSpPr>
            <a:cxnSpLocks/>
          </p:cNvCxnSpPr>
          <p:nvPr/>
        </p:nvCxnSpPr>
        <p:spPr>
          <a:xfrm flipH="1">
            <a:off x="7868874" y="2553197"/>
            <a:ext cx="490275" cy="37745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CE9D457-7140-1BE4-3673-EDDC932CD061}"/>
              </a:ext>
            </a:extLst>
          </p:cNvPr>
          <p:cNvCxnSpPr>
            <a:cxnSpLocks/>
          </p:cNvCxnSpPr>
          <p:nvPr/>
        </p:nvCxnSpPr>
        <p:spPr>
          <a:xfrm flipH="1">
            <a:off x="10318820" y="2741926"/>
            <a:ext cx="490275" cy="37745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448135BF-81F1-5865-BE7E-5BEEEA0BB798}"/>
              </a:ext>
            </a:extLst>
          </p:cNvPr>
          <p:cNvCxnSpPr>
            <a:cxnSpLocks/>
          </p:cNvCxnSpPr>
          <p:nvPr/>
        </p:nvCxnSpPr>
        <p:spPr>
          <a:xfrm flipH="1">
            <a:off x="10727783" y="3469427"/>
            <a:ext cx="490275" cy="37745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B7B72D9-ECE4-04BB-C485-B4842C95CBAD}"/>
              </a:ext>
            </a:extLst>
          </p:cNvPr>
          <p:cNvSpPr txBox="1"/>
          <p:nvPr/>
        </p:nvSpPr>
        <p:spPr>
          <a:xfrm>
            <a:off x="5933264" y="2025505"/>
            <a:ext cx="1935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44</a:t>
            </a:r>
            <a:r>
              <a:rPr lang="it-IT" sz="12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 59.1 y</a:t>
            </a:r>
          </a:p>
          <a:p>
            <a:pPr algn="ctr"/>
            <a:r>
              <a:rPr lang="it-IT" sz="12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(67.9, 78.3 </a:t>
            </a:r>
            <a:r>
              <a:rPr lang="it-IT" sz="1200" kern="1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2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54B26B9-EF72-C4D4-7BF3-12EEE7EE73C4}"/>
              </a:ext>
            </a:extLst>
          </p:cNvPr>
          <p:cNvSpPr txBox="1"/>
          <p:nvPr/>
        </p:nvSpPr>
        <p:spPr>
          <a:xfrm>
            <a:off x="7866636" y="1999199"/>
            <a:ext cx="141857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44</a:t>
            </a:r>
            <a:r>
              <a:rPr lang="it-IT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Sc, </a:t>
            </a:r>
            <a:r>
              <a:rPr lang="it-IT" sz="14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22</a:t>
            </a:r>
            <a:r>
              <a:rPr lang="it-IT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 </a:t>
            </a:r>
            <a:r>
              <a:rPr lang="el-GR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β</a:t>
            </a:r>
            <a:r>
              <a:rPr lang="it-IT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(511 </a:t>
            </a:r>
            <a:r>
              <a:rPr lang="it-IT" sz="1400" kern="1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F34A4CC-BE94-A55D-C54D-F69BF7969794}"/>
              </a:ext>
            </a:extLst>
          </p:cNvPr>
          <p:cNvSpPr txBox="1"/>
          <p:nvPr/>
        </p:nvSpPr>
        <p:spPr>
          <a:xfrm>
            <a:off x="10318820" y="2189401"/>
            <a:ext cx="141857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44</a:t>
            </a:r>
            <a:r>
              <a:rPr lang="it-IT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 3.96 h</a:t>
            </a:r>
          </a:p>
          <a:p>
            <a:pPr algn="ctr"/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(1157 </a:t>
            </a:r>
            <a:r>
              <a:rPr lang="it-IT" sz="1400" kern="1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AA1EE24-37CC-5F45-A02B-896A7FDAA5FC}"/>
              </a:ext>
            </a:extLst>
          </p:cNvPr>
          <p:cNvSpPr txBox="1"/>
          <p:nvPr/>
        </p:nvSpPr>
        <p:spPr>
          <a:xfrm>
            <a:off x="10628700" y="2965479"/>
            <a:ext cx="141857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kern="1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22</a:t>
            </a:r>
            <a:r>
              <a:rPr lang="it-IT" sz="14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 2.6 y</a:t>
            </a:r>
          </a:p>
          <a:p>
            <a:pPr algn="ctr"/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(1274 </a:t>
            </a:r>
            <a:r>
              <a:rPr lang="it-IT" sz="1400" kern="1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kern="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2 30">
            <a:extLst>
              <a:ext uri="{FF2B5EF4-FFF2-40B4-BE49-F238E27FC236}">
                <a16:creationId xmlns:a16="http://schemas.microsoft.com/office/drawing/2014/main" id="{994C9672-5C2D-BAB0-01E7-5D6789BFC787}"/>
              </a:ext>
            </a:extLst>
          </p:cNvPr>
          <p:cNvCxnSpPr>
            <a:cxnSpLocks/>
          </p:cNvCxnSpPr>
          <p:nvPr/>
        </p:nvCxnSpPr>
        <p:spPr>
          <a:xfrm flipH="1">
            <a:off x="1435261" y="2189401"/>
            <a:ext cx="4932661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30">
            <a:extLst>
              <a:ext uri="{FF2B5EF4-FFF2-40B4-BE49-F238E27FC236}">
                <a16:creationId xmlns:a16="http://schemas.microsoft.com/office/drawing/2014/main" id="{3CA4A3F0-F589-D9FD-5EFD-69022FACA4F0}"/>
              </a:ext>
            </a:extLst>
          </p:cNvPr>
          <p:cNvCxnSpPr>
            <a:cxnSpLocks/>
          </p:cNvCxnSpPr>
          <p:nvPr/>
        </p:nvCxnSpPr>
        <p:spPr>
          <a:xfrm flipH="1">
            <a:off x="1435261" y="2189401"/>
            <a:ext cx="4932661" cy="209323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30">
            <a:extLst>
              <a:ext uri="{FF2B5EF4-FFF2-40B4-BE49-F238E27FC236}">
                <a16:creationId xmlns:a16="http://schemas.microsoft.com/office/drawing/2014/main" id="{A57E0989-CBB7-2B50-1080-7B338F37413B}"/>
              </a:ext>
            </a:extLst>
          </p:cNvPr>
          <p:cNvCxnSpPr>
            <a:cxnSpLocks/>
          </p:cNvCxnSpPr>
          <p:nvPr/>
        </p:nvCxnSpPr>
        <p:spPr>
          <a:xfrm flipH="1">
            <a:off x="1435261" y="2189401"/>
            <a:ext cx="4932661" cy="209323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30">
            <a:extLst>
              <a:ext uri="{FF2B5EF4-FFF2-40B4-BE49-F238E27FC236}">
                <a16:creationId xmlns:a16="http://schemas.microsoft.com/office/drawing/2014/main" id="{70625B3E-AA7D-771D-03EB-5181D33420F1}"/>
              </a:ext>
            </a:extLst>
          </p:cNvPr>
          <p:cNvCxnSpPr>
            <a:cxnSpLocks/>
          </p:cNvCxnSpPr>
          <p:nvPr/>
        </p:nvCxnSpPr>
        <p:spPr>
          <a:xfrm flipH="1">
            <a:off x="2536414" y="2372340"/>
            <a:ext cx="5577597" cy="85346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30">
            <a:extLst>
              <a:ext uri="{FF2B5EF4-FFF2-40B4-BE49-F238E27FC236}">
                <a16:creationId xmlns:a16="http://schemas.microsoft.com/office/drawing/2014/main" id="{73F16D38-588B-5D5C-6CB2-3AB7CB00FC5A}"/>
              </a:ext>
            </a:extLst>
          </p:cNvPr>
          <p:cNvCxnSpPr>
            <a:cxnSpLocks/>
          </p:cNvCxnSpPr>
          <p:nvPr/>
        </p:nvCxnSpPr>
        <p:spPr>
          <a:xfrm flipH="1">
            <a:off x="2463573" y="2372340"/>
            <a:ext cx="5650438" cy="298390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43">
            <a:extLst>
              <a:ext uri="{FF2B5EF4-FFF2-40B4-BE49-F238E27FC236}">
                <a16:creationId xmlns:a16="http://schemas.microsoft.com/office/drawing/2014/main" id="{A546D35C-D3D4-DDE3-23F4-C4F285CDA09B}"/>
              </a:ext>
            </a:extLst>
          </p:cNvPr>
          <p:cNvSpPr txBox="1"/>
          <p:nvPr/>
        </p:nvSpPr>
        <p:spPr>
          <a:xfrm>
            <a:off x="4515829" y="5885140"/>
            <a:ext cx="3160342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example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8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">
            <a:extLst>
              <a:ext uri="{FF2B5EF4-FFF2-40B4-BE49-F238E27FC236}">
                <a16:creationId xmlns:a16="http://schemas.microsoft.com/office/drawing/2014/main" id="{D7270A21-E01A-A595-1720-8C9D68E1AED5}"/>
              </a:ext>
            </a:extLst>
          </p:cNvPr>
          <p:cNvSpPr txBox="1"/>
          <p:nvPr/>
        </p:nvSpPr>
        <p:spPr>
          <a:xfrm>
            <a:off x="3764131" y="432641"/>
            <a:ext cx="494690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44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44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Rockwell Extra Bold"/>
                <a:cs typeface="Rockwell Extra Bold"/>
              </a:rPr>
              <a:t>Conclusions</a:t>
            </a:r>
            <a:endParaRPr lang="en-US" sz="4400" b="1" dirty="0">
              <a:solidFill>
                <a:srgbClr val="0070C0"/>
              </a:solidFill>
              <a:latin typeface="Rockwell Extra Bold"/>
              <a:cs typeface="Rockwell Extra Bold"/>
            </a:endParaRPr>
          </a:p>
        </p:txBody>
      </p:sp>
      <p:sp>
        <p:nvSpPr>
          <p:cNvPr id="41" name="CasellaDiTesto 7">
            <a:extLst>
              <a:ext uri="{FF2B5EF4-FFF2-40B4-BE49-F238E27FC236}">
                <a16:creationId xmlns:a16="http://schemas.microsoft.com/office/drawing/2014/main" id="{2D3A55AC-0F39-83F6-E189-239782EC3025}"/>
              </a:ext>
            </a:extLst>
          </p:cNvPr>
          <p:cNvSpPr txBox="1"/>
          <p:nvPr/>
        </p:nvSpPr>
        <p:spPr>
          <a:xfrm>
            <a:off x="746127" y="2839944"/>
            <a:ext cx="5208071" cy="2656495"/>
          </a:xfrm>
          <a:prstGeom prst="roundRect">
            <a:avLst>
              <a:gd name="adj" fmla="val 8439"/>
            </a:avLst>
          </a:prstGeom>
          <a:solidFill>
            <a:srgbClr val="FDC741">
              <a:alpha val="37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cost, compact,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commercial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line with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repeatable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safe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data storage, full </a:t>
            </a:r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</a:t>
            </a:r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457C9F38-1921-1A09-00B2-47762E6B4277}"/>
              </a:ext>
            </a:extLst>
          </p:cNvPr>
          <p:cNvSpPr txBox="1"/>
          <p:nvPr/>
        </p:nvSpPr>
        <p:spPr>
          <a:xfrm>
            <a:off x="6776847" y="2839944"/>
            <a:ext cx="4896000" cy="2200417"/>
          </a:xfrm>
          <a:prstGeom prst="roundRect">
            <a:avLst>
              <a:gd name="adj" fmla="val 6627"/>
            </a:avLst>
          </a:prstGeom>
          <a:solidFill>
            <a:srgbClr val="FDC741">
              <a:alpha val="37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and accurate scan: optimal search for hot–spots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Gamma-ray images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investigation with each of the 128 detectors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8D650E7-AD16-9DA0-3DF3-D54E5AD33363}"/>
              </a:ext>
            </a:extLst>
          </p:cNvPr>
          <p:cNvSpPr txBox="1"/>
          <p:nvPr/>
        </p:nvSpPr>
        <p:spPr>
          <a:xfrm>
            <a:off x="2165413" y="2314691"/>
            <a:ext cx="1980000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system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5111317-CF70-7F2A-144D-516FE48449BE}"/>
              </a:ext>
            </a:extLst>
          </p:cNvPr>
          <p:cNvSpPr txBox="1"/>
          <p:nvPr/>
        </p:nvSpPr>
        <p:spPr>
          <a:xfrm>
            <a:off x="8046588" y="2314692"/>
            <a:ext cx="2651829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4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607E44EA-C25C-8361-B046-13206AA5939E}"/>
              </a:ext>
            </a:extLst>
          </p:cNvPr>
          <p:cNvSpPr txBox="1"/>
          <p:nvPr/>
        </p:nvSpPr>
        <p:spPr>
          <a:xfrm>
            <a:off x="1673524" y="974785"/>
            <a:ext cx="8264105" cy="412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CanDown">
              <a:avLst>
                <a:gd name="adj" fmla="val 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1000" b="1" dirty="0">
                <a:blipFill>
                  <a:blip r:embed="rId4"/>
                  <a:stretch>
                    <a:fillRect/>
                  </a:stretch>
                </a:blipFill>
                <a:latin typeface="Amasis MT Pro Black" panose="020F0502020204030204" pitchFamily="18" charset="0"/>
                <a:cs typeface="Arial" panose="020B0604020202020204" pitchFamily="34" charset="0"/>
              </a:rPr>
              <a:t>Thank</a:t>
            </a:r>
            <a:r>
              <a:rPr lang="it-IT" sz="1200" b="1" dirty="0">
                <a:blipFill>
                  <a:blip r:embed="rId4"/>
                  <a:stretch>
                    <a:fillRect/>
                  </a:stretch>
                </a:blipFill>
                <a:latin typeface="Amasis MT Pro Black" panose="020F0502020204030204" pitchFamily="18" charset="0"/>
                <a:cs typeface="Arial" panose="020B0604020202020204" pitchFamily="34" charset="0"/>
              </a:rPr>
              <a:t> you </a:t>
            </a:r>
          </a:p>
          <a:p>
            <a:pPr algn="ctr"/>
            <a:r>
              <a:rPr lang="it-IT" sz="1200" b="1" dirty="0">
                <a:blipFill>
                  <a:blip r:embed="rId4"/>
                  <a:stretch>
                    <a:fillRect/>
                  </a:stretch>
                </a:blipFill>
                <a:latin typeface="Amasis MT Pro Black" panose="020F0502020204030204" pitchFamily="18" charset="0"/>
                <a:cs typeface="Arial" panose="020B0604020202020204" pitchFamily="34" charset="0"/>
              </a:rPr>
              <a:t>for </a:t>
            </a:r>
          </a:p>
          <a:p>
            <a:pPr algn="ctr"/>
            <a:r>
              <a:rPr lang="it-IT" sz="1200" b="1" dirty="0">
                <a:blipFill>
                  <a:blip r:embed="rId4"/>
                  <a:stretch>
                    <a:fillRect/>
                  </a:stretch>
                </a:blipFill>
                <a:latin typeface="Amasis MT Pro Black" panose="020F0502020204030204" pitchFamily="18" charset="0"/>
                <a:cs typeface="Arial" panose="020B0604020202020204" pitchFamily="34" charset="0"/>
              </a:rPr>
              <a:t>your attention</a:t>
            </a:r>
            <a:endParaRPr lang="en-US" sz="1200" b="1" dirty="0">
              <a:blipFill>
                <a:blip r:embed="rId4"/>
                <a:stretch>
                  <a:fillRect/>
                </a:stretch>
              </a:blipFill>
              <a:latin typeface="Amasis MT Pro Black" panose="020F0502020204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1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">
            <a:extLst>
              <a:ext uri="{FF2B5EF4-FFF2-40B4-BE49-F238E27FC236}">
                <a16:creationId xmlns:a16="http://schemas.microsoft.com/office/drawing/2014/main" id="{D7270A21-E01A-A595-1720-8C9D68E1AED5}"/>
              </a:ext>
            </a:extLst>
          </p:cNvPr>
          <p:cNvSpPr txBox="1"/>
          <p:nvPr/>
        </p:nvSpPr>
        <p:spPr>
          <a:xfrm>
            <a:off x="2977523" y="2296762"/>
            <a:ext cx="672691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blipFill>
                  <a:blip r:embed="rId2"/>
                  <a:stretch>
                    <a:fillRect/>
                  </a:stretch>
                </a:blipFill>
                <a:latin typeface="Rockwell Extra Bold"/>
                <a:cs typeface="Rockwell Extra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2031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7">
            <a:extLst>
              <a:ext uri="{FF2B5EF4-FFF2-40B4-BE49-F238E27FC236}">
                <a16:creationId xmlns:a16="http://schemas.microsoft.com/office/drawing/2014/main" id="{A30370FA-2BC8-05F6-420C-317E76A824D5}"/>
              </a:ext>
            </a:extLst>
          </p:cNvPr>
          <p:cNvSpPr txBox="1"/>
          <p:nvPr/>
        </p:nvSpPr>
        <p:spPr>
          <a:xfrm>
            <a:off x="4940385" y="405481"/>
            <a:ext cx="2206347" cy="408623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  <a:latin typeface="Arial"/>
                <a:cs typeface="Arial"/>
              </a:rPr>
              <a:t>Radioactive</a:t>
            </a:r>
            <a:r>
              <a:rPr lang="it-IT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Arial"/>
                <a:cs typeface="Arial"/>
              </a:rPr>
              <a:t>waste</a:t>
            </a:r>
            <a:endParaRPr lang="it-IT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B3CC1880-150F-0BE0-67DC-174FBCB329EA}"/>
              </a:ext>
            </a:extLst>
          </p:cNvPr>
          <p:cNvGrpSpPr/>
          <p:nvPr/>
        </p:nvGrpSpPr>
        <p:grpSpPr>
          <a:xfrm>
            <a:off x="4250543" y="3237938"/>
            <a:ext cx="1152144" cy="1509365"/>
            <a:chOff x="3826338" y="3285140"/>
            <a:chExt cx="1152144" cy="1509365"/>
          </a:xfrm>
        </p:grpSpPr>
        <p:grpSp>
          <p:nvGrpSpPr>
            <p:cNvPr id="26" name="Group 105">
              <a:extLst>
                <a:ext uri="{FF2B5EF4-FFF2-40B4-BE49-F238E27FC236}">
                  <a16:creationId xmlns:a16="http://schemas.microsoft.com/office/drawing/2014/main" id="{ECFA5491-3FFB-C55D-3BA8-509BA8AF496C}"/>
                </a:ext>
              </a:extLst>
            </p:cNvPr>
            <p:cNvGrpSpPr/>
            <p:nvPr/>
          </p:nvGrpSpPr>
          <p:grpSpPr>
            <a:xfrm rot="5400000">
              <a:off x="3823840" y="3649775"/>
              <a:ext cx="1078268" cy="348997"/>
              <a:chOff x="6203950" y="2956304"/>
              <a:chExt cx="1181775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27" name="Striped Right Arrow 105">
                <a:extLst>
                  <a:ext uri="{FF2B5EF4-FFF2-40B4-BE49-F238E27FC236}">
                    <a16:creationId xmlns:a16="http://schemas.microsoft.com/office/drawing/2014/main" id="{E3181577-D8F2-9E19-4B8F-757F8DBCBC85}"/>
                  </a:ext>
                </a:extLst>
              </p:cNvPr>
              <p:cNvSpPr/>
              <p:nvPr/>
            </p:nvSpPr>
            <p:spPr>
              <a:xfrm>
                <a:off x="6482087" y="2956304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107">
                <a:extLst>
                  <a:ext uri="{FF2B5EF4-FFF2-40B4-BE49-F238E27FC236}">
                    <a16:creationId xmlns:a16="http://schemas.microsoft.com/office/drawing/2014/main" id="{1CACD7B0-BAC5-935D-ADAA-7A8146294939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108">
                <a:extLst>
                  <a:ext uri="{FF2B5EF4-FFF2-40B4-BE49-F238E27FC236}">
                    <a16:creationId xmlns:a16="http://schemas.microsoft.com/office/drawing/2014/main" id="{C5D72FC0-03B9-942C-C6D7-BFD1252FA264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F4166DB2-A104-C940-0F18-6468E6CCB273}"/>
                </a:ext>
              </a:extLst>
            </p:cNvPr>
            <p:cNvSpPr txBox="1"/>
            <p:nvPr/>
          </p:nvSpPr>
          <p:spPr>
            <a:xfrm>
              <a:off x="3826338" y="4517506"/>
              <a:ext cx="1152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&gt;2kW/m</a:t>
              </a:r>
              <a:r>
                <a:rPr lang="it-IT" sz="1200" b="1" baseline="30000" dirty="0">
                  <a:solidFill>
                    <a:srgbClr val="303030"/>
                  </a:solidFill>
                  <a:effectLst/>
                  <a:highlight>
                    <a:srgbClr val="FFFFFF"/>
                  </a:highlight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3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E757D3AF-43EB-A0D1-3CDB-9FBCA979AE4D}"/>
              </a:ext>
            </a:extLst>
          </p:cNvPr>
          <p:cNvGrpSpPr/>
          <p:nvPr/>
        </p:nvGrpSpPr>
        <p:grpSpPr>
          <a:xfrm>
            <a:off x="5723899" y="3271784"/>
            <a:ext cx="1152144" cy="1518027"/>
            <a:chOff x="5384646" y="3282996"/>
            <a:chExt cx="1152144" cy="1518027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31" name="Group 105">
              <a:extLst>
                <a:ext uri="{FF2B5EF4-FFF2-40B4-BE49-F238E27FC236}">
                  <a16:creationId xmlns:a16="http://schemas.microsoft.com/office/drawing/2014/main" id="{432A6C4B-EFDA-4A10-7422-1E77EC829F76}"/>
                </a:ext>
              </a:extLst>
            </p:cNvPr>
            <p:cNvGrpSpPr/>
            <p:nvPr/>
          </p:nvGrpSpPr>
          <p:grpSpPr>
            <a:xfrm rot="5400000">
              <a:off x="5423120" y="3647631"/>
              <a:ext cx="1078268" cy="348997"/>
              <a:chOff x="6203950" y="2956304"/>
              <a:chExt cx="1181775" cy="472193"/>
            </a:xfrm>
            <a:grpFill/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32" name="Striped Right Arrow 105">
                <a:extLst>
                  <a:ext uri="{FF2B5EF4-FFF2-40B4-BE49-F238E27FC236}">
                    <a16:creationId xmlns:a16="http://schemas.microsoft.com/office/drawing/2014/main" id="{B3B707F9-0BA8-1D91-77C1-93080CAE9934}"/>
                  </a:ext>
                </a:extLst>
              </p:cNvPr>
              <p:cNvSpPr/>
              <p:nvPr/>
            </p:nvSpPr>
            <p:spPr>
              <a:xfrm>
                <a:off x="6482087" y="2956304"/>
                <a:ext cx="903638" cy="472193"/>
              </a:xfrm>
              <a:prstGeom prst="rightArrow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107">
                <a:extLst>
                  <a:ext uri="{FF2B5EF4-FFF2-40B4-BE49-F238E27FC236}">
                    <a16:creationId xmlns:a16="http://schemas.microsoft.com/office/drawing/2014/main" id="{3923D4AF-CCD9-44B9-02B2-0DF5CBA90EF7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108">
                <a:extLst>
                  <a:ext uri="{FF2B5EF4-FFF2-40B4-BE49-F238E27FC236}">
                    <a16:creationId xmlns:a16="http://schemas.microsoft.com/office/drawing/2014/main" id="{3CDB11DB-4E43-7ED2-6177-6546FC582EC7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E443D48-C3D6-71CE-6D7F-76856AF20EF2}"/>
                </a:ext>
              </a:extLst>
            </p:cNvPr>
            <p:cNvSpPr txBox="1"/>
            <p:nvPr/>
          </p:nvSpPr>
          <p:spPr>
            <a:xfrm>
              <a:off x="5384646" y="4524024"/>
              <a:ext cx="11521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&lt;2kW/m</a:t>
              </a:r>
              <a:r>
                <a:rPr lang="it-IT" sz="1200" b="1" baseline="30000" dirty="0">
                  <a:solidFill>
                    <a:srgbClr val="303030"/>
                  </a:solidFill>
                  <a:effectLst/>
                  <a:highlight>
                    <a:srgbClr val="FFFFFF"/>
                  </a:highlight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3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1E7DAC8E-278A-9437-5AD0-26E5B9ED25EC}"/>
              </a:ext>
            </a:extLst>
          </p:cNvPr>
          <p:cNvGrpSpPr/>
          <p:nvPr/>
        </p:nvGrpSpPr>
        <p:grpSpPr>
          <a:xfrm>
            <a:off x="7122545" y="3264767"/>
            <a:ext cx="1491318" cy="1576192"/>
            <a:chOff x="6921162" y="3282996"/>
            <a:chExt cx="1491318" cy="1576192"/>
          </a:xfrm>
        </p:grpSpPr>
        <p:grpSp>
          <p:nvGrpSpPr>
            <p:cNvPr id="36" name="Group 105">
              <a:extLst>
                <a:ext uri="{FF2B5EF4-FFF2-40B4-BE49-F238E27FC236}">
                  <a16:creationId xmlns:a16="http://schemas.microsoft.com/office/drawing/2014/main" id="{E71271AF-E0AE-86E5-B824-21978D7C2145}"/>
                </a:ext>
              </a:extLst>
            </p:cNvPr>
            <p:cNvGrpSpPr/>
            <p:nvPr/>
          </p:nvGrpSpPr>
          <p:grpSpPr>
            <a:xfrm rot="5400000">
              <a:off x="7145690" y="3647631"/>
              <a:ext cx="1078268" cy="348997"/>
              <a:chOff x="6203950" y="2956304"/>
              <a:chExt cx="1181775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37" name="Striped Right Arrow 105">
                <a:extLst>
                  <a:ext uri="{FF2B5EF4-FFF2-40B4-BE49-F238E27FC236}">
                    <a16:creationId xmlns:a16="http://schemas.microsoft.com/office/drawing/2014/main" id="{F138F34F-4EFD-104F-7B55-212842ED5978}"/>
                  </a:ext>
                </a:extLst>
              </p:cNvPr>
              <p:cNvSpPr/>
              <p:nvPr/>
            </p:nvSpPr>
            <p:spPr>
              <a:xfrm>
                <a:off x="6482087" y="2956304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107">
                <a:extLst>
                  <a:ext uri="{FF2B5EF4-FFF2-40B4-BE49-F238E27FC236}">
                    <a16:creationId xmlns:a16="http://schemas.microsoft.com/office/drawing/2014/main" id="{799E7121-B9F1-9AE7-B74A-D42441C94307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108">
                <a:extLst>
                  <a:ext uri="{FF2B5EF4-FFF2-40B4-BE49-F238E27FC236}">
                    <a16:creationId xmlns:a16="http://schemas.microsoft.com/office/drawing/2014/main" id="{F2EC62AE-00C3-B046-3947-ED34B771403E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740BB788-C1FD-C22F-471B-495651BB2DFC}"/>
                </a:ext>
              </a:extLst>
            </p:cNvPr>
            <p:cNvSpPr txBox="1"/>
            <p:nvPr/>
          </p:nvSpPr>
          <p:spPr>
            <a:xfrm>
              <a:off x="6921162" y="4397523"/>
              <a:ext cx="14913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&lt;4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GBq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/t for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&lt;12GBq/t for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FE4E22FF-F834-BF1E-06F0-A27EC87F79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1098" y="1729125"/>
            <a:ext cx="7946743" cy="1530837"/>
          </a:xfrm>
          <a:prstGeom prst="rect">
            <a:avLst/>
          </a:prstGeom>
        </p:spPr>
      </p:pic>
      <p:grpSp>
        <p:nvGrpSpPr>
          <p:cNvPr id="65" name="Gruppo 64">
            <a:extLst>
              <a:ext uri="{FF2B5EF4-FFF2-40B4-BE49-F238E27FC236}">
                <a16:creationId xmlns:a16="http://schemas.microsoft.com/office/drawing/2014/main" id="{C2ADA479-A58F-61B1-8DEE-A49FBA9B778C}"/>
              </a:ext>
            </a:extLst>
          </p:cNvPr>
          <p:cNvGrpSpPr/>
          <p:nvPr/>
        </p:nvGrpSpPr>
        <p:grpSpPr>
          <a:xfrm>
            <a:off x="10775449" y="3262144"/>
            <a:ext cx="769687" cy="1649193"/>
            <a:chOff x="10495327" y="3268758"/>
            <a:chExt cx="769687" cy="1649193"/>
          </a:xfrm>
        </p:grpSpPr>
        <p:grpSp>
          <p:nvGrpSpPr>
            <p:cNvPr id="46" name="Group 105">
              <a:extLst>
                <a:ext uri="{FF2B5EF4-FFF2-40B4-BE49-F238E27FC236}">
                  <a16:creationId xmlns:a16="http://schemas.microsoft.com/office/drawing/2014/main" id="{57AC751E-D3B8-1CB5-98BF-2F18A0B6EA66}"/>
                </a:ext>
              </a:extLst>
            </p:cNvPr>
            <p:cNvGrpSpPr/>
            <p:nvPr/>
          </p:nvGrpSpPr>
          <p:grpSpPr>
            <a:xfrm rot="5400000">
              <a:off x="10341766" y="3633393"/>
              <a:ext cx="1078268" cy="348997"/>
              <a:chOff x="6203950" y="2956304"/>
              <a:chExt cx="1181775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47" name="Striped Right Arrow 105">
                <a:extLst>
                  <a:ext uri="{FF2B5EF4-FFF2-40B4-BE49-F238E27FC236}">
                    <a16:creationId xmlns:a16="http://schemas.microsoft.com/office/drawing/2014/main" id="{B9178880-C9A0-9B8D-7B10-D8885310FECA}"/>
                  </a:ext>
                </a:extLst>
              </p:cNvPr>
              <p:cNvSpPr/>
              <p:nvPr/>
            </p:nvSpPr>
            <p:spPr>
              <a:xfrm>
                <a:off x="6482087" y="2956304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107">
                <a:extLst>
                  <a:ext uri="{FF2B5EF4-FFF2-40B4-BE49-F238E27FC236}">
                    <a16:creationId xmlns:a16="http://schemas.microsoft.com/office/drawing/2014/main" id="{4F174F79-529F-1A4A-57B1-A16A6B3AFA3E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108">
                <a:extLst>
                  <a:ext uri="{FF2B5EF4-FFF2-40B4-BE49-F238E27FC236}">
                    <a16:creationId xmlns:a16="http://schemas.microsoft.com/office/drawing/2014/main" id="{DEA2D90C-CA60-EE22-EDC8-26FBCE2D4F8D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F23910BB-0B86-1705-A283-E9B4DB6BD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5327" y="4293057"/>
              <a:ext cx="769687" cy="624894"/>
            </a:xfrm>
            <a:prstGeom prst="rect">
              <a:avLst/>
            </a:prstGeom>
          </p:spPr>
        </p:pic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E178D61B-E8B6-920A-E462-8FCB61C7B303}"/>
              </a:ext>
            </a:extLst>
          </p:cNvPr>
          <p:cNvGrpSpPr/>
          <p:nvPr/>
        </p:nvGrpSpPr>
        <p:grpSpPr>
          <a:xfrm>
            <a:off x="8713129" y="3271783"/>
            <a:ext cx="1491318" cy="1498319"/>
            <a:chOff x="8481697" y="3290376"/>
            <a:chExt cx="1491318" cy="1498319"/>
          </a:xfrm>
        </p:grpSpPr>
        <p:grpSp>
          <p:nvGrpSpPr>
            <p:cNvPr id="41" name="Group 105">
              <a:extLst>
                <a:ext uri="{FF2B5EF4-FFF2-40B4-BE49-F238E27FC236}">
                  <a16:creationId xmlns:a16="http://schemas.microsoft.com/office/drawing/2014/main" id="{A5E5F107-E176-B642-8A01-B42BDDCB5E11}"/>
                </a:ext>
              </a:extLst>
            </p:cNvPr>
            <p:cNvGrpSpPr/>
            <p:nvPr/>
          </p:nvGrpSpPr>
          <p:grpSpPr>
            <a:xfrm rot="5400000">
              <a:off x="8737070" y="3655011"/>
              <a:ext cx="1078268" cy="348997"/>
              <a:chOff x="6203950" y="2956304"/>
              <a:chExt cx="1181775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42" name="Striped Right Arrow 105">
                <a:extLst>
                  <a:ext uri="{FF2B5EF4-FFF2-40B4-BE49-F238E27FC236}">
                    <a16:creationId xmlns:a16="http://schemas.microsoft.com/office/drawing/2014/main" id="{F86DD5D2-F343-D733-4803-E3D3BEB3384E}"/>
                  </a:ext>
                </a:extLst>
              </p:cNvPr>
              <p:cNvSpPr/>
              <p:nvPr/>
            </p:nvSpPr>
            <p:spPr>
              <a:xfrm>
                <a:off x="6482087" y="2956304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107">
                <a:extLst>
                  <a:ext uri="{FF2B5EF4-FFF2-40B4-BE49-F238E27FC236}">
                    <a16:creationId xmlns:a16="http://schemas.microsoft.com/office/drawing/2014/main" id="{9EF9A375-103D-E260-2651-340F7FA413A6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108">
                <a:extLst>
                  <a:ext uri="{FF2B5EF4-FFF2-40B4-BE49-F238E27FC236}">
                    <a16:creationId xmlns:a16="http://schemas.microsoft.com/office/drawing/2014/main" id="{0EB5AA02-3C0C-3BC5-8164-3E002586F431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DD1742B1-3A62-DC3F-B622-FD260D50E25C}"/>
                </a:ext>
              </a:extLst>
            </p:cNvPr>
            <p:cNvSpPr txBox="1"/>
            <p:nvPr/>
          </p:nvSpPr>
          <p:spPr>
            <a:xfrm>
              <a:off x="8481697" y="4511696"/>
              <a:ext cx="149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harmful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DC794C16-6143-D6B4-81E8-2500DB599E60}"/>
              </a:ext>
            </a:extLst>
          </p:cNvPr>
          <p:cNvSpPr txBox="1"/>
          <p:nvPr/>
        </p:nvSpPr>
        <p:spPr>
          <a:xfrm>
            <a:off x="1218920" y="5525804"/>
            <a:ext cx="18093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100" b="1" i="0" dirty="0">
                <a:solidFill>
                  <a:srgbClr val="0B0C0C"/>
                </a:solidFill>
                <a:effectLst/>
                <a:highlight>
                  <a:srgbClr val="FFFFFF"/>
                </a:highlight>
                <a:latin typeface="GDS Transport"/>
              </a:rPr>
              <a:t>LLW Repository site (NDA)</a:t>
            </a:r>
            <a:endParaRPr lang="it-IT" sz="1100" b="1" dirty="0"/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B751070B-0790-B406-4A8E-4932BEF6FE88}"/>
              </a:ext>
            </a:extLst>
          </p:cNvPr>
          <p:cNvGrpSpPr/>
          <p:nvPr/>
        </p:nvGrpSpPr>
        <p:grpSpPr>
          <a:xfrm>
            <a:off x="767748" y="2145663"/>
            <a:ext cx="3139898" cy="3358121"/>
            <a:chOff x="1007188" y="2555609"/>
            <a:chExt cx="3428028" cy="3505820"/>
          </a:xfrm>
        </p:grpSpPr>
        <p:pic>
          <p:nvPicPr>
            <p:cNvPr id="67" name="Immagine 66" descr="Immagine che contiene Contenitore dei rifiuti, aria aperta, allineato, acciaio&#10;&#10;Descrizione generata automaticamente">
              <a:extLst>
                <a:ext uri="{FF2B5EF4-FFF2-40B4-BE49-F238E27FC236}">
                  <a16:creationId xmlns:a16="http://schemas.microsoft.com/office/drawing/2014/main" id="{73629960-3436-F8A1-B05B-076C1D321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188" y="3929707"/>
              <a:ext cx="3197584" cy="2131722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Immagine 52" descr="Immagine che contiene schizzo, dipinto, disegno, arte&#10;&#10;Descrizione generata automaticamente">
              <a:extLst>
                <a:ext uri="{FF2B5EF4-FFF2-40B4-BE49-F238E27FC236}">
                  <a16:creationId xmlns:a16="http://schemas.microsoft.com/office/drawing/2014/main" id="{F412132D-4B6D-046A-521D-0CDBEAD2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775" y="2555609"/>
              <a:ext cx="1557441" cy="2099726"/>
            </a:xfrm>
            <a:prstGeom prst="rect">
              <a:avLst/>
            </a:prstGeom>
          </p:spPr>
        </p:pic>
        <p:pic>
          <p:nvPicPr>
            <p:cNvPr id="51" name="Immagine 50" descr="Immagine che contiene Ricambio auto, moto, interno, argento&#10;&#10;Descrizione generata automaticamente">
              <a:extLst>
                <a:ext uri="{FF2B5EF4-FFF2-40B4-BE49-F238E27FC236}">
                  <a16:creationId xmlns:a16="http://schemas.microsoft.com/office/drawing/2014/main" id="{BF4DAE1F-8B1D-FB7D-FA7D-C815F84B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438" y="3009416"/>
              <a:ext cx="1703580" cy="1276889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2" name="Rettangolo 61">
            <a:extLst>
              <a:ext uri="{FF2B5EF4-FFF2-40B4-BE49-F238E27FC236}">
                <a16:creationId xmlns:a16="http://schemas.microsoft.com/office/drawing/2014/main" id="{15E28769-7289-5C41-2732-CE6345846B6F}"/>
              </a:ext>
            </a:extLst>
          </p:cNvPr>
          <p:cNvSpPr/>
          <p:nvPr/>
        </p:nvSpPr>
        <p:spPr>
          <a:xfrm>
            <a:off x="5504688" y="1711427"/>
            <a:ext cx="4910328" cy="1473289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3B1ECB8-A2A4-A953-2785-DE27C578320B}"/>
              </a:ext>
            </a:extLst>
          </p:cNvPr>
          <p:cNvGrpSpPr/>
          <p:nvPr/>
        </p:nvGrpSpPr>
        <p:grpSpPr>
          <a:xfrm>
            <a:off x="102003" y="1211474"/>
            <a:ext cx="4049073" cy="1821802"/>
            <a:chOff x="152098" y="1789825"/>
            <a:chExt cx="3538794" cy="1596963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DCB0726-C4B0-BAED-28A3-0A8ECBC3BBAD}"/>
                </a:ext>
              </a:extLst>
            </p:cNvPr>
            <p:cNvSpPr txBox="1"/>
            <p:nvPr/>
          </p:nvSpPr>
          <p:spPr>
            <a:xfrm>
              <a:off x="744262" y="1789825"/>
              <a:ext cx="2946630" cy="1596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‘’</a:t>
              </a:r>
              <a:r>
                <a:rPr lang="en-US" sz="12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At various steps in the predisposal management of radioactive waste, the radioactive waste shall be characterized and classified in accordance with requirements established or approved by the regulatory body</a:t>
              </a:r>
              <a: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‘’.</a:t>
              </a:r>
              <a:br>
                <a:rPr 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magine 3" descr="Immagine che contiene logo, Elementi grafici, Carattere, design&#10;&#10;Descrizione generata automaticamente">
              <a:extLst>
                <a:ext uri="{FF2B5EF4-FFF2-40B4-BE49-F238E27FC236}">
                  <a16:creationId xmlns:a16="http://schemas.microsoft.com/office/drawing/2014/main" id="{D5001C37-5DA7-552D-DFA5-4E39099FC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64"/>
            <a:stretch/>
          </p:blipFill>
          <p:spPr>
            <a:xfrm>
              <a:off x="152098" y="1859183"/>
              <a:ext cx="738337" cy="500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11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5">
            <a:extLst>
              <a:ext uri="{FF2B5EF4-FFF2-40B4-BE49-F238E27FC236}">
                <a16:creationId xmlns:a16="http://schemas.microsoft.com/office/drawing/2014/main" id="{9901A580-7552-C4A8-0572-14C2BB419368}"/>
              </a:ext>
            </a:extLst>
          </p:cNvPr>
          <p:cNvSpPr txBox="1"/>
          <p:nvPr/>
        </p:nvSpPr>
        <p:spPr>
          <a:xfrm>
            <a:off x="283685" y="459459"/>
            <a:ext cx="238700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3DEDA42-CEBD-E5B9-D5FD-3BF40A0CC5A7}"/>
              </a:ext>
            </a:extLst>
          </p:cNvPr>
          <p:cNvSpPr txBox="1"/>
          <p:nvPr/>
        </p:nvSpPr>
        <p:spPr>
          <a:xfrm>
            <a:off x="2345410" y="427833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2" name="image33.jpeg">
            <a:extLst>
              <a:ext uri="{FF2B5EF4-FFF2-40B4-BE49-F238E27FC236}">
                <a16:creationId xmlns:a16="http://schemas.microsoft.com/office/drawing/2014/main" id="{F1557B08-2799-CB2A-4556-55FDF90BD7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1196" y="1534517"/>
            <a:ext cx="3376735" cy="4230773"/>
          </a:xfrm>
          <a:prstGeom prst="rect">
            <a:avLst/>
          </a:prstGeom>
        </p:spPr>
      </p:pic>
      <p:pic>
        <p:nvPicPr>
          <p:cNvPr id="13" name="image34.jpeg">
            <a:extLst>
              <a:ext uri="{FF2B5EF4-FFF2-40B4-BE49-F238E27FC236}">
                <a16:creationId xmlns:a16="http://schemas.microsoft.com/office/drawing/2014/main" id="{BFC7C4C2-DD92-5CC7-7265-EBE6538EE8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8937" y="1534516"/>
            <a:ext cx="3376735" cy="4237043"/>
          </a:xfrm>
          <a:prstGeom prst="rect">
            <a:avLst/>
          </a:prstGeom>
        </p:spPr>
      </p:pic>
      <p:sp>
        <p:nvSpPr>
          <p:cNvPr id="14" name="CasellaDiTesto 7">
            <a:extLst>
              <a:ext uri="{FF2B5EF4-FFF2-40B4-BE49-F238E27FC236}">
                <a16:creationId xmlns:a16="http://schemas.microsoft.com/office/drawing/2014/main" id="{C2A80A1C-534C-48C4-476C-3F46359AF8E9}"/>
              </a:ext>
            </a:extLst>
          </p:cNvPr>
          <p:cNvSpPr txBox="1"/>
          <p:nvPr/>
        </p:nvSpPr>
        <p:spPr>
          <a:xfrm>
            <a:off x="6386441" y="1044234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B6BBD160-8E60-529E-722D-77D3CA87A2BA}"/>
              </a:ext>
            </a:extLst>
          </p:cNvPr>
          <p:cNvSpPr txBox="1"/>
          <p:nvPr/>
        </p:nvSpPr>
        <p:spPr>
          <a:xfrm>
            <a:off x="9307468" y="1062396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sp>
        <p:nvSpPr>
          <p:cNvPr id="25" name="CasellaDiTesto 7">
            <a:extLst>
              <a:ext uri="{FF2B5EF4-FFF2-40B4-BE49-F238E27FC236}">
                <a16:creationId xmlns:a16="http://schemas.microsoft.com/office/drawing/2014/main" id="{F8ECF056-7C4C-DAAA-ADFB-A3A867F31C12}"/>
              </a:ext>
            </a:extLst>
          </p:cNvPr>
          <p:cNvSpPr txBox="1"/>
          <p:nvPr/>
        </p:nvSpPr>
        <p:spPr>
          <a:xfrm>
            <a:off x="878991" y="2414171"/>
            <a:ext cx="2932837" cy="1770698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scan: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mins scan;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- 8.3 s/cm speed;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/sec;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Background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subcracted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22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3DEDA42-CEBD-E5B9-D5FD-3BF40A0CC5A7}"/>
              </a:ext>
            </a:extLst>
          </p:cNvPr>
          <p:cNvSpPr txBox="1"/>
          <p:nvPr/>
        </p:nvSpPr>
        <p:spPr>
          <a:xfrm>
            <a:off x="6101332" y="334163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6" name="CasellaDiTesto 7">
            <a:extLst>
              <a:ext uri="{FF2B5EF4-FFF2-40B4-BE49-F238E27FC236}">
                <a16:creationId xmlns:a16="http://schemas.microsoft.com/office/drawing/2014/main" id="{4953B2B2-82E4-46B0-85D9-8897DF0D81AE}"/>
              </a:ext>
            </a:extLst>
          </p:cNvPr>
          <p:cNvSpPr txBox="1"/>
          <p:nvPr/>
        </p:nvSpPr>
        <p:spPr>
          <a:xfrm>
            <a:off x="2278734" y="1343275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68" name="CasellaDiTesto 7">
            <a:extLst>
              <a:ext uri="{FF2B5EF4-FFF2-40B4-BE49-F238E27FC236}">
                <a16:creationId xmlns:a16="http://schemas.microsoft.com/office/drawing/2014/main" id="{92C6B9A4-8203-7D87-ED95-1A5B6524E96A}"/>
              </a:ext>
            </a:extLst>
          </p:cNvPr>
          <p:cNvSpPr txBox="1"/>
          <p:nvPr/>
        </p:nvSpPr>
        <p:spPr>
          <a:xfrm>
            <a:off x="5233110" y="1343275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pic>
        <p:nvPicPr>
          <p:cNvPr id="6" name="image35.png">
            <a:extLst>
              <a:ext uri="{FF2B5EF4-FFF2-40B4-BE49-F238E27FC236}">
                <a16:creationId xmlns:a16="http://schemas.microsoft.com/office/drawing/2014/main" id="{A11BABC4-985C-ABBE-C206-362CFD158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748" r="66859"/>
          <a:stretch/>
        </p:blipFill>
        <p:spPr>
          <a:xfrm>
            <a:off x="567023" y="1734205"/>
            <a:ext cx="3423422" cy="4125523"/>
          </a:xfrm>
          <a:prstGeom prst="rect">
            <a:avLst/>
          </a:prstGeom>
        </p:spPr>
      </p:pic>
      <p:pic>
        <p:nvPicPr>
          <p:cNvPr id="7" name="image35.png">
            <a:extLst>
              <a:ext uri="{FF2B5EF4-FFF2-40B4-BE49-F238E27FC236}">
                <a16:creationId xmlns:a16="http://schemas.microsoft.com/office/drawing/2014/main" id="{6F8EDD2D-1977-F2F1-A6F3-86841C051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859" t="4943"/>
          <a:stretch/>
        </p:blipFill>
        <p:spPr>
          <a:xfrm>
            <a:off x="4384289" y="1689801"/>
            <a:ext cx="3423422" cy="4160750"/>
          </a:xfrm>
          <a:prstGeom prst="rect">
            <a:avLst/>
          </a:prstGeom>
        </p:spPr>
      </p:pic>
      <p:sp>
        <p:nvSpPr>
          <p:cNvPr id="9" name="CasellaDiTesto 7">
            <a:extLst>
              <a:ext uri="{FF2B5EF4-FFF2-40B4-BE49-F238E27FC236}">
                <a16:creationId xmlns:a16="http://schemas.microsoft.com/office/drawing/2014/main" id="{5B8722E4-2C47-6B98-04A3-C5EA69A2ACA6}"/>
              </a:ext>
            </a:extLst>
          </p:cNvPr>
          <p:cNvSpPr txBox="1"/>
          <p:nvPr/>
        </p:nvSpPr>
        <p:spPr>
          <a:xfrm>
            <a:off x="8479327" y="2373103"/>
            <a:ext cx="2932837" cy="2485787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free scan: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mins scan;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- 8.3 s/cm speed;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- 2.5 cm min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top detectors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- 2.1 cm min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bottom detectors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Background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subcracted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3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3DEDA42-CEBD-E5B9-D5FD-3BF40A0CC5A7}"/>
              </a:ext>
            </a:extLst>
          </p:cNvPr>
          <p:cNvSpPr txBox="1"/>
          <p:nvPr/>
        </p:nvSpPr>
        <p:spPr>
          <a:xfrm>
            <a:off x="6101332" y="334163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392AF0C-799B-6EED-DCD4-B2DF14F6DFCE}"/>
              </a:ext>
            </a:extLst>
          </p:cNvPr>
          <p:cNvGrpSpPr/>
          <p:nvPr/>
        </p:nvGrpSpPr>
        <p:grpSpPr>
          <a:xfrm rot="5400000">
            <a:off x="-309934" y="2293162"/>
            <a:ext cx="4476925" cy="2572495"/>
            <a:chOff x="567023" y="1689801"/>
            <a:chExt cx="7240688" cy="4169927"/>
          </a:xfrm>
        </p:grpSpPr>
        <p:pic>
          <p:nvPicPr>
            <p:cNvPr id="6" name="image35.png">
              <a:extLst>
                <a:ext uri="{FF2B5EF4-FFF2-40B4-BE49-F238E27FC236}">
                  <a16:creationId xmlns:a16="http://schemas.microsoft.com/office/drawing/2014/main" id="{A11BABC4-985C-ABBE-C206-362CFD158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5748" r="66859"/>
            <a:stretch/>
          </p:blipFill>
          <p:spPr>
            <a:xfrm>
              <a:off x="567023" y="1734205"/>
              <a:ext cx="3423422" cy="4125523"/>
            </a:xfrm>
            <a:prstGeom prst="rect">
              <a:avLst/>
            </a:prstGeom>
          </p:spPr>
        </p:pic>
        <p:pic>
          <p:nvPicPr>
            <p:cNvPr id="7" name="image35.png">
              <a:extLst>
                <a:ext uri="{FF2B5EF4-FFF2-40B4-BE49-F238E27FC236}">
                  <a16:creationId xmlns:a16="http://schemas.microsoft.com/office/drawing/2014/main" id="{6F8EDD2D-1977-F2F1-A6F3-86841C051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859" t="4943"/>
            <a:stretch/>
          </p:blipFill>
          <p:spPr>
            <a:xfrm>
              <a:off x="4384289" y="1689801"/>
              <a:ext cx="3423422" cy="4160750"/>
            </a:xfrm>
            <a:prstGeom prst="rect">
              <a:avLst/>
            </a:prstGeom>
          </p:spPr>
        </p:pic>
        <p:sp>
          <p:nvSpPr>
            <p:cNvPr id="66" name="CasellaDiTesto 7">
              <a:extLst>
                <a:ext uri="{FF2B5EF4-FFF2-40B4-BE49-F238E27FC236}">
                  <a16:creationId xmlns:a16="http://schemas.microsoft.com/office/drawing/2014/main" id="{4953B2B2-82E4-46B0-85D9-8897DF0D81AE}"/>
                </a:ext>
              </a:extLst>
            </p:cNvPr>
            <p:cNvSpPr txBox="1"/>
            <p:nvPr/>
          </p:nvSpPr>
          <p:spPr>
            <a:xfrm rot="16200000">
              <a:off x="1266261" y="2140370"/>
              <a:ext cx="908662" cy="495660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  <a:latin typeface="Arial"/>
                  <a:cs typeface="Arial"/>
                </a:rPr>
                <a:t>Top</a:t>
              </a:r>
            </a:p>
          </p:txBody>
        </p:sp>
        <p:sp>
          <p:nvSpPr>
            <p:cNvPr id="68" name="CasellaDiTesto 7">
              <a:extLst>
                <a:ext uri="{FF2B5EF4-FFF2-40B4-BE49-F238E27FC236}">
                  <a16:creationId xmlns:a16="http://schemas.microsoft.com/office/drawing/2014/main" id="{92C6B9A4-8203-7D87-ED95-1A5B6524E96A}"/>
                </a:ext>
              </a:extLst>
            </p:cNvPr>
            <p:cNvSpPr txBox="1"/>
            <p:nvPr/>
          </p:nvSpPr>
          <p:spPr>
            <a:xfrm rot="16200000">
              <a:off x="4077039" y="2362628"/>
              <a:ext cx="1353176" cy="495660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  <a:latin typeface="Arial"/>
                  <a:cs typeface="Arial"/>
                </a:rPr>
                <a:t>Bottom</a:t>
              </a:r>
            </a:p>
          </p:txBody>
        </p:sp>
      </p:grpSp>
      <p:grpSp>
        <p:nvGrpSpPr>
          <p:cNvPr id="8" name="Group 105">
            <a:extLst>
              <a:ext uri="{FF2B5EF4-FFF2-40B4-BE49-F238E27FC236}">
                <a16:creationId xmlns:a16="http://schemas.microsoft.com/office/drawing/2014/main" id="{649CE570-4421-5D2C-93B5-DCDFE6D2EFB2}"/>
              </a:ext>
            </a:extLst>
          </p:cNvPr>
          <p:cNvGrpSpPr/>
          <p:nvPr/>
        </p:nvGrpSpPr>
        <p:grpSpPr>
          <a:xfrm rot="10800000" flipH="1">
            <a:off x="5236077" y="3384127"/>
            <a:ext cx="859923" cy="348997"/>
            <a:chOff x="6203950" y="2956304"/>
            <a:chExt cx="1181775" cy="472193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9" name="Striped Right Arrow 105">
              <a:extLst>
                <a:ext uri="{FF2B5EF4-FFF2-40B4-BE49-F238E27FC236}">
                  <a16:creationId xmlns:a16="http://schemas.microsoft.com/office/drawing/2014/main" id="{161E6DE5-3491-85FB-813F-4E02783EF415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07">
              <a:extLst>
                <a:ext uri="{FF2B5EF4-FFF2-40B4-BE49-F238E27FC236}">
                  <a16:creationId xmlns:a16="http://schemas.microsoft.com/office/drawing/2014/main" id="{98260581-EE2B-EAE2-C682-9177F77ADE83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8">
              <a:extLst>
                <a:ext uri="{FF2B5EF4-FFF2-40B4-BE49-F238E27FC236}">
                  <a16:creationId xmlns:a16="http://schemas.microsoft.com/office/drawing/2014/main" id="{A9116CDA-6D30-F869-F0D6-8A729B090CF7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6FB41A47-78D9-5910-C389-0C4F88899AB2}"/>
              </a:ext>
            </a:extLst>
          </p:cNvPr>
          <p:cNvSpPr txBox="1"/>
          <p:nvPr/>
        </p:nvSpPr>
        <p:spPr>
          <a:xfrm>
            <a:off x="3257661" y="2810666"/>
            <a:ext cx="1905425" cy="1293971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min data acquisition on the three detected hot-spots: </a:t>
            </a:r>
          </a:p>
          <a:p>
            <a:r>
              <a:rPr lang="it-IT" sz="14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Cs, </a:t>
            </a:r>
            <a:r>
              <a:rPr lang="it-IT" sz="14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60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Co, </a:t>
            </a:r>
            <a:r>
              <a:rPr lang="it-IT" sz="1400" b="1" kern="100" baseline="300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22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36.jpeg">
            <a:extLst>
              <a:ext uri="{FF2B5EF4-FFF2-40B4-BE49-F238E27FC236}">
                <a16:creationId xmlns:a16="http://schemas.microsoft.com/office/drawing/2014/main" id="{0B869264-1776-2915-1EDD-E93C4B036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6221" y="1008654"/>
            <a:ext cx="3638052" cy="2371262"/>
          </a:xfrm>
          <a:prstGeom prst="rect">
            <a:avLst/>
          </a:prstGeom>
        </p:spPr>
      </p:pic>
      <p:pic>
        <p:nvPicPr>
          <p:cNvPr id="14" name="image37.jpeg">
            <a:extLst>
              <a:ext uri="{FF2B5EF4-FFF2-40B4-BE49-F238E27FC236}">
                <a16:creationId xmlns:a16="http://schemas.microsoft.com/office/drawing/2014/main" id="{126DEB96-D02C-97D2-B704-A7DC38BA2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1078" y="1562793"/>
            <a:ext cx="3713593" cy="2495746"/>
          </a:xfrm>
          <a:prstGeom prst="rect">
            <a:avLst/>
          </a:prstGeom>
        </p:spPr>
      </p:pic>
      <p:pic>
        <p:nvPicPr>
          <p:cNvPr id="15" name="image38.jpeg">
            <a:extLst>
              <a:ext uri="{FF2B5EF4-FFF2-40B4-BE49-F238E27FC236}">
                <a16:creationId xmlns:a16="http://schemas.microsoft.com/office/drawing/2014/main" id="{7EAF5BCF-B25A-F7DF-91B5-34653C938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8554" y="3273479"/>
            <a:ext cx="3888201" cy="26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2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3DEDA42-CEBD-E5B9-D5FD-3BF40A0CC5A7}"/>
              </a:ext>
            </a:extLst>
          </p:cNvPr>
          <p:cNvSpPr txBox="1"/>
          <p:nvPr/>
        </p:nvSpPr>
        <p:spPr>
          <a:xfrm>
            <a:off x="6101332" y="334163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image39.png">
            <a:extLst>
              <a:ext uri="{FF2B5EF4-FFF2-40B4-BE49-F238E27FC236}">
                <a16:creationId xmlns:a16="http://schemas.microsoft.com/office/drawing/2014/main" id="{D82719A7-1E7D-83BD-0E35-F6667B257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6651"/>
          <a:stretch/>
        </p:blipFill>
        <p:spPr>
          <a:xfrm>
            <a:off x="488796" y="1504991"/>
            <a:ext cx="3011487" cy="3823450"/>
          </a:xfrm>
          <a:prstGeom prst="rect">
            <a:avLst/>
          </a:prstGeom>
        </p:spPr>
      </p:pic>
      <p:sp>
        <p:nvSpPr>
          <p:cNvPr id="67" name="CasellaDiTesto 7">
            <a:extLst>
              <a:ext uri="{FF2B5EF4-FFF2-40B4-BE49-F238E27FC236}">
                <a16:creationId xmlns:a16="http://schemas.microsoft.com/office/drawing/2014/main" id="{1A420986-325E-E9E9-FE38-69B92EE452E7}"/>
              </a:ext>
            </a:extLst>
          </p:cNvPr>
          <p:cNvSpPr txBox="1"/>
          <p:nvPr/>
        </p:nvSpPr>
        <p:spPr>
          <a:xfrm>
            <a:off x="2556912" y="1886901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pic>
        <p:nvPicPr>
          <p:cNvPr id="6" name="image39.png">
            <a:extLst>
              <a:ext uri="{FF2B5EF4-FFF2-40B4-BE49-F238E27FC236}">
                <a16:creationId xmlns:a16="http://schemas.microsoft.com/office/drawing/2014/main" id="{16EA9B06-5CBF-C672-CE49-95335CFFAC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631"/>
          <a:stretch/>
        </p:blipFill>
        <p:spPr>
          <a:xfrm>
            <a:off x="3588773" y="1520091"/>
            <a:ext cx="2918730" cy="3817818"/>
          </a:xfrm>
          <a:prstGeom prst="rect">
            <a:avLst/>
          </a:prstGeom>
        </p:spPr>
      </p:pic>
      <p:sp>
        <p:nvSpPr>
          <p:cNvPr id="69" name="CasellaDiTesto 7">
            <a:extLst>
              <a:ext uri="{FF2B5EF4-FFF2-40B4-BE49-F238E27FC236}">
                <a16:creationId xmlns:a16="http://schemas.microsoft.com/office/drawing/2014/main" id="{DB78BAB6-1C4C-4432-88D9-D7EEB9FD77FB}"/>
              </a:ext>
            </a:extLst>
          </p:cNvPr>
          <p:cNvSpPr txBox="1"/>
          <p:nvPr/>
        </p:nvSpPr>
        <p:spPr>
          <a:xfrm>
            <a:off x="4779796" y="1872093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1C524104-42D1-8729-F423-D0BD161899F2}"/>
              </a:ext>
            </a:extLst>
          </p:cNvPr>
          <p:cNvSpPr txBox="1"/>
          <p:nvPr/>
        </p:nvSpPr>
        <p:spPr>
          <a:xfrm>
            <a:off x="7725247" y="2006436"/>
            <a:ext cx="2932837" cy="2962513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lead scan: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- 15 mins scan;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- 8.3 s/cm speed;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- 2.5 cm min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top detectors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- 2.1 cm min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bottom detectors</a:t>
            </a: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cm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on top of </a:t>
            </a:r>
            <a:r>
              <a:rPr lang="it-IT" sz="14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 source;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Background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subcracted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94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5">
            <a:extLst>
              <a:ext uri="{FF2B5EF4-FFF2-40B4-BE49-F238E27FC236}">
                <a16:creationId xmlns:a16="http://schemas.microsoft.com/office/drawing/2014/main" id="{9901A580-7552-C4A8-0572-14C2BB419368}"/>
              </a:ext>
            </a:extLst>
          </p:cNvPr>
          <p:cNvSpPr txBox="1"/>
          <p:nvPr/>
        </p:nvSpPr>
        <p:spPr>
          <a:xfrm>
            <a:off x="4039607" y="365789"/>
            <a:ext cx="2387007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Rockwell Extra Bold"/>
                <a:cs typeface="Rockwell Extra Bold"/>
              </a:rPr>
              <a:t>Cesio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 in </a:t>
            </a:r>
            <a:r>
              <a:rPr lang="en-US" sz="3200" b="1" dirty="0" err="1">
                <a:solidFill>
                  <a:srgbClr val="7030A0"/>
                </a:solidFill>
                <a:latin typeface="Rockwell Extra Bold"/>
                <a:cs typeface="Rockwell Extra Bold"/>
              </a:rPr>
              <a:t>crociera</a:t>
            </a:r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  <a:p>
            <a:pPr algn="ctr"/>
            <a:endParaRPr lang="en-US" sz="32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3DEDA42-CEBD-E5B9-D5FD-3BF40A0CC5A7}"/>
              </a:ext>
            </a:extLst>
          </p:cNvPr>
          <p:cNvSpPr txBox="1"/>
          <p:nvPr/>
        </p:nvSpPr>
        <p:spPr>
          <a:xfrm>
            <a:off x="6101332" y="334163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85D5EFC-E988-BE27-46C6-F61C5BEE3E4D}"/>
              </a:ext>
            </a:extLst>
          </p:cNvPr>
          <p:cNvGrpSpPr/>
          <p:nvPr/>
        </p:nvGrpSpPr>
        <p:grpSpPr>
          <a:xfrm>
            <a:off x="441921" y="1642643"/>
            <a:ext cx="4692804" cy="2949022"/>
            <a:chOff x="488796" y="1504991"/>
            <a:chExt cx="6018707" cy="3832918"/>
          </a:xfrm>
        </p:grpSpPr>
        <p:pic>
          <p:nvPicPr>
            <p:cNvPr id="5" name="image39.png">
              <a:extLst>
                <a:ext uri="{FF2B5EF4-FFF2-40B4-BE49-F238E27FC236}">
                  <a16:creationId xmlns:a16="http://schemas.microsoft.com/office/drawing/2014/main" id="{D82719A7-1E7D-83BD-0E35-F6667B257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r="66651"/>
            <a:stretch/>
          </p:blipFill>
          <p:spPr>
            <a:xfrm>
              <a:off x="488796" y="1504991"/>
              <a:ext cx="3011487" cy="3823450"/>
            </a:xfrm>
            <a:prstGeom prst="rect">
              <a:avLst/>
            </a:prstGeom>
          </p:spPr>
        </p:pic>
        <p:sp>
          <p:nvSpPr>
            <p:cNvPr id="67" name="CasellaDiTesto 7">
              <a:extLst>
                <a:ext uri="{FF2B5EF4-FFF2-40B4-BE49-F238E27FC236}">
                  <a16:creationId xmlns:a16="http://schemas.microsoft.com/office/drawing/2014/main" id="{1A420986-325E-E9E9-FE38-69B92EE452E7}"/>
                </a:ext>
              </a:extLst>
            </p:cNvPr>
            <p:cNvSpPr txBox="1"/>
            <p:nvPr/>
          </p:nvSpPr>
          <p:spPr>
            <a:xfrm>
              <a:off x="2180548" y="1886901"/>
              <a:ext cx="998534" cy="398323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  <a:latin typeface="Arial"/>
                  <a:cs typeface="Arial"/>
                </a:rPr>
                <a:t>Top</a:t>
              </a:r>
            </a:p>
          </p:txBody>
        </p:sp>
        <p:pic>
          <p:nvPicPr>
            <p:cNvPr id="6" name="image39.png">
              <a:extLst>
                <a:ext uri="{FF2B5EF4-FFF2-40B4-BE49-F238E27FC236}">
                  <a16:creationId xmlns:a16="http://schemas.microsoft.com/office/drawing/2014/main" id="{16EA9B06-5CBF-C672-CE49-95335CFFA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631"/>
            <a:stretch/>
          </p:blipFill>
          <p:spPr>
            <a:xfrm>
              <a:off x="3588773" y="1520091"/>
              <a:ext cx="2918730" cy="3817818"/>
            </a:xfrm>
            <a:prstGeom prst="rect">
              <a:avLst/>
            </a:prstGeom>
          </p:spPr>
        </p:pic>
        <p:sp>
          <p:nvSpPr>
            <p:cNvPr id="69" name="CasellaDiTesto 7">
              <a:extLst>
                <a:ext uri="{FF2B5EF4-FFF2-40B4-BE49-F238E27FC236}">
                  <a16:creationId xmlns:a16="http://schemas.microsoft.com/office/drawing/2014/main" id="{DB78BAB6-1C4C-4432-88D9-D7EEB9FD77FB}"/>
                </a:ext>
              </a:extLst>
            </p:cNvPr>
            <p:cNvSpPr txBox="1"/>
            <p:nvPr/>
          </p:nvSpPr>
          <p:spPr>
            <a:xfrm>
              <a:off x="4387342" y="1872093"/>
              <a:ext cx="1299082" cy="413131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02060"/>
                  </a:solidFill>
                  <a:latin typeface="Arial"/>
                  <a:cs typeface="Arial"/>
                </a:rPr>
                <a:t>Bottom</a:t>
              </a:r>
            </a:p>
          </p:txBody>
        </p:sp>
      </p:grpSp>
      <p:pic>
        <p:nvPicPr>
          <p:cNvPr id="10" name="image40.jpeg">
            <a:extLst>
              <a:ext uri="{FF2B5EF4-FFF2-40B4-BE49-F238E27FC236}">
                <a16:creationId xmlns:a16="http://schemas.microsoft.com/office/drawing/2014/main" id="{9BF6A890-4388-AA26-6FE7-A31032D91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7276" y="1385886"/>
            <a:ext cx="4862986" cy="2937403"/>
          </a:xfrm>
          <a:prstGeom prst="rect">
            <a:avLst/>
          </a:prstGeom>
        </p:spPr>
      </p:pic>
      <p:pic>
        <p:nvPicPr>
          <p:cNvPr id="11" name="image41.png">
            <a:extLst>
              <a:ext uri="{FF2B5EF4-FFF2-40B4-BE49-F238E27FC236}">
                <a16:creationId xmlns:a16="http://schemas.microsoft.com/office/drawing/2014/main" id="{918C4CC6-31F9-40C7-0988-E1645C7A2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2895" y="2617776"/>
            <a:ext cx="5668709" cy="34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E4D8F61C-0E5E-7F39-2536-9F5A47349C49}"/>
              </a:ext>
            </a:extLst>
          </p:cNvPr>
          <p:cNvSpPr txBox="1"/>
          <p:nvPr/>
        </p:nvSpPr>
        <p:spPr>
          <a:xfrm>
            <a:off x="4204497" y="267361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98801A-C346-22B7-9F5A-4327270D39F4}"/>
              </a:ext>
            </a:extLst>
          </p:cNvPr>
          <p:cNvSpPr txBox="1"/>
          <p:nvPr/>
        </p:nvSpPr>
        <p:spPr>
          <a:xfrm>
            <a:off x="6359500" y="213962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719C2A-423E-554C-D263-0FFD64C63A79}"/>
              </a:ext>
            </a:extLst>
          </p:cNvPr>
          <p:cNvSpPr txBox="1"/>
          <p:nvPr/>
        </p:nvSpPr>
        <p:spPr>
          <a:xfrm>
            <a:off x="5291306" y="1887864"/>
            <a:ext cx="1735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</a:t>
            </a:r>
          </a:p>
          <a:p>
            <a:pPr algn="ctr"/>
            <a:r>
              <a:rPr 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top of the </a:t>
            </a:r>
            <a:b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8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6049DE3-0AD8-10F8-92D4-968B828D5FC0}"/>
              </a:ext>
            </a:extLst>
          </p:cNvPr>
          <p:cNvGrpSpPr/>
          <p:nvPr/>
        </p:nvGrpSpPr>
        <p:grpSpPr>
          <a:xfrm>
            <a:off x="5398000" y="3253004"/>
            <a:ext cx="1735292" cy="1466732"/>
            <a:chOff x="3489649" y="1446245"/>
            <a:chExt cx="4385388" cy="3806890"/>
          </a:xfrm>
        </p:grpSpPr>
        <p:pic>
          <p:nvPicPr>
            <p:cNvPr id="5" name="Immagine 4" descr="Immagine che contiene schermata, Policromia, Blu elettrico&#10;&#10;Descrizione generata automaticamente">
              <a:extLst>
                <a:ext uri="{FF2B5EF4-FFF2-40B4-BE49-F238E27FC236}">
                  <a16:creationId xmlns:a16="http://schemas.microsoft.com/office/drawing/2014/main" id="{9E8A4CFE-67A7-BCB3-15BA-328E98438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5" t="56908" r="70305" b="16502"/>
            <a:stretch/>
          </p:blipFill>
          <p:spPr>
            <a:xfrm>
              <a:off x="4348065" y="2332652"/>
              <a:ext cx="2313992" cy="2121161"/>
            </a:xfrm>
            <a:prstGeom prst="rect">
              <a:avLst/>
            </a:prstGeom>
          </p:spPr>
        </p:pic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8296A4AA-29F7-B0B6-0423-EA046D34EEDA}"/>
                </a:ext>
              </a:extLst>
            </p:cNvPr>
            <p:cNvCxnSpPr/>
            <p:nvPr/>
          </p:nvCxnSpPr>
          <p:spPr>
            <a:xfrm>
              <a:off x="5514393" y="1446245"/>
              <a:ext cx="0" cy="3806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EFAE1C97-4484-698F-F6CE-B5F0CA430587}"/>
                </a:ext>
              </a:extLst>
            </p:cNvPr>
            <p:cNvCxnSpPr/>
            <p:nvPr/>
          </p:nvCxnSpPr>
          <p:spPr>
            <a:xfrm>
              <a:off x="3489649" y="3578290"/>
              <a:ext cx="43853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05">
            <a:extLst>
              <a:ext uri="{FF2B5EF4-FFF2-40B4-BE49-F238E27FC236}">
                <a16:creationId xmlns:a16="http://schemas.microsoft.com/office/drawing/2014/main" id="{2863C49A-269A-D9F9-A8F4-D1F557632AD1}"/>
              </a:ext>
            </a:extLst>
          </p:cNvPr>
          <p:cNvGrpSpPr/>
          <p:nvPr/>
        </p:nvGrpSpPr>
        <p:grpSpPr>
          <a:xfrm rot="10800000">
            <a:off x="5418547" y="3275296"/>
            <a:ext cx="632250" cy="253808"/>
            <a:chOff x="6203950" y="2956304"/>
            <a:chExt cx="1181775" cy="472193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18" name="Striped Right Arrow 105">
              <a:extLst>
                <a:ext uri="{FF2B5EF4-FFF2-40B4-BE49-F238E27FC236}">
                  <a16:creationId xmlns:a16="http://schemas.microsoft.com/office/drawing/2014/main" id="{7CE695F4-4AAF-29BF-A0D5-8A5F2FD19657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7">
              <a:extLst>
                <a:ext uri="{FF2B5EF4-FFF2-40B4-BE49-F238E27FC236}">
                  <a16:creationId xmlns:a16="http://schemas.microsoft.com/office/drawing/2014/main" id="{63861593-E698-0645-8311-6DB18DD33FDC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08">
              <a:extLst>
                <a:ext uri="{FF2B5EF4-FFF2-40B4-BE49-F238E27FC236}">
                  <a16:creationId xmlns:a16="http://schemas.microsoft.com/office/drawing/2014/main" id="{45183CAA-E167-3CE3-5302-56DD3AF00805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triped Right Arrow 105">
            <a:extLst>
              <a:ext uri="{FF2B5EF4-FFF2-40B4-BE49-F238E27FC236}">
                <a16:creationId xmlns:a16="http://schemas.microsoft.com/office/drawing/2014/main" id="{F28C1623-3BF0-4C0B-EE39-ACBCA7C071B7}"/>
              </a:ext>
            </a:extLst>
          </p:cNvPr>
          <p:cNvSpPr/>
          <p:nvPr/>
        </p:nvSpPr>
        <p:spPr>
          <a:xfrm rot="5400000" flipH="1">
            <a:off x="6676117" y="3671924"/>
            <a:ext cx="432136" cy="312496"/>
          </a:xfrm>
          <a:prstGeom prst="bent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  <a:sp3d extrusionH="38100">
            <a:bevelT w="38100" h="152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0A4D75-DE0C-1C72-6269-02C6BEEFEEAC}"/>
              </a:ext>
            </a:extLst>
          </p:cNvPr>
          <p:cNvCxnSpPr>
            <a:cxnSpLocks/>
          </p:cNvCxnSpPr>
          <p:nvPr/>
        </p:nvCxnSpPr>
        <p:spPr>
          <a:xfrm flipV="1">
            <a:off x="6835920" y="2435276"/>
            <a:ext cx="1164622" cy="544815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8924E0-C63C-818B-E386-0A0D42BC0C17}"/>
              </a:ext>
            </a:extLst>
          </p:cNvPr>
          <p:cNvCxnSpPr>
            <a:cxnSpLocks/>
          </p:cNvCxnSpPr>
          <p:nvPr/>
        </p:nvCxnSpPr>
        <p:spPr>
          <a:xfrm flipH="1" flipV="1">
            <a:off x="1896810" y="2032147"/>
            <a:ext cx="3501190" cy="326042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50.jpeg">
            <a:extLst>
              <a:ext uri="{FF2B5EF4-FFF2-40B4-BE49-F238E27FC236}">
                <a16:creationId xmlns:a16="http://schemas.microsoft.com/office/drawing/2014/main" id="{F15B4B0C-CC22-4B60-4650-70066E0A2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017" y="937675"/>
            <a:ext cx="4119111" cy="2638321"/>
          </a:xfrm>
          <a:prstGeom prst="rect">
            <a:avLst/>
          </a:prstGeom>
        </p:spPr>
      </p:pic>
      <p:pic>
        <p:nvPicPr>
          <p:cNvPr id="12" name="image52.jpeg">
            <a:extLst>
              <a:ext uri="{FF2B5EF4-FFF2-40B4-BE49-F238E27FC236}">
                <a16:creationId xmlns:a16="http://schemas.microsoft.com/office/drawing/2014/main" id="{52CA8AFD-A134-51A1-0FC2-58424FEF4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872" y="1122005"/>
            <a:ext cx="4082110" cy="2597707"/>
          </a:xfrm>
          <a:prstGeom prst="rect">
            <a:avLst/>
          </a:prstGeom>
        </p:spPr>
      </p:pic>
      <p:pic>
        <p:nvPicPr>
          <p:cNvPr id="13" name="image51.jpeg">
            <a:extLst>
              <a:ext uri="{FF2B5EF4-FFF2-40B4-BE49-F238E27FC236}">
                <a16:creationId xmlns:a16="http://schemas.microsoft.com/office/drawing/2014/main" id="{F06D3257-FB95-E597-5687-4D4C5C2CE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132" y="3569108"/>
            <a:ext cx="4119110" cy="2609919"/>
          </a:xfrm>
          <a:prstGeom prst="rect">
            <a:avLst/>
          </a:prstGeom>
        </p:spPr>
      </p:pic>
      <p:pic>
        <p:nvPicPr>
          <p:cNvPr id="15" name="image53.jpeg">
            <a:extLst>
              <a:ext uri="{FF2B5EF4-FFF2-40B4-BE49-F238E27FC236}">
                <a16:creationId xmlns:a16="http://schemas.microsoft.com/office/drawing/2014/main" id="{BB238012-42B8-8DBE-080B-14AB8CED4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760" y="3659964"/>
            <a:ext cx="4119104" cy="25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E4D8F61C-0E5E-7F39-2536-9F5A47349C49}"/>
              </a:ext>
            </a:extLst>
          </p:cNvPr>
          <p:cNvSpPr txBox="1"/>
          <p:nvPr/>
        </p:nvSpPr>
        <p:spPr>
          <a:xfrm>
            <a:off x="4204497" y="267361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98801A-C346-22B7-9F5A-4327270D39F4}"/>
              </a:ext>
            </a:extLst>
          </p:cNvPr>
          <p:cNvSpPr txBox="1"/>
          <p:nvPr/>
        </p:nvSpPr>
        <p:spPr>
          <a:xfrm>
            <a:off x="6317911" y="205150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hot spots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findings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FC21DDC-A2B9-F573-DB34-799C9425F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663444"/>
              </p:ext>
            </p:extLst>
          </p:nvPr>
        </p:nvGraphicFramePr>
        <p:xfrm>
          <a:off x="2968518" y="1018391"/>
          <a:ext cx="6597224" cy="5090160"/>
        </p:xfrm>
        <a:graphic>
          <a:graphicData uri="http://schemas.openxmlformats.org/drawingml/2006/table">
            <a:tbl>
              <a:tblPr firstRow="1" bandRow="1"/>
              <a:tblGrid>
                <a:gridCol w="2750061">
                  <a:extLst>
                    <a:ext uri="{9D8B030D-6E8A-4147-A177-3AD203B41FA5}">
                      <a16:colId xmlns:a16="http://schemas.microsoft.com/office/drawing/2014/main" val="274368946"/>
                    </a:ext>
                  </a:extLst>
                </a:gridCol>
                <a:gridCol w="2033291">
                  <a:extLst>
                    <a:ext uri="{9D8B030D-6E8A-4147-A177-3AD203B41FA5}">
                      <a16:colId xmlns:a16="http://schemas.microsoft.com/office/drawing/2014/main" val="23332121"/>
                    </a:ext>
                  </a:extLst>
                </a:gridCol>
                <a:gridCol w="1813872">
                  <a:extLst>
                    <a:ext uri="{9D8B030D-6E8A-4147-A177-3AD203B41FA5}">
                      <a16:colId xmlns:a16="http://schemas.microsoft.com/office/drawing/2014/main" val="1812243787"/>
                    </a:ext>
                  </a:extLst>
                </a:gridCol>
              </a:tblGrid>
              <a:tr h="166948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± </a:t>
                      </a:r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s</a:t>
                      </a:r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</a:t>
                      </a:r>
                    </a:p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[cm]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± </a:t>
                      </a:r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s</a:t>
                      </a:r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</a:p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[cm]</a:t>
                      </a:r>
                    </a:p>
                    <a:p>
                      <a:pPr algn="ctr"/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093360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Cs top</a:t>
                      </a:r>
                      <a:endParaRPr lang="it-IT" sz="1600" b="1" kern="1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 ± 2.7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804351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Cs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 ± 3.8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700903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 top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 ± 2.8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656305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30.7 ± 3.6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 ± 3.0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85169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Na top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 ± 2.8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714244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Na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 ± 3.7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 ± 3.3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070236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Cs lead top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 ± 2.5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 ± 2.1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9949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Cs lead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 ± 3.7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 ± 3.1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04383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 lead top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 ± 2.9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 ± 2.8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593898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 lead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 ± 3.7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15842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Na lead top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71.9 ± 3.1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 ± 2.7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823260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kern="100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it-IT" sz="1600" b="1" kern="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Na lead bottom</a:t>
                      </a:r>
                      <a:endParaRPr lang="it-IT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71.9 ± 3.6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 ± 3.2</a:t>
                      </a:r>
                    </a:p>
                  </a:txBody>
                  <a:tcPr anchor="ctr">
                    <a:solidFill>
                      <a:srgbClr val="FFE181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77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id="{B9F4AEDC-5613-9389-DFB0-293B140BC36B}"/>
              </a:ext>
            </a:extLst>
          </p:cNvPr>
          <p:cNvSpPr txBox="1"/>
          <p:nvPr/>
        </p:nvSpPr>
        <p:spPr>
          <a:xfrm>
            <a:off x="4204497" y="267361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6A07DE-70A9-0077-51B3-21635A9DDBDF}"/>
              </a:ext>
            </a:extLst>
          </p:cNvPr>
          <p:cNvSpPr txBox="1"/>
          <p:nvPr/>
        </p:nvSpPr>
        <p:spPr>
          <a:xfrm>
            <a:off x="6325766" y="286884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ROI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drawing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&amp; (S – B)/B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045FBA4-8878-0801-285B-E7D7C146A05E}"/>
              </a:ext>
            </a:extLst>
          </p:cNvPr>
          <p:cNvGrpSpPr/>
          <p:nvPr/>
        </p:nvGrpSpPr>
        <p:grpSpPr>
          <a:xfrm>
            <a:off x="459145" y="1384984"/>
            <a:ext cx="3441034" cy="4725159"/>
            <a:chOff x="493685" y="1215849"/>
            <a:chExt cx="3441034" cy="4725159"/>
          </a:xfrm>
        </p:grpSpPr>
        <p:pic>
          <p:nvPicPr>
            <p:cNvPr id="22" name="Immagine 21" descr="Immagine che contiene testo, schermata, Policromia&#10;&#10;Descrizione generata automaticamente">
              <a:extLst>
                <a:ext uri="{FF2B5EF4-FFF2-40B4-BE49-F238E27FC236}">
                  <a16:creationId xmlns:a16="http://schemas.microsoft.com/office/drawing/2014/main" id="{84873B2B-8035-45B4-FFEB-F8E5401D1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85" y="1623527"/>
              <a:ext cx="3441034" cy="4317481"/>
            </a:xfrm>
            <a:prstGeom prst="rect">
              <a:avLst/>
            </a:prstGeom>
          </p:spPr>
        </p:pic>
        <p:sp>
          <p:nvSpPr>
            <p:cNvPr id="30" name="Rectangle 164">
              <a:extLst>
                <a:ext uri="{FF2B5EF4-FFF2-40B4-BE49-F238E27FC236}">
                  <a16:creationId xmlns:a16="http://schemas.microsoft.com/office/drawing/2014/main" id="{E30555A5-E13E-FB4E-064F-2A89DCA66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083" y="1215849"/>
              <a:ext cx="1985247" cy="324000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Background </a:t>
              </a:r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scan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AE6ABED-517C-37CC-A828-C18A6EB7981A}"/>
              </a:ext>
            </a:extLst>
          </p:cNvPr>
          <p:cNvGrpSpPr/>
          <p:nvPr/>
        </p:nvGrpSpPr>
        <p:grpSpPr>
          <a:xfrm>
            <a:off x="4326026" y="1213795"/>
            <a:ext cx="3623656" cy="4826742"/>
            <a:chOff x="4326026" y="1213795"/>
            <a:chExt cx="3391866" cy="4826742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AF9818B-C49D-0F37-31D2-DC5FD5CB923F}"/>
                </a:ext>
              </a:extLst>
            </p:cNvPr>
            <p:cNvGrpSpPr/>
            <p:nvPr/>
          </p:nvGrpSpPr>
          <p:grpSpPr>
            <a:xfrm>
              <a:off x="4326026" y="1716315"/>
              <a:ext cx="3391866" cy="4324222"/>
              <a:chOff x="4002615" y="1202207"/>
              <a:chExt cx="3391866" cy="4324222"/>
            </a:xfrm>
          </p:grpSpPr>
          <p:pic>
            <p:nvPicPr>
              <p:cNvPr id="24" name="Immagine 23" descr="Immagine che contiene testo, Policromia, schermata, diagramma&#10;&#10;Descrizione generata automaticamente">
                <a:extLst>
                  <a:ext uri="{FF2B5EF4-FFF2-40B4-BE49-F238E27FC236}">
                    <a16:creationId xmlns:a16="http://schemas.microsoft.com/office/drawing/2014/main" id="{F2669907-6CFB-4758-C6E6-A1B3AA359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8507" y="1202207"/>
                <a:ext cx="3325974" cy="2193444"/>
              </a:xfrm>
              <a:prstGeom prst="rect">
                <a:avLst/>
              </a:prstGeom>
            </p:spPr>
          </p:pic>
          <p:pic>
            <p:nvPicPr>
              <p:cNvPr id="26" name="Immagine 25" descr="Immagine che contiene testo, Policromia, diagramma, schermata&#10;&#10;Descrizione generata automaticamente">
                <a:extLst>
                  <a:ext uri="{FF2B5EF4-FFF2-40B4-BE49-F238E27FC236}">
                    <a16:creationId xmlns:a16="http://schemas.microsoft.com/office/drawing/2014/main" id="{9E2212CC-D7F4-9F62-FB4B-733BD454B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2615" y="3332985"/>
                <a:ext cx="3391866" cy="2193444"/>
              </a:xfrm>
              <a:prstGeom prst="rect">
                <a:avLst/>
              </a:prstGeom>
            </p:spPr>
          </p:pic>
        </p:grpSp>
        <p:sp>
          <p:nvSpPr>
            <p:cNvPr id="31" name="Rectangle 164">
              <a:extLst>
                <a:ext uri="{FF2B5EF4-FFF2-40B4-BE49-F238E27FC236}">
                  <a16:creationId xmlns:a16="http://schemas.microsoft.com/office/drawing/2014/main" id="{85E12EF3-8E2D-AE56-FA20-77804E8A0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207" y="1213795"/>
              <a:ext cx="1777540" cy="340519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Sources free </a:t>
              </a:r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scan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40135378-7678-2CE7-B990-151E2ADED376}"/>
              </a:ext>
            </a:extLst>
          </p:cNvPr>
          <p:cNvGrpSpPr/>
          <p:nvPr/>
        </p:nvGrpSpPr>
        <p:grpSpPr>
          <a:xfrm>
            <a:off x="8340989" y="1213796"/>
            <a:ext cx="3391866" cy="4776978"/>
            <a:chOff x="8340989" y="1213796"/>
            <a:chExt cx="3391866" cy="4776978"/>
          </a:xfrm>
        </p:grpSpPr>
        <p:pic>
          <p:nvPicPr>
            <p:cNvPr id="28" name="Immagine 27" descr="Immagine che contiene testo, Policromia, schermata, diagramma&#10;&#10;Descrizione generata automaticamente">
              <a:extLst>
                <a:ext uri="{FF2B5EF4-FFF2-40B4-BE49-F238E27FC236}">
                  <a16:creationId xmlns:a16="http://schemas.microsoft.com/office/drawing/2014/main" id="{E2223BA4-D994-A7AE-816A-744D38498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0989" y="1716316"/>
              <a:ext cx="3391866" cy="4274458"/>
            </a:xfrm>
            <a:prstGeom prst="rect">
              <a:avLst/>
            </a:prstGeom>
          </p:spPr>
        </p:pic>
        <p:sp>
          <p:nvSpPr>
            <p:cNvPr id="32" name="Rectangle 164">
              <a:extLst>
                <a:ext uri="{FF2B5EF4-FFF2-40B4-BE49-F238E27FC236}">
                  <a16:creationId xmlns:a16="http://schemas.microsoft.com/office/drawing/2014/main" id="{56628264-6244-AA5E-2C73-7704CF7E7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6969" y="1213796"/>
              <a:ext cx="2218136" cy="340519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kern="100" baseline="30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137</a:t>
              </a:r>
              <a:r>
                <a:rPr lang="it-IT" sz="14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Cs lead </a:t>
              </a:r>
              <a:r>
                <a:rPr lang="it-IT" sz="1400" b="1" kern="1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shielded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666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o 46">
            <a:extLst>
              <a:ext uri="{FF2B5EF4-FFF2-40B4-BE49-F238E27FC236}">
                <a16:creationId xmlns:a16="http://schemas.microsoft.com/office/drawing/2014/main" id="{16CDB706-09F1-A362-4473-A289438C1D81}"/>
              </a:ext>
            </a:extLst>
          </p:cNvPr>
          <p:cNvGrpSpPr/>
          <p:nvPr/>
        </p:nvGrpSpPr>
        <p:grpSpPr>
          <a:xfrm>
            <a:off x="944921" y="3678504"/>
            <a:ext cx="2311215" cy="1722612"/>
            <a:chOff x="806228" y="1065494"/>
            <a:chExt cx="2311215" cy="1722612"/>
          </a:xfrm>
        </p:grpSpPr>
        <p:sp>
          <p:nvSpPr>
            <p:cNvPr id="25" name="Rectangle 164">
              <a:extLst>
                <a:ext uri="{FF2B5EF4-FFF2-40B4-BE49-F238E27FC236}">
                  <a16:creationId xmlns:a16="http://schemas.microsoft.com/office/drawing/2014/main" id="{FE10BE42-F31B-CE62-0A92-2C87CD6A4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213" y="1065494"/>
              <a:ext cx="1985247" cy="324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Background </a:t>
              </a:r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scan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  <p:sp>
          <p:nvSpPr>
            <p:cNvPr id="29" name="CasellaDiTesto 7">
              <a:extLst>
                <a:ext uri="{FF2B5EF4-FFF2-40B4-BE49-F238E27FC236}">
                  <a16:creationId xmlns:a16="http://schemas.microsoft.com/office/drawing/2014/main" id="{F264D707-1B3B-C9C5-01A0-639621973D98}"/>
                </a:ext>
              </a:extLst>
            </p:cNvPr>
            <p:cNvSpPr txBox="1"/>
            <p:nvPr/>
          </p:nvSpPr>
          <p:spPr>
            <a:xfrm>
              <a:off x="806228" y="2447587"/>
              <a:ext cx="2311215" cy="340519"/>
            </a:xfrm>
            <a:prstGeom prst="roundRect">
              <a:avLst/>
            </a:prstGeom>
            <a:solidFill>
              <a:srgbClr val="FDC74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NO sources on the </a:t>
              </a:r>
              <a:r>
                <a:rPr lang="it-IT" sz="1400" b="1" dirty="0" err="1">
                  <a:solidFill>
                    <a:srgbClr val="002060"/>
                  </a:solidFill>
                  <a:latin typeface="Arial"/>
                  <a:cs typeface="Arial"/>
                </a:rPr>
                <a:t>table</a:t>
              </a:r>
              <a:endParaRPr lang="it-IT" sz="14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grpSp>
          <p:nvGrpSpPr>
            <p:cNvPr id="30" name="Group 105">
              <a:extLst>
                <a:ext uri="{FF2B5EF4-FFF2-40B4-BE49-F238E27FC236}">
                  <a16:creationId xmlns:a16="http://schemas.microsoft.com/office/drawing/2014/main" id="{1B570DAC-0A8D-5335-C412-452241572135}"/>
                </a:ext>
              </a:extLst>
            </p:cNvPr>
            <p:cNvGrpSpPr/>
            <p:nvPr/>
          </p:nvGrpSpPr>
          <p:grpSpPr>
            <a:xfrm rot="5400000">
              <a:off x="1665380" y="1796370"/>
              <a:ext cx="704236" cy="261301"/>
              <a:chOff x="6203950" y="2956303"/>
              <a:chExt cx="1181769" cy="472193"/>
            </a:xfrm>
            <a:solidFill>
              <a:srgbClr val="F56309"/>
            </a:solidFill>
            <a:scene3d>
              <a:camera prst="orthographicFront">
                <a:rot lat="21000000" lon="21000000" rev="90000"/>
              </a:camera>
              <a:lightRig rig="threePt" dir="t">
                <a:rot lat="0" lon="0" rev="13500000"/>
              </a:lightRig>
            </a:scene3d>
          </p:grpSpPr>
          <p:sp>
            <p:nvSpPr>
              <p:cNvPr id="31" name="Striped Right Arrow 105">
                <a:extLst>
                  <a:ext uri="{FF2B5EF4-FFF2-40B4-BE49-F238E27FC236}">
                    <a16:creationId xmlns:a16="http://schemas.microsoft.com/office/drawing/2014/main" id="{56D65FBA-A598-794E-883E-A05613FE5C4C}"/>
                  </a:ext>
                </a:extLst>
              </p:cNvPr>
              <p:cNvSpPr/>
              <p:nvPr/>
            </p:nvSpPr>
            <p:spPr>
              <a:xfrm>
                <a:off x="6482081" y="2956303"/>
                <a:ext cx="903638" cy="472193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107">
                <a:extLst>
                  <a:ext uri="{FF2B5EF4-FFF2-40B4-BE49-F238E27FC236}">
                    <a16:creationId xmlns:a16="http://schemas.microsoft.com/office/drawing/2014/main" id="{1E66A214-893D-C84C-37E6-163E087EB4ED}"/>
                  </a:ext>
                </a:extLst>
              </p:cNvPr>
              <p:cNvSpPr/>
              <p:nvPr/>
            </p:nvSpPr>
            <p:spPr>
              <a:xfrm>
                <a:off x="6340475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108">
                <a:extLst>
                  <a:ext uri="{FF2B5EF4-FFF2-40B4-BE49-F238E27FC236}">
                    <a16:creationId xmlns:a16="http://schemas.microsoft.com/office/drawing/2014/main" id="{C135A0CA-F665-6F7E-5865-620781AF1EA8}"/>
                  </a:ext>
                </a:extLst>
              </p:cNvPr>
              <p:cNvSpPr/>
              <p:nvPr/>
            </p:nvSpPr>
            <p:spPr>
              <a:xfrm>
                <a:off x="6203950" y="3075249"/>
                <a:ext cx="85725" cy="2362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p3d extrusionH="38100">
                <a:bevelT w="38100" h="152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83E4DA5A-7D4B-54C0-0C28-26A28300BC72}"/>
              </a:ext>
            </a:extLst>
          </p:cNvPr>
          <p:cNvGrpSpPr/>
          <p:nvPr/>
        </p:nvGrpSpPr>
        <p:grpSpPr>
          <a:xfrm>
            <a:off x="6054498" y="564291"/>
            <a:ext cx="3529584" cy="2258614"/>
            <a:chOff x="546797" y="3244244"/>
            <a:chExt cx="3529584" cy="2258614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A582B498-70E4-5CAD-8C52-E5CA2ED01A71}"/>
                </a:ext>
              </a:extLst>
            </p:cNvPr>
            <p:cNvGrpSpPr/>
            <p:nvPr/>
          </p:nvGrpSpPr>
          <p:grpSpPr>
            <a:xfrm>
              <a:off x="643053" y="3830248"/>
              <a:ext cx="2968431" cy="1377953"/>
              <a:chOff x="534836" y="3244289"/>
              <a:chExt cx="2968431" cy="1377953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F5B21EA5-D862-0C5E-3657-280116A54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3918" y="3244289"/>
                <a:ext cx="616848" cy="555163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32DE1727-CC14-333A-DE53-CB066CD32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43507"/>
              <a:stretch/>
            </p:blipFill>
            <p:spPr>
              <a:xfrm>
                <a:off x="2817408" y="3748289"/>
                <a:ext cx="685859" cy="505675"/>
              </a:xfrm>
              <a:prstGeom prst="rect">
                <a:avLst/>
              </a:prstGeom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64B366D2-76E8-084A-2FF3-ABD3181DD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836" y="4062458"/>
                <a:ext cx="733510" cy="559784"/>
              </a:xfrm>
              <a:prstGeom prst="rect">
                <a:avLst/>
              </a:prstGeom>
            </p:spPr>
          </p:pic>
        </p:grpSp>
        <p:sp>
          <p:nvSpPr>
            <p:cNvPr id="45" name="Rectangle 164">
              <a:extLst>
                <a:ext uri="{FF2B5EF4-FFF2-40B4-BE49-F238E27FC236}">
                  <a16:creationId xmlns:a16="http://schemas.microsoft.com/office/drawing/2014/main" id="{8EC57307-2FEE-06B7-453C-93643B528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580" y="3244244"/>
              <a:ext cx="2807904" cy="340519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Sources position on </a:t>
              </a:r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table</a:t>
              </a:r>
              <a:endPara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5D433435-C530-04EC-58F2-415441A423E8}"/>
                </a:ext>
              </a:extLst>
            </p:cNvPr>
            <p:cNvSpPr/>
            <p:nvPr/>
          </p:nvSpPr>
          <p:spPr>
            <a:xfrm>
              <a:off x="546797" y="3675934"/>
              <a:ext cx="3529584" cy="18269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DA06BBB4-F3EF-3E56-E070-EB3A47694285}"/>
              </a:ext>
            </a:extLst>
          </p:cNvPr>
          <p:cNvGrpSpPr/>
          <p:nvPr/>
        </p:nvGrpSpPr>
        <p:grpSpPr>
          <a:xfrm>
            <a:off x="4339028" y="2806222"/>
            <a:ext cx="7852972" cy="3047615"/>
            <a:chOff x="4071898" y="2230898"/>
            <a:chExt cx="7852972" cy="3047615"/>
          </a:xfrm>
        </p:grpSpPr>
        <p:pic>
          <p:nvPicPr>
            <p:cNvPr id="33" name="Immagine 32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C9B0C554-2CD5-B0BD-29D8-3385C883B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1" b="11589"/>
            <a:stretch/>
          </p:blipFill>
          <p:spPr>
            <a:xfrm>
              <a:off x="4071898" y="2608212"/>
              <a:ext cx="3664159" cy="2311583"/>
            </a:xfrm>
            <a:prstGeom prst="rect">
              <a:avLst/>
            </a:prstGeom>
          </p:spPr>
        </p:pic>
        <p:pic>
          <p:nvPicPr>
            <p:cNvPr id="43" name="Immagine 42" descr="Immagine che contiene schermata, Rettangolo, testo&#10;&#10;Descrizione generata automaticamente">
              <a:extLst>
                <a:ext uri="{FF2B5EF4-FFF2-40B4-BE49-F238E27FC236}">
                  <a16:creationId xmlns:a16="http://schemas.microsoft.com/office/drawing/2014/main" id="{4F4E84B6-9464-C545-8A55-58F23025B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5" b="10746"/>
            <a:stretch/>
          </p:blipFill>
          <p:spPr>
            <a:xfrm>
              <a:off x="8003869" y="2552359"/>
              <a:ext cx="3921001" cy="2339481"/>
            </a:xfrm>
            <a:prstGeom prst="rect">
              <a:avLst/>
            </a:prstGeom>
          </p:spPr>
        </p:pic>
        <p:sp>
          <p:nvSpPr>
            <p:cNvPr id="26" name="Rectangle 164">
              <a:extLst>
                <a:ext uri="{FF2B5EF4-FFF2-40B4-BE49-F238E27FC236}">
                  <a16:creationId xmlns:a16="http://schemas.microsoft.com/office/drawing/2014/main" id="{103E8CC4-B637-3FFD-A8EF-0EB5B7B08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901" y="2314890"/>
              <a:ext cx="2206096" cy="374571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Sources free </a:t>
              </a:r>
              <a:r>
                <a:rPr lang="it-IT" sz="16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scan</a:t>
              </a:r>
              <a:endParaRPr lang="it-IT" sz="16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  <p:sp>
          <p:nvSpPr>
            <p:cNvPr id="28" name="Rectangle 164">
              <a:extLst>
                <a:ext uri="{FF2B5EF4-FFF2-40B4-BE49-F238E27FC236}">
                  <a16:creationId xmlns:a16="http://schemas.microsoft.com/office/drawing/2014/main" id="{D20DB195-EE28-75ED-8805-78CC1A59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3631" y="2230898"/>
              <a:ext cx="2218136" cy="374571"/>
            </a:xfrm>
            <a:prstGeom prst="round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ACCBF9">
                  <a:alpha val="74998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kern="100" baseline="30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137</a:t>
              </a:r>
              <a:r>
                <a:rPr lang="it-IT" sz="16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Cs lead </a:t>
              </a:r>
              <a:r>
                <a:rPr lang="it-IT" sz="1600" b="1" kern="1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shielded</a:t>
              </a:r>
              <a:endParaRPr lang="it-IT" sz="16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endParaRP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8D09B764-A919-6D96-32A1-58D393DFA818}"/>
                </a:ext>
              </a:extLst>
            </p:cNvPr>
            <p:cNvSpPr/>
            <p:nvPr/>
          </p:nvSpPr>
          <p:spPr>
            <a:xfrm>
              <a:off x="4216789" y="2984403"/>
              <a:ext cx="3096000" cy="1620000"/>
            </a:xfrm>
            <a:prstGeom prst="rect">
              <a:avLst/>
            </a:prstGeom>
            <a:noFill/>
            <a:ln w="38100">
              <a:solidFill>
                <a:srgbClr val="22B1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81B88BA1-E711-1692-9010-13D260E548E0}"/>
                </a:ext>
              </a:extLst>
            </p:cNvPr>
            <p:cNvSpPr/>
            <p:nvPr/>
          </p:nvSpPr>
          <p:spPr>
            <a:xfrm>
              <a:off x="8126348" y="2945499"/>
              <a:ext cx="3096000" cy="1620000"/>
            </a:xfrm>
            <a:prstGeom prst="rect">
              <a:avLst/>
            </a:prstGeom>
            <a:noFill/>
            <a:ln w="38100">
              <a:solidFill>
                <a:srgbClr val="22B1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4CC1912-9BB6-DF87-BF5F-601567377C1C}"/>
                </a:ext>
              </a:extLst>
            </p:cNvPr>
            <p:cNvSpPr txBox="1"/>
            <p:nvPr/>
          </p:nvSpPr>
          <p:spPr>
            <a:xfrm>
              <a:off x="5265161" y="4909181"/>
              <a:ext cx="130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108 cm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582A5487-F661-EA09-B9C6-DAEDA2B66865}"/>
                </a:ext>
              </a:extLst>
            </p:cNvPr>
            <p:cNvSpPr txBox="1"/>
            <p:nvPr/>
          </p:nvSpPr>
          <p:spPr>
            <a:xfrm>
              <a:off x="9311244" y="4862538"/>
              <a:ext cx="1306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108 cm</a:t>
              </a:r>
            </a:p>
          </p:txBody>
        </p: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F060CE2-306B-6DE3-5ADF-4224BA49DF75}"/>
              </a:ext>
            </a:extLst>
          </p:cNvPr>
          <p:cNvSpPr txBox="1"/>
          <p:nvPr/>
        </p:nvSpPr>
        <p:spPr>
          <a:xfrm rot="16200000">
            <a:off x="3568661" y="4170495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(64 cm)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4E6C4C0-A7E9-EB5F-3742-2E60322C6AF3}"/>
              </a:ext>
            </a:extLst>
          </p:cNvPr>
          <p:cNvSpPr txBox="1"/>
          <p:nvPr/>
        </p:nvSpPr>
        <p:spPr>
          <a:xfrm rot="16200000">
            <a:off x="7511197" y="4012813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(64 cm)</a:t>
            </a: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C4ABEBCD-B007-054D-D256-3E12F79B4052}"/>
              </a:ext>
            </a:extLst>
          </p:cNvPr>
          <p:cNvSpPr txBox="1"/>
          <p:nvPr/>
        </p:nvSpPr>
        <p:spPr>
          <a:xfrm>
            <a:off x="460231" y="604205"/>
            <a:ext cx="3653220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endParaRPr lang="en-US" sz="2000" b="1" dirty="0">
              <a:solidFill>
                <a:srgbClr val="7030A0"/>
              </a:solidFill>
              <a:latin typeface="Rockwell Extra Bold"/>
              <a:cs typeface="Rockwell Extra Bold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DAE7A0FE-773D-F53E-3AB9-B0ABCBF7C538}"/>
              </a:ext>
            </a:extLst>
          </p:cNvPr>
          <p:cNvSpPr txBox="1"/>
          <p:nvPr/>
        </p:nvSpPr>
        <p:spPr>
          <a:xfrm>
            <a:off x="817555" y="1157481"/>
            <a:ext cx="3175765" cy="166854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Preliminary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results</a:t>
            </a:r>
            <a:b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</a:b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Background 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scan</a:t>
            </a: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Sources on top of the 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table</a:t>
            </a:r>
            <a:endParaRPr lang="it-IT" sz="1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Shielded</a:t>
            </a: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4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137</a:t>
            </a:r>
            <a:r>
              <a:rPr lang="it-IT" sz="1400" b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Cs</a:t>
            </a: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 source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35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5">
            <a:extLst>
              <a:ext uri="{FF2B5EF4-FFF2-40B4-BE49-F238E27FC236}">
                <a16:creationId xmlns:a16="http://schemas.microsoft.com/office/drawing/2014/main" id="{F9663178-6A54-06D2-354A-1E52938B39AD}"/>
              </a:ext>
            </a:extLst>
          </p:cNvPr>
          <p:cNvSpPr txBox="1"/>
          <p:nvPr/>
        </p:nvSpPr>
        <p:spPr>
          <a:xfrm>
            <a:off x="4342718" y="241187"/>
            <a:ext cx="23870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32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32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4D5CFE3-E431-2EE1-0C8E-991C7E32CD37}"/>
              </a:ext>
            </a:extLst>
          </p:cNvPr>
          <p:cNvSpPr txBox="1"/>
          <p:nvPr/>
        </p:nvSpPr>
        <p:spPr>
          <a:xfrm>
            <a:off x="6404233" y="258544"/>
            <a:ext cx="3247831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Final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operational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tests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measurements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1" name="Immagine 5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0A2983D-1EEB-4ECE-F682-4761B533AD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" y="983198"/>
            <a:ext cx="4196320" cy="2905654"/>
          </a:xfrm>
          <a:prstGeom prst="rect">
            <a:avLst/>
          </a:prstGeom>
        </p:spPr>
      </p:pic>
      <p:pic>
        <p:nvPicPr>
          <p:cNvPr id="53" name="Immagine 5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202695CC-DBB2-D5F5-5F9D-63D493F0B3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9" y="3510284"/>
            <a:ext cx="4131507" cy="2715097"/>
          </a:xfrm>
          <a:prstGeom prst="rect">
            <a:avLst/>
          </a:prstGeom>
        </p:spPr>
      </p:pic>
      <p:sp>
        <p:nvSpPr>
          <p:cNvPr id="54" name="CasellaDiTesto 7">
            <a:extLst>
              <a:ext uri="{FF2B5EF4-FFF2-40B4-BE49-F238E27FC236}">
                <a16:creationId xmlns:a16="http://schemas.microsoft.com/office/drawing/2014/main" id="{C8F1C2D7-A2D1-3883-BC82-CCE489F01231}"/>
              </a:ext>
            </a:extLst>
          </p:cNvPr>
          <p:cNvSpPr txBox="1"/>
          <p:nvPr/>
        </p:nvSpPr>
        <p:spPr>
          <a:xfrm>
            <a:off x="3267235" y="2797697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55" name="CasellaDiTesto 7">
            <a:extLst>
              <a:ext uri="{FF2B5EF4-FFF2-40B4-BE49-F238E27FC236}">
                <a16:creationId xmlns:a16="http://schemas.microsoft.com/office/drawing/2014/main" id="{90BA6F38-4B1B-2A9D-6B07-4B6D6F517079}"/>
              </a:ext>
            </a:extLst>
          </p:cNvPr>
          <p:cNvSpPr txBox="1"/>
          <p:nvPr/>
        </p:nvSpPr>
        <p:spPr>
          <a:xfrm>
            <a:off x="2982777" y="5396884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pic>
        <p:nvPicPr>
          <p:cNvPr id="57" name="Immagine 56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D8937B97-7573-7C7B-BAF0-F1684CFC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24" y="1003361"/>
            <a:ext cx="3964656" cy="2851909"/>
          </a:xfrm>
          <a:prstGeom prst="rect">
            <a:avLst/>
          </a:prstGeom>
        </p:spPr>
      </p:pic>
      <p:pic>
        <p:nvPicPr>
          <p:cNvPr id="59" name="Immagine 58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F8C5979E-5E67-B1B4-47AF-21C1DA907E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16" y="3656399"/>
            <a:ext cx="3916537" cy="2674805"/>
          </a:xfrm>
          <a:prstGeom prst="rect">
            <a:avLst/>
          </a:prstGeom>
        </p:spPr>
      </p:pic>
      <p:sp>
        <p:nvSpPr>
          <p:cNvPr id="60" name="CasellaDiTesto 7">
            <a:extLst>
              <a:ext uri="{FF2B5EF4-FFF2-40B4-BE49-F238E27FC236}">
                <a16:creationId xmlns:a16="http://schemas.microsoft.com/office/drawing/2014/main" id="{56488DB5-DF5F-D70F-8DDD-584C595F9405}"/>
              </a:ext>
            </a:extLst>
          </p:cNvPr>
          <p:cNvSpPr txBox="1"/>
          <p:nvPr/>
        </p:nvSpPr>
        <p:spPr>
          <a:xfrm>
            <a:off x="4696678" y="2852154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61" name="CasellaDiTesto 7">
            <a:extLst>
              <a:ext uri="{FF2B5EF4-FFF2-40B4-BE49-F238E27FC236}">
                <a16:creationId xmlns:a16="http://schemas.microsoft.com/office/drawing/2014/main" id="{4E268980-1BC9-5EC8-1D40-C0007BDA5513}"/>
              </a:ext>
            </a:extLst>
          </p:cNvPr>
          <p:cNvSpPr txBox="1"/>
          <p:nvPr/>
        </p:nvSpPr>
        <p:spPr>
          <a:xfrm>
            <a:off x="4847157" y="5396883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pic>
        <p:nvPicPr>
          <p:cNvPr id="63" name="Immagine 6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B91371FB-EC58-E0DA-07D3-C97B282411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52" y="1067247"/>
            <a:ext cx="3964656" cy="2564074"/>
          </a:xfrm>
          <a:prstGeom prst="rect">
            <a:avLst/>
          </a:prstGeom>
        </p:spPr>
      </p:pic>
      <p:pic>
        <p:nvPicPr>
          <p:cNvPr id="65" name="Immagine 6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926762AF-C5B7-CF76-5121-1B64887A52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41" y="3629885"/>
            <a:ext cx="4135721" cy="2768470"/>
          </a:xfrm>
          <a:prstGeom prst="rect">
            <a:avLst/>
          </a:prstGeom>
        </p:spPr>
      </p:pic>
      <p:sp>
        <p:nvSpPr>
          <p:cNvPr id="66" name="CasellaDiTesto 7">
            <a:extLst>
              <a:ext uri="{FF2B5EF4-FFF2-40B4-BE49-F238E27FC236}">
                <a16:creationId xmlns:a16="http://schemas.microsoft.com/office/drawing/2014/main" id="{92B48E3E-7B63-9BCF-E7A2-3568A46CB227}"/>
              </a:ext>
            </a:extLst>
          </p:cNvPr>
          <p:cNvSpPr txBox="1"/>
          <p:nvPr/>
        </p:nvSpPr>
        <p:spPr>
          <a:xfrm>
            <a:off x="8562052" y="2872118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sp>
        <p:nvSpPr>
          <p:cNvPr id="67" name="CasellaDiTesto 7">
            <a:extLst>
              <a:ext uri="{FF2B5EF4-FFF2-40B4-BE49-F238E27FC236}">
                <a16:creationId xmlns:a16="http://schemas.microsoft.com/office/drawing/2014/main" id="{CB293A79-BF7D-9E54-DA6B-E9E6B9B0DD77}"/>
              </a:ext>
            </a:extLst>
          </p:cNvPr>
          <p:cNvSpPr txBox="1"/>
          <p:nvPr/>
        </p:nvSpPr>
        <p:spPr>
          <a:xfrm>
            <a:off x="8562052" y="5493140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320343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o 62">
            <a:extLst>
              <a:ext uri="{FF2B5EF4-FFF2-40B4-BE49-F238E27FC236}">
                <a16:creationId xmlns:a16="http://schemas.microsoft.com/office/drawing/2014/main" id="{445C6CE6-61F0-7758-F91E-D655A40EC0A5}"/>
              </a:ext>
            </a:extLst>
          </p:cNvPr>
          <p:cNvGrpSpPr/>
          <p:nvPr/>
        </p:nvGrpSpPr>
        <p:grpSpPr>
          <a:xfrm>
            <a:off x="392180" y="1116851"/>
            <a:ext cx="7097731" cy="1881880"/>
            <a:chOff x="560123" y="1482536"/>
            <a:chExt cx="8050753" cy="2213205"/>
          </a:xfrm>
        </p:grpSpPr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B1E1F4EF-4C52-800C-8677-CE6AB52D5CE7}"/>
                </a:ext>
              </a:extLst>
            </p:cNvPr>
            <p:cNvSpPr txBox="1"/>
            <p:nvPr/>
          </p:nvSpPr>
          <p:spPr>
            <a:xfrm>
              <a:off x="560123" y="1482536"/>
              <a:ext cx="4080011" cy="440518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>
                  <a:solidFill>
                    <a:srgbClr val="002060"/>
                  </a:solidFill>
                  <a:latin typeface="Arial"/>
                  <a:cs typeface="Arial"/>
                </a:rPr>
                <a:t>Nuclear</a:t>
              </a:r>
              <a:r>
                <a:rPr lang="it-IT" sz="1600" b="1" dirty="0">
                  <a:solidFill>
                    <a:srgbClr val="002060"/>
                  </a:solidFill>
                  <a:latin typeface="Arial"/>
                  <a:cs typeface="Arial"/>
                </a:rPr>
                <a:t> </a:t>
              </a:r>
              <a:r>
                <a:rPr lang="it-IT" sz="1600" b="1" dirty="0" err="1">
                  <a:solidFill>
                    <a:srgbClr val="002060"/>
                  </a:solidFill>
                  <a:latin typeface="Arial"/>
                  <a:cs typeface="Arial"/>
                </a:rPr>
                <a:t>waste</a:t>
              </a:r>
              <a:r>
                <a:rPr lang="it-IT" sz="1600" b="1" dirty="0">
                  <a:solidFill>
                    <a:srgbClr val="002060"/>
                  </a:solidFill>
                  <a:latin typeface="Arial"/>
                  <a:cs typeface="Arial"/>
                </a:rPr>
                <a:t> decommissioning</a:t>
              </a:r>
            </a:p>
          </p:txBody>
        </p:sp>
        <p:sp>
          <p:nvSpPr>
            <p:cNvPr id="21" name="Freccia a destra 20">
              <a:extLst>
                <a:ext uri="{FF2B5EF4-FFF2-40B4-BE49-F238E27FC236}">
                  <a16:creationId xmlns:a16="http://schemas.microsoft.com/office/drawing/2014/main" id="{1BFAE591-1DE9-A768-DA95-A3CB6879320A}"/>
                </a:ext>
              </a:extLst>
            </p:cNvPr>
            <p:cNvSpPr/>
            <p:nvPr/>
          </p:nvSpPr>
          <p:spPr>
            <a:xfrm>
              <a:off x="998251" y="2452960"/>
              <a:ext cx="3985148" cy="1242781"/>
            </a:xfrm>
            <a:prstGeom prst="rightArrow">
              <a:avLst/>
            </a:prstGeom>
            <a:noFill/>
            <a:ln w="38100">
              <a:solidFill>
                <a:srgbClr val="5D09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CasellaDiTesto 7">
              <a:extLst>
                <a:ext uri="{FF2B5EF4-FFF2-40B4-BE49-F238E27FC236}">
                  <a16:creationId xmlns:a16="http://schemas.microsoft.com/office/drawing/2014/main" id="{6154267E-8DB2-909F-F8F8-EBC2AC4ED1A4}"/>
                </a:ext>
              </a:extLst>
            </p:cNvPr>
            <p:cNvSpPr txBox="1"/>
            <p:nvPr/>
          </p:nvSpPr>
          <p:spPr>
            <a:xfrm>
              <a:off x="5714481" y="2048774"/>
              <a:ext cx="2896395" cy="400471"/>
            </a:xfrm>
            <a:prstGeom prst="roundRect">
              <a:avLst/>
            </a:prstGeom>
            <a:solidFill>
              <a:srgbClr val="CCFF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Sort &amp; Segregate</a:t>
              </a:r>
            </a:p>
          </p:txBody>
        </p:sp>
      </p:grpSp>
      <p:grpSp>
        <p:nvGrpSpPr>
          <p:cNvPr id="54" name="Group 105">
            <a:extLst>
              <a:ext uri="{FF2B5EF4-FFF2-40B4-BE49-F238E27FC236}">
                <a16:creationId xmlns:a16="http://schemas.microsoft.com/office/drawing/2014/main" id="{2D09DF59-5700-1543-CA48-4B18298BF2E2}"/>
              </a:ext>
            </a:extLst>
          </p:cNvPr>
          <p:cNvGrpSpPr/>
          <p:nvPr/>
        </p:nvGrpSpPr>
        <p:grpSpPr>
          <a:xfrm rot="8699377">
            <a:off x="7801656" y="4729178"/>
            <a:ext cx="1049686" cy="348997"/>
            <a:chOff x="6203950" y="2956304"/>
            <a:chExt cx="1181775" cy="472193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55" name="Striped Right Arrow 105">
              <a:extLst>
                <a:ext uri="{FF2B5EF4-FFF2-40B4-BE49-F238E27FC236}">
                  <a16:creationId xmlns:a16="http://schemas.microsoft.com/office/drawing/2014/main" id="{968111BF-4331-64A7-0928-B4465996C298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107">
              <a:extLst>
                <a:ext uri="{FF2B5EF4-FFF2-40B4-BE49-F238E27FC236}">
                  <a16:creationId xmlns:a16="http://schemas.microsoft.com/office/drawing/2014/main" id="{CA2169E5-843D-5EFE-C2AC-A99EECE3F805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108">
              <a:extLst>
                <a:ext uri="{FF2B5EF4-FFF2-40B4-BE49-F238E27FC236}">
                  <a16:creationId xmlns:a16="http://schemas.microsoft.com/office/drawing/2014/main" id="{0DB7F176-2CE9-96C2-20EB-63233D159F92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6DFA23BF-2D5C-C611-AF5F-64371413A3AD}"/>
              </a:ext>
            </a:extLst>
          </p:cNvPr>
          <p:cNvGrpSpPr/>
          <p:nvPr/>
        </p:nvGrpSpPr>
        <p:grpSpPr>
          <a:xfrm>
            <a:off x="4319528" y="1173312"/>
            <a:ext cx="3597032" cy="3007382"/>
            <a:chOff x="4653470" y="2721168"/>
            <a:chExt cx="3828132" cy="3370389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F35BD803-348E-2AB7-55B2-AD8E3A3C7953}"/>
                </a:ext>
              </a:extLst>
            </p:cNvPr>
            <p:cNvSpPr/>
            <p:nvPr/>
          </p:nvSpPr>
          <p:spPr>
            <a:xfrm>
              <a:off x="5712536" y="5153443"/>
              <a:ext cx="1644917" cy="7243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3600" b="1" cap="none" spc="0" dirty="0">
                  <a:ln w="12700" cmpd="sng">
                    <a:solidFill>
                      <a:schemeClr val="accent3">
                        <a:lumMod val="75000"/>
                      </a:schemeClr>
                    </a:solidFill>
                    <a:prstDash val="solid"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latin typeface="Symbol" panose="05050102010706020507" pitchFamily="18" charset="2"/>
                </a:rPr>
                <a:t>g</a:t>
              </a:r>
              <a:r>
                <a:rPr lang="it-IT" sz="3600" b="1" cap="none" spc="0" dirty="0">
                  <a:ln w="12700" cmpd="sng">
                    <a:solidFill>
                      <a:schemeClr val="accent3">
                        <a:lumMod val="75000"/>
                      </a:schemeClr>
                    </a:solidFill>
                    <a:prstDash val="solid"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</a:rPr>
                <a:t>-Rays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58975F2E-63AE-4637-814C-2C01C52128B7}"/>
                </a:ext>
              </a:extLst>
            </p:cNvPr>
            <p:cNvSpPr/>
            <p:nvPr/>
          </p:nvSpPr>
          <p:spPr>
            <a:xfrm>
              <a:off x="4653470" y="2721168"/>
              <a:ext cx="3828132" cy="3370389"/>
            </a:xfrm>
            <a:prstGeom prst="rect">
              <a:avLst/>
            </a:prstGeom>
            <a:noFill/>
            <a:ln w="38100">
              <a:solidFill>
                <a:srgbClr val="5D09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876B745E-F864-99F9-30CF-3C215242A2C8}"/>
              </a:ext>
            </a:extLst>
          </p:cNvPr>
          <p:cNvGrpSpPr/>
          <p:nvPr/>
        </p:nvGrpSpPr>
        <p:grpSpPr>
          <a:xfrm>
            <a:off x="8749635" y="1135000"/>
            <a:ext cx="3193694" cy="4264942"/>
            <a:chOff x="9120737" y="1625606"/>
            <a:chExt cx="3193694" cy="4264942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7C779E2A-46B0-A351-F37B-4A64D813D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049" r="26184" b="15660"/>
            <a:stretch/>
          </p:blipFill>
          <p:spPr>
            <a:xfrm>
              <a:off x="9926127" y="1625606"/>
              <a:ext cx="2155440" cy="1841649"/>
            </a:xfrm>
            <a:prstGeom prst="rect">
              <a:avLst/>
            </a:prstGeom>
          </p:spPr>
        </p:pic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373394A3-4161-20BB-6B3E-4A61277A1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52" t="44515" r="20472" b="1332"/>
            <a:stretch/>
          </p:blipFill>
          <p:spPr>
            <a:xfrm>
              <a:off x="10334317" y="3694075"/>
              <a:ext cx="945223" cy="792304"/>
            </a:xfrm>
            <a:prstGeom prst="rect">
              <a:avLst/>
            </a:prstGeom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49353C3D-7B01-066E-194E-A283FDAF3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0737" y="4386150"/>
              <a:ext cx="3193694" cy="1504398"/>
            </a:xfrm>
            <a:prstGeom prst="rect">
              <a:avLst/>
            </a:prstGeom>
          </p:spPr>
        </p:pic>
      </p:grpSp>
      <p:sp>
        <p:nvSpPr>
          <p:cNvPr id="74" name="CasellaDiTesto 7">
            <a:extLst>
              <a:ext uri="{FF2B5EF4-FFF2-40B4-BE49-F238E27FC236}">
                <a16:creationId xmlns:a16="http://schemas.microsoft.com/office/drawing/2014/main" id="{CFAA1F08-315D-4296-5392-F6961D7338D1}"/>
              </a:ext>
            </a:extLst>
          </p:cNvPr>
          <p:cNvSpPr txBox="1"/>
          <p:nvPr/>
        </p:nvSpPr>
        <p:spPr>
          <a:xfrm>
            <a:off x="2150062" y="5088519"/>
            <a:ext cx="2486858" cy="64698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Arial"/>
                <a:cs typeface="Arial"/>
              </a:rPr>
              <a:t>PI3SO</a:t>
            </a:r>
            <a:endParaRPr lang="it-IT" sz="1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73" name="Immagine 72" descr="Immagine che contiene disegno, schizzo, Elementi grafici, illustrazione&#10;&#10;Descrizione generata automaticamente">
            <a:extLst>
              <a:ext uri="{FF2B5EF4-FFF2-40B4-BE49-F238E27FC236}">
                <a16:creationId xmlns:a16="http://schemas.microsoft.com/office/drawing/2014/main" id="{B670802B-CDBB-71AC-41E2-369A873BFE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3" t="21639" r="7681" b="21748"/>
          <a:stretch/>
        </p:blipFill>
        <p:spPr>
          <a:xfrm rot="20211078" flipH="1">
            <a:off x="3924589" y="4605105"/>
            <a:ext cx="1253584" cy="1420332"/>
          </a:xfrm>
          <a:prstGeom prst="rect">
            <a:avLst/>
          </a:prstGeom>
        </p:spPr>
      </p:pic>
      <p:grpSp>
        <p:nvGrpSpPr>
          <p:cNvPr id="75" name="Group 105">
            <a:extLst>
              <a:ext uri="{FF2B5EF4-FFF2-40B4-BE49-F238E27FC236}">
                <a16:creationId xmlns:a16="http://schemas.microsoft.com/office/drawing/2014/main" id="{09D0FC81-569E-789F-AD74-CE6476B2C77C}"/>
              </a:ext>
            </a:extLst>
          </p:cNvPr>
          <p:cNvGrpSpPr/>
          <p:nvPr/>
        </p:nvGrpSpPr>
        <p:grpSpPr>
          <a:xfrm rot="10800000">
            <a:off x="4954984" y="5228781"/>
            <a:ext cx="874642" cy="348997"/>
            <a:chOff x="6203950" y="2956304"/>
            <a:chExt cx="1181775" cy="472193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76" name="Striped Right Arrow 105">
              <a:extLst>
                <a:ext uri="{FF2B5EF4-FFF2-40B4-BE49-F238E27FC236}">
                  <a16:creationId xmlns:a16="http://schemas.microsoft.com/office/drawing/2014/main" id="{E56D7AA3-3289-2950-C4A5-018F39654601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107">
              <a:extLst>
                <a:ext uri="{FF2B5EF4-FFF2-40B4-BE49-F238E27FC236}">
                  <a16:creationId xmlns:a16="http://schemas.microsoft.com/office/drawing/2014/main" id="{183465CA-0405-05D4-154C-AF1D0E6B1528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108">
              <a:extLst>
                <a:ext uri="{FF2B5EF4-FFF2-40B4-BE49-F238E27FC236}">
                  <a16:creationId xmlns:a16="http://schemas.microsoft.com/office/drawing/2014/main" id="{B3CBBB22-9597-400A-3426-A4FEB199AC59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164">
            <a:extLst>
              <a:ext uri="{FF2B5EF4-FFF2-40B4-BE49-F238E27FC236}">
                <a16:creationId xmlns:a16="http://schemas.microsoft.com/office/drawing/2014/main" id="{EE5C1AA4-59EA-9DD1-681E-C2005442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397" y="5017548"/>
            <a:ext cx="2423993" cy="817245"/>
          </a:xfrm>
          <a:prstGeom prst="round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CCBF9">
                <a:alpha val="74998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integrate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kern="0" dirty="0">
              <a:solidFill>
                <a:srgbClr val="002060"/>
              </a:solidFill>
              <a:latin typeface="Arial" panose="020B0604020202020204"/>
              <a:ea typeface="ＭＳ Ｐゴシック" charset="0"/>
            </a:endParaRPr>
          </a:p>
        </p:txBody>
      </p:sp>
      <p:pic>
        <p:nvPicPr>
          <p:cNvPr id="19" name="Immagine 18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A93F655A-0453-ED36-E0F4-5078D5AAA5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" y="1579115"/>
            <a:ext cx="3482256" cy="3145405"/>
          </a:xfrm>
          <a:prstGeom prst="rect">
            <a:avLst/>
          </a:prstGeom>
        </p:spPr>
      </p:pic>
      <p:pic>
        <p:nvPicPr>
          <p:cNvPr id="20" name="Immagine 19" descr="Immagine che contiene clipart, giallo, emoticon, sorridente&#10;&#10;Descrizione generata automaticamente">
            <a:extLst>
              <a:ext uri="{FF2B5EF4-FFF2-40B4-BE49-F238E27FC236}">
                <a16:creationId xmlns:a16="http://schemas.microsoft.com/office/drawing/2014/main" id="{98079132-9C47-BC6C-26B1-8B5CAB98A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09" y="845983"/>
            <a:ext cx="874062" cy="874062"/>
          </a:xfrm>
          <a:prstGeom prst="rect">
            <a:avLst/>
          </a:prstGeom>
        </p:spPr>
      </p:pic>
      <p:pic>
        <p:nvPicPr>
          <p:cNvPr id="27" name="Immagine 26" descr="Immagine che contiene emoticon, sorridente, sorriso, giallo&#10;&#10;Descrizione generata automaticamente">
            <a:extLst>
              <a:ext uri="{FF2B5EF4-FFF2-40B4-BE49-F238E27FC236}">
                <a16:creationId xmlns:a16="http://schemas.microsoft.com/office/drawing/2014/main" id="{C5FB19C6-2EEA-4E59-4B67-79CABE79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99" y="4547307"/>
            <a:ext cx="874061" cy="8788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B74620-8D7B-2AAD-D99F-31E2855E4240}"/>
              </a:ext>
            </a:extLst>
          </p:cNvPr>
          <p:cNvSpPr/>
          <p:nvPr/>
        </p:nvSpPr>
        <p:spPr>
          <a:xfrm>
            <a:off x="4515991" y="2448304"/>
            <a:ext cx="953467" cy="564921"/>
          </a:xfrm>
          <a:prstGeom prst="rect">
            <a:avLst/>
          </a:prstGeom>
          <a:solidFill>
            <a:srgbClr val="B6DE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ILW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2F1C73D-D4AE-8020-BE4B-572E18F039E5}"/>
              </a:ext>
            </a:extLst>
          </p:cNvPr>
          <p:cNvSpPr/>
          <p:nvPr/>
        </p:nvSpPr>
        <p:spPr>
          <a:xfrm>
            <a:off x="5663223" y="2449343"/>
            <a:ext cx="985197" cy="564921"/>
          </a:xfrm>
          <a:prstGeom prst="rect">
            <a:avLst/>
          </a:prstGeom>
          <a:solidFill>
            <a:srgbClr val="B6DE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LLW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F47B7AA-EC24-CAF6-58AB-C8F174CFC058}"/>
              </a:ext>
            </a:extLst>
          </p:cNvPr>
          <p:cNvSpPr/>
          <p:nvPr/>
        </p:nvSpPr>
        <p:spPr>
          <a:xfrm>
            <a:off x="6813153" y="2433371"/>
            <a:ext cx="985197" cy="564921"/>
          </a:xfrm>
          <a:prstGeom prst="rect">
            <a:avLst/>
          </a:prstGeom>
          <a:solidFill>
            <a:srgbClr val="B6DE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VLLW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312A5-683E-EDE4-489F-7F0E0EFCEEB5}"/>
              </a:ext>
            </a:extLst>
          </p:cNvPr>
          <p:cNvSpPr txBox="1"/>
          <p:nvPr/>
        </p:nvSpPr>
        <p:spPr>
          <a:xfrm>
            <a:off x="8992632" y="2842982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sort and segregate the waste?</a:t>
            </a:r>
            <a:endParaRPr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0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linea&#10;&#10;Descrizione generata automaticamente">
            <a:extLst>
              <a:ext uri="{FF2B5EF4-FFF2-40B4-BE49-F238E27FC236}">
                <a16:creationId xmlns:a16="http://schemas.microsoft.com/office/drawing/2014/main" id="{8C5E1EDD-BE44-17FF-5654-8B9576671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/>
          <a:stretch/>
        </p:blipFill>
        <p:spPr>
          <a:xfrm>
            <a:off x="586596" y="1397479"/>
            <a:ext cx="10386204" cy="4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7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4C403144-B053-ABB8-F3DE-16347F72F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7" y="1686168"/>
            <a:ext cx="5715495" cy="25148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C87DE95-7C57-3C6C-7C24-A8A0D9E49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02" y="778542"/>
            <a:ext cx="5146852" cy="53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giocattolo, interno, plastica&#10;&#10;Descrizione generata automaticamente">
            <a:extLst>
              <a:ext uri="{FF2B5EF4-FFF2-40B4-BE49-F238E27FC236}">
                <a16:creationId xmlns:a16="http://schemas.microsoft.com/office/drawing/2014/main" id="{E058F1BE-AB74-0488-8204-E10E265E8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44" y="932544"/>
            <a:ext cx="7102986" cy="450983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95F164-2ED0-0592-F773-C4990EBC4B2D}"/>
              </a:ext>
            </a:extLst>
          </p:cNvPr>
          <p:cNvSpPr txBox="1"/>
          <p:nvPr/>
        </p:nvSpPr>
        <p:spPr>
          <a:xfrm>
            <a:off x="320615" y="5762445"/>
            <a:ext cx="11550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VIRERO (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Sorting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Germany by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AiNT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GmbH, Friedrich-Alexander-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Erlangen-Nürnberg, and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Framatome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GmbH,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Ministerium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it-IT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Forsch-ung</a:t>
            </a:r>
            <a:r>
              <a:rPr 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(BMBF) 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5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95F164-2ED0-0592-F773-C4990EBC4B2D}"/>
              </a:ext>
            </a:extLst>
          </p:cNvPr>
          <p:cNvSpPr txBox="1"/>
          <p:nvPr/>
        </p:nvSpPr>
        <p:spPr>
          <a:xfrm>
            <a:off x="601827" y="3971513"/>
            <a:ext cx="53017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CLEANDEM </a:t>
            </a:r>
            <a:r>
              <a:rPr lang="en-US" sz="1600" b="1" i="0" dirty="0">
                <a:solidFill>
                  <a:srgbClr val="002060"/>
                </a:solidFill>
                <a:effectLst/>
                <a:latin typeface="URWPalladioL-Bold"/>
              </a:rPr>
              <a:t>The Gamma and Neutron Sensor System for Rapid Dose Rate Mapping in the CLEANDEM Project</a:t>
            </a:r>
            <a:r>
              <a:rPr lang="en-US" sz="1050" dirty="0">
                <a:solidFill>
                  <a:srgbClr val="002060"/>
                </a:solidFill>
              </a:rPr>
              <a:t> </a:t>
            </a:r>
            <a:br>
              <a:rPr lang="en-US" sz="1050" dirty="0">
                <a:solidFill>
                  <a:srgbClr val="002060"/>
                </a:solidFill>
              </a:rPr>
            </a:b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8B48811-BA35-9C88-50D1-D821701DE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7"/>
          <a:stretch/>
        </p:blipFill>
        <p:spPr>
          <a:xfrm>
            <a:off x="6505363" y="2308345"/>
            <a:ext cx="5366021" cy="3326337"/>
          </a:xfrm>
          <a:prstGeom prst="rect">
            <a:avLst/>
          </a:prstGeom>
        </p:spPr>
      </p:pic>
      <p:pic>
        <p:nvPicPr>
          <p:cNvPr id="7" name="Immagine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CA854E42-65AF-B6B8-96A8-226575A5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41"/>
          <a:stretch/>
        </p:blipFill>
        <p:spPr>
          <a:xfrm>
            <a:off x="0" y="1617771"/>
            <a:ext cx="7078063" cy="20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.jpeg">
            <a:extLst>
              <a:ext uri="{FF2B5EF4-FFF2-40B4-BE49-F238E27FC236}">
                <a16:creationId xmlns:a16="http://schemas.microsoft.com/office/drawing/2014/main" id="{95AC7181-0129-2AA0-E7AC-8BBB5F952C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10" y="925837"/>
            <a:ext cx="6874691" cy="45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3618969A-2F41-E1E1-BF3F-0F062A1D2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96" y="2171434"/>
            <a:ext cx="8832408" cy="22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6FA0E7-8A05-20A7-4DC3-814F20A70ABD}"/>
              </a:ext>
            </a:extLst>
          </p:cNvPr>
          <p:cNvSpPr txBox="1"/>
          <p:nvPr/>
        </p:nvSpPr>
        <p:spPr>
          <a:xfrm>
            <a:off x="498987" y="523086"/>
            <a:ext cx="648437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in real applications the speed can be a relevant requirement, we also tested the data quality at a ten times faster scanning speed, i.e., with a total duration of 1.5 min. In this case, in order to improve the statistics, the plots were also binned at 1 cm along the X (sliding direction). We obtained basically the same images with worse statistics, but the hot-spots are still recognized.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/>
            </a:br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E10A24C-DE92-F118-1529-B919AF69F021}"/>
              </a:ext>
            </a:extLst>
          </p:cNvPr>
          <p:cNvGrpSpPr/>
          <p:nvPr/>
        </p:nvGrpSpPr>
        <p:grpSpPr>
          <a:xfrm>
            <a:off x="498987" y="2674372"/>
            <a:ext cx="2839495" cy="3135323"/>
            <a:chOff x="631292" y="3093413"/>
            <a:chExt cx="2110852" cy="2480310"/>
          </a:xfrm>
        </p:grpSpPr>
        <p:pic>
          <p:nvPicPr>
            <p:cNvPr id="4" name="image42.jpeg">
              <a:extLst>
                <a:ext uri="{FF2B5EF4-FFF2-40B4-BE49-F238E27FC236}">
                  <a16:creationId xmlns:a16="http://schemas.microsoft.com/office/drawing/2014/main" id="{58C7B09E-5478-F586-CD21-A7D94BD20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292" y="3093413"/>
              <a:ext cx="1588770" cy="2480310"/>
            </a:xfrm>
            <a:prstGeom prst="rect">
              <a:avLst/>
            </a:prstGeom>
          </p:spPr>
        </p:pic>
        <p:pic>
          <p:nvPicPr>
            <p:cNvPr id="5" name="image43.jpeg">
              <a:extLst>
                <a:ext uri="{FF2B5EF4-FFF2-40B4-BE49-F238E27FC236}">
                  <a16:creationId xmlns:a16="http://schemas.microsoft.com/office/drawing/2014/main" id="{49468EE8-0158-8A81-6B9C-E9506D4D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1299" y="3164850"/>
              <a:ext cx="410845" cy="2337435"/>
            </a:xfrm>
            <a:prstGeom prst="rect">
              <a:avLst/>
            </a:prstGeom>
          </p:spPr>
        </p:pic>
      </p:grpSp>
      <p:pic>
        <p:nvPicPr>
          <p:cNvPr id="7" name="image46.jpeg">
            <a:extLst>
              <a:ext uri="{FF2B5EF4-FFF2-40B4-BE49-F238E27FC236}">
                <a16:creationId xmlns:a16="http://schemas.microsoft.com/office/drawing/2014/main" id="{C5139CEF-A270-F610-E10C-A808124FF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9F8"/>
              </a:clrFrom>
              <a:clrTo>
                <a:srgbClr val="FDF9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8117" y="2764674"/>
            <a:ext cx="2137196" cy="3125233"/>
          </a:xfrm>
          <a:prstGeom prst="rect">
            <a:avLst/>
          </a:prstGeom>
        </p:spPr>
      </p:pic>
      <p:pic>
        <p:nvPicPr>
          <p:cNvPr id="8" name="image47.jpeg">
            <a:extLst>
              <a:ext uri="{FF2B5EF4-FFF2-40B4-BE49-F238E27FC236}">
                <a16:creationId xmlns:a16="http://schemas.microsoft.com/office/drawing/2014/main" id="{FDBB2F52-C4B3-3551-6B7B-0224A3B919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4948" y="2791131"/>
            <a:ext cx="550206" cy="3072318"/>
          </a:xfrm>
          <a:prstGeom prst="rect">
            <a:avLst/>
          </a:prstGeom>
        </p:spPr>
      </p:pic>
      <p:sp>
        <p:nvSpPr>
          <p:cNvPr id="9" name="CasellaDiTesto 7">
            <a:extLst>
              <a:ext uri="{FF2B5EF4-FFF2-40B4-BE49-F238E27FC236}">
                <a16:creationId xmlns:a16="http://schemas.microsoft.com/office/drawing/2014/main" id="{3E469290-E705-98C0-C162-F99223FDEA38}"/>
              </a:ext>
            </a:extLst>
          </p:cNvPr>
          <p:cNvSpPr txBox="1"/>
          <p:nvPr/>
        </p:nvSpPr>
        <p:spPr>
          <a:xfrm>
            <a:off x="2893110" y="2309500"/>
            <a:ext cx="622169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Top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9868B4E-404B-4042-8AB5-A8F37F333943}"/>
              </a:ext>
            </a:extLst>
          </p:cNvPr>
          <p:cNvGrpSpPr/>
          <p:nvPr/>
        </p:nvGrpSpPr>
        <p:grpSpPr>
          <a:xfrm>
            <a:off x="6325154" y="1866383"/>
            <a:ext cx="2839495" cy="3125233"/>
            <a:chOff x="8324552" y="1858320"/>
            <a:chExt cx="2110034" cy="2508885"/>
          </a:xfrm>
        </p:grpSpPr>
        <p:pic>
          <p:nvPicPr>
            <p:cNvPr id="10" name="image44.jpeg">
              <a:extLst>
                <a:ext uri="{FF2B5EF4-FFF2-40B4-BE49-F238E27FC236}">
                  <a16:creationId xmlns:a16="http://schemas.microsoft.com/office/drawing/2014/main" id="{ED12F309-F420-FF1C-535D-6A096376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24552" y="1858320"/>
              <a:ext cx="1599565" cy="2508885"/>
            </a:xfrm>
            <a:prstGeom prst="rect">
              <a:avLst/>
            </a:prstGeom>
          </p:spPr>
        </p:pic>
        <p:pic>
          <p:nvPicPr>
            <p:cNvPr id="11" name="image45.jpeg">
              <a:extLst>
                <a:ext uri="{FF2B5EF4-FFF2-40B4-BE49-F238E27FC236}">
                  <a16:creationId xmlns:a16="http://schemas.microsoft.com/office/drawing/2014/main" id="{B8CF50C9-CE22-7A7F-1669-1389955E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23106" y="1921502"/>
              <a:ext cx="411480" cy="2382520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05ECF2B-9A13-73A7-35EA-6A92265D1DB1}"/>
              </a:ext>
            </a:extLst>
          </p:cNvPr>
          <p:cNvGrpSpPr/>
          <p:nvPr/>
        </p:nvGrpSpPr>
        <p:grpSpPr>
          <a:xfrm>
            <a:off x="9177546" y="1825468"/>
            <a:ext cx="2846742" cy="3207062"/>
            <a:chOff x="9328581" y="1945087"/>
            <a:chExt cx="2117281" cy="2571750"/>
          </a:xfrm>
        </p:grpSpPr>
        <p:pic>
          <p:nvPicPr>
            <p:cNvPr id="13" name="image48.jpeg">
              <a:extLst>
                <a:ext uri="{FF2B5EF4-FFF2-40B4-BE49-F238E27FC236}">
                  <a16:creationId xmlns:a16="http://schemas.microsoft.com/office/drawing/2014/main" id="{0A09A451-D477-506C-7BC0-C87C2AC0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28581" y="1945087"/>
              <a:ext cx="1639570" cy="2571750"/>
            </a:xfrm>
            <a:prstGeom prst="rect">
              <a:avLst/>
            </a:prstGeom>
          </p:spPr>
        </p:pic>
        <p:pic>
          <p:nvPicPr>
            <p:cNvPr id="14" name="image49.jpeg">
              <a:extLst>
                <a:ext uri="{FF2B5EF4-FFF2-40B4-BE49-F238E27FC236}">
                  <a16:creationId xmlns:a16="http://schemas.microsoft.com/office/drawing/2014/main" id="{8A2DB685-8431-3028-646A-4E81B82E4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10887" y="1945087"/>
              <a:ext cx="434975" cy="2428875"/>
            </a:xfrm>
            <a:prstGeom prst="rect">
              <a:avLst/>
            </a:prstGeom>
          </p:spPr>
        </p:pic>
      </p:grp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D1A4A820-9A0E-6DBB-5912-CCDB97DFF2AF}"/>
              </a:ext>
            </a:extLst>
          </p:cNvPr>
          <p:cNvSpPr txBox="1"/>
          <p:nvPr/>
        </p:nvSpPr>
        <p:spPr>
          <a:xfrm>
            <a:off x="8553184" y="5101916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Bottom</a:t>
            </a: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974ECB5D-A91A-AD2F-08F4-AEC9EC4CC0E3}"/>
              </a:ext>
            </a:extLst>
          </p:cNvPr>
          <p:cNvSpPr txBox="1"/>
          <p:nvPr/>
        </p:nvSpPr>
        <p:spPr>
          <a:xfrm>
            <a:off x="4478189" y="2869993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Lead</a:t>
            </a: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13E84E26-E3F6-911E-D9DA-303600EF031F}"/>
              </a:ext>
            </a:extLst>
          </p:cNvPr>
          <p:cNvSpPr txBox="1"/>
          <p:nvPr/>
        </p:nvSpPr>
        <p:spPr>
          <a:xfrm>
            <a:off x="10279769" y="1926017"/>
            <a:ext cx="906627" cy="306467"/>
          </a:xfrm>
          <a:prstGeom prst="roundRect">
            <a:avLst/>
          </a:prstGeom>
          <a:solidFill>
            <a:srgbClr val="FDC74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Lead</a:t>
            </a:r>
          </a:p>
        </p:txBody>
      </p:sp>
    </p:spTree>
    <p:extLst>
      <p:ext uri="{BB962C8B-B14F-4D97-AF65-F5344CB8AC3E}">
        <p14:creationId xmlns:p14="http://schemas.microsoft.com/office/powerpoint/2010/main" val="236678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22DE8BC7-40BC-A0B5-FD84-FBA56F060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07" y="2014340"/>
            <a:ext cx="4372585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17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8E068-D6BC-2B51-8FFA-B05DA5EF3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">
            <a:extLst>
              <a:ext uri="{FF2B5EF4-FFF2-40B4-BE49-F238E27FC236}">
                <a16:creationId xmlns:a16="http://schemas.microsoft.com/office/drawing/2014/main" id="{A3CE9723-C908-2278-384D-10DBCA485F1F}"/>
              </a:ext>
            </a:extLst>
          </p:cNvPr>
          <p:cNvSpPr txBox="1"/>
          <p:nvPr/>
        </p:nvSpPr>
        <p:spPr>
          <a:xfrm>
            <a:off x="4049239" y="379472"/>
            <a:ext cx="494690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44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44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Rockwell Extra Bold"/>
                <a:cs typeface="Rockwell Extra Bold"/>
              </a:rPr>
              <a:t>Conclusions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A63BDF32-E35E-E8FB-2FA7-F0B535741373}"/>
              </a:ext>
            </a:extLst>
          </p:cNvPr>
          <p:cNvGrpSpPr/>
          <p:nvPr/>
        </p:nvGrpSpPr>
        <p:grpSpPr>
          <a:xfrm>
            <a:off x="787560" y="2647780"/>
            <a:ext cx="1113811" cy="261301"/>
            <a:chOff x="6203950" y="2956303"/>
            <a:chExt cx="1181769" cy="472193"/>
          </a:xfrm>
          <a:solidFill>
            <a:srgbClr val="F56309"/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8" name="Striped Right Arrow 105">
              <a:extLst>
                <a:ext uri="{FF2B5EF4-FFF2-40B4-BE49-F238E27FC236}">
                  <a16:creationId xmlns:a16="http://schemas.microsoft.com/office/drawing/2014/main" id="{DB3A76FD-7B53-7EE1-9BA0-3C0325B0C562}"/>
                </a:ext>
              </a:extLst>
            </p:cNvPr>
            <p:cNvSpPr/>
            <p:nvPr/>
          </p:nvSpPr>
          <p:spPr>
            <a:xfrm>
              <a:off x="6482081" y="2956303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07">
              <a:extLst>
                <a:ext uri="{FF2B5EF4-FFF2-40B4-BE49-F238E27FC236}">
                  <a16:creationId xmlns:a16="http://schemas.microsoft.com/office/drawing/2014/main" id="{9B5381DB-3FC5-7C76-539F-EA0D4274155E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108">
              <a:extLst>
                <a:ext uri="{FF2B5EF4-FFF2-40B4-BE49-F238E27FC236}">
                  <a16:creationId xmlns:a16="http://schemas.microsoft.com/office/drawing/2014/main" id="{FE1E5B47-DAE9-9806-AD8E-4A2524908C3E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3" name="Group 105">
            <a:extLst>
              <a:ext uri="{FF2B5EF4-FFF2-40B4-BE49-F238E27FC236}">
                <a16:creationId xmlns:a16="http://schemas.microsoft.com/office/drawing/2014/main" id="{76C9FB6F-ECF2-69AE-D51F-93B6C6DC93B2}"/>
              </a:ext>
            </a:extLst>
          </p:cNvPr>
          <p:cNvGrpSpPr/>
          <p:nvPr/>
        </p:nvGrpSpPr>
        <p:grpSpPr>
          <a:xfrm>
            <a:off x="787560" y="3249521"/>
            <a:ext cx="1113811" cy="261301"/>
            <a:chOff x="6203950" y="2956303"/>
            <a:chExt cx="1181769" cy="472193"/>
          </a:xfrm>
          <a:solidFill>
            <a:srgbClr val="F56309"/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24" name="Striped Right Arrow 105">
              <a:extLst>
                <a:ext uri="{FF2B5EF4-FFF2-40B4-BE49-F238E27FC236}">
                  <a16:creationId xmlns:a16="http://schemas.microsoft.com/office/drawing/2014/main" id="{72323693-597C-3C64-BC32-DC347388F533}"/>
                </a:ext>
              </a:extLst>
            </p:cNvPr>
            <p:cNvSpPr/>
            <p:nvPr/>
          </p:nvSpPr>
          <p:spPr>
            <a:xfrm>
              <a:off x="6482081" y="2956303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Rectangle 107">
              <a:extLst>
                <a:ext uri="{FF2B5EF4-FFF2-40B4-BE49-F238E27FC236}">
                  <a16:creationId xmlns:a16="http://schemas.microsoft.com/office/drawing/2014/main" id="{1FDCE60A-8EC5-1C21-6D53-3094F483045F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108">
              <a:extLst>
                <a:ext uri="{FF2B5EF4-FFF2-40B4-BE49-F238E27FC236}">
                  <a16:creationId xmlns:a16="http://schemas.microsoft.com/office/drawing/2014/main" id="{17109F4C-76E9-0EC9-FA30-09524DDFD42E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D58E2E7-60EB-52FF-34D0-BB84D2E846D9}"/>
              </a:ext>
            </a:extLst>
          </p:cNvPr>
          <p:cNvSpPr txBox="1"/>
          <p:nvPr/>
        </p:nvSpPr>
        <p:spPr>
          <a:xfrm>
            <a:off x="1975426" y="3219041"/>
            <a:ext cx="9824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line with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105">
            <a:extLst>
              <a:ext uri="{FF2B5EF4-FFF2-40B4-BE49-F238E27FC236}">
                <a16:creationId xmlns:a16="http://schemas.microsoft.com/office/drawing/2014/main" id="{338B90D4-747A-F786-8C92-1288B1872B24}"/>
              </a:ext>
            </a:extLst>
          </p:cNvPr>
          <p:cNvGrpSpPr/>
          <p:nvPr/>
        </p:nvGrpSpPr>
        <p:grpSpPr>
          <a:xfrm>
            <a:off x="787560" y="4453003"/>
            <a:ext cx="1113811" cy="261301"/>
            <a:chOff x="6203950" y="2956303"/>
            <a:chExt cx="1181769" cy="472193"/>
          </a:xfrm>
          <a:solidFill>
            <a:srgbClr val="F56309"/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5" name="Striped Right Arrow 105">
              <a:extLst>
                <a:ext uri="{FF2B5EF4-FFF2-40B4-BE49-F238E27FC236}">
                  <a16:creationId xmlns:a16="http://schemas.microsoft.com/office/drawing/2014/main" id="{BCE6D765-FBAD-840F-540A-2C748F8C5F77}"/>
                </a:ext>
              </a:extLst>
            </p:cNvPr>
            <p:cNvSpPr/>
            <p:nvPr/>
          </p:nvSpPr>
          <p:spPr>
            <a:xfrm>
              <a:off x="6482081" y="2956303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107">
              <a:extLst>
                <a:ext uri="{FF2B5EF4-FFF2-40B4-BE49-F238E27FC236}">
                  <a16:creationId xmlns:a16="http://schemas.microsoft.com/office/drawing/2014/main" id="{CE3E8555-B83F-9B45-9C25-3AD9A78019A7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108">
              <a:extLst>
                <a:ext uri="{FF2B5EF4-FFF2-40B4-BE49-F238E27FC236}">
                  <a16:creationId xmlns:a16="http://schemas.microsoft.com/office/drawing/2014/main" id="{DB1E359A-0E85-2384-2D5D-5B62BBAA8857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05">
            <a:extLst>
              <a:ext uri="{FF2B5EF4-FFF2-40B4-BE49-F238E27FC236}">
                <a16:creationId xmlns:a16="http://schemas.microsoft.com/office/drawing/2014/main" id="{95932277-F6DD-AEE9-F412-3E39E2D85FAA}"/>
              </a:ext>
            </a:extLst>
          </p:cNvPr>
          <p:cNvGrpSpPr/>
          <p:nvPr/>
        </p:nvGrpSpPr>
        <p:grpSpPr>
          <a:xfrm>
            <a:off x="771240" y="5054744"/>
            <a:ext cx="1113811" cy="261301"/>
            <a:chOff x="6203950" y="2956303"/>
            <a:chExt cx="1181769" cy="472193"/>
          </a:xfrm>
          <a:solidFill>
            <a:srgbClr val="F56309"/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15" name="Striped Right Arrow 105">
              <a:extLst>
                <a:ext uri="{FF2B5EF4-FFF2-40B4-BE49-F238E27FC236}">
                  <a16:creationId xmlns:a16="http://schemas.microsoft.com/office/drawing/2014/main" id="{812620EE-C2AA-0A14-1B28-1DE261E55E7A}"/>
                </a:ext>
              </a:extLst>
            </p:cNvPr>
            <p:cNvSpPr/>
            <p:nvPr/>
          </p:nvSpPr>
          <p:spPr>
            <a:xfrm>
              <a:off x="6482081" y="2956303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07">
              <a:extLst>
                <a:ext uri="{FF2B5EF4-FFF2-40B4-BE49-F238E27FC236}">
                  <a16:creationId xmlns:a16="http://schemas.microsoft.com/office/drawing/2014/main" id="{016E345E-7E37-8B17-4C94-94065D4BD4AA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93D733AE-1A2B-4750-BB9D-265216987C46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87BCC0-DB54-5083-109E-1ABC1C60D10A}"/>
              </a:ext>
            </a:extLst>
          </p:cNvPr>
          <p:cNvSpPr txBox="1"/>
          <p:nvPr/>
        </p:nvSpPr>
        <p:spPr>
          <a:xfrm>
            <a:off x="1969206" y="5024268"/>
            <a:ext cx="934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measurements; no need of operator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9505E12-AFAD-EA50-4E24-22A37E3E9A5F}"/>
              </a:ext>
            </a:extLst>
          </p:cNvPr>
          <p:cNvSpPr txBox="1"/>
          <p:nvPr/>
        </p:nvSpPr>
        <p:spPr>
          <a:xfrm>
            <a:off x="2028094" y="2617300"/>
            <a:ext cx="9771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Detectors: low cost, compact,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commercial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105">
            <a:extLst>
              <a:ext uri="{FF2B5EF4-FFF2-40B4-BE49-F238E27FC236}">
                <a16:creationId xmlns:a16="http://schemas.microsoft.com/office/drawing/2014/main" id="{9F432255-17EA-FF1E-7578-23D9C9D625FD}"/>
              </a:ext>
            </a:extLst>
          </p:cNvPr>
          <p:cNvGrpSpPr/>
          <p:nvPr/>
        </p:nvGrpSpPr>
        <p:grpSpPr>
          <a:xfrm>
            <a:off x="787560" y="3851262"/>
            <a:ext cx="1113811" cy="261301"/>
            <a:chOff x="6203950" y="2956303"/>
            <a:chExt cx="1181769" cy="472193"/>
          </a:xfrm>
          <a:solidFill>
            <a:srgbClr val="F56309"/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35" name="Striped Right Arrow 105">
              <a:extLst>
                <a:ext uri="{FF2B5EF4-FFF2-40B4-BE49-F238E27FC236}">
                  <a16:creationId xmlns:a16="http://schemas.microsoft.com/office/drawing/2014/main" id="{2225AC0D-FDB1-A793-DA11-4235F86CD2B5}"/>
                </a:ext>
              </a:extLst>
            </p:cNvPr>
            <p:cNvSpPr/>
            <p:nvPr/>
          </p:nvSpPr>
          <p:spPr>
            <a:xfrm>
              <a:off x="6482081" y="2956303"/>
              <a:ext cx="903638" cy="47219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Rectangle 107">
              <a:extLst>
                <a:ext uri="{FF2B5EF4-FFF2-40B4-BE49-F238E27FC236}">
                  <a16:creationId xmlns:a16="http://schemas.microsoft.com/office/drawing/2014/main" id="{4804F497-570C-2366-A209-BBBCAC444FE4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108">
              <a:extLst>
                <a:ext uri="{FF2B5EF4-FFF2-40B4-BE49-F238E27FC236}">
                  <a16:creationId xmlns:a16="http://schemas.microsoft.com/office/drawing/2014/main" id="{943F138F-9B9F-C9E1-6E74-C1A336147411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184E2FA-4B11-7DA9-86A0-1E7939F5FCDD}"/>
              </a:ext>
            </a:extLst>
          </p:cNvPr>
          <p:cNvSpPr txBox="1"/>
          <p:nvPr/>
        </p:nvSpPr>
        <p:spPr>
          <a:xfrm>
            <a:off x="1969206" y="3820782"/>
            <a:ext cx="8862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repeatable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safe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C7589F0-C0EB-B969-A081-945EC74A37D0}"/>
              </a:ext>
            </a:extLst>
          </p:cNvPr>
          <p:cNvSpPr txBox="1"/>
          <p:nvPr/>
        </p:nvSpPr>
        <p:spPr>
          <a:xfrm>
            <a:off x="1985526" y="4422523"/>
            <a:ext cx="8862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data storage, full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7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14DA1C3B-D7A6-913E-7FF8-95BB72298A16}"/>
              </a:ext>
            </a:extLst>
          </p:cNvPr>
          <p:cNvGrpSpPr/>
          <p:nvPr/>
        </p:nvGrpSpPr>
        <p:grpSpPr>
          <a:xfrm>
            <a:off x="1297644" y="2300862"/>
            <a:ext cx="1660688" cy="2600687"/>
            <a:chOff x="1303625" y="2231247"/>
            <a:chExt cx="1660688" cy="2600687"/>
          </a:xfrm>
        </p:grpSpPr>
        <p:sp>
          <p:nvSpPr>
            <p:cNvPr id="20" name="CasellaDiTesto 7">
              <a:extLst>
                <a:ext uri="{FF2B5EF4-FFF2-40B4-BE49-F238E27FC236}">
                  <a16:creationId xmlns:a16="http://schemas.microsoft.com/office/drawing/2014/main" id="{828FCABE-5686-D4C9-1702-CE1649FA5E6B}"/>
                </a:ext>
              </a:extLst>
            </p:cNvPr>
            <p:cNvSpPr txBox="1"/>
            <p:nvPr/>
          </p:nvSpPr>
          <p:spPr>
            <a:xfrm>
              <a:off x="1487673" y="2231247"/>
              <a:ext cx="1348319" cy="3405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P = </a:t>
              </a:r>
              <a:r>
                <a:rPr lang="it-IT" sz="1400" b="1" dirty="0" err="1">
                  <a:solidFill>
                    <a:srgbClr val="002060"/>
                  </a:solidFill>
                  <a:latin typeface="Arial"/>
                  <a:cs typeface="Arial"/>
                </a:rPr>
                <a:t>Proximity</a:t>
              </a:r>
              <a:endParaRPr lang="it-IT" sz="14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21" name="CasellaDiTesto 7">
              <a:extLst>
                <a:ext uri="{FF2B5EF4-FFF2-40B4-BE49-F238E27FC236}">
                  <a16:creationId xmlns:a16="http://schemas.microsoft.com/office/drawing/2014/main" id="{99D6FE79-2E3C-649E-6FBB-301548A9EB1C}"/>
                </a:ext>
              </a:extLst>
            </p:cNvPr>
            <p:cNvSpPr txBox="1"/>
            <p:nvPr/>
          </p:nvSpPr>
          <p:spPr>
            <a:xfrm>
              <a:off x="1583514" y="2836604"/>
              <a:ext cx="1156639" cy="3405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I = Imaging</a:t>
              </a:r>
            </a:p>
          </p:txBody>
        </p:sp>
        <p:sp>
          <p:nvSpPr>
            <p:cNvPr id="22" name="CasellaDiTesto 7">
              <a:extLst>
                <a:ext uri="{FF2B5EF4-FFF2-40B4-BE49-F238E27FC236}">
                  <a16:creationId xmlns:a16="http://schemas.microsoft.com/office/drawing/2014/main" id="{55FEE3C7-4A2B-5B4A-1102-846E0BAB4230}"/>
                </a:ext>
              </a:extLst>
            </p:cNvPr>
            <p:cNvSpPr txBox="1"/>
            <p:nvPr/>
          </p:nvSpPr>
          <p:spPr>
            <a:xfrm>
              <a:off x="1303625" y="3445196"/>
              <a:ext cx="1660688" cy="8172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3S = System for </a:t>
              </a:r>
            </a:p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   Sort and</a:t>
              </a:r>
            </a:p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      Segregate</a:t>
              </a:r>
            </a:p>
          </p:txBody>
        </p:sp>
        <p:sp>
          <p:nvSpPr>
            <p:cNvPr id="23" name="CasellaDiTesto 7">
              <a:extLst>
                <a:ext uri="{FF2B5EF4-FFF2-40B4-BE49-F238E27FC236}">
                  <a16:creationId xmlns:a16="http://schemas.microsoft.com/office/drawing/2014/main" id="{B641506B-4207-4815-3B65-311D5F160E13}"/>
                </a:ext>
              </a:extLst>
            </p:cNvPr>
            <p:cNvSpPr txBox="1"/>
            <p:nvPr/>
          </p:nvSpPr>
          <p:spPr>
            <a:xfrm>
              <a:off x="1383795" y="4491415"/>
              <a:ext cx="1500347" cy="3405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2060"/>
                  </a:solidFill>
                  <a:latin typeface="Arial"/>
                  <a:cs typeface="Arial"/>
                </a:rPr>
                <a:t>O = Operations</a:t>
              </a:r>
            </a:p>
          </p:txBody>
        </p:sp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2095DD09-1A72-2027-2FC2-6FB3586D90EF}"/>
              </a:ext>
            </a:extLst>
          </p:cNvPr>
          <p:cNvSpPr/>
          <p:nvPr/>
        </p:nvSpPr>
        <p:spPr>
          <a:xfrm>
            <a:off x="561103" y="931643"/>
            <a:ext cx="3215526" cy="4630189"/>
          </a:xfrm>
          <a:prstGeom prst="rect">
            <a:avLst/>
          </a:prstGeom>
          <a:noFill/>
          <a:ln w="38100">
            <a:solidFill>
              <a:srgbClr val="5D09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93FF8EA-8A6F-6A11-044C-F4D122072050}"/>
              </a:ext>
            </a:extLst>
          </p:cNvPr>
          <p:cNvGrpSpPr/>
          <p:nvPr/>
        </p:nvGrpSpPr>
        <p:grpSpPr>
          <a:xfrm>
            <a:off x="5554291" y="623999"/>
            <a:ext cx="2500622" cy="1483400"/>
            <a:chOff x="5602223" y="1172300"/>
            <a:chExt cx="2500622" cy="1483400"/>
          </a:xfrm>
          <a:solidFill>
            <a:srgbClr val="FDC741"/>
          </a:solidFill>
        </p:grpSpPr>
        <p:sp>
          <p:nvSpPr>
            <p:cNvPr id="32" name="CasellaDiTesto 7">
              <a:extLst>
                <a:ext uri="{FF2B5EF4-FFF2-40B4-BE49-F238E27FC236}">
                  <a16:creationId xmlns:a16="http://schemas.microsoft.com/office/drawing/2014/main" id="{C986E7AE-FD14-B229-608F-776618456750}"/>
                </a:ext>
              </a:extLst>
            </p:cNvPr>
            <p:cNvSpPr txBox="1"/>
            <p:nvPr/>
          </p:nvSpPr>
          <p:spPr>
            <a:xfrm>
              <a:off x="6219900" y="1172300"/>
              <a:ext cx="1152000" cy="36000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600" b="1" kern="0" dirty="0">
                  <a:solidFill>
                    <a:srgbClr val="002060"/>
                  </a:solidFill>
                  <a:latin typeface="Symbol" panose="05050102010706020507" pitchFamily="18" charset="2"/>
                  <a:ea typeface="ＭＳ Ｐゴシック" charset="0"/>
                </a:rPr>
                <a:t>g</a:t>
              </a:r>
              <a:r>
                <a:rPr lang="it-IT" sz="16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 counter</a:t>
              </a: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 </a:t>
              </a:r>
            </a:p>
            <a:p>
              <a:pPr algn="ctr"/>
              <a:endParaRPr lang="it-IT" sz="14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33" name="CasellaDiTesto 7">
              <a:extLst>
                <a:ext uri="{FF2B5EF4-FFF2-40B4-BE49-F238E27FC236}">
                  <a16:creationId xmlns:a16="http://schemas.microsoft.com/office/drawing/2014/main" id="{EDD48737-CD8E-7739-B6C9-C20839BF6200}"/>
                </a:ext>
              </a:extLst>
            </p:cNvPr>
            <p:cNvSpPr txBox="1"/>
            <p:nvPr/>
          </p:nvSpPr>
          <p:spPr>
            <a:xfrm>
              <a:off x="5602223" y="2259700"/>
              <a:ext cx="2499362" cy="39600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Spectroscopic</a:t>
              </a: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 detectors</a:t>
              </a:r>
            </a:p>
            <a:p>
              <a:pPr algn="ctr"/>
              <a:endParaRPr lang="it-IT" sz="14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37" name="CasellaDiTesto 7">
              <a:extLst>
                <a:ext uri="{FF2B5EF4-FFF2-40B4-BE49-F238E27FC236}">
                  <a16:creationId xmlns:a16="http://schemas.microsoft.com/office/drawing/2014/main" id="{4A029C7A-7907-83D2-B1DC-83DF478C903F}"/>
                </a:ext>
              </a:extLst>
            </p:cNvPr>
            <p:cNvSpPr txBox="1"/>
            <p:nvPr/>
          </p:nvSpPr>
          <p:spPr>
            <a:xfrm>
              <a:off x="5603483" y="1698000"/>
              <a:ext cx="2499362" cy="36000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b="1" kern="0" dirty="0" err="1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Proximity</a:t>
              </a:r>
              <a:r>
                <a:rPr lang="it-IT" sz="1400" b="1" kern="0" dirty="0">
                  <a:solidFill>
                    <a:srgbClr val="002060"/>
                  </a:solidFill>
                  <a:latin typeface="Arial" panose="020B0604020202020204"/>
                  <a:ea typeface="ＭＳ Ｐゴシック" charset="0"/>
                </a:rPr>
                <a:t> imaging system</a:t>
              </a:r>
            </a:p>
            <a:p>
              <a:pPr algn="ctr"/>
              <a:endParaRPr lang="it-IT" sz="1400" b="1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9" name="Rettangolo 38">
            <a:extLst>
              <a:ext uri="{FF2B5EF4-FFF2-40B4-BE49-F238E27FC236}">
                <a16:creationId xmlns:a16="http://schemas.microsoft.com/office/drawing/2014/main" id="{F353E2F5-65DE-4E80-1194-D55A547FF629}"/>
              </a:ext>
            </a:extLst>
          </p:cNvPr>
          <p:cNvSpPr/>
          <p:nvPr/>
        </p:nvSpPr>
        <p:spPr>
          <a:xfrm>
            <a:off x="5372937" y="378410"/>
            <a:ext cx="2862072" cy="1975104"/>
          </a:xfrm>
          <a:prstGeom prst="rect">
            <a:avLst/>
          </a:prstGeom>
          <a:noFill/>
          <a:ln w="38100">
            <a:solidFill>
              <a:srgbClr val="5D09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8A2F894-3487-6DFB-BCA1-B96270CCCE01}"/>
              </a:ext>
            </a:extLst>
          </p:cNvPr>
          <p:cNvSpPr txBox="1"/>
          <p:nvPr/>
        </p:nvSpPr>
        <p:spPr>
          <a:xfrm>
            <a:off x="1082459" y="1361384"/>
            <a:ext cx="238700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3366FF"/>
                </a:solidFill>
                <a:latin typeface="Rockwell Extra Bold"/>
                <a:cs typeface="Rockwell Extra Bold"/>
              </a:rPr>
              <a:t>P</a:t>
            </a:r>
            <a:r>
              <a:rPr lang="en-US" sz="4400" b="1" dirty="0">
                <a:solidFill>
                  <a:srgbClr val="05B050"/>
                </a:solidFill>
                <a:latin typeface="Rockwell Extra Bold"/>
                <a:cs typeface="Rockwell Extra Bold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Rockwell Extra Bold"/>
                <a:cs typeface="Rockwell Extra Bold"/>
              </a:rPr>
              <a:t>3S</a:t>
            </a:r>
            <a:r>
              <a:rPr lang="en-US" sz="4400" b="1" dirty="0">
                <a:solidFill>
                  <a:srgbClr val="7030A0"/>
                </a:solidFill>
                <a:latin typeface="Rockwell Extra Bold"/>
                <a:cs typeface="Rockwell Extra Bold"/>
              </a:rPr>
              <a:t>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105965-DCDC-942A-9ABF-D4F67225CA77}"/>
              </a:ext>
            </a:extLst>
          </p:cNvPr>
          <p:cNvSpPr txBox="1"/>
          <p:nvPr/>
        </p:nvSpPr>
        <p:spPr>
          <a:xfrm>
            <a:off x="516821" y="5059338"/>
            <a:ext cx="6394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INFN-Energy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9A2CF1-3DD6-5E4F-E059-504B4A66FA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049" y="2179015"/>
            <a:ext cx="3092255" cy="2737129"/>
          </a:xfrm>
          <a:prstGeom prst="rect">
            <a:avLst/>
          </a:prstGeom>
        </p:spPr>
      </p:pic>
      <p:pic>
        <p:nvPicPr>
          <p:cNvPr id="6" name="Immagine 5" descr="Immagine che contiene design, metallo, acciaio&#10;&#10;Descrizione generata automaticamente">
            <a:extLst>
              <a:ext uri="{FF2B5EF4-FFF2-40B4-BE49-F238E27FC236}">
                <a16:creationId xmlns:a16="http://schemas.microsoft.com/office/drawing/2014/main" id="{5A96467B-365C-8D0C-8033-6D2A40605F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30" y="2245844"/>
            <a:ext cx="2545644" cy="3408894"/>
          </a:xfrm>
          <a:prstGeom prst="rect">
            <a:avLst/>
          </a:prstGeom>
        </p:spPr>
      </p:pic>
      <p:grpSp>
        <p:nvGrpSpPr>
          <p:cNvPr id="7" name="Group 105">
            <a:extLst>
              <a:ext uri="{FF2B5EF4-FFF2-40B4-BE49-F238E27FC236}">
                <a16:creationId xmlns:a16="http://schemas.microsoft.com/office/drawing/2014/main" id="{8A021FC9-FA94-7143-F52C-16115573F5DF}"/>
              </a:ext>
            </a:extLst>
          </p:cNvPr>
          <p:cNvGrpSpPr/>
          <p:nvPr/>
        </p:nvGrpSpPr>
        <p:grpSpPr>
          <a:xfrm rot="20166153" flipH="1">
            <a:off x="7813319" y="4313771"/>
            <a:ext cx="1252728" cy="348997"/>
            <a:chOff x="6203950" y="2956304"/>
            <a:chExt cx="1181775" cy="472193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8" name="Striped Right Arrow 105">
              <a:extLst>
                <a:ext uri="{FF2B5EF4-FFF2-40B4-BE49-F238E27FC236}">
                  <a16:creationId xmlns:a16="http://schemas.microsoft.com/office/drawing/2014/main" id="{8A9C64D3-6863-7B68-97AE-63B5D24876F4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07">
              <a:extLst>
                <a:ext uri="{FF2B5EF4-FFF2-40B4-BE49-F238E27FC236}">
                  <a16:creationId xmlns:a16="http://schemas.microsoft.com/office/drawing/2014/main" id="{8C91056A-FE7D-A50F-BF7A-A64D681139BA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08">
              <a:extLst>
                <a:ext uri="{FF2B5EF4-FFF2-40B4-BE49-F238E27FC236}">
                  <a16:creationId xmlns:a16="http://schemas.microsoft.com/office/drawing/2014/main" id="{17A244DE-08F3-3587-8A90-37AC2D47B71B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5">
            <a:extLst>
              <a:ext uri="{FF2B5EF4-FFF2-40B4-BE49-F238E27FC236}">
                <a16:creationId xmlns:a16="http://schemas.microsoft.com/office/drawing/2014/main" id="{C9EDA5DC-9CAB-B6E8-E0FA-B4FBA75576F7}"/>
              </a:ext>
            </a:extLst>
          </p:cNvPr>
          <p:cNvGrpSpPr/>
          <p:nvPr/>
        </p:nvGrpSpPr>
        <p:grpSpPr>
          <a:xfrm rot="8273181">
            <a:off x="3940560" y="2179015"/>
            <a:ext cx="1252728" cy="348997"/>
            <a:chOff x="6203950" y="2956304"/>
            <a:chExt cx="1181775" cy="472193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12" name="Striped Right Arrow 105">
              <a:extLst>
                <a:ext uri="{FF2B5EF4-FFF2-40B4-BE49-F238E27FC236}">
                  <a16:creationId xmlns:a16="http://schemas.microsoft.com/office/drawing/2014/main" id="{B639B491-A9F1-E043-CE1D-B5C419782549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7">
              <a:extLst>
                <a:ext uri="{FF2B5EF4-FFF2-40B4-BE49-F238E27FC236}">
                  <a16:creationId xmlns:a16="http://schemas.microsoft.com/office/drawing/2014/main" id="{F10F5C8E-2B22-D72B-7E9D-C58ACB4A8DB6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8">
              <a:extLst>
                <a:ext uri="{FF2B5EF4-FFF2-40B4-BE49-F238E27FC236}">
                  <a16:creationId xmlns:a16="http://schemas.microsoft.com/office/drawing/2014/main" id="{BF1E6229-90D0-143C-21F6-1222AE43D3EB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05">
            <a:extLst>
              <a:ext uri="{FF2B5EF4-FFF2-40B4-BE49-F238E27FC236}">
                <a16:creationId xmlns:a16="http://schemas.microsoft.com/office/drawing/2014/main" id="{A57D421A-8908-9BFA-CC04-6FD57B0455B6}"/>
              </a:ext>
            </a:extLst>
          </p:cNvPr>
          <p:cNvGrpSpPr/>
          <p:nvPr/>
        </p:nvGrpSpPr>
        <p:grpSpPr>
          <a:xfrm rot="2332907">
            <a:off x="8706515" y="1838817"/>
            <a:ext cx="1252728" cy="348997"/>
            <a:chOff x="6203950" y="2956304"/>
            <a:chExt cx="1181775" cy="472193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21000000" lon="21000000" rev="90000"/>
            </a:camera>
            <a:lightRig rig="threePt" dir="t">
              <a:rot lat="0" lon="0" rev="13500000"/>
            </a:lightRig>
          </a:scene3d>
        </p:grpSpPr>
        <p:sp>
          <p:nvSpPr>
            <p:cNvPr id="16" name="Striped Right Arrow 105">
              <a:extLst>
                <a:ext uri="{FF2B5EF4-FFF2-40B4-BE49-F238E27FC236}">
                  <a16:creationId xmlns:a16="http://schemas.microsoft.com/office/drawing/2014/main" id="{544CFF7D-F4BD-AB2B-F6A1-CAAF00483AB7}"/>
                </a:ext>
              </a:extLst>
            </p:cNvPr>
            <p:cNvSpPr/>
            <p:nvPr/>
          </p:nvSpPr>
          <p:spPr>
            <a:xfrm>
              <a:off x="6482087" y="2956304"/>
              <a:ext cx="903638" cy="472193"/>
            </a:xfrm>
            <a:prstGeom prst="rightArrow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7">
              <a:extLst>
                <a:ext uri="{FF2B5EF4-FFF2-40B4-BE49-F238E27FC236}">
                  <a16:creationId xmlns:a16="http://schemas.microsoft.com/office/drawing/2014/main" id="{359CD3A5-6357-2337-655A-C8A7D176D357}"/>
                </a:ext>
              </a:extLst>
            </p:cNvPr>
            <p:cNvSpPr/>
            <p:nvPr/>
          </p:nvSpPr>
          <p:spPr>
            <a:xfrm>
              <a:off x="6340475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A29E077D-169E-C151-84C2-9BEE6DE65B6E}"/>
                </a:ext>
              </a:extLst>
            </p:cNvPr>
            <p:cNvSpPr/>
            <p:nvPr/>
          </p:nvSpPr>
          <p:spPr>
            <a:xfrm>
              <a:off x="6203950" y="3075249"/>
              <a:ext cx="85725" cy="236276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sp3d extrusionH="38100">
              <a:bevelT w="381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76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7">
            <a:extLst>
              <a:ext uri="{FF2B5EF4-FFF2-40B4-BE49-F238E27FC236}">
                <a16:creationId xmlns:a16="http://schemas.microsoft.com/office/drawing/2014/main" id="{E6A74F92-C4EA-3560-92C5-6C58371FD586}"/>
              </a:ext>
            </a:extLst>
          </p:cNvPr>
          <p:cNvSpPr txBox="1"/>
          <p:nvPr/>
        </p:nvSpPr>
        <p:spPr>
          <a:xfrm>
            <a:off x="7925357" y="1576129"/>
            <a:ext cx="3492000" cy="3996035"/>
          </a:xfrm>
          <a:prstGeom prst="roundRect">
            <a:avLst>
              <a:gd name="adj" fmla="val 7849"/>
            </a:avLst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120 × 80 cm² surface</a:t>
            </a:r>
            <a:b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108 × 64 cm² scanning area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top and bottom </a:t>
            </a:r>
            <a:r>
              <a:rPr lang="it-IT" sz="1600" b="1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detectors:</a:t>
            </a:r>
          </a:p>
          <a:p>
            <a:r>
              <a:rPr lang="en-US" sz="1600" b="1" dirty="0">
                <a:solidFill>
                  <a:srgbClr val="002060"/>
                </a:solidFill>
                <a:latin typeface="LiberationSans-Bold"/>
              </a:rPr>
              <a:t>  </a:t>
            </a:r>
            <a:r>
              <a:rPr lang="en-US" sz="1600" b="1" i="0" dirty="0">
                <a:solidFill>
                  <a:srgbClr val="002060"/>
                </a:solidFill>
                <a:effectLst/>
                <a:latin typeface="LiberationSans-Bold"/>
              </a:rPr>
              <a:t>   - 2×64 linear detector arrays</a:t>
            </a:r>
          </a:p>
          <a:p>
            <a:r>
              <a:rPr lang="en-US" sz="1600" b="1" i="0" dirty="0">
                <a:solidFill>
                  <a:srgbClr val="002060"/>
                </a:solidFill>
                <a:effectLst/>
                <a:latin typeface="LiberationSans-Bold"/>
              </a:rPr>
              <a:t>     - 1 cm³ crystals &amp; 36 mm² </a:t>
            </a:r>
            <a:r>
              <a:rPr lang="en-US" sz="1600" b="1" i="0" dirty="0" err="1">
                <a:solidFill>
                  <a:srgbClr val="002060"/>
                </a:solidFill>
                <a:effectLst/>
                <a:latin typeface="LiberationSans-Bold"/>
              </a:rPr>
              <a:t>SiPMs</a:t>
            </a:r>
            <a:r>
              <a:rPr lang="en-US" sz="1400" dirty="0"/>
              <a:t> </a:t>
            </a:r>
            <a:br>
              <a:rPr lang="en-US" sz="1400" dirty="0"/>
            </a:b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anticollision system (LED)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two motion engines: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horizontal (both detectors)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vertical (top)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 mm Carbon fiber tabletop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software: motion &amp; DAQ</a:t>
            </a:r>
            <a:b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 descr="Immagine che contiene design, metallo, acciaio&#10;&#10;Descrizione generata automaticamente">
            <a:extLst>
              <a:ext uri="{FF2B5EF4-FFF2-40B4-BE49-F238E27FC236}">
                <a16:creationId xmlns:a16="http://schemas.microsoft.com/office/drawing/2014/main" id="{99953AB9-1BC0-93B2-F8E5-A5DABFEDD5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4" y="1457609"/>
            <a:ext cx="2498744" cy="3346090"/>
          </a:xfrm>
          <a:prstGeom prst="rect">
            <a:avLst/>
          </a:prstGeom>
        </p:spPr>
      </p:pic>
      <p:sp>
        <p:nvSpPr>
          <p:cNvPr id="23" name="CasellaDiTesto 7">
            <a:extLst>
              <a:ext uri="{FF2B5EF4-FFF2-40B4-BE49-F238E27FC236}">
                <a16:creationId xmlns:a16="http://schemas.microsoft.com/office/drawing/2014/main" id="{8449C8C0-5F36-0FA7-40BC-41922FF4827D}"/>
              </a:ext>
            </a:extLst>
          </p:cNvPr>
          <p:cNvSpPr txBox="1"/>
          <p:nvPr/>
        </p:nvSpPr>
        <p:spPr>
          <a:xfrm>
            <a:off x="4111012" y="453713"/>
            <a:ext cx="396997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Scanning system</a:t>
            </a:r>
          </a:p>
        </p:txBody>
      </p:sp>
      <p:pic>
        <p:nvPicPr>
          <p:cNvPr id="2" name="Immagine 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2E133058-E8F4-7B72-7AE3-16786EB362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443" y="3329596"/>
            <a:ext cx="3429577" cy="670621"/>
          </a:xfrm>
          <a:prstGeom prst="rect">
            <a:avLst/>
          </a:prstGeom>
        </p:spPr>
      </p:pic>
      <p:pic>
        <p:nvPicPr>
          <p:cNvPr id="3" name="Immagine 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A281F024-3166-13A9-7B5A-9CAEB316F5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8513" flipH="1">
            <a:off x="3831767" y="2686830"/>
            <a:ext cx="3429577" cy="6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0F6194B9-DCFF-C8AB-DC65-ECEFFB830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5" t="14291" r="13831" b="22950"/>
          <a:stretch/>
        </p:blipFill>
        <p:spPr>
          <a:xfrm rot="5400000">
            <a:off x="5543173" y="1667367"/>
            <a:ext cx="1105653" cy="351711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Ingegneria elettronica, Componente elettrico, Componente di circuito, Componente di circuito passivo&#10;&#10;Descrizione generata automaticamente">
            <a:extLst>
              <a:ext uri="{FF2B5EF4-FFF2-40B4-BE49-F238E27FC236}">
                <a16:creationId xmlns:a16="http://schemas.microsoft.com/office/drawing/2014/main" id="{B5CACED2-F09E-B682-9ABC-66819CD2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" y="2584997"/>
            <a:ext cx="3537345" cy="175098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Immagine che contiene Impianto elettrico, ingegneria, circuito, Alimentazione elettrica&#10;&#10;Descrizione generata automaticamente">
            <a:extLst>
              <a:ext uri="{FF2B5EF4-FFF2-40B4-BE49-F238E27FC236}">
                <a16:creationId xmlns:a16="http://schemas.microsoft.com/office/drawing/2014/main" id="{0C746090-02EF-5857-C4B7-3A0FF7F98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2515873"/>
            <a:ext cx="3517120" cy="18201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7F4EDE-4D38-1073-F2FA-3B3BDE7DBB46}"/>
              </a:ext>
            </a:extLst>
          </p:cNvPr>
          <p:cNvSpPr txBox="1"/>
          <p:nvPr/>
        </p:nvSpPr>
        <p:spPr>
          <a:xfrm>
            <a:off x="4337440" y="617661"/>
            <a:ext cx="356186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Focus on the detectors setup</a:t>
            </a:r>
          </a:p>
        </p:txBody>
      </p:sp>
    </p:spTree>
    <p:extLst>
      <p:ext uri="{BB962C8B-B14F-4D97-AF65-F5344CB8AC3E}">
        <p14:creationId xmlns:p14="http://schemas.microsoft.com/office/powerpoint/2010/main" val="4218021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po 60">
            <a:extLst>
              <a:ext uri="{FF2B5EF4-FFF2-40B4-BE49-F238E27FC236}">
                <a16:creationId xmlns:a16="http://schemas.microsoft.com/office/drawing/2014/main" id="{E9A854BC-008A-F590-8C66-CFDA0252CC86}"/>
              </a:ext>
            </a:extLst>
          </p:cNvPr>
          <p:cNvGrpSpPr/>
          <p:nvPr/>
        </p:nvGrpSpPr>
        <p:grpSpPr>
          <a:xfrm>
            <a:off x="5010624" y="4416408"/>
            <a:ext cx="155880" cy="9360"/>
            <a:chOff x="5010624" y="4416408"/>
            <a:chExt cx="155880" cy="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C132F653-84A5-619B-FEC7-F7A8992B6685}"/>
                    </a:ext>
                  </a:extLst>
                </p14:cNvPr>
                <p14:cNvContentPartPr/>
                <p14:nvPr/>
              </p14:nvContentPartPr>
              <p14:xfrm>
                <a:off x="5093064" y="4416408"/>
                <a:ext cx="360" cy="36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C132F653-84A5-619B-FEC7-F7A8992B668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30064" y="435340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8FA811BB-587B-81D2-F2BB-44AB3D8E7E1C}"/>
                    </a:ext>
                  </a:extLst>
                </p14:cNvPr>
                <p14:cNvContentPartPr/>
                <p14:nvPr/>
              </p14:nvContentPartPr>
              <p14:xfrm>
                <a:off x="5166144" y="4416408"/>
                <a:ext cx="360" cy="3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FA811BB-587B-81D2-F2BB-44AB3D8E7E1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03144" y="435340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F50742FE-499E-26F6-12D2-761D82E83F97}"/>
                    </a:ext>
                  </a:extLst>
                </p14:cNvPr>
                <p14:cNvContentPartPr/>
                <p14:nvPr/>
              </p14:nvContentPartPr>
              <p14:xfrm>
                <a:off x="5010624" y="4425408"/>
                <a:ext cx="360" cy="3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F50742FE-499E-26F6-12D2-761D82E83F9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74624" y="438940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" name="Immagine 25" descr="Immagine che contiene contenitore, scatola&#10;&#10;Descrizione generata automaticamente">
            <a:extLst>
              <a:ext uri="{FF2B5EF4-FFF2-40B4-BE49-F238E27FC236}">
                <a16:creationId xmlns:a16="http://schemas.microsoft.com/office/drawing/2014/main" id="{AEF37219-8FF0-59E4-108B-A069D3245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3" y="1894394"/>
            <a:ext cx="1009988" cy="1095235"/>
          </a:xfrm>
          <a:prstGeom prst="rect">
            <a:avLst/>
          </a:prstGeom>
        </p:spPr>
      </p:pic>
      <p:sp>
        <p:nvSpPr>
          <p:cNvPr id="28" name="CasellaDiTesto 7">
            <a:extLst>
              <a:ext uri="{FF2B5EF4-FFF2-40B4-BE49-F238E27FC236}">
                <a16:creationId xmlns:a16="http://schemas.microsoft.com/office/drawing/2014/main" id="{1CAD706E-C6DB-C0F5-D524-4709B6D9155F}"/>
              </a:ext>
            </a:extLst>
          </p:cNvPr>
          <p:cNvSpPr txBox="1"/>
          <p:nvPr/>
        </p:nvSpPr>
        <p:spPr>
          <a:xfrm>
            <a:off x="639550" y="1222693"/>
            <a:ext cx="1868634" cy="578882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1 cm³ 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CsI</a:t>
            </a: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(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Tl</a:t>
            </a:r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) 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crystal</a:t>
            </a:r>
            <a:endParaRPr lang="it-IT" sz="1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D553B5E-41BD-918A-A419-EB887C335730}"/>
              </a:ext>
            </a:extLst>
          </p:cNvPr>
          <p:cNvSpPr txBox="1"/>
          <p:nvPr/>
        </p:nvSpPr>
        <p:spPr>
          <a:xfrm>
            <a:off x="316031" y="3082448"/>
            <a:ext cx="5147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light yield 6x10</a:t>
            </a:r>
            <a:r>
              <a:rPr lang="it-IT" sz="20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 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/MeV</a:t>
            </a:r>
          </a:p>
          <a:p>
            <a:b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nm</a:t>
            </a:r>
            <a:b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4.51 g/cm</a:t>
            </a:r>
            <a:r>
              <a:rPr lang="it-IT" sz="2000" b="1" kern="100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</a:p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good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intrinsic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detection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efficiency</a:t>
            </a:r>
            <a:b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it-IT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32" name="Immagine 31" descr="Immagine che contiene computer, blocco note&#10;&#10;Descrizione generata automaticamente">
            <a:extLst>
              <a:ext uri="{FF2B5EF4-FFF2-40B4-BE49-F238E27FC236}">
                <a16:creationId xmlns:a16="http://schemas.microsoft.com/office/drawing/2014/main" id="{347BC7AD-3F33-DCEB-38A0-48FD84BFA3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10995" r="9971" b="4122"/>
          <a:stretch/>
        </p:blipFill>
        <p:spPr>
          <a:xfrm>
            <a:off x="6011406" y="1993954"/>
            <a:ext cx="1031884" cy="879109"/>
          </a:xfrm>
          <a:prstGeom prst="rect">
            <a:avLst/>
          </a:prstGeom>
        </p:spPr>
      </p:pic>
      <p:sp>
        <p:nvSpPr>
          <p:cNvPr id="33" name="CasellaDiTesto 7">
            <a:extLst>
              <a:ext uri="{FF2B5EF4-FFF2-40B4-BE49-F238E27FC236}">
                <a16:creationId xmlns:a16="http://schemas.microsoft.com/office/drawing/2014/main" id="{EA01C941-B46E-912D-4B41-CE7FDE2479C0}"/>
              </a:ext>
            </a:extLst>
          </p:cNvPr>
          <p:cNvSpPr txBox="1"/>
          <p:nvPr/>
        </p:nvSpPr>
        <p:spPr>
          <a:xfrm>
            <a:off x="5463877" y="1395577"/>
            <a:ext cx="1868634" cy="324000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2060"/>
                </a:solidFill>
                <a:latin typeface="Arial"/>
                <a:cs typeface="Arial"/>
              </a:rPr>
              <a:t>6x6 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m²</a:t>
            </a:r>
            <a:r>
              <a:rPr lang="en-US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/>
                <a:cs typeface="Arial"/>
              </a:rPr>
              <a:t>SiPM</a:t>
            </a:r>
            <a:endParaRPr lang="it-IT" sz="1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endParaRPr lang="it-IT" sz="1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14EE211-8EDD-CAB6-05F3-A19E48A654FA}"/>
              </a:ext>
            </a:extLst>
          </p:cNvPr>
          <p:cNvSpPr txBox="1"/>
          <p:nvPr/>
        </p:nvSpPr>
        <p:spPr>
          <a:xfrm>
            <a:off x="5166144" y="3069471"/>
            <a:ext cx="304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2000" b="1" dirty="0">
                <a:solidFill>
                  <a:srgbClr val="002060"/>
                </a:solidFill>
                <a:latin typeface="Arial"/>
                <a:cs typeface="Arial"/>
              </a:rPr>
              <a:t>MPPC </a:t>
            </a:r>
            <a:r>
              <a:rPr lang="it-IT" sz="2000" b="1" dirty="0" err="1">
                <a:solidFill>
                  <a:srgbClr val="002060"/>
                </a:solidFill>
                <a:latin typeface="Arial"/>
                <a:cs typeface="Arial"/>
              </a:rPr>
              <a:t>Hamamatsu</a:t>
            </a:r>
            <a:endParaRPr lang="it-IT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it-IT" sz="20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S14161-6050HS</a:t>
            </a:r>
          </a:p>
        </p:txBody>
      </p:sp>
      <p:pic>
        <p:nvPicPr>
          <p:cNvPr id="37" name="Immagine 36" descr="Immagine che contiene Ingegneria elettronica, elettronica, Componente elettrico, Componente di circuito&#10;&#10;Descrizione generata automaticamente">
            <a:extLst>
              <a:ext uri="{FF2B5EF4-FFF2-40B4-BE49-F238E27FC236}">
                <a16:creationId xmlns:a16="http://schemas.microsoft.com/office/drawing/2014/main" id="{8C235A20-4728-C4B1-8CC7-43FAB4373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9"/>
          <a:stretch/>
        </p:blipFill>
        <p:spPr>
          <a:xfrm rot="5400000">
            <a:off x="9066176" y="3161214"/>
            <a:ext cx="3199008" cy="842039"/>
          </a:xfrm>
          <a:prstGeom prst="rect">
            <a:avLst/>
          </a:prstGeom>
        </p:spPr>
      </p:pic>
      <p:sp>
        <p:nvSpPr>
          <p:cNvPr id="55" name="CasellaDiTesto 7">
            <a:extLst>
              <a:ext uri="{FF2B5EF4-FFF2-40B4-BE49-F238E27FC236}">
                <a16:creationId xmlns:a16="http://schemas.microsoft.com/office/drawing/2014/main" id="{960DED9F-8CB8-72B8-4BE7-46B349EFC2AA}"/>
              </a:ext>
            </a:extLst>
          </p:cNvPr>
          <p:cNvSpPr txBox="1"/>
          <p:nvPr/>
        </p:nvSpPr>
        <p:spPr>
          <a:xfrm>
            <a:off x="9456564" y="1587927"/>
            <a:ext cx="2316075" cy="306467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02060"/>
                </a:solidFill>
                <a:latin typeface="Arial"/>
                <a:cs typeface="Arial"/>
              </a:rPr>
              <a:t>2 CAEN VX2745 </a:t>
            </a:r>
            <a:r>
              <a:rPr lang="it-IT" sz="1200" b="1" dirty="0" err="1">
                <a:solidFill>
                  <a:srgbClr val="002060"/>
                </a:solidFill>
                <a:latin typeface="Arial"/>
                <a:cs typeface="Arial"/>
              </a:rPr>
              <a:t>digitizers</a:t>
            </a:r>
            <a:endParaRPr lang="it-IT" sz="1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A78FAF1-428C-D49B-122C-2F604189C6DF}"/>
              </a:ext>
            </a:extLst>
          </p:cNvPr>
          <p:cNvSpPr txBox="1"/>
          <p:nvPr/>
        </p:nvSpPr>
        <p:spPr>
          <a:xfrm>
            <a:off x="8833660" y="4963607"/>
            <a:ext cx="422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2x64 </a:t>
            </a:r>
            <a:r>
              <a:rPr 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 bit</a:t>
            </a:r>
          </a:p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125 MS/s (8 ns/sample)</a:t>
            </a:r>
          </a:p>
        </p:txBody>
      </p:sp>
      <p:pic>
        <p:nvPicPr>
          <p:cNvPr id="3" name="Immagine 2" descr="Immagine che contiene computer, blocco note&#10;&#10;Descrizione generata automaticamente">
            <a:extLst>
              <a:ext uri="{FF2B5EF4-FFF2-40B4-BE49-F238E27FC236}">
                <a16:creationId xmlns:a16="http://schemas.microsoft.com/office/drawing/2014/main" id="{E1264F59-10FF-0AD0-C685-129312BD1F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10995" r="9971" b="4122"/>
          <a:stretch/>
        </p:blipFill>
        <p:spPr>
          <a:xfrm>
            <a:off x="5710847" y="1894394"/>
            <a:ext cx="1366245" cy="11639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3F10B6-055D-08CC-7566-CCE6F32AC3F4}"/>
              </a:ext>
            </a:extLst>
          </p:cNvPr>
          <p:cNvSpPr txBox="1"/>
          <p:nvPr/>
        </p:nvSpPr>
        <p:spPr>
          <a:xfrm>
            <a:off x="4246051" y="376122"/>
            <a:ext cx="356186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Detectors and Data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Acquisition</a:t>
            </a:r>
            <a:endParaRPr lang="it-IT" sz="1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" name="Immagine 3" descr="Immagine che contiene computer, blocco note&#10;&#10;Descrizione generata automaticamente">
            <a:extLst>
              <a:ext uri="{FF2B5EF4-FFF2-40B4-BE49-F238E27FC236}">
                <a16:creationId xmlns:a16="http://schemas.microsoft.com/office/drawing/2014/main" id="{1E4F81CC-345B-6D5F-9AA2-FEFF12136A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10995" r="9971" b="4122"/>
          <a:stretch/>
        </p:blipFill>
        <p:spPr>
          <a:xfrm>
            <a:off x="5942020" y="2099452"/>
            <a:ext cx="938142" cy="7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7F67CC3C-D762-CECF-CED6-05AC2AE6C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44462"/>
          <a:stretch/>
        </p:blipFill>
        <p:spPr>
          <a:xfrm>
            <a:off x="1190697" y="983241"/>
            <a:ext cx="7009579" cy="2564239"/>
          </a:xfrm>
          <a:prstGeom prst="rect">
            <a:avLst/>
          </a:prstGeom>
        </p:spPr>
      </p:pic>
      <p:pic>
        <p:nvPicPr>
          <p:cNvPr id="4" name="Immagine 3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25D330F8-DC01-9920-02D7-A62A5F037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0"/>
          <a:stretch/>
        </p:blipFill>
        <p:spPr>
          <a:xfrm>
            <a:off x="5176836" y="3704046"/>
            <a:ext cx="6793984" cy="2499486"/>
          </a:xfrm>
          <a:prstGeom prst="rect">
            <a:avLst/>
          </a:prstGeom>
        </p:spPr>
      </p:pic>
      <p:sp>
        <p:nvSpPr>
          <p:cNvPr id="2" name="CasellaDiTesto 7">
            <a:extLst>
              <a:ext uri="{FF2B5EF4-FFF2-40B4-BE49-F238E27FC236}">
                <a16:creationId xmlns:a16="http://schemas.microsoft.com/office/drawing/2014/main" id="{5540EFEE-EF8C-AE40-CC12-CC5F28D78FDD}"/>
              </a:ext>
            </a:extLst>
          </p:cNvPr>
          <p:cNvSpPr txBox="1"/>
          <p:nvPr/>
        </p:nvSpPr>
        <p:spPr>
          <a:xfrm>
            <a:off x="2516442" y="530387"/>
            <a:ext cx="3969976" cy="374571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lang="it-IT" sz="1600" b="1" dirty="0" err="1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lang="it-IT" sz="1600" b="1" dirty="0">
                <a:solidFill>
                  <a:srgbClr val="002060"/>
                </a:solidFill>
                <a:latin typeface="Arial"/>
                <a:cs typeface="Arial"/>
              </a:rPr>
              <a:t> Scanning system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CD0563-090F-9F54-E0C3-D33831798017}"/>
              </a:ext>
            </a:extLst>
          </p:cNvPr>
          <p:cNvSpPr txBox="1"/>
          <p:nvPr/>
        </p:nvSpPr>
        <p:spPr>
          <a:xfrm>
            <a:off x="8573828" y="2265360"/>
            <a:ext cx="1908000" cy="340519"/>
          </a:xfrm>
          <a:prstGeom prst="roundRect">
            <a:avLst/>
          </a:prstGeom>
          <a:solidFill>
            <a:srgbClr val="FDC741"/>
          </a:solidFill>
          <a:ln>
            <a:solidFill>
              <a:srgbClr val="FFC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kern="0" dirty="0">
                <a:solidFill>
                  <a:srgbClr val="002060"/>
                </a:solidFill>
                <a:latin typeface="Arial" panose="020B0604020202020204"/>
                <a:ea typeface="ＭＳ Ｐゴシック" charset="0"/>
              </a:rPr>
              <a:t>Motion software</a:t>
            </a:r>
          </a:p>
        </p:txBody>
      </p:sp>
    </p:spTree>
    <p:extLst>
      <p:ext uri="{BB962C8B-B14F-4D97-AF65-F5344CB8AC3E}">
        <p14:creationId xmlns:p14="http://schemas.microsoft.com/office/powerpoint/2010/main" val="119190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6339</TotalTime>
  <Words>1573</Words>
  <Application>Microsoft Office PowerPoint</Application>
  <PresentationFormat>Widescreen</PresentationFormat>
  <Paragraphs>359</Paragraphs>
  <Slides>48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60" baseType="lpstr">
      <vt:lpstr>Amasis MT Pro Black</vt:lpstr>
      <vt:lpstr>Aparajita</vt:lpstr>
      <vt:lpstr>Aptos</vt:lpstr>
      <vt:lpstr>Arial</vt:lpstr>
      <vt:lpstr>ArialMT</vt:lpstr>
      <vt:lpstr>Cambria Math</vt:lpstr>
      <vt:lpstr>GDS Transport</vt:lpstr>
      <vt:lpstr>LiberationSans-Bold</vt:lpstr>
      <vt:lpstr>Rockwell Extra Bold</vt:lpstr>
      <vt:lpstr>Symbol</vt:lpstr>
      <vt:lpstr>URWPalladioL-Bold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failla</dc:creator>
  <cp:lastModifiedBy>chiara failla</cp:lastModifiedBy>
  <cp:revision>233</cp:revision>
  <dcterms:created xsi:type="dcterms:W3CDTF">2024-04-08T10:00:30Z</dcterms:created>
  <dcterms:modified xsi:type="dcterms:W3CDTF">2025-02-26T14:45:43Z</dcterms:modified>
</cp:coreProperties>
</file>