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45.xml.rels" ContentType="application/vnd.openxmlformats-package.relationships+xml"/>
  <Override PartName="/ppt/slideMasters/_rels/slideMaster10.xml.rels" ContentType="application/vnd.openxmlformats-package.relationships+xml"/>
  <Override PartName="/ppt/slideMasters/_rels/slideMaster47.xml.rels" ContentType="application/vnd.openxmlformats-package.relationships+xml"/>
  <Override PartName="/ppt/slideMasters/_rels/slideMaster5.xml.rels" ContentType="application/vnd.openxmlformats-package.relationships+xml"/>
  <Override PartName="/ppt/slideMasters/_rels/slideMaster40.xml.rels" ContentType="application/vnd.openxmlformats-package.relationships+xml"/>
  <Override PartName="/ppt/slideMasters/_rels/slideMaster46.xml.rels" ContentType="application/vnd.openxmlformats-package.relationships+xml"/>
  <Override PartName="/ppt/slideMasters/_rels/slideMaster11.xml.rels" ContentType="application/vnd.openxmlformats-package.relationships+xml"/>
  <Override PartName="/ppt/slideMasters/_rels/slideMaster48.xml.rels" ContentType="application/vnd.openxmlformats-package.relationships+xml"/>
  <Override PartName="/ppt/slideMasters/_rels/slideMaster2.xml.rels" ContentType="application/vnd.openxmlformats-package.relationships+xml"/>
  <Override PartName="/ppt/slideMasters/_rels/slideMaster6.xml.rels" ContentType="application/vnd.openxmlformats-package.relationships+xml"/>
  <Override PartName="/ppt/slideMasters/_rels/slideMaster41.xml.rels" ContentType="application/vnd.openxmlformats-package.relationships+xml"/>
  <Override PartName="/ppt/slideMasters/_rels/slideMaster12.xml.rels" ContentType="application/vnd.openxmlformats-package.relationships+xml"/>
  <Override PartName="/ppt/slideMasters/_rels/slideMaster49.xml.rels" ContentType="application/vnd.openxmlformats-package.relationships+xml"/>
  <Override PartName="/ppt/slideMasters/_rels/slideMaster3.xml.rels" ContentType="application/vnd.openxmlformats-package.relationships+xml"/>
  <Override PartName="/ppt/slideMasters/_rels/slideMaster28.xml.rels" ContentType="application/vnd.openxmlformats-package.relationships+xml"/>
  <Override PartName="/ppt/slideMasters/_rels/slideMaster30.xml.rels" ContentType="application/vnd.openxmlformats-package.relationships+xml"/>
  <Override PartName="/ppt/slideMasters/_rels/slideMaster43.xml.rels" ContentType="application/vnd.openxmlformats-package.relationships+xml"/>
  <Override PartName="/ppt/slideMasters/_rels/slideMaster8.xml.rels" ContentType="application/vnd.openxmlformats-package.relationships+xml"/>
  <Override PartName="/ppt/slideMasters/_rels/slideMaster29.xml.rels" ContentType="application/vnd.openxmlformats-package.relationships+xml"/>
  <Override PartName="/ppt/slideMasters/_rels/slideMaster26.xml.rels" ContentType="application/vnd.openxmlformats-package.relationships+xml"/>
  <Override PartName="/ppt/slideMasters/_rels/slideMaster14.xml.rels" ContentType="application/vnd.openxmlformats-package.relationships+xml"/>
  <Override PartName="/ppt/slideMasters/_rels/slideMaster15.xml.rels" ContentType="application/vnd.openxmlformats-package.relationships+xml"/>
  <Override PartName="/ppt/slideMasters/_rels/slideMaster16.xml.rels" ContentType="application/vnd.openxmlformats-package.relationships+xml"/>
  <Override PartName="/ppt/slideMasters/_rels/slideMaster17.xml.rels" ContentType="application/vnd.openxmlformats-package.relationships+xml"/>
  <Override PartName="/ppt/slideMasters/_rels/slideMaster18.xml.rels" ContentType="application/vnd.openxmlformats-package.relationships+xml"/>
  <Override PartName="/ppt/slideMasters/_rels/slideMaster20.xml.rels" ContentType="application/vnd.openxmlformats-package.relationships+xml"/>
  <Override PartName="/ppt/slideMasters/_rels/slideMaster19.xml.rels" ContentType="application/vnd.openxmlformats-package.relationships+xml"/>
  <Override PartName="/ppt/slideMasters/_rels/slideMaster21.xml.rels" ContentType="application/vnd.openxmlformats-package.relationships+xml"/>
  <Override PartName="/ppt/slideMasters/_rels/slideMaster22.xml.rels" ContentType="application/vnd.openxmlformats-package.relationships+xml"/>
  <Override PartName="/ppt/slideMasters/_rels/slideMaster23.xml.rels" ContentType="application/vnd.openxmlformats-package.relationships+xml"/>
  <Override PartName="/ppt/slideMasters/_rels/slideMaster24.xml.rels" ContentType="application/vnd.openxmlformats-package.relationships+xml"/>
  <Override PartName="/ppt/slideMasters/_rels/slideMaster25.xml.rels" ContentType="application/vnd.openxmlformats-package.relationships+xml"/>
  <Override PartName="/ppt/slideMasters/_rels/slideMaster1.xml.rels" ContentType="application/vnd.openxmlformats-package.relationships+xml"/>
  <Override PartName="/ppt/slideMasters/_rels/slideMaster9.xml.rels" ContentType="application/vnd.openxmlformats-package.relationships+xml"/>
  <Override PartName="/ppt/slideMasters/_rels/slideMaster44.xml.rels" ContentType="application/vnd.openxmlformats-package.relationships+xml"/>
  <Override PartName="/ppt/slideMasters/_rels/slideMaster13.xml.rels" ContentType="application/vnd.openxmlformats-package.relationships+xml"/>
  <Override PartName="/ppt/slideMasters/_rels/slideMaster27.xml.rels" ContentType="application/vnd.openxmlformats-package.relationships+xml"/>
  <Override PartName="/ppt/slideMasters/_rels/slideMaster32.xml.rels" ContentType="application/vnd.openxmlformats-package.relationships+xml"/>
  <Override PartName="/ppt/slideMasters/_rels/slideMaster33.xml.rels" ContentType="application/vnd.openxmlformats-package.relationships+xml"/>
  <Override PartName="/ppt/slideMasters/_rels/slideMaster34.xml.rels" ContentType="application/vnd.openxmlformats-package.relationships+xml"/>
  <Override PartName="/ppt/slideMasters/_rels/slideMaster35.xml.rels" ContentType="application/vnd.openxmlformats-package.relationships+xml"/>
  <Override PartName="/ppt/slideMasters/_rels/slideMaster36.xml.rels" ContentType="application/vnd.openxmlformats-package.relationships+xml"/>
  <Override PartName="/ppt/slideMasters/_rels/slideMaster37.xml.rels" ContentType="application/vnd.openxmlformats-package.relationships+xml"/>
  <Override PartName="/ppt/slideMasters/_rels/slideMaster38.xml.rels" ContentType="application/vnd.openxmlformats-package.relationships+xml"/>
  <Override PartName="/ppt/slideMasters/_rels/slideMaster39.xml.rels" ContentType="application/vnd.openxmlformats-package.relationships+xml"/>
  <Override PartName="/ppt/slideMasters/_rels/slideMaster7.xml.rels" ContentType="application/vnd.openxmlformats-package.relationships+xml"/>
  <Override PartName="/ppt/slideMasters/_rels/slideMaster42.xml.rels" ContentType="application/vnd.openxmlformats-package.relationships+xml"/>
  <Override PartName="/ppt/slideMasters/_rels/slideMaster31.xml.rels" ContentType="application/vnd.openxmlformats-package.relationships+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18.xml" ContentType="application/vnd.openxmlformats-officedocument.presentationml.slideMaster+xml"/>
  <Override PartName="/ppt/slideMasters/slideMaster17.xml" ContentType="application/vnd.openxmlformats-officedocument.presentationml.slideMaster+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slideMasters/slideMaster9.xml" ContentType="application/vnd.openxmlformats-officedocument.presentationml.slideMaster+xml"/>
  <Override PartName="/ppt/slideMasters/slideMaster14.xml" ContentType="application/vnd.openxmlformats-officedocument.presentationml.slideMaster+xml"/>
  <Override PartName="/ppt/slideMasters/slideMaster8.xml" ContentType="application/vnd.openxmlformats-officedocument.presentationml.slideMaster+xml"/>
  <Override PartName="/ppt/slideMasters/slideMaster26.xml" ContentType="application/vnd.openxmlformats-officedocument.presentationml.slideMaster+xml"/>
  <Override PartName="/ppt/slideMasters/slideMaster1.xml" ContentType="application/vnd.openxmlformats-officedocument.presentationml.slideMaster+xml"/>
  <Override PartName="/ppt/slideMasters/slideMaster44.xml" ContentType="application/vnd.openxmlformats-officedocument.presentationml.slideMaster+xml"/>
  <Override PartName="/ppt/slideMasters/slideMaster13.xml" ContentType="application/vnd.openxmlformats-officedocument.presentationml.slideMaster+xml"/>
  <Override PartName="/ppt/slideMasters/slideMaster7.xml" ContentType="application/vnd.openxmlformats-officedocument.presentationml.slideMaster+xml"/>
  <Override PartName="/ppt/slideMasters/slideMaster27.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40.xml" ContentType="application/vnd.openxmlformats-officedocument.presentationml.slideMaster+xml"/>
  <Override PartName="/ppt/slideMasters/slideMaster39.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31.xml" ContentType="application/vnd.openxmlformats-officedocument.presentationml.slideMaster+xml"/>
  <Override PartName="/ppt/slideMasters/slideMaster29.xml" ContentType="application/vnd.openxmlformats-officedocument.presentationml.slideMaster+xml"/>
  <Override PartName="/ppt/slideMasters/slideMaster43.xml" ContentType="application/vnd.openxmlformats-officedocument.presentationml.slideMaster+xml"/>
  <Override PartName="/ppt/slideMasters/slideMaster30.xml" ContentType="application/vnd.openxmlformats-officedocument.presentationml.slideMaster+xml"/>
  <Override PartName="/ppt/slideMasters/slideMaster28.xml" ContentType="application/vnd.openxmlformats-officedocument.presentationml.slideMaster+xml"/>
  <Override PartName="/ppt/slideMasters/slideMaster6.xml" ContentType="application/vnd.openxmlformats-officedocument.presentationml.slideMaster+xml"/>
  <Override PartName="/ppt/slideMasters/slideMaster49.xml" ContentType="application/vnd.openxmlformats-officedocument.presentationml.slideMaster+xml"/>
  <Override PartName="/ppt/slideMasters/slideMaster12.xml" ContentType="application/vnd.openxmlformats-officedocument.presentationml.slideMaster+xml"/>
  <Override PartName="/ppt/slideMasters/slideMaster5.xml" ContentType="application/vnd.openxmlformats-officedocument.presentationml.slideMaster+xml"/>
  <Override PartName="/ppt/slideMasters/slideMaster48.xml" ContentType="application/vnd.openxmlformats-officedocument.presentationml.slideMaster+xml"/>
  <Override PartName="/ppt/slideMasters/slideMaster11.xml" ContentType="application/vnd.openxmlformats-officedocument.presentationml.slideMaster+xml"/>
  <Override PartName="/ppt/slideMasters/slideMaster3.xml" ContentType="application/vnd.openxmlformats-officedocument.presentationml.slideMaster+xml"/>
  <Override PartName="/ppt/slideMasters/slideMaster46.xml" ContentType="application/vnd.openxmlformats-officedocument.presentationml.slideMaster+xml"/>
  <Override PartName="/ppt/slideMasters/slideMaster4.xml" ContentType="application/vnd.openxmlformats-officedocument.presentationml.slideMaster+xml"/>
  <Override PartName="/ppt/slideMasters/slideMaster47.xml" ContentType="application/vnd.openxmlformats-officedocument.presentationml.slideMaster+xml"/>
  <Override PartName="/ppt/slideMasters/slideMaster10.xml" ContentType="application/vnd.openxmlformats-officedocument.presentationml.slideMaster+xml"/>
  <Override PartName="/ppt/slideMasters/slideMaster45.xml" ContentType="application/vnd.openxmlformats-officedocument.presentationml.slideMaster+xml"/>
  <Override PartName="/ppt/slideMasters/slideMaster2.xml" ContentType="application/vnd.openxmlformats-officedocument.presentationml.slideMaster+xml"/>
  <Override PartName="/ppt/presProps.xml" ContentType="application/vnd.openxmlformats-officedocument.presentationml.presProps+xml"/>
  <Override PartName="/ppt/theme/theme29.xml" ContentType="application/vnd.openxmlformats-officedocument.theme+xml"/>
  <Override PartName="/ppt/theme/theme28.xml" ContentType="application/vnd.openxmlformats-officedocument.theme+xml"/>
  <Override PartName="/ppt/theme/theme27.xml" ContentType="application/vnd.openxmlformats-officedocument.theme+xml"/>
  <Override PartName="/ppt/theme/theme26.xml" ContentType="application/vnd.openxmlformats-officedocument.theme+xml"/>
  <Override PartName="/ppt/theme/theme25.xml" ContentType="application/vnd.openxmlformats-officedocument.theme+xml"/>
  <Override PartName="/ppt/theme/theme24.xml" ContentType="application/vnd.openxmlformats-officedocument.theme+xml"/>
  <Override PartName="/ppt/theme/theme23.xml" ContentType="application/vnd.openxmlformats-officedocument.theme+xml"/>
  <Override PartName="/ppt/theme/theme22.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18.xml" ContentType="application/vnd.openxmlformats-officedocument.theme+xml"/>
  <Override PartName="/ppt/theme/theme17.xml" ContentType="application/vnd.openxmlformats-officedocument.theme+xml"/>
  <Override PartName="/ppt/theme/theme16.xml" ContentType="application/vnd.openxmlformats-officedocument.theme+xml"/>
  <Override PartName="/ppt/theme/theme15.xml" ContentType="application/vnd.openxmlformats-officedocument.theme+xml"/>
  <Override PartName="/ppt/theme/theme14.xml" ContentType="application/vnd.openxmlformats-officedocument.theme+xml"/>
  <Override PartName="/ppt/theme/theme1.xml" ContentType="application/vnd.openxmlformats-officedocument.theme+xml"/>
  <Override PartName="/ppt/theme/theme11.xml" ContentType="application/vnd.openxmlformats-officedocument.theme+xml"/>
  <Override PartName="/ppt/theme/theme48.xml" ContentType="application/vnd.openxmlformats-officedocument.theme+xml"/>
  <Override PartName="/ppt/theme/theme2.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39.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7.xml" ContentType="application/vnd.openxmlformats-officedocument.theme+xml"/>
  <Override PartName="/ppt/theme/theme10.xml" ContentType="application/vnd.openxmlformats-officedocument.theme+xml"/>
  <Override PartName="/ppt/theme/theme46.xml" ContentType="application/vnd.openxmlformats-officedocument.theme+xml"/>
  <Override PartName="/ppt/theme/theme50.xml" ContentType="application/vnd.openxmlformats-officedocument.theme+xml"/>
  <Override PartName="/ppt/theme/theme13.xml" ContentType="application/vnd.openxmlformats-officedocument.theme+xml"/>
  <Override PartName="/ppt/theme/theme9.xml" ContentType="application/vnd.openxmlformats-officedocument.theme+xml"/>
  <Override PartName="/ppt/theme/theme36.xml" ContentType="application/vnd.openxmlformats-officedocument.theme+xml"/>
  <Override PartName="/ppt/theme/theme8.xml" ContentType="application/vnd.openxmlformats-officedocument.theme+xml"/>
  <Override PartName="/ppt/theme/theme35.xml" ContentType="application/vnd.openxmlformats-officedocument.theme+xml"/>
  <Override PartName="/ppt/theme/theme7.xml" ContentType="application/vnd.openxmlformats-officedocument.theme+xml"/>
  <Override PartName="/ppt/theme/theme34.xml" ContentType="application/vnd.openxmlformats-officedocument.theme+xml"/>
  <Override PartName="/ppt/theme/theme6.xml" ContentType="application/vnd.openxmlformats-officedocument.theme+xml"/>
  <Override PartName="/ppt/theme/theme33.xml" ContentType="application/vnd.openxmlformats-officedocument.theme+xml"/>
  <Override PartName="/ppt/theme/theme5.xml" ContentType="application/vnd.openxmlformats-officedocument.theme+xml"/>
  <Override PartName="/ppt/theme/theme32.xml" ContentType="application/vnd.openxmlformats-officedocument.theme+xml"/>
  <Override PartName="/ppt/theme/theme4.xml" ContentType="application/vnd.openxmlformats-officedocument.theme+xml"/>
  <Override PartName="/ppt/theme/theme31.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12.xml" ContentType="application/vnd.openxmlformats-officedocument.theme+xml"/>
  <Override PartName="/ppt/theme/theme49.xml" ContentType="application/vnd.openxmlformats-officedocument.theme+xml"/>
  <Override PartName="/ppt/slideLayouts/slideLayout22.xml" ContentType="application/vnd.openxmlformats-officedocument.presentationml.slideLayout+xml"/>
  <Override PartName="/ppt/slideLayouts/_rels/slideLayout6.xml.rels" ContentType="application/vnd.openxmlformats-package.relationships+xml"/>
  <Override PartName="/ppt/slideLayouts/_rels/slideLayout14.xml.rels" ContentType="application/vnd.openxmlformats-package.relationships+xml"/>
  <Override PartName="/ppt/slideLayouts/_rels/slideLayout7.xml.rels" ContentType="application/vnd.openxmlformats-package.relationships+xml"/>
  <Override PartName="/ppt/slideLayouts/_rels/slideLayout15.xml.rels" ContentType="application/vnd.openxmlformats-package.relationships+xml"/>
  <Override PartName="/ppt/slideLayouts/_rels/slideLayout4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2.xml.rels" ContentType="application/vnd.openxmlformats-package.relationships+xml"/>
  <Override PartName="/ppt/slideLayouts/_rels/slideLayout49.xml.rels" ContentType="application/vnd.openxmlformats-package.relationships+xml"/>
  <Override PartName="/ppt/slideLayouts/_rels/slideLayout4.xml.rels" ContentType="application/vnd.openxmlformats-package.relationships+xml"/>
  <Override PartName="/ppt/slideLayouts/_rels/slideLayout48.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5.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16.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6.xml.rels" ContentType="application/vnd.openxmlformats-package.relationships+xml"/>
  <Override PartName="/ppt/slideLayouts/_rels/slideLayout25.xml.rels" ContentType="application/vnd.openxmlformats-package.relationships+xml"/>
  <Override PartName="/ppt/slideLayouts/_rels/slideLayout36.xml.rels" ContentType="application/vnd.openxmlformats-package.relationships+xml"/>
  <Override PartName="/ppt/slideLayouts/_rels/slideLayout24.xml.rels" ContentType="application/vnd.openxmlformats-package.relationships+xml"/>
  <Override PartName="/ppt/slideLayouts/_rels/slideLayout27.xml.rels" ContentType="application/vnd.openxmlformats-package.relationships+xml"/>
  <Override PartName="/ppt/slideLayouts/_rels/slideLayout39.xml.rels" ContentType="application/vnd.openxmlformats-package.relationships+xml"/>
  <Override PartName="/ppt/slideLayouts/_rels/slideLayout41.xml.rels" ContentType="application/vnd.openxmlformats-package.relationships+xml"/>
  <Override PartName="/ppt/slideLayouts/_rels/slideLayout35.xml.rels" ContentType="application/vnd.openxmlformats-package.relationships+xml"/>
  <Override PartName="/ppt/slideLayouts/_rels/slideLayout23.xml.rels" ContentType="application/vnd.openxmlformats-package.relationships+xml"/>
  <Override PartName="/ppt/slideLayouts/_rels/slideLayout1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17.xml.rels" ContentType="application/vnd.openxmlformats-package.relationships+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24.xml" ContentType="application/vnd.openxmlformats-officedocument.presentationml.slideLayout+xml"/>
  <Override PartName="/ppt/slideLayouts/slideLayout2.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26.xml" ContentType="application/vnd.openxmlformats-officedocument.presentationml.slideLayout+xml"/>
  <Override PartName="/ppt/slideLayouts/slideLayout4.xml" ContentType="application/vnd.openxmlformats-officedocument.presentationml.slideLayout+xml"/>
  <Override PartName="/ppt/slideLayouts/slideLayout27.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33.xml" ContentType="application/vnd.openxmlformats-officedocument.presentationml.slideLayout+xml"/>
  <Override PartName="/ppt/slideLayouts/slideLayout9.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2.xml" ContentType="application/vnd.openxmlformats-officedocument.presentationml.slideLayout+xml"/>
  <Override PartName="/ppt/slideLayouts/slideLayout8.xml" ContentType="application/vnd.openxmlformats-officedocument.presentationml.slideLayout+xml"/>
  <Override PartName="/ppt/slideLayouts/slideLayout31.xml" ContentType="application/vnd.openxmlformats-officedocument.presentationml.slideLayout+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_rels/presentation.xml.rels" ContentType="application/vnd.openxmlformats-package.relationships+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8.jpeg" ContentType="image/jpeg"/>
  <Override PartName="/ppt/media/image18.png" ContentType="image/png"/>
  <Override PartName="/ppt/media/image27.png" ContentType="image/png"/>
  <Override PartName="/ppt/media/image21.jpeg" ContentType="image/jpeg"/>
  <Override PartName="/ppt/media/image26.png" ContentType="image/png"/>
  <Override PartName="/ppt/media/image25.jpeg" ContentType="image/jpeg"/>
  <Override PartName="/ppt/media/image30.png" ContentType="image/png"/>
  <Override PartName="/ppt/media/image24.jpeg" ContentType="image/jpeg"/>
  <Override PartName="/ppt/media/image2.jpeg" ContentType="image/jpeg"/>
  <Override PartName="/ppt/media/image20.png" ContentType="image/png"/>
  <Override PartName="/ppt/media/image23.jpeg" ContentType="image/jpeg"/>
  <Override PartName="/ppt/media/image10.png" ContentType="image/png"/>
  <Override PartName="/ppt/media/image19.png" ContentType="image/png"/>
  <Override PartName="/ppt/media/image15.jpeg" ContentType="image/jpeg"/>
  <Override PartName="/ppt/media/image13.png" ContentType="image/png"/>
  <Override PartName="/ppt/media/image9.png" ContentType="image/png"/>
  <Override PartName="/ppt/media/image29.png" ContentType="image/png"/>
  <Override PartName="/ppt/media/image31.png" ContentType="image/png"/>
  <Override PartName="/ppt/media/image32.png" ContentType="image/png"/>
  <Override PartName="/ppt/media/image34.png" ContentType="image/png"/>
  <Override PartName="/ppt/media/image12.png" ContentType="image/png"/>
  <Override PartName="/ppt/media/image35.png" ContentType="image/png"/>
  <Override PartName="/ppt/media/image3.png" ContentType="image/png"/>
  <Override PartName="/ppt/media/hdphoto1.wdp" ContentType="image/vnd.ms-photo"/>
  <Override PartName="/ppt/media/image36.png" ContentType="image/png"/>
  <Override PartName="/ppt/media/image40.jpeg" ContentType="image/jpeg"/>
  <Override PartName="/ppt/media/image42.png" ContentType="image/png"/>
  <Override PartName="/ppt/media/image41.png" ContentType="image/png"/>
  <Override PartName="/ppt/media/image43.png" ContentType="image/png"/>
  <Override PartName="/ppt/media/image17.png" ContentType="image/png"/>
  <Override PartName="/ppt/media/image11.png" ContentType="image/png"/>
  <Override PartName="/ppt/media/image39.png" ContentType="image/png"/>
  <Override PartName="/ppt/media/image7.png" ContentType="image/png"/>
  <Override PartName="/ppt/media/image16.png" ContentType="image/png"/>
  <Override PartName="/ppt/media/image33.png" ContentType="image/png"/>
  <Override PartName="/ppt/media/image1.png" ContentType="image/png"/>
  <Override PartName="/ppt/media/image38.png" ContentType="image/png"/>
  <Override PartName="/ppt/media/image6.png" ContentType="image/png"/>
  <Override PartName="/ppt/media/image22.jpeg" ContentType="image/jpeg"/>
  <Override PartName="/ppt/media/image37.png" ContentType="image/png"/>
  <Override PartName="/ppt/media/image5.png" ContentType="image/png"/>
  <Override PartName="/ppt/media/image4.jpeg" ContentType="image/jpeg"/>
  <Override PartName="/ppt/media/image8.png" ContentType="image/png"/>
  <Override PartName="/ppt/media/image14.jpeg" ContentType="image/jpeg"/>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4.xml.rels" ContentType="application/vnd.openxmlformats-package.relationships+xml"/>
  <Override PartName="/ppt/slides/_rels/slide26.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8.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5.xml.rels" ContentType="application/vnd.openxmlformats-package.relationships+xml"/>
  <Override PartName="/ppt/slides/_rels/slide12.xml.rels" ContentType="application/vnd.openxmlformats-package.relationships+xml"/>
  <Override PartName="/ppt/slides/_rels/slide24.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23.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25.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7.xml.rels" ContentType="application/vnd.openxmlformats-package.relationships+xml"/>
  <Override PartName="/ppt/notesSlides/_rels/notesSlide5.xml.rels" ContentType="application/vnd.openxmlformats-package.relationships+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4" r:id="rId5"/>
    <p:sldMasterId id="2147483656" r:id="rId6"/>
    <p:sldMasterId id="2147483658" r:id="rId7"/>
    <p:sldMasterId id="2147483660" r:id="rId8"/>
    <p:sldMasterId id="2147483662" r:id="rId9"/>
    <p:sldMasterId id="2147483664" r:id="rId10"/>
    <p:sldMasterId id="2147483666" r:id="rId11"/>
    <p:sldMasterId id="2147483668" r:id="rId12"/>
    <p:sldMasterId id="2147483670" r:id="rId13"/>
    <p:sldMasterId id="2147483672"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3706" r:id="rId31"/>
    <p:sldMasterId id="2147483708" r:id="rId32"/>
    <p:sldMasterId id="2147483710" r:id="rId33"/>
    <p:sldMasterId id="2147483712" r:id="rId34"/>
    <p:sldMasterId id="2147483714" r:id="rId35"/>
    <p:sldMasterId id="2147483716" r:id="rId36"/>
    <p:sldMasterId id="2147483718" r:id="rId37"/>
    <p:sldMasterId id="2147483720" r:id="rId38"/>
    <p:sldMasterId id="2147483722" r:id="rId39"/>
    <p:sldMasterId id="2147483724" r:id="rId40"/>
    <p:sldMasterId id="2147483726" r:id="rId41"/>
    <p:sldMasterId id="2147483728" r:id="rId42"/>
    <p:sldMasterId id="2147483730" r:id="rId43"/>
    <p:sldMasterId id="2147483732" r:id="rId44"/>
    <p:sldMasterId id="2147483734" r:id="rId45"/>
    <p:sldMasterId id="2147483736" r:id="rId46"/>
    <p:sldMasterId id="2147483738" r:id="rId47"/>
    <p:sldMasterId id="2147483740" r:id="rId48"/>
    <p:sldMasterId id="2147483742" r:id="rId49"/>
    <p:sldMasterId id="2147483744" r:id="rId50"/>
  </p:sldMasterIdLst>
  <p:notesMasterIdLst>
    <p:notesMasterId r:id="rId51"/>
  </p:notesMasterIdLst>
  <p:sldIdLst>
    <p:sldId id="256" r:id="rId52"/>
    <p:sldId id="257" r:id="rId53"/>
    <p:sldId id="258" r:id="rId54"/>
    <p:sldId id="259" r:id="rId55"/>
    <p:sldId id="260" r:id="rId56"/>
    <p:sldId id="261" r:id="rId57"/>
    <p:sldId id="262" r:id="rId58"/>
    <p:sldId id="263" r:id="rId59"/>
    <p:sldId id="264" r:id="rId60"/>
    <p:sldId id="265" r:id="rId61"/>
    <p:sldId id="266" r:id="rId62"/>
    <p:sldId id="267" r:id="rId63"/>
    <p:sldId id="268" r:id="rId64"/>
    <p:sldId id="269" r:id="rId65"/>
    <p:sldId id="270" r:id="rId66"/>
    <p:sldId id="271" r:id="rId67"/>
    <p:sldId id="272" r:id="rId68"/>
    <p:sldId id="273" r:id="rId69"/>
    <p:sldId id="274" r:id="rId70"/>
    <p:sldId id="275" r:id="rId71"/>
    <p:sldId id="276" r:id="rId72"/>
    <p:sldId id="277" r:id="rId73"/>
    <p:sldId id="278" r:id="rId74"/>
    <p:sldId id="279" r:id="rId75"/>
    <p:sldId id="280" r:id="rId76"/>
    <p:sldId id="281" r:id="rId77"/>
    <p:sldId id="282" r:id="rId78"/>
    <p:sldId id="283" r:id="rId79"/>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slideMaster" Target="slideMasters/slideMaster14.xml"/><Relationship Id="rId16" Type="http://schemas.openxmlformats.org/officeDocument/2006/relationships/slideMaster" Target="slideMasters/slideMaster15.xml"/><Relationship Id="rId17" Type="http://schemas.openxmlformats.org/officeDocument/2006/relationships/slideMaster" Target="slideMasters/slideMaster16.xml"/><Relationship Id="rId18" Type="http://schemas.openxmlformats.org/officeDocument/2006/relationships/slideMaster" Target="slideMasters/slideMaster17.xml"/><Relationship Id="rId19" Type="http://schemas.openxmlformats.org/officeDocument/2006/relationships/slideMaster" Target="slideMasters/slideMaster18.xml"/><Relationship Id="rId20" Type="http://schemas.openxmlformats.org/officeDocument/2006/relationships/slideMaster" Target="slideMasters/slideMaster19.xml"/><Relationship Id="rId21" Type="http://schemas.openxmlformats.org/officeDocument/2006/relationships/slideMaster" Target="slideMasters/slideMaster20.xml"/><Relationship Id="rId22" Type="http://schemas.openxmlformats.org/officeDocument/2006/relationships/slideMaster" Target="slideMasters/slideMaster21.xml"/><Relationship Id="rId23" Type="http://schemas.openxmlformats.org/officeDocument/2006/relationships/slideMaster" Target="slideMasters/slideMaster22.xml"/><Relationship Id="rId24" Type="http://schemas.openxmlformats.org/officeDocument/2006/relationships/slideMaster" Target="slideMasters/slideMaster23.xml"/><Relationship Id="rId25" Type="http://schemas.openxmlformats.org/officeDocument/2006/relationships/slideMaster" Target="slideMasters/slideMaster24.xml"/><Relationship Id="rId26" Type="http://schemas.openxmlformats.org/officeDocument/2006/relationships/slideMaster" Target="slideMasters/slideMaster25.xml"/><Relationship Id="rId27" Type="http://schemas.openxmlformats.org/officeDocument/2006/relationships/slideMaster" Target="slideMasters/slideMaster26.xml"/><Relationship Id="rId28" Type="http://schemas.openxmlformats.org/officeDocument/2006/relationships/slideMaster" Target="slideMasters/slideMaster27.xml"/><Relationship Id="rId29" Type="http://schemas.openxmlformats.org/officeDocument/2006/relationships/slideMaster" Target="slideMasters/slideMaster28.xml"/><Relationship Id="rId30" Type="http://schemas.openxmlformats.org/officeDocument/2006/relationships/slideMaster" Target="slideMasters/slideMaster29.xml"/><Relationship Id="rId31" Type="http://schemas.openxmlformats.org/officeDocument/2006/relationships/slideMaster" Target="slideMasters/slideMaster30.xml"/><Relationship Id="rId32" Type="http://schemas.openxmlformats.org/officeDocument/2006/relationships/slideMaster" Target="slideMasters/slideMaster31.xml"/><Relationship Id="rId33" Type="http://schemas.openxmlformats.org/officeDocument/2006/relationships/slideMaster" Target="slideMasters/slideMaster32.xml"/><Relationship Id="rId34" Type="http://schemas.openxmlformats.org/officeDocument/2006/relationships/slideMaster" Target="slideMasters/slideMaster33.xml"/><Relationship Id="rId35" Type="http://schemas.openxmlformats.org/officeDocument/2006/relationships/slideMaster" Target="slideMasters/slideMaster34.xml"/><Relationship Id="rId36" Type="http://schemas.openxmlformats.org/officeDocument/2006/relationships/slideMaster" Target="slideMasters/slideMaster35.xml"/><Relationship Id="rId37" Type="http://schemas.openxmlformats.org/officeDocument/2006/relationships/slideMaster" Target="slideMasters/slideMaster36.xml"/><Relationship Id="rId38" Type="http://schemas.openxmlformats.org/officeDocument/2006/relationships/slideMaster" Target="slideMasters/slideMaster37.xml"/><Relationship Id="rId39" Type="http://schemas.openxmlformats.org/officeDocument/2006/relationships/slideMaster" Target="slideMasters/slideMaster38.xml"/><Relationship Id="rId40" Type="http://schemas.openxmlformats.org/officeDocument/2006/relationships/slideMaster" Target="slideMasters/slideMaster39.xml"/><Relationship Id="rId41" Type="http://schemas.openxmlformats.org/officeDocument/2006/relationships/slideMaster" Target="slideMasters/slideMaster40.xml"/><Relationship Id="rId42" Type="http://schemas.openxmlformats.org/officeDocument/2006/relationships/slideMaster" Target="slideMasters/slideMaster41.xml"/><Relationship Id="rId43" Type="http://schemas.openxmlformats.org/officeDocument/2006/relationships/slideMaster" Target="slideMasters/slideMaster42.xml"/><Relationship Id="rId44" Type="http://schemas.openxmlformats.org/officeDocument/2006/relationships/slideMaster" Target="slideMasters/slideMaster43.xml"/><Relationship Id="rId45" Type="http://schemas.openxmlformats.org/officeDocument/2006/relationships/slideMaster" Target="slideMasters/slideMaster44.xml"/><Relationship Id="rId46" Type="http://schemas.openxmlformats.org/officeDocument/2006/relationships/slideMaster" Target="slideMasters/slideMaster45.xml"/><Relationship Id="rId47" Type="http://schemas.openxmlformats.org/officeDocument/2006/relationships/slideMaster" Target="slideMasters/slideMaster46.xml"/><Relationship Id="rId48" Type="http://schemas.openxmlformats.org/officeDocument/2006/relationships/slideMaster" Target="slideMasters/slideMaster47.xml"/><Relationship Id="rId49" Type="http://schemas.openxmlformats.org/officeDocument/2006/relationships/slideMaster" Target="slideMasters/slideMaster48.xml"/><Relationship Id="rId50" Type="http://schemas.openxmlformats.org/officeDocument/2006/relationships/slideMaster" Target="slideMasters/slideMaster49.xml"/><Relationship Id="rId51" Type="http://schemas.openxmlformats.org/officeDocument/2006/relationships/notesMaster" Target="notesMasters/notesMaster1.xml"/><Relationship Id="rId52" Type="http://schemas.openxmlformats.org/officeDocument/2006/relationships/slide" Target="slides/slide1.xml"/><Relationship Id="rId53" Type="http://schemas.openxmlformats.org/officeDocument/2006/relationships/slide" Target="slides/slide2.xml"/><Relationship Id="rId54" Type="http://schemas.openxmlformats.org/officeDocument/2006/relationships/slide" Target="slides/slide3.xml"/><Relationship Id="rId55" Type="http://schemas.openxmlformats.org/officeDocument/2006/relationships/slide" Target="slides/slide4.xml"/><Relationship Id="rId56" Type="http://schemas.openxmlformats.org/officeDocument/2006/relationships/slide" Target="slides/slide5.xml"/><Relationship Id="rId57" Type="http://schemas.openxmlformats.org/officeDocument/2006/relationships/slide" Target="slides/slide6.xml"/><Relationship Id="rId58" Type="http://schemas.openxmlformats.org/officeDocument/2006/relationships/slide" Target="slides/slide7.xml"/><Relationship Id="rId59" Type="http://schemas.openxmlformats.org/officeDocument/2006/relationships/slide" Target="slides/slide8.xml"/><Relationship Id="rId60" Type="http://schemas.openxmlformats.org/officeDocument/2006/relationships/slide" Target="slides/slide9.xml"/><Relationship Id="rId61" Type="http://schemas.openxmlformats.org/officeDocument/2006/relationships/slide" Target="slides/slide10.xml"/><Relationship Id="rId62" Type="http://schemas.openxmlformats.org/officeDocument/2006/relationships/slide" Target="slides/slide11.xml"/><Relationship Id="rId63" Type="http://schemas.openxmlformats.org/officeDocument/2006/relationships/slide" Target="slides/slide12.xml"/><Relationship Id="rId64" Type="http://schemas.openxmlformats.org/officeDocument/2006/relationships/slide" Target="slides/slide13.xml"/><Relationship Id="rId65" Type="http://schemas.openxmlformats.org/officeDocument/2006/relationships/slide" Target="slides/slide14.xml"/><Relationship Id="rId66" Type="http://schemas.openxmlformats.org/officeDocument/2006/relationships/slide" Target="slides/slide15.xml"/><Relationship Id="rId67" Type="http://schemas.openxmlformats.org/officeDocument/2006/relationships/slide" Target="slides/slide16.xml"/><Relationship Id="rId68" Type="http://schemas.openxmlformats.org/officeDocument/2006/relationships/slide" Target="slides/slide17.xml"/><Relationship Id="rId69" Type="http://schemas.openxmlformats.org/officeDocument/2006/relationships/slide" Target="slides/slide18.xml"/><Relationship Id="rId70" Type="http://schemas.openxmlformats.org/officeDocument/2006/relationships/slide" Target="slides/slide19.xml"/><Relationship Id="rId71" Type="http://schemas.openxmlformats.org/officeDocument/2006/relationships/slide" Target="slides/slide20.xml"/><Relationship Id="rId72" Type="http://schemas.openxmlformats.org/officeDocument/2006/relationships/slide" Target="slides/slide21.xml"/><Relationship Id="rId73" Type="http://schemas.openxmlformats.org/officeDocument/2006/relationships/slide" Target="slides/slide22.xml"/><Relationship Id="rId74" Type="http://schemas.openxmlformats.org/officeDocument/2006/relationships/slide" Target="slides/slide23.xml"/><Relationship Id="rId75" Type="http://schemas.openxmlformats.org/officeDocument/2006/relationships/slide" Target="slides/slide24.xml"/><Relationship Id="rId76" Type="http://schemas.openxmlformats.org/officeDocument/2006/relationships/slide" Target="slides/slide25.xml"/><Relationship Id="rId77" Type="http://schemas.openxmlformats.org/officeDocument/2006/relationships/slide" Target="slides/slide26.xml"/><Relationship Id="rId78" Type="http://schemas.openxmlformats.org/officeDocument/2006/relationships/slide" Target="slides/slide27.xml"/><Relationship Id="rId79" Type="http://schemas.openxmlformats.org/officeDocument/2006/relationships/slide" Target="slides/slide28.xml"/><Relationship Id="rId8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1" name="PlaceHolder 1"/>
          <p:cNvSpPr>
            <a:spLocks noGrp="1"/>
          </p:cNvSpPr>
          <p:nvPr>
            <p:ph type="sldImg"/>
          </p:nvPr>
        </p:nvSpPr>
        <p:spPr>
          <a:xfrm>
            <a:off x="0" y="812520"/>
            <a:ext cx="0" cy="0"/>
          </a:xfrm>
          <a:prstGeom prst="rect">
            <a:avLst/>
          </a:prstGeom>
          <a:noFill/>
          <a:ln w="0">
            <a:noFill/>
          </a:ln>
        </p:spPr>
        <p:txBody>
          <a:bodyPr lIns="0" rIns="0" tIns="0" bIns="0" anchor="ctr">
            <a:noAutofit/>
          </a:bodyPr>
          <a:p>
            <a:pPr algn="ctr"/>
            <a:r>
              <a:rPr b="0" lang="en-US" sz="4400" spc="-1" strike="noStrike">
                <a:solidFill>
                  <a:srgbClr val="000000"/>
                </a:solidFill>
                <a:latin typeface="Arial"/>
              </a:rPr>
              <a:t>Click to move the slide</a:t>
            </a:r>
            <a:endParaRPr b="0" lang="en-US" sz="4400" spc="-1" strike="noStrike">
              <a:solidFill>
                <a:srgbClr val="000000"/>
              </a:solidFill>
              <a:latin typeface="Arial"/>
            </a:endParaRPr>
          </a:p>
        </p:txBody>
      </p:sp>
      <p:sp>
        <p:nvSpPr>
          <p:cNvPr id="43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216000">
              <a:buNone/>
            </a:pPr>
            <a:r>
              <a:rPr b="0" lang="en-US" sz="2000" spc="-1" strike="noStrike">
                <a:solidFill>
                  <a:srgbClr val="000000"/>
                </a:solidFill>
                <a:latin typeface="Arial"/>
              </a:rPr>
              <a:t>Click to edit the notes format</a:t>
            </a:r>
            <a:endParaRPr b="0" lang="en-US" sz="2000" spc="-1" strike="noStrike">
              <a:solidFill>
                <a:srgbClr val="000000"/>
              </a:solidFill>
              <a:latin typeface="Arial"/>
            </a:endParaRPr>
          </a:p>
        </p:txBody>
      </p:sp>
      <p:sp>
        <p:nvSpPr>
          <p:cNvPr id="433"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en-US" sz="1400" spc="-1" strike="noStrike">
                <a:solidFill>
                  <a:srgbClr val="000000"/>
                </a:solidFill>
                <a:latin typeface="Times New Roman"/>
              </a:rPr>
              <a:t>&lt;header&gt;</a:t>
            </a:r>
            <a:endParaRPr b="0" lang="en-US" sz="1400" spc="-1" strike="noStrike">
              <a:solidFill>
                <a:srgbClr val="000000"/>
              </a:solidFill>
              <a:latin typeface="Times New Roman"/>
            </a:endParaRPr>
          </a:p>
        </p:txBody>
      </p:sp>
      <p:sp>
        <p:nvSpPr>
          <p:cNvPr id="434" name="PlaceHolder 4"/>
          <p:cNvSpPr>
            <a:spLocks noGrp="1"/>
          </p:cNvSpPr>
          <p:nvPr>
            <p:ph type="dt" idx="146"/>
          </p:nvPr>
        </p:nvSpPr>
        <p:spPr>
          <a:xfrm>
            <a:off x="4278960" y="0"/>
            <a:ext cx="3280680" cy="534240"/>
          </a:xfrm>
          <a:prstGeom prst="rect">
            <a:avLst/>
          </a:prstGeom>
          <a:noFill/>
          <a:ln w="0">
            <a:noFill/>
          </a:ln>
        </p:spPr>
        <p:txBody>
          <a:bodyPr lIns="0" rIns="0" tIns="0" bIns="0" anchor="t">
            <a:noAutofit/>
          </a:bodyPr>
          <a:lstStyle>
            <a:lvl1pPr indent="0" algn="r">
              <a:buNone/>
              <a:defRPr b="0" lang="en-US" sz="1400" spc="-1" strike="noStrike">
                <a:solidFill>
                  <a:srgbClr val="000000"/>
                </a:solidFill>
                <a:latin typeface="Times New Roman"/>
              </a:defRPr>
            </a:lvl1pPr>
          </a:lstStyle>
          <a:p>
            <a:pPr indent="0" algn="r">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35" name="PlaceHolder 5"/>
          <p:cNvSpPr>
            <a:spLocks noGrp="1"/>
          </p:cNvSpPr>
          <p:nvPr>
            <p:ph type="ftr" idx="147"/>
          </p:nvPr>
        </p:nvSpPr>
        <p:spPr>
          <a:xfrm>
            <a:off x="0" y="10157400"/>
            <a:ext cx="3280680" cy="534240"/>
          </a:xfrm>
          <a:prstGeom prst="rect">
            <a:avLst/>
          </a:prstGeom>
          <a:noFill/>
          <a:ln w="0">
            <a:noFill/>
          </a:ln>
        </p:spPr>
        <p:txBody>
          <a:bodyPr lIns="0" rIns="0" tIns="0" bIns="0" anchor="b">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436" name="PlaceHolder 6"/>
          <p:cNvSpPr>
            <a:spLocks noGrp="1"/>
          </p:cNvSpPr>
          <p:nvPr>
            <p:ph type="sldNum" idx="148"/>
          </p:nvPr>
        </p:nvSpPr>
        <p:spPr>
          <a:xfrm>
            <a:off x="4278960" y="10157400"/>
            <a:ext cx="3280680" cy="534240"/>
          </a:xfrm>
          <a:prstGeom prst="rect">
            <a:avLst/>
          </a:prstGeom>
          <a:noFill/>
          <a:ln w="0">
            <a:noFill/>
          </a:ln>
        </p:spPr>
        <p:txBody>
          <a:bodyPr lIns="0" rIns="0" tIns="0" bIns="0" anchor="b">
            <a:noAutofit/>
          </a:bodyPr>
          <a:lstStyle>
            <a:lvl1pPr indent="0" algn="r">
              <a:buNone/>
              <a:defRPr b="0" lang="en-US" sz="1400" spc="-1" strike="noStrike">
                <a:solidFill>
                  <a:srgbClr val="000000"/>
                </a:solidFill>
                <a:latin typeface="Times New Roman"/>
              </a:defRPr>
            </a:lvl1pPr>
          </a:lstStyle>
          <a:p>
            <a:pPr indent="0" algn="r">
              <a:buNone/>
            </a:pPr>
            <a:fld id="{1B97CD75-882D-4B81-93F4-D35C47FE82F5}" type="slidenum">
              <a:rPr b="0" lang="en-US" sz="1400" spc="-1" strike="noStrike">
                <a:solidFill>
                  <a:srgbClr val="000000"/>
                </a:solidFill>
                <a:latin typeface="Times New Roman"/>
              </a:rPr>
              <a:t>&lt;number&gt;</a:t>
            </a:fld>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PlaceHolder 1"/>
          <p:cNvSpPr>
            <a:spLocks noGrp="1"/>
          </p:cNvSpPr>
          <p:nvPr>
            <p:ph type="sldImg"/>
          </p:nvPr>
        </p:nvSpPr>
        <p:spPr>
          <a:xfrm>
            <a:off x="685800" y="1143000"/>
            <a:ext cx="5484600" cy="3084480"/>
          </a:xfrm>
          <a:prstGeom prst="rect">
            <a:avLst/>
          </a:prstGeom>
          <a:ln w="0">
            <a:noFill/>
          </a:ln>
        </p:spPr>
      </p:sp>
      <p:sp>
        <p:nvSpPr>
          <p:cNvPr id="803" name="PlaceHolder 2"/>
          <p:cNvSpPr>
            <a:spLocks noGrp="1"/>
          </p:cNvSpPr>
          <p:nvPr>
            <p:ph type="body"/>
          </p:nvPr>
        </p:nvSpPr>
        <p:spPr>
          <a:xfrm>
            <a:off x="685800" y="4400640"/>
            <a:ext cx="5483880" cy="3597840"/>
          </a:xfrm>
          <a:prstGeom prst="rect">
            <a:avLst/>
          </a:prstGeom>
          <a:noFill/>
          <a:ln w="0">
            <a:noFill/>
          </a:ln>
        </p:spPr>
        <p:txBody>
          <a:bodyPr lIns="0" rIns="0" tIns="0" bIns="0" anchor="t">
            <a:noAutofit/>
          </a:bodyPr>
          <a:p>
            <a:pPr marL="216000" indent="-216000">
              <a:buNone/>
            </a:pPr>
            <a:endParaRPr b="0" lang="en-US" sz="1800" spc="-1" strike="noStrike">
              <a:solidFill>
                <a:srgbClr val="000000"/>
              </a:solidFill>
              <a:latin typeface="Arial"/>
            </a:endParaRPr>
          </a:p>
        </p:txBody>
      </p:sp>
      <p:sp>
        <p:nvSpPr>
          <p:cNvPr id="804" name="PlaceHolder 3"/>
          <p:cNvSpPr>
            <a:spLocks noGrp="1"/>
          </p:cNvSpPr>
          <p:nvPr>
            <p:ph type="sldNum" idx="161"/>
          </p:nvPr>
        </p:nvSpPr>
        <p:spPr>
          <a:xfrm>
            <a:off x="3884760" y="8685360"/>
            <a:ext cx="2969280" cy="4561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ru-RU" sz="1200" spc="-1" strike="noStrike">
                <a:solidFill>
                  <a:srgbClr val="000000"/>
                </a:solidFill>
                <a:latin typeface="+mn-lt"/>
                <a:ea typeface="+mn-ea"/>
              </a:defRPr>
            </a:lvl1pPr>
          </a:lstStyle>
          <a:p>
            <a:pPr indent="0" algn="r" defTabSz="914400">
              <a:lnSpc>
                <a:spcPct val="100000"/>
              </a:lnSpc>
              <a:buNone/>
              <a:tabLst>
                <a:tab algn="l" pos="0"/>
              </a:tabLst>
            </a:pPr>
            <a:fld id="{271DCC00-BB52-4659-9E0B-4A3D5A8C310F}" type="slidenum">
              <a:rPr b="0" lang="ru-RU" sz="1200" spc="-1" strike="noStrike">
                <a:solidFill>
                  <a:srgbClr val="000000"/>
                </a:solidFill>
                <a:latin typeface="+mn-lt"/>
                <a:ea typeface="+mn-ea"/>
              </a:rPr>
              <a:t>19</a:t>
            </a:fld>
            <a:endParaRPr b="0" lang="en-US" sz="1200" spc="-1" strike="noStrike">
              <a:solidFill>
                <a:srgbClr val="000000"/>
              </a:solid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PlaceHolder 1"/>
          <p:cNvSpPr>
            <a:spLocks noGrp="1"/>
          </p:cNvSpPr>
          <p:nvPr>
            <p:ph type="sldImg"/>
          </p:nvPr>
        </p:nvSpPr>
        <p:spPr>
          <a:xfrm>
            <a:off x="685800" y="1143000"/>
            <a:ext cx="5484240" cy="3083760"/>
          </a:xfrm>
          <a:prstGeom prst="rect">
            <a:avLst/>
          </a:prstGeom>
          <a:ln w="0">
            <a:noFill/>
          </a:ln>
        </p:spPr>
      </p:sp>
      <p:sp>
        <p:nvSpPr>
          <p:cNvPr id="794" name="PlaceHolder 2"/>
          <p:cNvSpPr>
            <a:spLocks noGrp="1"/>
          </p:cNvSpPr>
          <p:nvPr>
            <p:ph type="body"/>
          </p:nvPr>
        </p:nvSpPr>
        <p:spPr>
          <a:xfrm>
            <a:off x="685800" y="4400640"/>
            <a:ext cx="5483880" cy="3597840"/>
          </a:xfrm>
          <a:prstGeom prst="rect">
            <a:avLst/>
          </a:prstGeom>
          <a:noFill/>
          <a:ln w="0">
            <a:noFill/>
          </a:ln>
        </p:spPr>
        <p:txBody>
          <a:bodyPr lIns="0" rIns="0" tIns="0" bIns="0" anchor="t">
            <a:noAutofit/>
          </a:bodyPr>
          <a:p>
            <a:pPr marL="216000" indent="-216000">
              <a:buNone/>
            </a:pPr>
            <a:endParaRPr b="0" lang="en-US" sz="1800" spc="-1" strike="noStrike">
              <a:solidFill>
                <a:srgbClr val="000000"/>
              </a:solidFill>
              <a:latin typeface="Arial"/>
            </a:endParaRPr>
          </a:p>
        </p:txBody>
      </p:sp>
      <p:sp>
        <p:nvSpPr>
          <p:cNvPr id="795" name="PlaceHolder 3"/>
          <p:cNvSpPr>
            <a:spLocks noGrp="1"/>
          </p:cNvSpPr>
          <p:nvPr>
            <p:ph type="sldNum" idx="158"/>
          </p:nvPr>
        </p:nvSpPr>
        <p:spPr>
          <a:xfrm>
            <a:off x="3884760" y="8685360"/>
            <a:ext cx="2969280" cy="4561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ru-RU" sz="1200" spc="-1" strike="noStrike">
                <a:solidFill>
                  <a:srgbClr val="000000"/>
                </a:solidFill>
                <a:latin typeface="+mn-lt"/>
                <a:ea typeface="+mn-ea"/>
              </a:defRPr>
            </a:lvl1pPr>
          </a:lstStyle>
          <a:p>
            <a:pPr indent="0" algn="r" defTabSz="914400">
              <a:lnSpc>
                <a:spcPct val="100000"/>
              </a:lnSpc>
              <a:buNone/>
              <a:tabLst>
                <a:tab algn="l" pos="0"/>
              </a:tabLst>
            </a:pPr>
            <a:fld id="{7ABCDA39-B9B4-4834-92B7-D688FAD6DD70}" type="slidenum">
              <a:rPr b="0" lang="ru-RU" sz="1200" spc="-1" strike="noStrike">
                <a:solidFill>
                  <a:srgbClr val="000000"/>
                </a:solidFill>
                <a:latin typeface="+mn-lt"/>
                <a:ea typeface="+mn-ea"/>
              </a:rPr>
              <a:t>19</a:t>
            </a:fld>
            <a:endParaRPr b="0" lang="en-US" sz="1200" spc="-1" strike="noStrike">
              <a:solidFill>
                <a:srgbClr val="000000"/>
              </a:solid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6" name="PlaceHolder 1"/>
          <p:cNvSpPr>
            <a:spLocks noGrp="1"/>
          </p:cNvSpPr>
          <p:nvPr>
            <p:ph type="sldImg"/>
          </p:nvPr>
        </p:nvSpPr>
        <p:spPr>
          <a:xfrm>
            <a:off x="685800" y="1143000"/>
            <a:ext cx="5484240" cy="3083760"/>
          </a:xfrm>
          <a:prstGeom prst="rect">
            <a:avLst/>
          </a:prstGeom>
          <a:ln w="0">
            <a:noFill/>
          </a:ln>
        </p:spPr>
      </p:sp>
      <p:sp>
        <p:nvSpPr>
          <p:cNvPr id="797" name="PlaceHolder 2"/>
          <p:cNvSpPr>
            <a:spLocks noGrp="1"/>
          </p:cNvSpPr>
          <p:nvPr>
            <p:ph type="body"/>
          </p:nvPr>
        </p:nvSpPr>
        <p:spPr>
          <a:xfrm>
            <a:off x="685800" y="4400640"/>
            <a:ext cx="5483880" cy="3597840"/>
          </a:xfrm>
          <a:prstGeom prst="rect">
            <a:avLst/>
          </a:prstGeom>
          <a:noFill/>
          <a:ln w="0">
            <a:noFill/>
          </a:ln>
        </p:spPr>
        <p:txBody>
          <a:bodyPr lIns="0" rIns="0" tIns="0" bIns="0" anchor="t">
            <a:noAutofit/>
          </a:bodyPr>
          <a:p>
            <a:pPr marL="216000" indent="-216000">
              <a:buNone/>
            </a:pPr>
            <a:endParaRPr b="0" lang="en-US" sz="1800" spc="-1" strike="noStrike">
              <a:solidFill>
                <a:srgbClr val="000000"/>
              </a:solidFill>
              <a:latin typeface="Arial"/>
            </a:endParaRPr>
          </a:p>
        </p:txBody>
      </p:sp>
      <p:sp>
        <p:nvSpPr>
          <p:cNvPr id="798" name="PlaceHolder 3"/>
          <p:cNvSpPr>
            <a:spLocks noGrp="1"/>
          </p:cNvSpPr>
          <p:nvPr>
            <p:ph type="sldNum" idx="159"/>
          </p:nvPr>
        </p:nvSpPr>
        <p:spPr>
          <a:xfrm>
            <a:off x="3884760" y="8685360"/>
            <a:ext cx="2969280" cy="4561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ru-RU" sz="1200" spc="-1" strike="noStrike">
                <a:solidFill>
                  <a:srgbClr val="000000"/>
                </a:solidFill>
                <a:latin typeface="+mn-lt"/>
                <a:ea typeface="+mn-ea"/>
              </a:defRPr>
            </a:lvl1pPr>
          </a:lstStyle>
          <a:p>
            <a:pPr indent="0" algn="r" defTabSz="914400">
              <a:lnSpc>
                <a:spcPct val="100000"/>
              </a:lnSpc>
              <a:buNone/>
              <a:tabLst>
                <a:tab algn="l" pos="0"/>
              </a:tabLst>
            </a:pPr>
            <a:fld id="{6C0A6CB2-B5B7-4CA3-B046-60C2A0A0ECB6}" type="slidenum">
              <a:rPr b="0" lang="ru-RU" sz="1200" spc="-1" strike="noStrike">
                <a:solidFill>
                  <a:srgbClr val="000000"/>
                </a:solidFill>
                <a:latin typeface="+mn-lt"/>
                <a:ea typeface="+mn-ea"/>
              </a:rPr>
              <a:t>19</a:t>
            </a:fld>
            <a:endParaRPr b="0" lang="en-US" sz="1200" spc="-1" strike="noStrike">
              <a:solidFill>
                <a:srgbClr val="000000"/>
              </a:solid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PlaceHolder 1"/>
          <p:cNvSpPr>
            <a:spLocks noGrp="1"/>
          </p:cNvSpPr>
          <p:nvPr>
            <p:ph type="sldImg"/>
          </p:nvPr>
        </p:nvSpPr>
        <p:spPr>
          <a:xfrm>
            <a:off x="685800" y="1143000"/>
            <a:ext cx="5484240" cy="3083760"/>
          </a:xfrm>
          <a:prstGeom prst="rect">
            <a:avLst/>
          </a:prstGeom>
          <a:ln w="0">
            <a:noFill/>
          </a:ln>
        </p:spPr>
      </p:sp>
      <p:sp>
        <p:nvSpPr>
          <p:cNvPr id="800" name="PlaceHolder 2"/>
          <p:cNvSpPr>
            <a:spLocks noGrp="1"/>
          </p:cNvSpPr>
          <p:nvPr>
            <p:ph type="body"/>
          </p:nvPr>
        </p:nvSpPr>
        <p:spPr>
          <a:xfrm>
            <a:off x="685800" y="4400640"/>
            <a:ext cx="5483880" cy="3597840"/>
          </a:xfrm>
          <a:prstGeom prst="rect">
            <a:avLst/>
          </a:prstGeom>
          <a:noFill/>
          <a:ln w="0">
            <a:noFill/>
          </a:ln>
        </p:spPr>
        <p:txBody>
          <a:bodyPr lIns="0" rIns="0" tIns="0" bIns="0" anchor="t">
            <a:noAutofit/>
          </a:bodyPr>
          <a:p>
            <a:pPr marL="216000" indent="-216000">
              <a:buNone/>
            </a:pPr>
            <a:endParaRPr b="0" lang="en-US" sz="1800" spc="-1" strike="noStrike">
              <a:solidFill>
                <a:srgbClr val="000000"/>
              </a:solidFill>
              <a:latin typeface="Arial"/>
            </a:endParaRPr>
          </a:p>
        </p:txBody>
      </p:sp>
      <p:sp>
        <p:nvSpPr>
          <p:cNvPr id="801" name="PlaceHolder 3"/>
          <p:cNvSpPr>
            <a:spLocks noGrp="1"/>
          </p:cNvSpPr>
          <p:nvPr>
            <p:ph type="sldNum" idx="160"/>
          </p:nvPr>
        </p:nvSpPr>
        <p:spPr>
          <a:xfrm>
            <a:off x="3884760" y="8685360"/>
            <a:ext cx="2969280" cy="456120"/>
          </a:xfrm>
          <a:prstGeom prst="rect">
            <a:avLst/>
          </a:prstGeom>
          <a:noFill/>
          <a:ln w="0">
            <a:noFill/>
          </a:ln>
        </p:spPr>
        <p:txBody>
          <a:bodyPr lIns="0" rIns="0" tIns="0" bIns="0" anchor="b">
            <a:noAutofit/>
          </a:bodyPr>
          <a:lstStyle>
            <a:lvl1pPr indent="0" algn="r" defTabSz="914400">
              <a:lnSpc>
                <a:spcPct val="100000"/>
              </a:lnSpc>
              <a:buNone/>
              <a:tabLst>
                <a:tab algn="l" pos="0"/>
              </a:tabLst>
              <a:defRPr b="0" lang="ru-RU" sz="1200" spc="-1" strike="noStrike">
                <a:solidFill>
                  <a:srgbClr val="000000"/>
                </a:solidFill>
                <a:latin typeface="+mn-lt"/>
                <a:ea typeface="+mn-ea"/>
              </a:defRPr>
            </a:lvl1pPr>
          </a:lstStyle>
          <a:p>
            <a:pPr indent="0" algn="r" defTabSz="914400">
              <a:lnSpc>
                <a:spcPct val="100000"/>
              </a:lnSpc>
              <a:buNone/>
              <a:tabLst>
                <a:tab algn="l" pos="0"/>
              </a:tabLst>
            </a:pPr>
            <a:fld id="{9CF5B8A9-DF1B-4BCB-9AFA-BF60E8F99B19}" type="slidenum">
              <a:rPr b="0" lang="ru-RU" sz="1200" spc="-1" strike="noStrike">
                <a:solidFill>
                  <a:srgbClr val="000000"/>
                </a:solidFill>
                <a:latin typeface="+mn-lt"/>
                <a:ea typeface="+mn-ea"/>
              </a:rPr>
              <a:t>19</a:t>
            </a:fld>
            <a:endParaRPr b="0" lang="en-US" sz="1200" spc="-1" strike="noStrike">
              <a:solidFill>
                <a:srgbClr val="000000"/>
              </a:solid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4.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5.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6.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7.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8.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9.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0.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1.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3.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4.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25.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26.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27.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28.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29.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0.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1.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2.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4.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5.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6.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37.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38.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39.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0.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1.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2.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3.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5.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6.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7.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8.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49.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E9FDFD3C-0D74-43C3-A011-965EE15535C1}"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28"/>
          </p:nvPr>
        </p:nvSpPr>
        <p:spPr/>
        <p:txBody>
          <a:bodyPr/>
          <a:p>
            <a:r>
              <a:t>Footer</a:t>
            </a:r>
          </a:p>
        </p:txBody>
      </p:sp>
      <p:sp>
        <p:nvSpPr>
          <p:cNvPr id="4" name="PlaceHolder 3"/>
          <p:cNvSpPr>
            <a:spLocks noGrp="1"/>
          </p:cNvSpPr>
          <p:nvPr>
            <p:ph type="sldNum" idx="29"/>
          </p:nvPr>
        </p:nvSpPr>
        <p:spPr/>
        <p:txBody>
          <a:bodyPr/>
          <a:p>
            <a:fld id="{63F460C2-0E80-4D1E-9C08-83021AB2B88B}" type="slidenum">
              <a:t>&lt;#&gt;</a:t>
            </a:fld>
          </a:p>
        </p:txBody>
      </p:sp>
      <p:sp>
        <p:nvSpPr>
          <p:cNvPr id="5" name="PlaceHolder 4"/>
          <p:cNvSpPr>
            <a:spLocks noGrp="1"/>
          </p:cNvSpPr>
          <p:nvPr>
            <p:ph type="dt" idx="30"/>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entered Text">
    <p:spTree>
      <p:nvGrpSpPr>
        <p:cNvPr id="1" name=""/>
        <p:cNvGrpSpPr/>
        <p:nvPr/>
      </p:nvGrpSpPr>
      <p:grpSpPr>
        <a:xfrm>
          <a:off x="0" y="0"/>
          <a:ext cx="0" cy="0"/>
          <a:chOff x="0" y="0"/>
          <a:chExt cx="0" cy="0"/>
        </a:xfrm>
      </p:grpSpPr>
      <p:sp>
        <p:nvSpPr>
          <p:cNvPr id="2" name="PlaceHolder 1"/>
          <p:cNvSpPr>
            <a:spLocks noGrp="1"/>
          </p:cNvSpPr>
          <p:nvPr>
            <p:ph type="ftr" idx="31"/>
          </p:nvPr>
        </p:nvSpPr>
        <p:spPr/>
        <p:txBody>
          <a:bodyPr/>
          <a:p>
            <a:r>
              <a:t>Footer</a:t>
            </a:r>
          </a:p>
        </p:txBody>
      </p:sp>
      <p:sp>
        <p:nvSpPr>
          <p:cNvPr id="3" name="PlaceHolder 2"/>
          <p:cNvSpPr>
            <a:spLocks noGrp="1"/>
          </p:cNvSpPr>
          <p:nvPr>
            <p:ph type="sldNum" idx="32"/>
          </p:nvPr>
        </p:nvSpPr>
        <p:spPr/>
        <p:txBody>
          <a:bodyPr/>
          <a:p>
            <a:fld id="{00BE3270-00BE-4CDA-A522-A1712D292299}" type="slidenum">
              <a:t>&lt;#&gt;</a:t>
            </a:fld>
          </a:p>
        </p:txBody>
      </p:sp>
      <p:sp>
        <p:nvSpPr>
          <p:cNvPr id="4" name="PlaceHolder 3"/>
          <p:cNvSpPr>
            <a:spLocks noGrp="1"/>
          </p:cNvSpPr>
          <p:nvPr>
            <p:ph type="dt" idx="3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Title, 2 Content and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9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0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34"/>
          </p:nvPr>
        </p:nvSpPr>
        <p:spPr/>
        <p:txBody>
          <a:bodyPr/>
          <a:p>
            <a:r>
              <a:t>Footer</a:t>
            </a:r>
          </a:p>
        </p:txBody>
      </p:sp>
      <p:sp>
        <p:nvSpPr>
          <p:cNvPr id="7" name="PlaceHolder 6"/>
          <p:cNvSpPr>
            <a:spLocks noGrp="1"/>
          </p:cNvSpPr>
          <p:nvPr>
            <p:ph type="sldNum" idx="35"/>
          </p:nvPr>
        </p:nvSpPr>
        <p:spPr/>
        <p:txBody>
          <a:bodyPr/>
          <a:p>
            <a:fld id="{8D8B98FB-5C6E-4E75-BD00-2CD7F290FC00}" type="slidenum">
              <a:t>&lt;#&gt;</a:t>
            </a:fld>
          </a:p>
        </p:txBody>
      </p:sp>
      <p:sp>
        <p:nvSpPr>
          <p:cNvPr id="8" name="PlaceHolder 7"/>
          <p:cNvSpPr>
            <a:spLocks noGrp="1"/>
          </p:cNvSpPr>
          <p:nvPr>
            <p:ph type="dt" idx="36"/>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37"/>
          </p:nvPr>
        </p:nvSpPr>
        <p:spPr/>
        <p:txBody>
          <a:bodyPr/>
          <a:p>
            <a:r>
              <a:t>Footer</a:t>
            </a:r>
          </a:p>
        </p:txBody>
      </p:sp>
      <p:sp>
        <p:nvSpPr>
          <p:cNvPr id="7" name="PlaceHolder 6"/>
          <p:cNvSpPr>
            <a:spLocks noGrp="1"/>
          </p:cNvSpPr>
          <p:nvPr>
            <p:ph type="sldNum" idx="38"/>
          </p:nvPr>
        </p:nvSpPr>
        <p:spPr/>
        <p:txBody>
          <a:bodyPr/>
          <a:p>
            <a:fld id="{5920F4C5-66A2-41BB-BEB0-0B27C3966C74}" type="slidenum">
              <a:t>&lt;#&gt;</a:t>
            </a:fld>
          </a:p>
        </p:txBody>
      </p:sp>
      <p:sp>
        <p:nvSpPr>
          <p:cNvPr id="8" name="PlaceHolder 7"/>
          <p:cNvSpPr>
            <a:spLocks noGrp="1"/>
          </p:cNvSpPr>
          <p:nvPr>
            <p:ph type="dt" idx="39"/>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
    <p:spTree>
      <p:nvGrpSpPr>
        <p:cNvPr id="1" name=""/>
        <p:cNvGrpSpPr/>
        <p:nvPr/>
      </p:nvGrpSpPr>
      <p:grpSpPr>
        <a:xfrm>
          <a:off x="0" y="0"/>
          <a:ext cx="0" cy="0"/>
          <a:chOff x="0" y="0"/>
          <a:chExt cx="0" cy="0"/>
        </a:xfrm>
      </p:grpSpPr>
      <p:sp>
        <p:nvSpPr>
          <p:cNvPr id="1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2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40"/>
          </p:nvPr>
        </p:nvSpPr>
        <p:spPr/>
        <p:txBody>
          <a:bodyPr/>
          <a:p>
            <a:r>
              <a:t>Footer</a:t>
            </a:r>
          </a:p>
        </p:txBody>
      </p:sp>
      <p:sp>
        <p:nvSpPr>
          <p:cNvPr id="7" name="PlaceHolder 6"/>
          <p:cNvSpPr>
            <a:spLocks noGrp="1"/>
          </p:cNvSpPr>
          <p:nvPr>
            <p:ph type="sldNum" idx="41"/>
          </p:nvPr>
        </p:nvSpPr>
        <p:spPr/>
        <p:txBody>
          <a:bodyPr/>
          <a:p>
            <a:fld id="{B2101ACB-2443-4300-A0AB-F5DF6B8961C6}" type="slidenum">
              <a:t>&lt;#&gt;</a:t>
            </a:fld>
          </a:p>
        </p:txBody>
      </p:sp>
      <p:sp>
        <p:nvSpPr>
          <p:cNvPr id="8" name="PlaceHolder 7"/>
          <p:cNvSpPr>
            <a:spLocks noGrp="1"/>
          </p:cNvSpPr>
          <p:nvPr>
            <p:ph type="dt" idx="42"/>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2">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3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3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3"/>
          </p:nvPr>
        </p:nvSpPr>
        <p:spPr/>
        <p:txBody>
          <a:bodyPr/>
          <a:p>
            <a:r>
              <a:t>Footer</a:t>
            </a:r>
          </a:p>
        </p:txBody>
      </p:sp>
      <p:sp>
        <p:nvSpPr>
          <p:cNvPr id="6" name="PlaceHolder 5"/>
          <p:cNvSpPr>
            <a:spLocks noGrp="1"/>
          </p:cNvSpPr>
          <p:nvPr>
            <p:ph type="sldNum" idx="44"/>
          </p:nvPr>
        </p:nvSpPr>
        <p:spPr/>
        <p:txBody>
          <a:bodyPr/>
          <a:p>
            <a:fld id="{1E45AB4B-5974-4EE3-BF4D-B840C55A72B0}" type="slidenum">
              <a:t>&lt;#&gt;</a:t>
            </a:fld>
          </a:p>
        </p:txBody>
      </p:sp>
      <p:sp>
        <p:nvSpPr>
          <p:cNvPr id="7" name="PlaceHolder 6"/>
          <p:cNvSpPr>
            <a:spLocks noGrp="1"/>
          </p:cNvSpPr>
          <p:nvPr>
            <p:ph type="dt" idx="45"/>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3">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4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4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46"/>
          </p:nvPr>
        </p:nvSpPr>
        <p:spPr/>
        <p:txBody>
          <a:bodyPr/>
          <a:p>
            <a:r>
              <a:t>Footer</a:t>
            </a:r>
          </a:p>
        </p:txBody>
      </p:sp>
      <p:sp>
        <p:nvSpPr>
          <p:cNvPr id="8" name="PlaceHolder 7"/>
          <p:cNvSpPr>
            <a:spLocks noGrp="1"/>
          </p:cNvSpPr>
          <p:nvPr>
            <p:ph type="sldNum" idx="47"/>
          </p:nvPr>
        </p:nvSpPr>
        <p:spPr/>
        <p:txBody>
          <a:bodyPr/>
          <a:p>
            <a:fld id="{CE16DF61-577F-48FA-A9E3-09600DE2C69F}" type="slidenum">
              <a:t>&lt;#&gt;</a:t>
            </a:fld>
          </a:p>
        </p:txBody>
      </p:sp>
      <p:sp>
        <p:nvSpPr>
          <p:cNvPr id="9" name="PlaceHolder 8"/>
          <p:cNvSpPr>
            <a:spLocks noGrp="1"/>
          </p:cNvSpPr>
          <p:nvPr>
            <p:ph type="dt" idx="48"/>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4">
    <p:spTree>
      <p:nvGrpSpPr>
        <p:cNvPr id="1" name=""/>
        <p:cNvGrpSpPr/>
        <p:nvPr/>
      </p:nvGrpSpPr>
      <p:grpSpPr>
        <a:xfrm>
          <a:off x="0" y="0"/>
          <a:ext cx="0" cy="0"/>
          <a:chOff x="0" y="0"/>
          <a:chExt cx="0" cy="0"/>
        </a:xfrm>
      </p:grpSpPr>
      <p:sp>
        <p:nvSpPr>
          <p:cNvPr id="2" name="PlaceHolder 1"/>
          <p:cNvSpPr>
            <a:spLocks noGrp="1"/>
          </p:cNvSpPr>
          <p:nvPr>
            <p:ph type="ftr" idx="49"/>
          </p:nvPr>
        </p:nvSpPr>
        <p:spPr/>
        <p:txBody>
          <a:bodyPr/>
          <a:p>
            <a:r>
              <a:t>Footer</a:t>
            </a:r>
          </a:p>
        </p:txBody>
      </p:sp>
      <p:sp>
        <p:nvSpPr>
          <p:cNvPr id="3" name="PlaceHolder 2"/>
          <p:cNvSpPr>
            <a:spLocks noGrp="1"/>
          </p:cNvSpPr>
          <p:nvPr>
            <p:ph type="sldNum" idx="50"/>
          </p:nvPr>
        </p:nvSpPr>
        <p:spPr/>
        <p:txBody>
          <a:bodyPr/>
          <a:p>
            <a:fld id="{3C560BA0-FA4D-4D9E-AD7C-F91FEF305CE4}" type="slidenum">
              <a:t>&lt;#&gt;</a:t>
            </a:fld>
          </a:p>
        </p:txBody>
      </p:sp>
      <p:sp>
        <p:nvSpPr>
          <p:cNvPr id="4" name="PlaceHolder 3"/>
          <p:cNvSpPr>
            <a:spLocks noGrp="1"/>
          </p:cNvSpPr>
          <p:nvPr>
            <p:ph type="dt" idx="51"/>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5">
    <p:spTree>
      <p:nvGrpSpPr>
        <p:cNvPr id="1" name=""/>
        <p:cNvGrpSpPr/>
        <p:nvPr/>
      </p:nvGrpSpPr>
      <p:grpSpPr>
        <a:xfrm>
          <a:off x="0" y="0"/>
          <a:ext cx="0" cy="0"/>
          <a:chOff x="0" y="0"/>
          <a:chExt cx="0" cy="0"/>
        </a:xfrm>
      </p:grpSpPr>
      <p:sp>
        <p:nvSpPr>
          <p:cNvPr id="2" name="PlaceHolder 1"/>
          <p:cNvSpPr>
            <a:spLocks noGrp="1"/>
          </p:cNvSpPr>
          <p:nvPr>
            <p:ph type="sldNum" idx="52"/>
          </p:nvPr>
        </p:nvSpPr>
        <p:spPr/>
        <p:txBody>
          <a:bodyPr/>
          <a:p>
            <a:fld id="{D8B043E1-AF09-4B22-8653-4DEEBAB4B586}" type="slidenum">
              <a:t>&lt;#&gt;</a:t>
            </a:fld>
          </a:p>
        </p:txBody>
      </p:sp>
      <p:sp>
        <p:nvSpPr>
          <p:cNvPr id="3" name="PlaceHolder 2"/>
          <p:cNvSpPr>
            <a:spLocks noGrp="1"/>
          </p:cNvSpPr>
          <p:nvPr>
            <p:ph type="dt" idx="53"/>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6">
    <p:spTree>
      <p:nvGrpSpPr>
        <p:cNvPr id="1" name=""/>
        <p:cNvGrpSpPr/>
        <p:nvPr/>
      </p:nvGrpSpPr>
      <p:grpSpPr>
        <a:xfrm>
          <a:off x="0" y="0"/>
          <a:ext cx="0" cy="0"/>
          <a:chOff x="0" y="0"/>
          <a:chExt cx="0" cy="0"/>
        </a:xfrm>
      </p:grpSpPr>
      <p:sp>
        <p:nvSpPr>
          <p:cNvPr id="1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6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54"/>
          </p:nvPr>
        </p:nvSpPr>
        <p:spPr/>
        <p:txBody>
          <a:bodyPr/>
          <a:p>
            <a:r>
              <a:t>Footer</a:t>
            </a:r>
          </a:p>
        </p:txBody>
      </p:sp>
      <p:sp>
        <p:nvSpPr>
          <p:cNvPr id="5" name="PlaceHolder 4"/>
          <p:cNvSpPr>
            <a:spLocks noGrp="1"/>
          </p:cNvSpPr>
          <p:nvPr>
            <p:ph type="sldNum" idx="55"/>
          </p:nvPr>
        </p:nvSpPr>
        <p:spPr/>
        <p:txBody>
          <a:bodyPr/>
          <a:p>
            <a:fld id="{CA8D3C8D-0BBE-47CC-9B04-0F386CB035D5}" type="slidenum">
              <a:t>&lt;#&gt;</a:t>
            </a:fld>
          </a:p>
        </p:txBody>
      </p:sp>
      <p:sp>
        <p:nvSpPr>
          <p:cNvPr id="6" name="PlaceHolder 5"/>
          <p:cNvSpPr>
            <a:spLocks noGrp="1"/>
          </p:cNvSpPr>
          <p:nvPr>
            <p:ph type="dt" idx="56"/>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12ED6F1-A48D-4DB0-ACD2-80F240C9AD61}" type="slidenum">
              <a:t>&lt;#&gt;</a:t>
            </a:fld>
          </a:p>
        </p:txBody>
      </p:sp>
      <p:sp>
        <p:nvSpPr>
          <p:cNvPr id="7" name="PlaceHolder 6"/>
          <p:cNvSpPr>
            <a:spLocks noGrp="1"/>
          </p:cNvSpPr>
          <p:nvPr>
            <p:ph type="dt" idx="6"/>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7">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57"/>
          </p:nvPr>
        </p:nvSpPr>
        <p:spPr/>
        <p:txBody>
          <a:bodyPr/>
          <a:p>
            <a:r>
              <a:t>Footer</a:t>
            </a:r>
          </a:p>
        </p:txBody>
      </p:sp>
      <p:sp>
        <p:nvSpPr>
          <p:cNvPr id="5" name="PlaceHolder 4"/>
          <p:cNvSpPr>
            <a:spLocks noGrp="1"/>
          </p:cNvSpPr>
          <p:nvPr>
            <p:ph type="sldNum" idx="58"/>
          </p:nvPr>
        </p:nvSpPr>
        <p:spPr/>
        <p:txBody>
          <a:bodyPr/>
          <a:p>
            <a:fld id="{3C556DF1-BBB4-45A6-A939-87F2B2354820}" type="slidenum">
              <a:t>&lt;#&gt;</a:t>
            </a:fld>
          </a:p>
        </p:txBody>
      </p:sp>
      <p:sp>
        <p:nvSpPr>
          <p:cNvPr id="6" name="PlaceHolder 5"/>
          <p:cNvSpPr>
            <a:spLocks noGrp="1"/>
          </p:cNvSpPr>
          <p:nvPr>
            <p:ph type="dt" idx="59"/>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8">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8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18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60"/>
          </p:nvPr>
        </p:nvSpPr>
        <p:spPr/>
        <p:txBody>
          <a:bodyPr/>
          <a:p>
            <a:r>
              <a:t>Footer</a:t>
            </a:r>
          </a:p>
        </p:txBody>
      </p:sp>
      <p:sp>
        <p:nvSpPr>
          <p:cNvPr id="6" name="PlaceHolder 5"/>
          <p:cNvSpPr>
            <a:spLocks noGrp="1"/>
          </p:cNvSpPr>
          <p:nvPr>
            <p:ph type="sldNum" idx="61"/>
          </p:nvPr>
        </p:nvSpPr>
        <p:spPr/>
        <p:txBody>
          <a:bodyPr/>
          <a:p>
            <a:fld id="{30A89AFA-599D-40AD-B82B-081BA127C394}" type="slidenum">
              <a:t>&lt;#&gt;</a:t>
            </a:fld>
          </a:p>
        </p:txBody>
      </p:sp>
      <p:sp>
        <p:nvSpPr>
          <p:cNvPr id="7" name="PlaceHolder 6"/>
          <p:cNvSpPr>
            <a:spLocks noGrp="1"/>
          </p:cNvSpPr>
          <p:nvPr>
            <p:ph type="dt" idx="62"/>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9">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63"/>
          </p:nvPr>
        </p:nvSpPr>
        <p:spPr/>
        <p:txBody>
          <a:bodyPr/>
          <a:p>
            <a:r>
              <a:t>Footer</a:t>
            </a:r>
          </a:p>
        </p:txBody>
      </p:sp>
      <p:sp>
        <p:nvSpPr>
          <p:cNvPr id="4" name="PlaceHolder 3"/>
          <p:cNvSpPr>
            <a:spLocks noGrp="1"/>
          </p:cNvSpPr>
          <p:nvPr>
            <p:ph type="sldNum" idx="64"/>
          </p:nvPr>
        </p:nvSpPr>
        <p:spPr/>
        <p:txBody>
          <a:bodyPr/>
          <a:p>
            <a:fld id="{16E4596A-CF34-4688-9E72-FE7A00A582E8}" type="slidenum">
              <a:t>&lt;#&gt;</a:t>
            </a:fld>
          </a:p>
        </p:txBody>
      </p:sp>
      <p:sp>
        <p:nvSpPr>
          <p:cNvPr id="5" name="PlaceHolder 4"/>
          <p:cNvSpPr>
            <a:spLocks noGrp="1"/>
          </p:cNvSpPr>
          <p:nvPr>
            <p:ph type="dt" idx="65"/>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0">
    <p:spTree>
      <p:nvGrpSpPr>
        <p:cNvPr id="1" name=""/>
        <p:cNvGrpSpPr/>
        <p:nvPr/>
      </p:nvGrpSpPr>
      <p:grpSpPr>
        <a:xfrm>
          <a:off x="0" y="0"/>
          <a:ext cx="0" cy="0"/>
          <a:chOff x="0" y="0"/>
          <a:chExt cx="0" cy="0"/>
        </a:xfrm>
      </p:grpSpPr>
      <p:sp>
        <p:nvSpPr>
          <p:cNvPr id="2" name="PlaceHolder 1"/>
          <p:cNvSpPr>
            <a:spLocks noGrp="1"/>
          </p:cNvSpPr>
          <p:nvPr>
            <p:ph type="ftr" idx="66"/>
          </p:nvPr>
        </p:nvSpPr>
        <p:spPr/>
        <p:txBody>
          <a:bodyPr/>
          <a:p>
            <a:r>
              <a:t>Footer</a:t>
            </a:r>
          </a:p>
        </p:txBody>
      </p:sp>
      <p:sp>
        <p:nvSpPr>
          <p:cNvPr id="3" name="PlaceHolder 2"/>
          <p:cNvSpPr>
            <a:spLocks noGrp="1"/>
          </p:cNvSpPr>
          <p:nvPr>
            <p:ph type="sldNum" idx="67"/>
          </p:nvPr>
        </p:nvSpPr>
        <p:spPr/>
        <p:txBody>
          <a:bodyPr/>
          <a:p>
            <a:fld id="{E9162815-B408-45C4-BD9E-319399DE96C8}" type="slidenum">
              <a:t>&lt;#&gt;</a:t>
            </a:fld>
          </a:p>
        </p:txBody>
      </p:sp>
      <p:sp>
        <p:nvSpPr>
          <p:cNvPr id="4" name="PlaceHolder 3"/>
          <p:cNvSpPr>
            <a:spLocks noGrp="1"/>
          </p:cNvSpPr>
          <p:nvPr>
            <p:ph type="dt" idx="68"/>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11">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0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69"/>
          </p:nvPr>
        </p:nvSpPr>
        <p:spPr/>
        <p:txBody>
          <a:bodyPr/>
          <a:p>
            <a:r>
              <a:t>Footer</a:t>
            </a:r>
          </a:p>
        </p:txBody>
      </p:sp>
      <p:sp>
        <p:nvSpPr>
          <p:cNvPr id="7" name="PlaceHolder 6"/>
          <p:cNvSpPr>
            <a:spLocks noGrp="1"/>
          </p:cNvSpPr>
          <p:nvPr>
            <p:ph type="sldNum" idx="70"/>
          </p:nvPr>
        </p:nvSpPr>
        <p:spPr/>
        <p:txBody>
          <a:bodyPr/>
          <a:p>
            <a:fld id="{7A083C1E-19B5-4E2C-9214-954237187E52}" type="slidenum">
              <a:t>&lt;#&gt;</a:t>
            </a:fld>
          </a:p>
        </p:txBody>
      </p:sp>
      <p:sp>
        <p:nvSpPr>
          <p:cNvPr id="8" name="PlaceHolder 7"/>
          <p:cNvSpPr>
            <a:spLocks noGrp="1"/>
          </p:cNvSpPr>
          <p:nvPr>
            <p:ph type="dt" idx="71"/>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12">
    <p:spTree>
      <p:nvGrpSpPr>
        <p:cNvPr id="1" name=""/>
        <p:cNvGrpSpPr/>
        <p:nvPr/>
      </p:nvGrpSpPr>
      <p:grpSpPr>
        <a:xfrm>
          <a:off x="0" y="0"/>
          <a:ext cx="0" cy="0"/>
          <a:chOff x="0" y="0"/>
          <a:chExt cx="0" cy="0"/>
        </a:xfrm>
      </p:grpSpPr>
      <p:sp>
        <p:nvSpPr>
          <p:cNvPr id="2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19"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72"/>
          </p:nvPr>
        </p:nvSpPr>
        <p:spPr/>
        <p:txBody>
          <a:bodyPr/>
          <a:p>
            <a:r>
              <a:t>Footer</a:t>
            </a:r>
          </a:p>
        </p:txBody>
      </p:sp>
      <p:sp>
        <p:nvSpPr>
          <p:cNvPr id="7" name="PlaceHolder 6"/>
          <p:cNvSpPr>
            <a:spLocks noGrp="1"/>
          </p:cNvSpPr>
          <p:nvPr>
            <p:ph type="sldNum" idx="73"/>
          </p:nvPr>
        </p:nvSpPr>
        <p:spPr/>
        <p:txBody>
          <a:bodyPr/>
          <a:p>
            <a:fld id="{1159E7CC-1052-4563-B982-AABBE08C46E6}" type="slidenum">
              <a:t>&lt;#&gt;</a:t>
            </a:fld>
          </a:p>
        </p:txBody>
      </p:sp>
      <p:sp>
        <p:nvSpPr>
          <p:cNvPr id="8" name="PlaceHolder 7"/>
          <p:cNvSpPr>
            <a:spLocks noGrp="1"/>
          </p:cNvSpPr>
          <p:nvPr>
            <p:ph type="dt" idx="74"/>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13">
    <p:spTree>
      <p:nvGrpSpPr>
        <p:cNvPr id="1" name=""/>
        <p:cNvGrpSpPr/>
        <p:nvPr/>
      </p:nvGrpSpPr>
      <p:grpSpPr>
        <a:xfrm>
          <a:off x="0" y="0"/>
          <a:ext cx="0" cy="0"/>
          <a:chOff x="0" y="0"/>
          <a:chExt cx="0" cy="0"/>
        </a:xfrm>
      </p:grpSpPr>
      <p:sp>
        <p:nvSpPr>
          <p:cNvPr id="22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75"/>
          </p:nvPr>
        </p:nvSpPr>
        <p:spPr/>
        <p:txBody>
          <a:bodyPr/>
          <a:p>
            <a:r>
              <a:t>Footer</a:t>
            </a:r>
          </a:p>
        </p:txBody>
      </p:sp>
      <p:sp>
        <p:nvSpPr>
          <p:cNvPr id="7" name="PlaceHolder 6"/>
          <p:cNvSpPr>
            <a:spLocks noGrp="1"/>
          </p:cNvSpPr>
          <p:nvPr>
            <p:ph type="sldNum" idx="76"/>
          </p:nvPr>
        </p:nvSpPr>
        <p:spPr/>
        <p:txBody>
          <a:bodyPr/>
          <a:p>
            <a:fld id="{3DB8A1FD-97E9-4474-BC81-06C79E513751}" type="slidenum">
              <a:t>&lt;#&gt;</a:t>
            </a:fld>
          </a:p>
        </p:txBody>
      </p:sp>
      <p:sp>
        <p:nvSpPr>
          <p:cNvPr id="8" name="PlaceHolder 7"/>
          <p:cNvSpPr>
            <a:spLocks noGrp="1"/>
          </p:cNvSpPr>
          <p:nvPr>
            <p:ph type="dt" idx="7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14">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4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4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78"/>
          </p:nvPr>
        </p:nvSpPr>
        <p:spPr/>
        <p:txBody>
          <a:bodyPr/>
          <a:p>
            <a:r>
              <a:t>Footer</a:t>
            </a:r>
          </a:p>
        </p:txBody>
      </p:sp>
      <p:sp>
        <p:nvSpPr>
          <p:cNvPr id="6" name="PlaceHolder 5"/>
          <p:cNvSpPr>
            <a:spLocks noGrp="1"/>
          </p:cNvSpPr>
          <p:nvPr>
            <p:ph type="sldNum" idx="79"/>
          </p:nvPr>
        </p:nvSpPr>
        <p:spPr/>
        <p:txBody>
          <a:bodyPr/>
          <a:p>
            <a:fld id="{F61BFD5B-09AC-43A6-B79D-6F71D291A93E}" type="slidenum">
              <a:t>&lt;#&gt;</a:t>
            </a:fld>
          </a:p>
        </p:txBody>
      </p:sp>
      <p:sp>
        <p:nvSpPr>
          <p:cNvPr id="7" name="PlaceHolder 6"/>
          <p:cNvSpPr>
            <a:spLocks noGrp="1"/>
          </p:cNvSpPr>
          <p:nvPr>
            <p:ph type="dt" idx="80"/>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15">
    <p:spTree>
      <p:nvGrpSpPr>
        <p:cNvPr id="1" name=""/>
        <p:cNvGrpSpPr/>
        <p:nvPr/>
      </p:nvGrpSpPr>
      <p:grpSpPr>
        <a:xfrm>
          <a:off x="0" y="0"/>
          <a:ext cx="0" cy="0"/>
          <a:chOff x="0" y="0"/>
          <a:chExt cx="0" cy="0"/>
        </a:xfrm>
      </p:grpSpPr>
      <p:sp>
        <p:nvSpPr>
          <p:cNvPr id="2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5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81"/>
          </p:nvPr>
        </p:nvSpPr>
        <p:spPr/>
        <p:txBody>
          <a:bodyPr/>
          <a:p>
            <a:r>
              <a:t>Footer</a:t>
            </a:r>
          </a:p>
        </p:txBody>
      </p:sp>
      <p:sp>
        <p:nvSpPr>
          <p:cNvPr id="8" name="PlaceHolder 7"/>
          <p:cNvSpPr>
            <a:spLocks noGrp="1"/>
          </p:cNvSpPr>
          <p:nvPr>
            <p:ph type="sldNum" idx="82"/>
          </p:nvPr>
        </p:nvSpPr>
        <p:spPr/>
        <p:txBody>
          <a:bodyPr/>
          <a:p>
            <a:fld id="{44BFA28F-0393-4DB9-B22A-18879BC6B6A4}" type="slidenum">
              <a:t>&lt;#&gt;</a:t>
            </a:fld>
          </a:p>
        </p:txBody>
      </p:sp>
      <p:sp>
        <p:nvSpPr>
          <p:cNvPr id="9" name="PlaceHolder 8"/>
          <p:cNvSpPr>
            <a:spLocks noGrp="1"/>
          </p:cNvSpPr>
          <p:nvPr>
            <p:ph type="dt" idx="83"/>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6">
    <p:spTree>
      <p:nvGrpSpPr>
        <p:cNvPr id="1" name=""/>
        <p:cNvGrpSpPr/>
        <p:nvPr/>
      </p:nvGrpSpPr>
      <p:grpSpPr>
        <a:xfrm>
          <a:off x="0" y="0"/>
          <a:ext cx="0" cy="0"/>
          <a:chOff x="0" y="0"/>
          <a:chExt cx="0" cy="0"/>
        </a:xfrm>
      </p:grpSpPr>
      <p:sp>
        <p:nvSpPr>
          <p:cNvPr id="2" name="PlaceHolder 1"/>
          <p:cNvSpPr>
            <a:spLocks noGrp="1"/>
          </p:cNvSpPr>
          <p:nvPr>
            <p:ph type="ftr" idx="84"/>
          </p:nvPr>
        </p:nvSpPr>
        <p:spPr/>
        <p:txBody>
          <a:bodyPr/>
          <a:p>
            <a:r>
              <a:t>Footer</a:t>
            </a:r>
          </a:p>
        </p:txBody>
      </p:sp>
      <p:sp>
        <p:nvSpPr>
          <p:cNvPr id="3" name="PlaceHolder 2"/>
          <p:cNvSpPr>
            <a:spLocks noGrp="1"/>
          </p:cNvSpPr>
          <p:nvPr>
            <p:ph type="sldNum" idx="85"/>
          </p:nvPr>
        </p:nvSpPr>
        <p:spPr/>
        <p:txBody>
          <a:bodyPr/>
          <a:p>
            <a:fld id="{CDCAEB1F-7D2B-4E3A-BBD2-EFB16054CDBD}" type="slidenum">
              <a:t>&lt;#&gt;</a:t>
            </a:fld>
          </a:p>
        </p:txBody>
      </p:sp>
      <p:sp>
        <p:nvSpPr>
          <p:cNvPr id="4" name="PlaceHolder 3"/>
          <p:cNvSpPr>
            <a:spLocks noGrp="1"/>
          </p:cNvSpPr>
          <p:nvPr>
            <p:ph type="dt" idx="86"/>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6022571-438A-40EF-BF90-3AA947F33E90}" type="slidenum">
              <a:t>&lt;#&gt;</a:t>
            </a:fld>
          </a:p>
        </p:txBody>
      </p:sp>
      <p:sp>
        <p:nvSpPr>
          <p:cNvPr id="9" name="PlaceHolder 8"/>
          <p:cNvSpPr>
            <a:spLocks noGrp="1"/>
          </p:cNvSpPr>
          <p:nvPr>
            <p:ph type="dt" idx="9"/>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17">
    <p:spTree>
      <p:nvGrpSpPr>
        <p:cNvPr id="1" name=""/>
        <p:cNvGrpSpPr/>
        <p:nvPr/>
      </p:nvGrpSpPr>
      <p:grpSpPr>
        <a:xfrm>
          <a:off x="0" y="0"/>
          <a:ext cx="0" cy="0"/>
          <a:chOff x="0" y="0"/>
          <a:chExt cx="0" cy="0"/>
        </a:xfrm>
      </p:grpSpPr>
      <p:sp>
        <p:nvSpPr>
          <p:cNvPr id="2" name="PlaceHolder 1"/>
          <p:cNvSpPr>
            <a:spLocks noGrp="1"/>
          </p:cNvSpPr>
          <p:nvPr>
            <p:ph type="ftr" idx="87"/>
          </p:nvPr>
        </p:nvSpPr>
        <p:spPr/>
        <p:txBody>
          <a:bodyPr/>
          <a:p>
            <a:r>
              <a:t>Footer</a:t>
            </a:r>
          </a:p>
        </p:txBody>
      </p:sp>
      <p:sp>
        <p:nvSpPr>
          <p:cNvPr id="3" name="PlaceHolder 2"/>
          <p:cNvSpPr>
            <a:spLocks noGrp="1"/>
          </p:cNvSpPr>
          <p:nvPr>
            <p:ph type="sldNum" idx="88"/>
          </p:nvPr>
        </p:nvSpPr>
        <p:spPr/>
        <p:txBody>
          <a:bodyPr/>
          <a:p>
            <a:fld id="{E7AA3F82-205D-45C0-9670-0B58E6D04DDE}" type="slidenum">
              <a:t>&lt;#&gt;</a:t>
            </a:fld>
          </a:p>
        </p:txBody>
      </p:sp>
      <p:sp>
        <p:nvSpPr>
          <p:cNvPr id="4" name="PlaceHolder 3"/>
          <p:cNvSpPr>
            <a:spLocks noGrp="1"/>
          </p:cNvSpPr>
          <p:nvPr>
            <p:ph type="dt" idx="89"/>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18">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90"/>
          </p:nvPr>
        </p:nvSpPr>
        <p:spPr/>
        <p:txBody>
          <a:bodyPr/>
          <a:p>
            <a:r>
              <a:t>Footer</a:t>
            </a:r>
          </a:p>
        </p:txBody>
      </p:sp>
      <p:sp>
        <p:nvSpPr>
          <p:cNvPr id="5" name="PlaceHolder 4"/>
          <p:cNvSpPr>
            <a:spLocks noGrp="1"/>
          </p:cNvSpPr>
          <p:nvPr>
            <p:ph type="sldNum" idx="91"/>
          </p:nvPr>
        </p:nvSpPr>
        <p:spPr/>
        <p:txBody>
          <a:bodyPr/>
          <a:p>
            <a:fld id="{C03477BE-FFE6-406D-907C-8BFAC5FBD250}" type="slidenum">
              <a:t>&lt;#&gt;</a:t>
            </a:fld>
          </a:p>
        </p:txBody>
      </p:sp>
      <p:sp>
        <p:nvSpPr>
          <p:cNvPr id="6" name="PlaceHolder 5"/>
          <p:cNvSpPr>
            <a:spLocks noGrp="1"/>
          </p:cNvSpPr>
          <p:nvPr>
            <p:ph type="dt" idx="92"/>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19">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7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93"/>
          </p:nvPr>
        </p:nvSpPr>
        <p:spPr/>
        <p:txBody>
          <a:bodyPr/>
          <a:p>
            <a:r>
              <a:t>Footer</a:t>
            </a:r>
          </a:p>
        </p:txBody>
      </p:sp>
      <p:sp>
        <p:nvSpPr>
          <p:cNvPr id="5" name="PlaceHolder 4"/>
          <p:cNvSpPr>
            <a:spLocks noGrp="1"/>
          </p:cNvSpPr>
          <p:nvPr>
            <p:ph type="sldNum" idx="94"/>
          </p:nvPr>
        </p:nvSpPr>
        <p:spPr/>
        <p:txBody>
          <a:bodyPr/>
          <a:p>
            <a:fld id="{61E5F3B4-0C72-492B-ABC0-B446DC921D6F}" type="slidenum">
              <a:t>&lt;#&gt;</a:t>
            </a:fld>
          </a:p>
        </p:txBody>
      </p:sp>
      <p:sp>
        <p:nvSpPr>
          <p:cNvPr id="6" name="PlaceHolder 5"/>
          <p:cNvSpPr>
            <a:spLocks noGrp="1"/>
          </p:cNvSpPr>
          <p:nvPr>
            <p:ph type="dt" idx="95"/>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20">
    <p:spTree>
      <p:nvGrpSpPr>
        <p:cNvPr id="1" name=""/>
        <p:cNvGrpSpPr/>
        <p:nvPr/>
      </p:nvGrpSpPr>
      <p:grpSpPr>
        <a:xfrm>
          <a:off x="0" y="0"/>
          <a:ext cx="0" cy="0"/>
          <a:chOff x="0" y="0"/>
          <a:chExt cx="0" cy="0"/>
        </a:xfrm>
      </p:grpSpPr>
      <p:sp>
        <p:nvSpPr>
          <p:cNvPr id="2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8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2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96"/>
          </p:nvPr>
        </p:nvSpPr>
        <p:spPr/>
        <p:txBody>
          <a:bodyPr/>
          <a:p>
            <a:r>
              <a:t>Footer</a:t>
            </a:r>
          </a:p>
        </p:txBody>
      </p:sp>
      <p:sp>
        <p:nvSpPr>
          <p:cNvPr id="6" name="PlaceHolder 5"/>
          <p:cNvSpPr>
            <a:spLocks noGrp="1"/>
          </p:cNvSpPr>
          <p:nvPr>
            <p:ph type="sldNum" idx="97"/>
          </p:nvPr>
        </p:nvSpPr>
        <p:spPr/>
        <p:txBody>
          <a:bodyPr/>
          <a:p>
            <a:fld id="{BEF36FB3-6FF0-4CA1-B68C-4A9BDCF1084E}" type="slidenum">
              <a:t>&lt;#&gt;</a:t>
            </a:fld>
          </a:p>
        </p:txBody>
      </p:sp>
      <p:sp>
        <p:nvSpPr>
          <p:cNvPr id="7" name="PlaceHolder 6"/>
          <p:cNvSpPr>
            <a:spLocks noGrp="1"/>
          </p:cNvSpPr>
          <p:nvPr>
            <p:ph type="dt" idx="98"/>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21">
    <p:spTree>
      <p:nvGrpSpPr>
        <p:cNvPr id="1" name=""/>
        <p:cNvGrpSpPr/>
        <p:nvPr/>
      </p:nvGrpSpPr>
      <p:grpSpPr>
        <a:xfrm>
          <a:off x="0" y="0"/>
          <a:ext cx="0" cy="0"/>
          <a:chOff x="0" y="0"/>
          <a:chExt cx="0" cy="0"/>
        </a:xfrm>
      </p:grpSpPr>
      <p:sp>
        <p:nvSpPr>
          <p:cNvPr id="2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99"/>
          </p:nvPr>
        </p:nvSpPr>
        <p:spPr/>
        <p:txBody>
          <a:bodyPr/>
          <a:p>
            <a:r>
              <a:t>Footer</a:t>
            </a:r>
          </a:p>
        </p:txBody>
      </p:sp>
      <p:sp>
        <p:nvSpPr>
          <p:cNvPr id="4" name="PlaceHolder 3"/>
          <p:cNvSpPr>
            <a:spLocks noGrp="1"/>
          </p:cNvSpPr>
          <p:nvPr>
            <p:ph type="sldNum" idx="100"/>
          </p:nvPr>
        </p:nvSpPr>
        <p:spPr/>
        <p:txBody>
          <a:bodyPr/>
          <a:p>
            <a:fld id="{64ED5D12-52F9-4C61-A531-290FF1B4F95B}" type="slidenum">
              <a:t>&lt;#&gt;</a:t>
            </a:fld>
          </a:p>
        </p:txBody>
      </p:sp>
      <p:sp>
        <p:nvSpPr>
          <p:cNvPr id="5" name="PlaceHolder 4"/>
          <p:cNvSpPr>
            <a:spLocks noGrp="1"/>
          </p:cNvSpPr>
          <p:nvPr>
            <p:ph type="dt" idx="101"/>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2">
    <p:spTree>
      <p:nvGrpSpPr>
        <p:cNvPr id="1" name=""/>
        <p:cNvGrpSpPr/>
        <p:nvPr/>
      </p:nvGrpSpPr>
      <p:grpSpPr>
        <a:xfrm>
          <a:off x="0" y="0"/>
          <a:ext cx="0" cy="0"/>
          <a:chOff x="0" y="0"/>
          <a:chExt cx="0" cy="0"/>
        </a:xfrm>
      </p:grpSpPr>
      <p:sp>
        <p:nvSpPr>
          <p:cNvPr id="2" name="PlaceHolder 1"/>
          <p:cNvSpPr>
            <a:spLocks noGrp="1"/>
          </p:cNvSpPr>
          <p:nvPr>
            <p:ph type="ftr" idx="102"/>
          </p:nvPr>
        </p:nvSpPr>
        <p:spPr/>
        <p:txBody>
          <a:bodyPr/>
          <a:p>
            <a:r>
              <a:t>Footer</a:t>
            </a:r>
          </a:p>
        </p:txBody>
      </p:sp>
      <p:sp>
        <p:nvSpPr>
          <p:cNvPr id="3" name="PlaceHolder 2"/>
          <p:cNvSpPr>
            <a:spLocks noGrp="1"/>
          </p:cNvSpPr>
          <p:nvPr>
            <p:ph type="sldNum" idx="103"/>
          </p:nvPr>
        </p:nvSpPr>
        <p:spPr/>
        <p:txBody>
          <a:bodyPr/>
          <a:p>
            <a:fld id="{B8A157C1-0A08-4029-BA56-4C5854817E29}" type="slidenum">
              <a:t>&lt;#&gt;</a:t>
            </a:fld>
          </a:p>
        </p:txBody>
      </p:sp>
      <p:sp>
        <p:nvSpPr>
          <p:cNvPr id="4" name="PlaceHolder 3"/>
          <p:cNvSpPr>
            <a:spLocks noGrp="1"/>
          </p:cNvSpPr>
          <p:nvPr>
            <p:ph type="dt" idx="104"/>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23">
    <p:spTree>
      <p:nvGrpSpPr>
        <p:cNvPr id="1" name=""/>
        <p:cNvGrpSpPr/>
        <p:nvPr/>
      </p:nvGrpSpPr>
      <p:grpSpPr>
        <a:xfrm>
          <a:off x="0" y="0"/>
          <a:ext cx="0" cy="0"/>
          <a:chOff x="0" y="0"/>
          <a:chExt cx="0" cy="0"/>
        </a:xfrm>
      </p:grpSpPr>
      <p:sp>
        <p:nvSpPr>
          <p:cNvPr id="3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1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05"/>
          </p:nvPr>
        </p:nvSpPr>
        <p:spPr/>
        <p:txBody>
          <a:bodyPr/>
          <a:p>
            <a:r>
              <a:t>Footer</a:t>
            </a:r>
          </a:p>
        </p:txBody>
      </p:sp>
      <p:sp>
        <p:nvSpPr>
          <p:cNvPr id="7" name="PlaceHolder 6"/>
          <p:cNvSpPr>
            <a:spLocks noGrp="1"/>
          </p:cNvSpPr>
          <p:nvPr>
            <p:ph type="sldNum" idx="106"/>
          </p:nvPr>
        </p:nvSpPr>
        <p:spPr/>
        <p:txBody>
          <a:bodyPr/>
          <a:p>
            <a:fld id="{B36BB73E-F6AD-4A4B-996A-4B4EEC486331}" type="slidenum">
              <a:t>&lt;#&gt;</a:t>
            </a:fld>
          </a:p>
        </p:txBody>
      </p:sp>
      <p:sp>
        <p:nvSpPr>
          <p:cNvPr id="8" name="PlaceHolder 7"/>
          <p:cNvSpPr>
            <a:spLocks noGrp="1"/>
          </p:cNvSpPr>
          <p:nvPr>
            <p:ph type="dt" idx="107"/>
          </p:nvPr>
        </p:nvSpPr>
        <p:spPr/>
        <p:txBody>
          <a:bodyPr/>
          <a:p>
            <a:r>
              <a:rPr lang="en-US"/>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24">
    <p:spTree>
      <p:nvGrpSpPr>
        <p:cNvPr id="1" name=""/>
        <p:cNvGrpSpPr/>
        <p:nvPr/>
      </p:nvGrpSpPr>
      <p:grpSpPr>
        <a:xfrm>
          <a:off x="0" y="0"/>
          <a:ext cx="0" cy="0"/>
          <a:chOff x="0" y="0"/>
          <a:chExt cx="0" cy="0"/>
        </a:xfrm>
      </p:grpSpPr>
      <p:sp>
        <p:nvSpPr>
          <p:cNvPr id="32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2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08"/>
          </p:nvPr>
        </p:nvSpPr>
        <p:spPr/>
        <p:txBody>
          <a:bodyPr/>
          <a:p>
            <a:r>
              <a:t>Footer</a:t>
            </a:r>
          </a:p>
        </p:txBody>
      </p:sp>
      <p:sp>
        <p:nvSpPr>
          <p:cNvPr id="7" name="PlaceHolder 6"/>
          <p:cNvSpPr>
            <a:spLocks noGrp="1"/>
          </p:cNvSpPr>
          <p:nvPr>
            <p:ph type="sldNum" idx="109"/>
          </p:nvPr>
        </p:nvSpPr>
        <p:spPr/>
        <p:txBody>
          <a:bodyPr/>
          <a:p>
            <a:fld id="{07865C31-7022-4208-A037-729EFE3D58D7}" type="slidenum">
              <a:t>&lt;#&gt;</a:t>
            </a:fld>
          </a:p>
        </p:txBody>
      </p:sp>
      <p:sp>
        <p:nvSpPr>
          <p:cNvPr id="8" name="PlaceHolder 7"/>
          <p:cNvSpPr>
            <a:spLocks noGrp="1"/>
          </p:cNvSpPr>
          <p:nvPr>
            <p:ph type="dt" idx="110"/>
          </p:nvPr>
        </p:nvSpPr>
        <p:spPr/>
        <p:txBody>
          <a:bodyPr/>
          <a:p>
            <a:r>
              <a:rPr lang="en-US"/>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Default 25">
    <p:spTree>
      <p:nvGrpSpPr>
        <p:cNvPr id="1" name=""/>
        <p:cNvGrpSpPr/>
        <p:nvPr/>
      </p:nvGrpSpPr>
      <p:grpSpPr>
        <a:xfrm>
          <a:off x="0" y="0"/>
          <a:ext cx="0" cy="0"/>
          <a:chOff x="0" y="0"/>
          <a:chExt cx="0" cy="0"/>
        </a:xfrm>
      </p:grpSpPr>
      <p:sp>
        <p:nvSpPr>
          <p:cNvPr id="3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3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3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11"/>
          </p:nvPr>
        </p:nvSpPr>
        <p:spPr/>
        <p:txBody>
          <a:bodyPr/>
          <a:p>
            <a:r>
              <a:t>Footer</a:t>
            </a:r>
          </a:p>
        </p:txBody>
      </p:sp>
      <p:sp>
        <p:nvSpPr>
          <p:cNvPr id="7" name="PlaceHolder 6"/>
          <p:cNvSpPr>
            <a:spLocks noGrp="1"/>
          </p:cNvSpPr>
          <p:nvPr>
            <p:ph type="sldNum" idx="112"/>
          </p:nvPr>
        </p:nvSpPr>
        <p:spPr/>
        <p:txBody>
          <a:bodyPr/>
          <a:p>
            <a:fld id="{52BACD4E-B6FE-4932-8B56-026E5690B5B9}" type="slidenum">
              <a:t>&lt;#&gt;</a:t>
            </a:fld>
          </a:p>
        </p:txBody>
      </p:sp>
      <p:sp>
        <p:nvSpPr>
          <p:cNvPr id="8" name="PlaceHolder 7"/>
          <p:cNvSpPr>
            <a:spLocks noGrp="1"/>
          </p:cNvSpPr>
          <p:nvPr>
            <p:ph type="dt" idx="113"/>
          </p:nvPr>
        </p:nvSpPr>
        <p:spPr/>
        <p:txBody>
          <a:bodyPr/>
          <a:p>
            <a:r>
              <a:rPr lang="en-US"/>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Default 26">
    <p:spTree>
      <p:nvGrpSpPr>
        <p:cNvPr id="1" name=""/>
        <p:cNvGrpSpPr/>
        <p:nvPr/>
      </p:nvGrpSpPr>
      <p:grpSpPr>
        <a:xfrm>
          <a:off x="0" y="0"/>
          <a:ext cx="0" cy="0"/>
          <a:chOff x="0" y="0"/>
          <a:chExt cx="0" cy="0"/>
        </a:xfrm>
      </p:grpSpPr>
      <p:sp>
        <p:nvSpPr>
          <p:cNvPr id="3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4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4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14"/>
          </p:nvPr>
        </p:nvSpPr>
        <p:spPr/>
        <p:txBody>
          <a:bodyPr/>
          <a:p>
            <a:r>
              <a:t>Footer</a:t>
            </a:r>
          </a:p>
        </p:txBody>
      </p:sp>
      <p:sp>
        <p:nvSpPr>
          <p:cNvPr id="6" name="PlaceHolder 5"/>
          <p:cNvSpPr>
            <a:spLocks noGrp="1"/>
          </p:cNvSpPr>
          <p:nvPr>
            <p:ph type="sldNum" idx="115"/>
          </p:nvPr>
        </p:nvSpPr>
        <p:spPr/>
        <p:txBody>
          <a:bodyPr/>
          <a:p>
            <a:fld id="{36F9F9C7-0832-4493-AF3B-5E96ABF152B2}" type="slidenum">
              <a:t>&lt;#&gt;</a:t>
            </a:fld>
          </a:p>
        </p:txBody>
      </p:sp>
      <p:sp>
        <p:nvSpPr>
          <p:cNvPr id="7" name="PlaceHolder 6"/>
          <p:cNvSpPr>
            <a:spLocks noGrp="1"/>
          </p:cNvSpPr>
          <p:nvPr>
            <p:ph type="dt" idx="116"/>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96A28B5B-50D5-4507-BE60-F1143D640196}" type="slidenum">
              <a:t>&lt;#&gt;</a:t>
            </a:fld>
          </a:p>
        </p:txBody>
      </p:sp>
      <p:sp>
        <p:nvSpPr>
          <p:cNvPr id="4" name="PlaceHolder 3"/>
          <p:cNvSpPr>
            <a:spLocks noGrp="1"/>
          </p:cNvSpPr>
          <p:nvPr>
            <p:ph type="dt" idx="12"/>
          </p:nvPr>
        </p:nvSpPr>
        <p:spPr/>
        <p:txBody>
          <a:bodyPr/>
          <a:p>
            <a:r>
              <a:rPr lang="en-US"/>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Default 27">
    <p:spTree>
      <p:nvGrpSpPr>
        <p:cNvPr id="1" name=""/>
        <p:cNvGrpSpPr/>
        <p:nvPr/>
      </p:nvGrpSpPr>
      <p:grpSpPr>
        <a:xfrm>
          <a:off x="0" y="0"/>
          <a:ext cx="0" cy="0"/>
          <a:chOff x="0" y="0"/>
          <a:chExt cx="0" cy="0"/>
        </a:xfrm>
      </p:grpSpPr>
      <p:sp>
        <p:nvSpPr>
          <p:cNvPr id="3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17"/>
          </p:nvPr>
        </p:nvSpPr>
        <p:spPr/>
        <p:txBody>
          <a:bodyPr/>
          <a:p>
            <a:r>
              <a:t>Footer</a:t>
            </a:r>
          </a:p>
        </p:txBody>
      </p:sp>
      <p:sp>
        <p:nvSpPr>
          <p:cNvPr id="8" name="PlaceHolder 7"/>
          <p:cNvSpPr>
            <a:spLocks noGrp="1"/>
          </p:cNvSpPr>
          <p:nvPr>
            <p:ph type="sldNum" idx="118"/>
          </p:nvPr>
        </p:nvSpPr>
        <p:spPr/>
        <p:txBody>
          <a:bodyPr/>
          <a:p>
            <a:fld id="{70E10D86-C64F-4400-8ADA-9C5E5AD295DD}" type="slidenum">
              <a:t>&lt;#&gt;</a:t>
            </a:fld>
          </a:p>
        </p:txBody>
      </p:sp>
      <p:sp>
        <p:nvSpPr>
          <p:cNvPr id="9" name="PlaceHolder 8"/>
          <p:cNvSpPr>
            <a:spLocks noGrp="1"/>
          </p:cNvSpPr>
          <p:nvPr>
            <p:ph type="dt" idx="119"/>
          </p:nvPr>
        </p:nvSpPr>
        <p:spPr/>
        <p:txBody>
          <a:bodyPr/>
          <a:p>
            <a:r>
              <a:rPr lang="en-US"/>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8">
    <p:spTree>
      <p:nvGrpSpPr>
        <p:cNvPr id="1" name=""/>
        <p:cNvGrpSpPr/>
        <p:nvPr/>
      </p:nvGrpSpPr>
      <p:grpSpPr>
        <a:xfrm>
          <a:off x="0" y="0"/>
          <a:ext cx="0" cy="0"/>
          <a:chOff x="0" y="0"/>
          <a:chExt cx="0" cy="0"/>
        </a:xfrm>
      </p:grpSpPr>
      <p:sp>
        <p:nvSpPr>
          <p:cNvPr id="2" name="PlaceHolder 1"/>
          <p:cNvSpPr>
            <a:spLocks noGrp="1"/>
          </p:cNvSpPr>
          <p:nvPr>
            <p:ph type="ftr" idx="120"/>
          </p:nvPr>
        </p:nvSpPr>
        <p:spPr/>
        <p:txBody>
          <a:bodyPr/>
          <a:p>
            <a:r>
              <a:t>Footer</a:t>
            </a:r>
          </a:p>
        </p:txBody>
      </p:sp>
      <p:sp>
        <p:nvSpPr>
          <p:cNvPr id="3" name="PlaceHolder 2"/>
          <p:cNvSpPr>
            <a:spLocks noGrp="1"/>
          </p:cNvSpPr>
          <p:nvPr>
            <p:ph type="sldNum" idx="121"/>
          </p:nvPr>
        </p:nvSpPr>
        <p:spPr/>
        <p:txBody>
          <a:bodyPr/>
          <a:p>
            <a:fld id="{F254FB4C-C2B0-4428-9AF1-522481A70705}" type="slidenum">
              <a:t>&lt;#&gt;</a:t>
            </a:fld>
          </a:p>
        </p:txBody>
      </p:sp>
      <p:sp>
        <p:nvSpPr>
          <p:cNvPr id="4" name="PlaceHolder 3"/>
          <p:cNvSpPr>
            <a:spLocks noGrp="1"/>
          </p:cNvSpPr>
          <p:nvPr>
            <p:ph type="dt" idx="122"/>
          </p:nvPr>
        </p:nvSpPr>
        <p:spPr/>
        <p:txBody>
          <a:bodyPr/>
          <a:p>
            <a:r>
              <a:rPr lang="en-US"/>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29">
    <p:spTree>
      <p:nvGrpSpPr>
        <p:cNvPr id="1" name=""/>
        <p:cNvGrpSpPr/>
        <p:nvPr/>
      </p:nvGrpSpPr>
      <p:grpSpPr>
        <a:xfrm>
          <a:off x="0" y="0"/>
          <a:ext cx="0" cy="0"/>
          <a:chOff x="0" y="0"/>
          <a:chExt cx="0" cy="0"/>
        </a:xfrm>
      </p:grpSpPr>
      <p:sp>
        <p:nvSpPr>
          <p:cNvPr id="2" name="PlaceHolder 1"/>
          <p:cNvSpPr>
            <a:spLocks noGrp="1"/>
          </p:cNvSpPr>
          <p:nvPr>
            <p:ph type="sldNum" idx="123"/>
          </p:nvPr>
        </p:nvSpPr>
        <p:spPr/>
        <p:txBody>
          <a:bodyPr/>
          <a:p>
            <a:fld id="{1B1493CF-1233-4FD8-AB01-05A5FC8590EF}" type="slidenum">
              <a:t>&lt;#&gt;</a:t>
            </a:fld>
          </a:p>
        </p:txBody>
      </p:sp>
      <p:sp>
        <p:nvSpPr>
          <p:cNvPr id="3" name="PlaceHolder 2"/>
          <p:cNvSpPr>
            <a:spLocks noGrp="1"/>
          </p:cNvSpPr>
          <p:nvPr>
            <p:ph type="dt" idx="124"/>
          </p:nvPr>
        </p:nvSpPr>
        <p:spPr/>
        <p:txBody>
          <a:bodyPr/>
          <a:p>
            <a:r>
              <a:rPr lang="en-US"/>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30">
    <p:spTree>
      <p:nvGrpSpPr>
        <p:cNvPr id="1" name=""/>
        <p:cNvGrpSpPr/>
        <p:nvPr/>
      </p:nvGrpSpPr>
      <p:grpSpPr>
        <a:xfrm>
          <a:off x="0" y="0"/>
          <a:ext cx="0" cy="0"/>
          <a:chOff x="0" y="0"/>
          <a:chExt cx="0" cy="0"/>
        </a:xfrm>
      </p:grpSpPr>
      <p:sp>
        <p:nvSpPr>
          <p:cNvPr id="3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7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25"/>
          </p:nvPr>
        </p:nvSpPr>
        <p:spPr/>
        <p:txBody>
          <a:bodyPr/>
          <a:p>
            <a:r>
              <a:t>Footer</a:t>
            </a:r>
          </a:p>
        </p:txBody>
      </p:sp>
      <p:sp>
        <p:nvSpPr>
          <p:cNvPr id="5" name="PlaceHolder 4"/>
          <p:cNvSpPr>
            <a:spLocks noGrp="1"/>
          </p:cNvSpPr>
          <p:nvPr>
            <p:ph type="sldNum" idx="126"/>
          </p:nvPr>
        </p:nvSpPr>
        <p:spPr/>
        <p:txBody>
          <a:bodyPr/>
          <a:p>
            <a:fld id="{E96C2D5A-E8EB-4355-BC55-D456DD7579A9}" type="slidenum">
              <a:t>&lt;#&gt;</a:t>
            </a:fld>
          </a:p>
        </p:txBody>
      </p:sp>
      <p:sp>
        <p:nvSpPr>
          <p:cNvPr id="6" name="PlaceHolder 5"/>
          <p:cNvSpPr>
            <a:spLocks noGrp="1"/>
          </p:cNvSpPr>
          <p:nvPr>
            <p:ph type="dt" idx="127"/>
          </p:nvPr>
        </p:nvSpPr>
        <p:spPr/>
        <p:txBody>
          <a:bodyPr/>
          <a:p>
            <a:r>
              <a:rPr lang="en-US"/>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Default 31">
    <p:spTree>
      <p:nvGrpSpPr>
        <p:cNvPr id="1" name=""/>
        <p:cNvGrpSpPr/>
        <p:nvPr/>
      </p:nvGrpSpPr>
      <p:grpSpPr>
        <a:xfrm>
          <a:off x="0" y="0"/>
          <a:ext cx="0" cy="0"/>
          <a:chOff x="0" y="0"/>
          <a:chExt cx="0" cy="0"/>
        </a:xfrm>
      </p:grpSpPr>
      <p:sp>
        <p:nvSpPr>
          <p:cNvPr id="3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86"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28"/>
          </p:nvPr>
        </p:nvSpPr>
        <p:spPr/>
        <p:txBody>
          <a:bodyPr/>
          <a:p>
            <a:r>
              <a:t>Footer</a:t>
            </a:r>
          </a:p>
        </p:txBody>
      </p:sp>
      <p:sp>
        <p:nvSpPr>
          <p:cNvPr id="5" name="PlaceHolder 4"/>
          <p:cNvSpPr>
            <a:spLocks noGrp="1"/>
          </p:cNvSpPr>
          <p:nvPr>
            <p:ph type="sldNum" idx="129"/>
          </p:nvPr>
        </p:nvSpPr>
        <p:spPr/>
        <p:txBody>
          <a:bodyPr/>
          <a:p>
            <a:fld id="{1C59E080-4F62-4AD8-9336-799F22DD0BB1}" type="slidenum">
              <a:t>&lt;#&gt;</a:t>
            </a:fld>
          </a:p>
        </p:txBody>
      </p:sp>
      <p:sp>
        <p:nvSpPr>
          <p:cNvPr id="6" name="PlaceHolder 5"/>
          <p:cNvSpPr>
            <a:spLocks noGrp="1"/>
          </p:cNvSpPr>
          <p:nvPr>
            <p:ph type="dt" idx="130"/>
          </p:nvPr>
        </p:nvSpPr>
        <p:spPr/>
        <p:txBody>
          <a:bodyPr/>
          <a:p>
            <a:r>
              <a:rPr lang="en-US"/>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32">
    <p:spTree>
      <p:nvGrpSpPr>
        <p:cNvPr id="1" name=""/>
        <p:cNvGrpSpPr/>
        <p:nvPr/>
      </p:nvGrpSpPr>
      <p:grpSpPr>
        <a:xfrm>
          <a:off x="0" y="0"/>
          <a:ext cx="0" cy="0"/>
          <a:chOff x="0" y="0"/>
          <a:chExt cx="0" cy="0"/>
        </a:xfrm>
      </p:grpSpPr>
      <p:sp>
        <p:nvSpPr>
          <p:cNvPr id="3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9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39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31"/>
          </p:nvPr>
        </p:nvSpPr>
        <p:spPr/>
        <p:txBody>
          <a:bodyPr/>
          <a:p>
            <a:r>
              <a:t>Footer</a:t>
            </a:r>
          </a:p>
        </p:txBody>
      </p:sp>
      <p:sp>
        <p:nvSpPr>
          <p:cNvPr id="6" name="PlaceHolder 5"/>
          <p:cNvSpPr>
            <a:spLocks noGrp="1"/>
          </p:cNvSpPr>
          <p:nvPr>
            <p:ph type="sldNum" idx="132"/>
          </p:nvPr>
        </p:nvSpPr>
        <p:spPr/>
        <p:txBody>
          <a:bodyPr/>
          <a:p>
            <a:fld id="{630EC611-2583-4556-AAA9-2754A64319BF}" type="slidenum">
              <a:t>&lt;#&gt;</a:t>
            </a:fld>
          </a:p>
        </p:txBody>
      </p:sp>
      <p:sp>
        <p:nvSpPr>
          <p:cNvPr id="7" name="PlaceHolder 6"/>
          <p:cNvSpPr>
            <a:spLocks noGrp="1"/>
          </p:cNvSpPr>
          <p:nvPr>
            <p:ph type="dt" idx="133"/>
          </p:nvPr>
        </p:nvSpPr>
        <p:spPr/>
        <p:txBody>
          <a:bodyPr/>
          <a:p>
            <a:r>
              <a:rPr lang="en-US"/>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33">
    <p:spTree>
      <p:nvGrpSpPr>
        <p:cNvPr id="1" name=""/>
        <p:cNvGrpSpPr/>
        <p:nvPr/>
      </p:nvGrpSpPr>
      <p:grpSpPr>
        <a:xfrm>
          <a:off x="0" y="0"/>
          <a:ext cx="0" cy="0"/>
          <a:chOff x="0" y="0"/>
          <a:chExt cx="0" cy="0"/>
        </a:xfrm>
      </p:grpSpPr>
      <p:sp>
        <p:nvSpPr>
          <p:cNvPr id="4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34"/>
          </p:nvPr>
        </p:nvSpPr>
        <p:spPr/>
        <p:txBody>
          <a:bodyPr/>
          <a:p>
            <a:r>
              <a:t>Footer</a:t>
            </a:r>
          </a:p>
        </p:txBody>
      </p:sp>
      <p:sp>
        <p:nvSpPr>
          <p:cNvPr id="4" name="PlaceHolder 3"/>
          <p:cNvSpPr>
            <a:spLocks noGrp="1"/>
          </p:cNvSpPr>
          <p:nvPr>
            <p:ph type="sldNum" idx="135"/>
          </p:nvPr>
        </p:nvSpPr>
        <p:spPr/>
        <p:txBody>
          <a:bodyPr/>
          <a:p>
            <a:fld id="{A72A966D-745E-415A-8CEE-ADBB06F10838}" type="slidenum">
              <a:t>&lt;#&gt;</a:t>
            </a:fld>
          </a:p>
        </p:txBody>
      </p:sp>
      <p:sp>
        <p:nvSpPr>
          <p:cNvPr id="5" name="PlaceHolder 4"/>
          <p:cNvSpPr>
            <a:spLocks noGrp="1"/>
          </p:cNvSpPr>
          <p:nvPr>
            <p:ph type="dt" idx="136"/>
          </p:nvPr>
        </p:nvSpPr>
        <p:spPr/>
        <p:txBody>
          <a:bodyPr/>
          <a:p>
            <a:r>
              <a:rPr lang="en-US"/>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34">
    <p:spTree>
      <p:nvGrpSpPr>
        <p:cNvPr id="1" name=""/>
        <p:cNvGrpSpPr/>
        <p:nvPr/>
      </p:nvGrpSpPr>
      <p:grpSpPr>
        <a:xfrm>
          <a:off x="0" y="0"/>
          <a:ext cx="0" cy="0"/>
          <a:chOff x="0" y="0"/>
          <a:chExt cx="0" cy="0"/>
        </a:xfrm>
      </p:grpSpPr>
      <p:sp>
        <p:nvSpPr>
          <p:cNvPr id="2" name="PlaceHolder 1"/>
          <p:cNvSpPr>
            <a:spLocks noGrp="1"/>
          </p:cNvSpPr>
          <p:nvPr>
            <p:ph type="ftr" idx="137"/>
          </p:nvPr>
        </p:nvSpPr>
        <p:spPr/>
        <p:txBody>
          <a:bodyPr/>
          <a:p>
            <a:r>
              <a:t>Footer</a:t>
            </a:r>
          </a:p>
        </p:txBody>
      </p:sp>
      <p:sp>
        <p:nvSpPr>
          <p:cNvPr id="3" name="PlaceHolder 2"/>
          <p:cNvSpPr>
            <a:spLocks noGrp="1"/>
          </p:cNvSpPr>
          <p:nvPr>
            <p:ph type="sldNum" idx="138"/>
          </p:nvPr>
        </p:nvSpPr>
        <p:spPr/>
        <p:txBody>
          <a:bodyPr/>
          <a:p>
            <a:fld id="{D820675E-A7E1-4D93-A96A-8FBE188E9FAB}" type="slidenum">
              <a:t>&lt;#&gt;</a:t>
            </a:fld>
          </a:p>
        </p:txBody>
      </p:sp>
      <p:sp>
        <p:nvSpPr>
          <p:cNvPr id="4" name="PlaceHolder 3"/>
          <p:cNvSpPr>
            <a:spLocks noGrp="1"/>
          </p:cNvSpPr>
          <p:nvPr>
            <p:ph type="dt" idx="139"/>
          </p:nvPr>
        </p:nvSpPr>
        <p:spPr/>
        <p:txBody>
          <a:bodyPr/>
          <a:p>
            <a:r>
              <a:rPr lang="en-US"/>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Tx" preserve="1">
  <p:cSld name="Default 35">
    <p:spTree>
      <p:nvGrpSpPr>
        <p:cNvPr id="1" name=""/>
        <p:cNvGrpSpPr/>
        <p:nvPr/>
      </p:nvGrpSpPr>
      <p:grpSpPr>
        <a:xfrm>
          <a:off x="0" y="0"/>
          <a:ext cx="0" cy="0"/>
          <a:chOff x="0" y="0"/>
          <a:chExt cx="0" cy="0"/>
        </a:xfrm>
      </p:grpSpPr>
      <p:sp>
        <p:nvSpPr>
          <p:cNvPr id="4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40"/>
          </p:nvPr>
        </p:nvSpPr>
        <p:spPr/>
        <p:txBody>
          <a:bodyPr/>
          <a:p>
            <a:r>
              <a:t>Footer</a:t>
            </a:r>
          </a:p>
        </p:txBody>
      </p:sp>
      <p:sp>
        <p:nvSpPr>
          <p:cNvPr id="7" name="PlaceHolder 6"/>
          <p:cNvSpPr>
            <a:spLocks noGrp="1"/>
          </p:cNvSpPr>
          <p:nvPr>
            <p:ph type="sldNum" idx="141"/>
          </p:nvPr>
        </p:nvSpPr>
        <p:spPr/>
        <p:txBody>
          <a:bodyPr/>
          <a:p>
            <a:fld id="{5B8760F6-0951-46B1-B6BB-DC4CA8EA8BE1}" type="slidenum">
              <a:t>&lt;#&gt;</a:t>
            </a:fld>
          </a:p>
        </p:txBody>
      </p:sp>
      <p:sp>
        <p:nvSpPr>
          <p:cNvPr id="8" name="PlaceHolder 7"/>
          <p:cNvSpPr>
            <a:spLocks noGrp="1"/>
          </p:cNvSpPr>
          <p:nvPr>
            <p:ph type="dt" idx="142"/>
          </p:nvPr>
        </p:nvSpPr>
        <p:spPr/>
        <p:txBody>
          <a:bodyPr/>
          <a:p>
            <a:r>
              <a:rPr lang="en-US"/>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AndTwoObj" preserve="1">
  <p:cSld name="Default 36">
    <p:spTree>
      <p:nvGrpSpPr>
        <p:cNvPr id="1" name=""/>
        <p:cNvGrpSpPr/>
        <p:nvPr/>
      </p:nvGrpSpPr>
      <p:grpSpPr>
        <a:xfrm>
          <a:off x="0" y="0"/>
          <a:ext cx="0" cy="0"/>
          <a:chOff x="0" y="0"/>
          <a:chExt cx="0" cy="0"/>
        </a:xfrm>
      </p:grpSpPr>
      <p:sp>
        <p:nvSpPr>
          <p:cNvPr id="4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42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2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3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43"/>
          </p:nvPr>
        </p:nvSpPr>
        <p:spPr/>
        <p:txBody>
          <a:bodyPr/>
          <a:p>
            <a:r>
              <a:t>Footer</a:t>
            </a:r>
          </a:p>
        </p:txBody>
      </p:sp>
      <p:sp>
        <p:nvSpPr>
          <p:cNvPr id="7" name="PlaceHolder 6"/>
          <p:cNvSpPr>
            <a:spLocks noGrp="1"/>
          </p:cNvSpPr>
          <p:nvPr>
            <p:ph type="sldNum" idx="144"/>
          </p:nvPr>
        </p:nvSpPr>
        <p:spPr/>
        <p:txBody>
          <a:bodyPr/>
          <a:p>
            <a:fld id="{24C8552B-5EEB-4793-95E4-08D6B772696B}" type="slidenum">
              <a:t>&lt;#&gt;</a:t>
            </a:fld>
          </a:p>
        </p:txBody>
      </p:sp>
      <p:sp>
        <p:nvSpPr>
          <p:cNvPr id="8" name="PlaceHolder 7"/>
          <p:cNvSpPr>
            <a:spLocks noGrp="1"/>
          </p:cNvSpPr>
          <p:nvPr>
            <p:ph type="dt" idx="145"/>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7D6CE9FC-1C9A-44B2-B9B3-E915E6EA3E33}" type="slidenum">
              <a:t>&lt;#&gt;</a:t>
            </a:fld>
          </a:p>
        </p:txBody>
      </p:sp>
      <p:sp>
        <p:nvSpPr>
          <p:cNvPr id="4" name="PlaceHolder 3"/>
          <p:cNvSpPr>
            <a:spLocks noGrp="1"/>
          </p:cNvSpPr>
          <p:nvPr>
            <p:ph type="dt" idx="15"/>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5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6"/>
          </p:nvPr>
        </p:nvSpPr>
        <p:spPr/>
        <p:txBody>
          <a:bodyPr/>
          <a:p>
            <a:r>
              <a:t>Footer</a:t>
            </a:r>
          </a:p>
        </p:txBody>
      </p:sp>
      <p:sp>
        <p:nvSpPr>
          <p:cNvPr id="5" name="PlaceHolder 4"/>
          <p:cNvSpPr>
            <a:spLocks noGrp="1"/>
          </p:cNvSpPr>
          <p:nvPr>
            <p:ph type="sldNum" idx="17"/>
          </p:nvPr>
        </p:nvSpPr>
        <p:spPr/>
        <p:txBody>
          <a:bodyPr/>
          <a:p>
            <a:fld id="{2FEF9EA6-5A16-43FB-85E1-B98EF5011656}" type="slidenum">
              <a:t>&lt;#&gt;</a:t>
            </a:fld>
          </a:p>
        </p:txBody>
      </p:sp>
      <p:sp>
        <p:nvSpPr>
          <p:cNvPr id="6" name="PlaceHolder 5"/>
          <p:cNvSpPr>
            <a:spLocks noGrp="1"/>
          </p:cNvSpPr>
          <p:nvPr>
            <p:ph type="dt" idx="18"/>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6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9"/>
          </p:nvPr>
        </p:nvSpPr>
        <p:spPr/>
        <p:txBody>
          <a:bodyPr/>
          <a:p>
            <a:r>
              <a:t>Footer</a:t>
            </a:r>
          </a:p>
        </p:txBody>
      </p:sp>
      <p:sp>
        <p:nvSpPr>
          <p:cNvPr id="5" name="PlaceHolder 4"/>
          <p:cNvSpPr>
            <a:spLocks noGrp="1"/>
          </p:cNvSpPr>
          <p:nvPr>
            <p:ph type="sldNum" idx="20"/>
          </p:nvPr>
        </p:nvSpPr>
        <p:spPr/>
        <p:txBody>
          <a:bodyPr/>
          <a:p>
            <a:fld id="{4FA5A4F5-580B-416E-9043-A852BD04A941}" type="slidenum">
              <a:t>&lt;#&gt;</a:t>
            </a:fld>
          </a:p>
        </p:txBody>
      </p:sp>
      <p:sp>
        <p:nvSpPr>
          <p:cNvPr id="6" name="PlaceHolder 5"/>
          <p:cNvSpPr>
            <a:spLocks noGrp="1"/>
          </p:cNvSpPr>
          <p:nvPr>
            <p:ph type="dt" idx="2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2"/>
          </p:nvPr>
        </p:nvSpPr>
        <p:spPr/>
        <p:txBody>
          <a:bodyPr/>
          <a:p>
            <a:r>
              <a:t>Footer</a:t>
            </a:r>
          </a:p>
        </p:txBody>
      </p:sp>
      <p:sp>
        <p:nvSpPr>
          <p:cNvPr id="3" name="PlaceHolder 2"/>
          <p:cNvSpPr>
            <a:spLocks noGrp="1"/>
          </p:cNvSpPr>
          <p:nvPr>
            <p:ph type="sldNum" idx="23"/>
          </p:nvPr>
        </p:nvSpPr>
        <p:spPr/>
        <p:txBody>
          <a:bodyPr/>
          <a:p>
            <a:fld id="{336942D9-066C-4B03-86D7-8F6F979D49B8}" type="slidenum">
              <a:t>&lt;#&gt;</a:t>
            </a:fld>
          </a:p>
        </p:txBody>
      </p:sp>
      <p:sp>
        <p:nvSpPr>
          <p:cNvPr id="4" name="PlaceHolder 3"/>
          <p:cNvSpPr>
            <a:spLocks noGrp="1"/>
          </p:cNvSpPr>
          <p:nvPr>
            <p:ph type="dt" idx="24"/>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7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7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25"/>
          </p:nvPr>
        </p:nvSpPr>
        <p:spPr/>
        <p:txBody>
          <a:bodyPr/>
          <a:p>
            <a:r>
              <a:t>Footer</a:t>
            </a:r>
          </a:p>
        </p:txBody>
      </p:sp>
      <p:sp>
        <p:nvSpPr>
          <p:cNvPr id="6" name="PlaceHolder 5"/>
          <p:cNvSpPr>
            <a:spLocks noGrp="1"/>
          </p:cNvSpPr>
          <p:nvPr>
            <p:ph type="sldNum" idx="26"/>
          </p:nvPr>
        </p:nvSpPr>
        <p:spPr/>
        <p:txBody>
          <a:bodyPr/>
          <a:p>
            <a:fld id="{8955E190-5233-4E72-9090-0C4AD75A817B}" type="slidenum">
              <a:t>&lt;#&gt;</a:t>
            </a:fld>
          </a:p>
        </p:txBody>
      </p:sp>
      <p:sp>
        <p:nvSpPr>
          <p:cNvPr id="7" name="PlaceHolder 6"/>
          <p:cNvSpPr>
            <a:spLocks noGrp="1"/>
          </p:cNvSpPr>
          <p:nvPr>
            <p:ph type="dt" idx="27"/>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1.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2.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slideLayout" Target="../slideLayouts/slideLayout13.xml"/>
</Relationships>
</file>

<file path=ppt/slideMasters/_rels/slideMaster14.xml.rels><?xml version="1.0" encoding="UTF-8"?>
<Relationships xmlns="http://schemas.openxmlformats.org/package/2006/relationships"><Relationship Id="rId1" Type="http://schemas.openxmlformats.org/officeDocument/2006/relationships/theme" Target="../theme/theme14.xml"/><Relationship Id="rId2" Type="http://schemas.openxmlformats.org/officeDocument/2006/relationships/slideLayout" Target="../slideLayouts/slideLayout14.xml"/>
</Relationships>
</file>

<file path=ppt/slideMasters/_rels/slideMaster15.xml.rels><?xml version="1.0" encoding="UTF-8"?>
<Relationships xmlns="http://schemas.openxmlformats.org/package/2006/relationships"><Relationship Id="rId1" Type="http://schemas.openxmlformats.org/officeDocument/2006/relationships/theme" Target="../theme/theme15.xml"/><Relationship Id="rId2" Type="http://schemas.openxmlformats.org/officeDocument/2006/relationships/slideLayout" Target="../slideLayouts/slideLayout15.xml"/>
</Relationships>
</file>

<file path=ppt/slideMasters/_rels/slideMaster16.xml.rels><?xml version="1.0" encoding="UTF-8"?>
<Relationships xmlns="http://schemas.openxmlformats.org/package/2006/relationships"><Relationship Id="rId1" Type="http://schemas.openxmlformats.org/officeDocument/2006/relationships/theme" Target="../theme/theme16.xml"/><Relationship Id="rId2" Type="http://schemas.openxmlformats.org/officeDocument/2006/relationships/slideLayout" Target="../slideLayouts/slideLayout16.xml"/>
</Relationships>
</file>

<file path=ppt/slideMasters/_rels/slideMaster17.xml.rels><?xml version="1.0" encoding="UTF-8"?>
<Relationships xmlns="http://schemas.openxmlformats.org/package/2006/relationships"><Relationship Id="rId1" Type="http://schemas.openxmlformats.org/officeDocument/2006/relationships/theme" Target="../theme/theme17.xml"/><Relationship Id="rId2" Type="http://schemas.openxmlformats.org/officeDocument/2006/relationships/slideLayout" Target="../slideLayouts/slideLayout17.xml"/>
</Relationships>
</file>

<file path=ppt/slideMasters/_rels/slideMaster18.xml.rels><?xml version="1.0" encoding="UTF-8"?>
<Relationships xmlns="http://schemas.openxmlformats.org/package/2006/relationships"><Relationship Id="rId1" Type="http://schemas.openxmlformats.org/officeDocument/2006/relationships/theme" Target="../theme/theme18.xml"/><Relationship Id="rId2" Type="http://schemas.openxmlformats.org/officeDocument/2006/relationships/slideLayout" Target="../slideLayouts/slideLayout18.xml"/>
</Relationships>
</file>

<file path=ppt/slideMasters/_rels/slideMaster19.xml.rels><?xml version="1.0" encoding="UTF-8"?>
<Relationships xmlns="http://schemas.openxmlformats.org/package/2006/relationships"><Relationship Id="rId1" Type="http://schemas.openxmlformats.org/officeDocument/2006/relationships/theme" Target="../theme/theme19.xml"/><Relationship Id="rId2" Type="http://schemas.openxmlformats.org/officeDocument/2006/relationships/slideLayout" Target="../slideLayouts/slideLayout19.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20.xml.rels><?xml version="1.0" encoding="UTF-8"?>
<Relationships xmlns="http://schemas.openxmlformats.org/package/2006/relationships"><Relationship Id="rId1" Type="http://schemas.openxmlformats.org/officeDocument/2006/relationships/theme" Target="../theme/theme20.xml"/><Relationship Id="rId2" Type="http://schemas.openxmlformats.org/officeDocument/2006/relationships/slideLayout" Target="../slideLayouts/slideLayout20.xml"/>
</Relationships>
</file>

<file path=ppt/slideMasters/_rels/slideMaster21.xml.rels><?xml version="1.0" encoding="UTF-8"?>
<Relationships xmlns="http://schemas.openxmlformats.org/package/2006/relationships"><Relationship Id="rId1" Type="http://schemas.openxmlformats.org/officeDocument/2006/relationships/theme" Target="../theme/theme21.xml"/><Relationship Id="rId2" Type="http://schemas.openxmlformats.org/officeDocument/2006/relationships/slideLayout" Target="../slideLayouts/slideLayout21.xml"/>
</Relationships>
</file>

<file path=ppt/slideMasters/_rels/slideMaster22.xml.rels><?xml version="1.0" encoding="UTF-8"?>
<Relationships xmlns="http://schemas.openxmlformats.org/package/2006/relationships"><Relationship Id="rId1" Type="http://schemas.openxmlformats.org/officeDocument/2006/relationships/theme" Target="../theme/theme22.xml"/><Relationship Id="rId2" Type="http://schemas.openxmlformats.org/officeDocument/2006/relationships/slideLayout" Target="../slideLayouts/slideLayout22.xml"/>
</Relationships>
</file>

<file path=ppt/slideMasters/_rels/slideMaster23.xml.rels><?xml version="1.0" encoding="UTF-8"?>
<Relationships xmlns="http://schemas.openxmlformats.org/package/2006/relationships"><Relationship Id="rId1" Type="http://schemas.openxmlformats.org/officeDocument/2006/relationships/theme" Target="../theme/theme23.xml"/><Relationship Id="rId2" Type="http://schemas.openxmlformats.org/officeDocument/2006/relationships/slideLayout" Target="../slideLayouts/slideLayout23.xml"/>
</Relationships>
</file>

<file path=ppt/slideMasters/_rels/slideMaster24.xml.rels><?xml version="1.0" encoding="UTF-8"?>
<Relationships xmlns="http://schemas.openxmlformats.org/package/2006/relationships"><Relationship Id="rId1" Type="http://schemas.openxmlformats.org/officeDocument/2006/relationships/theme" Target="../theme/theme24.xml"/><Relationship Id="rId2" Type="http://schemas.openxmlformats.org/officeDocument/2006/relationships/slideLayout" Target="../slideLayouts/slideLayout24.xml"/>
</Relationships>
</file>

<file path=ppt/slideMasters/_rels/slideMaster25.xml.rels><?xml version="1.0" encoding="UTF-8"?>
<Relationships xmlns="http://schemas.openxmlformats.org/package/2006/relationships"><Relationship Id="rId1" Type="http://schemas.openxmlformats.org/officeDocument/2006/relationships/theme" Target="../theme/theme25.xml"/><Relationship Id="rId2" Type="http://schemas.openxmlformats.org/officeDocument/2006/relationships/slideLayout" Target="../slideLayouts/slideLayout25.xml"/>
</Relationships>
</file>

<file path=ppt/slideMasters/_rels/slideMaster26.xml.rels><?xml version="1.0" encoding="UTF-8"?>
<Relationships xmlns="http://schemas.openxmlformats.org/package/2006/relationships"><Relationship Id="rId1" Type="http://schemas.openxmlformats.org/officeDocument/2006/relationships/theme" Target="../theme/theme26.xml"/><Relationship Id="rId2" Type="http://schemas.openxmlformats.org/officeDocument/2006/relationships/slideLayout" Target="../slideLayouts/slideLayout26.xml"/>
</Relationships>
</file>

<file path=ppt/slideMasters/_rels/slideMaster27.xml.rels><?xml version="1.0" encoding="UTF-8"?>
<Relationships xmlns="http://schemas.openxmlformats.org/package/2006/relationships"><Relationship Id="rId1" Type="http://schemas.openxmlformats.org/officeDocument/2006/relationships/theme" Target="../theme/theme27.xml"/><Relationship Id="rId2" Type="http://schemas.openxmlformats.org/officeDocument/2006/relationships/slideLayout" Target="../slideLayouts/slideLayout27.xml"/>
</Relationships>
</file>

<file path=ppt/slideMasters/_rels/slideMaster28.xml.rels><?xml version="1.0" encoding="UTF-8"?>
<Relationships xmlns="http://schemas.openxmlformats.org/package/2006/relationships"><Relationship Id="rId1" Type="http://schemas.openxmlformats.org/officeDocument/2006/relationships/theme" Target="../theme/theme28.xml"/><Relationship Id="rId2" Type="http://schemas.openxmlformats.org/officeDocument/2006/relationships/slideLayout" Target="../slideLayouts/slideLayout28.xml"/>
</Relationships>
</file>

<file path=ppt/slideMasters/_rels/slideMaster29.xml.rels><?xml version="1.0" encoding="UTF-8"?>
<Relationships xmlns="http://schemas.openxmlformats.org/package/2006/relationships"><Relationship Id="rId1" Type="http://schemas.openxmlformats.org/officeDocument/2006/relationships/theme" Target="../theme/theme29.xml"/><Relationship Id="rId2" Type="http://schemas.openxmlformats.org/officeDocument/2006/relationships/slideLayout" Target="../slideLayouts/slideLayout29.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3.xml"/>
</Relationships>
</file>

<file path=ppt/slideMasters/_rels/slideMaster30.xml.rels><?xml version="1.0" encoding="UTF-8"?>
<Relationships xmlns="http://schemas.openxmlformats.org/package/2006/relationships"><Relationship Id="rId1" Type="http://schemas.openxmlformats.org/officeDocument/2006/relationships/theme" Target="../theme/theme30.xml"/><Relationship Id="rId2" Type="http://schemas.openxmlformats.org/officeDocument/2006/relationships/slideLayout" Target="../slideLayouts/slideLayout30.xml"/>
</Relationships>
</file>

<file path=ppt/slideMasters/_rels/slideMaster31.xml.rels><?xml version="1.0" encoding="UTF-8"?>
<Relationships xmlns="http://schemas.openxmlformats.org/package/2006/relationships"><Relationship Id="rId1" Type="http://schemas.openxmlformats.org/officeDocument/2006/relationships/theme" Target="../theme/theme31.xml"/><Relationship Id="rId2" Type="http://schemas.openxmlformats.org/officeDocument/2006/relationships/slideLayout" Target="../slideLayouts/slideLayout31.xml"/>
</Relationships>
</file>

<file path=ppt/slideMasters/_rels/slideMaster32.xml.rels><?xml version="1.0" encoding="UTF-8"?>
<Relationships xmlns="http://schemas.openxmlformats.org/package/2006/relationships"><Relationship Id="rId1" Type="http://schemas.openxmlformats.org/officeDocument/2006/relationships/theme" Target="../theme/theme32.xml"/><Relationship Id="rId2" Type="http://schemas.openxmlformats.org/officeDocument/2006/relationships/slideLayout" Target="../slideLayouts/slideLayout32.xml"/>
</Relationships>
</file>

<file path=ppt/slideMasters/_rels/slideMaster33.xml.rels><?xml version="1.0" encoding="UTF-8"?>
<Relationships xmlns="http://schemas.openxmlformats.org/package/2006/relationships"><Relationship Id="rId1" Type="http://schemas.openxmlformats.org/officeDocument/2006/relationships/theme" Target="../theme/theme33.xml"/><Relationship Id="rId2" Type="http://schemas.openxmlformats.org/officeDocument/2006/relationships/slideLayout" Target="../slideLayouts/slideLayout33.xml"/>
</Relationships>
</file>

<file path=ppt/slideMasters/_rels/slideMaster34.xml.rels><?xml version="1.0" encoding="UTF-8"?>
<Relationships xmlns="http://schemas.openxmlformats.org/package/2006/relationships"><Relationship Id="rId1" Type="http://schemas.openxmlformats.org/officeDocument/2006/relationships/theme" Target="../theme/theme34.xml"/><Relationship Id="rId2" Type="http://schemas.openxmlformats.org/officeDocument/2006/relationships/slideLayout" Target="../slideLayouts/slideLayout34.xml"/>
</Relationships>
</file>

<file path=ppt/slideMasters/_rels/slideMaster35.xml.rels><?xml version="1.0" encoding="UTF-8"?>
<Relationships xmlns="http://schemas.openxmlformats.org/package/2006/relationships"><Relationship Id="rId1" Type="http://schemas.openxmlformats.org/officeDocument/2006/relationships/theme" Target="../theme/theme35.xml"/><Relationship Id="rId2" Type="http://schemas.openxmlformats.org/officeDocument/2006/relationships/slideLayout" Target="../slideLayouts/slideLayout35.xml"/>
</Relationships>
</file>

<file path=ppt/slideMasters/_rels/slideMaster36.xml.rels><?xml version="1.0" encoding="UTF-8"?>
<Relationships xmlns="http://schemas.openxmlformats.org/package/2006/relationships"><Relationship Id="rId1" Type="http://schemas.openxmlformats.org/officeDocument/2006/relationships/theme" Target="../theme/theme36.xml"/><Relationship Id="rId2" Type="http://schemas.openxmlformats.org/officeDocument/2006/relationships/slideLayout" Target="../slideLayouts/slideLayout36.xml"/>
</Relationships>
</file>

<file path=ppt/slideMasters/_rels/slideMaster37.xml.rels><?xml version="1.0" encoding="UTF-8"?>
<Relationships xmlns="http://schemas.openxmlformats.org/package/2006/relationships"><Relationship Id="rId1" Type="http://schemas.openxmlformats.org/officeDocument/2006/relationships/theme" Target="../theme/theme37.xml"/><Relationship Id="rId2" Type="http://schemas.openxmlformats.org/officeDocument/2006/relationships/slideLayout" Target="../slideLayouts/slideLayout37.xml"/>
</Relationships>
</file>

<file path=ppt/slideMasters/_rels/slideMaster38.xml.rels><?xml version="1.0" encoding="UTF-8"?>
<Relationships xmlns="http://schemas.openxmlformats.org/package/2006/relationships"><Relationship Id="rId1" Type="http://schemas.openxmlformats.org/officeDocument/2006/relationships/theme" Target="../theme/theme38.xml"/><Relationship Id="rId2" Type="http://schemas.openxmlformats.org/officeDocument/2006/relationships/slideLayout" Target="../slideLayouts/slideLayout38.xml"/>
</Relationships>
</file>

<file path=ppt/slideMasters/_rels/slideMaster39.xml.rels><?xml version="1.0" encoding="UTF-8"?>
<Relationships xmlns="http://schemas.openxmlformats.org/package/2006/relationships"><Relationship Id="rId1" Type="http://schemas.openxmlformats.org/officeDocument/2006/relationships/theme" Target="../theme/theme39.xml"/><Relationship Id="rId2" Type="http://schemas.openxmlformats.org/officeDocument/2006/relationships/slideLayout" Target="../slideLayouts/slideLayout39.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4.xml"/>
</Relationships>
</file>

<file path=ppt/slideMasters/_rels/slideMaster40.xml.rels><?xml version="1.0" encoding="UTF-8"?>
<Relationships xmlns="http://schemas.openxmlformats.org/package/2006/relationships"><Relationship Id="rId1" Type="http://schemas.openxmlformats.org/officeDocument/2006/relationships/theme" Target="../theme/theme40.xml"/><Relationship Id="rId2" Type="http://schemas.openxmlformats.org/officeDocument/2006/relationships/slideLayout" Target="../slideLayouts/slideLayout40.xml"/>
</Relationships>
</file>

<file path=ppt/slideMasters/_rels/slideMaster41.xml.rels><?xml version="1.0" encoding="UTF-8"?>
<Relationships xmlns="http://schemas.openxmlformats.org/package/2006/relationships"><Relationship Id="rId1" Type="http://schemas.openxmlformats.org/officeDocument/2006/relationships/theme" Target="../theme/theme41.xml"/><Relationship Id="rId2" Type="http://schemas.openxmlformats.org/officeDocument/2006/relationships/slideLayout" Target="../slideLayouts/slideLayout41.xml"/>
</Relationships>
</file>

<file path=ppt/slideMasters/_rels/slideMaster42.xml.rels><?xml version="1.0" encoding="UTF-8"?>
<Relationships xmlns="http://schemas.openxmlformats.org/package/2006/relationships"><Relationship Id="rId1" Type="http://schemas.openxmlformats.org/officeDocument/2006/relationships/theme" Target="../theme/theme42.xml"/><Relationship Id="rId2" Type="http://schemas.openxmlformats.org/officeDocument/2006/relationships/slideLayout" Target="../slideLayouts/slideLayout42.xml"/>
</Relationships>
</file>

<file path=ppt/slideMasters/_rels/slideMaster43.xml.rels><?xml version="1.0" encoding="UTF-8"?>
<Relationships xmlns="http://schemas.openxmlformats.org/package/2006/relationships"><Relationship Id="rId1" Type="http://schemas.openxmlformats.org/officeDocument/2006/relationships/theme" Target="../theme/theme43.xml"/><Relationship Id="rId2" Type="http://schemas.openxmlformats.org/officeDocument/2006/relationships/slideLayout" Target="../slideLayouts/slideLayout43.xml"/>
</Relationships>
</file>

<file path=ppt/slideMasters/_rels/slideMaster44.xml.rels><?xml version="1.0" encoding="UTF-8"?>
<Relationships xmlns="http://schemas.openxmlformats.org/package/2006/relationships"><Relationship Id="rId1" Type="http://schemas.openxmlformats.org/officeDocument/2006/relationships/theme" Target="../theme/theme44.xml"/><Relationship Id="rId2" Type="http://schemas.openxmlformats.org/officeDocument/2006/relationships/slideLayout" Target="../slideLayouts/slideLayout44.xml"/>
</Relationships>
</file>

<file path=ppt/slideMasters/_rels/slideMaster45.xml.rels><?xml version="1.0" encoding="UTF-8"?>
<Relationships xmlns="http://schemas.openxmlformats.org/package/2006/relationships"><Relationship Id="rId1" Type="http://schemas.openxmlformats.org/officeDocument/2006/relationships/theme" Target="../theme/theme45.xml"/><Relationship Id="rId2" Type="http://schemas.openxmlformats.org/officeDocument/2006/relationships/slideLayout" Target="../slideLayouts/slideLayout45.xml"/>
</Relationships>
</file>

<file path=ppt/slideMasters/_rels/slideMaster46.xml.rels><?xml version="1.0" encoding="UTF-8"?>
<Relationships xmlns="http://schemas.openxmlformats.org/package/2006/relationships"><Relationship Id="rId1" Type="http://schemas.openxmlformats.org/officeDocument/2006/relationships/theme" Target="../theme/theme46.xml"/><Relationship Id="rId2" Type="http://schemas.openxmlformats.org/officeDocument/2006/relationships/slideLayout" Target="../slideLayouts/slideLayout46.xml"/>
</Relationships>
</file>

<file path=ppt/slideMasters/_rels/slideMaster47.xml.rels><?xml version="1.0" encoding="UTF-8"?>
<Relationships xmlns="http://schemas.openxmlformats.org/package/2006/relationships"><Relationship Id="rId1" Type="http://schemas.openxmlformats.org/officeDocument/2006/relationships/theme" Target="../theme/theme47.xml"/><Relationship Id="rId2" Type="http://schemas.openxmlformats.org/officeDocument/2006/relationships/slideLayout" Target="../slideLayouts/slideLayout47.xml"/>
</Relationships>
</file>

<file path=ppt/slideMasters/_rels/slideMaster48.xml.rels><?xml version="1.0" encoding="UTF-8"?>
<Relationships xmlns="http://schemas.openxmlformats.org/package/2006/relationships"><Relationship Id="rId1" Type="http://schemas.openxmlformats.org/officeDocument/2006/relationships/theme" Target="../theme/theme48.xml"/><Relationship Id="rId2" Type="http://schemas.openxmlformats.org/officeDocument/2006/relationships/slideLayout" Target="../slideLayouts/slideLayout48.xml"/>
</Relationships>
</file>

<file path=ppt/slideMasters/_rels/slideMaster49.xml.rels><?xml version="1.0" encoding="UTF-8"?>
<Relationships xmlns="http://schemas.openxmlformats.org/package/2006/relationships"><Relationship Id="rId1" Type="http://schemas.openxmlformats.org/officeDocument/2006/relationships/theme" Target="../theme/theme49.xml"/><Relationship Id="rId2" Type="http://schemas.openxmlformats.org/officeDocument/2006/relationships/slideLayout" Target="../slideLayouts/slideLayout49.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a:t>
            </a:r>
            <a:r>
              <a:rPr b="0" lang="en-US" sz="1800" spc="-1" strike="noStrike">
                <a:solidFill>
                  <a:srgbClr val="000000"/>
                </a:solidFill>
                <a:latin typeface="Arial"/>
              </a:rPr>
              <a:t>the title text </a:t>
            </a:r>
            <a:r>
              <a:rPr b="0" lang="en-US" sz="1800" spc="-1" strike="noStrike">
                <a:solidFill>
                  <a:srgbClr val="000000"/>
                </a:solidFill>
                <a:latin typeface="Arial"/>
              </a:rPr>
              <a:t>format</a:t>
            </a:r>
            <a:endParaRPr b="0" lang="en-US" sz="1800" spc="-1" strike="noStrike">
              <a:solidFill>
                <a:srgbClr val="000000"/>
              </a:solidFill>
              <a:latin typeface="Arial"/>
            </a:endParaRPr>
          </a:p>
        </p:txBody>
      </p:sp>
      <p:sp>
        <p:nvSpPr>
          <p:cNvPr id="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 name="PlaceHolder 5"/>
          <p:cNvSpPr>
            <a:spLocks noGrp="1"/>
          </p:cNvSpPr>
          <p:nvPr>
            <p:ph type="ftr" idx="1"/>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6" name="PlaceHolder 6"/>
          <p:cNvSpPr>
            <a:spLocks noGrp="1"/>
          </p:cNvSpPr>
          <p:nvPr>
            <p:ph type="sldNum" idx="2"/>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5310EFEB-BDF2-4718-9156-C8B77157422F}"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7" name="PlaceHolder 7"/>
          <p:cNvSpPr>
            <a:spLocks noGrp="1"/>
          </p:cNvSpPr>
          <p:nvPr>
            <p:ph type="dt" idx="3"/>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8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82" name="PlaceHolder 2"/>
          <p:cNvSpPr>
            <a:spLocks noGrp="1"/>
          </p:cNvSpPr>
          <p:nvPr>
            <p:ph type="ftr" idx="28"/>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83" name="PlaceHolder 3"/>
          <p:cNvSpPr>
            <a:spLocks noGrp="1"/>
          </p:cNvSpPr>
          <p:nvPr>
            <p:ph type="sldNum" idx="29"/>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B8C1FF0A-9F25-466D-AF8E-85D7DB6444FB}"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84" name="PlaceHolder 4"/>
          <p:cNvSpPr>
            <a:spLocks noGrp="1"/>
          </p:cNvSpPr>
          <p:nvPr>
            <p:ph type="dt" idx="30"/>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7" r:id="rId2"/>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87" name="PlaceHolder 1"/>
          <p:cNvSpPr>
            <a:spLocks noGrp="1"/>
          </p:cNvSpPr>
          <p:nvPr>
            <p:ph type="ftr" idx="31"/>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88" name="PlaceHolder 2"/>
          <p:cNvSpPr>
            <a:spLocks noGrp="1"/>
          </p:cNvSpPr>
          <p:nvPr>
            <p:ph type="sldNum" idx="32"/>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D947B4CD-10D8-4CAF-93DC-41978F0D723C}"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89" name="PlaceHolder 3"/>
          <p:cNvSpPr>
            <a:spLocks noGrp="1"/>
          </p:cNvSpPr>
          <p:nvPr>
            <p:ph type="dt" idx="33"/>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9" r:id="rId2"/>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9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9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95" name="PlaceHolder 5"/>
          <p:cNvSpPr>
            <a:spLocks noGrp="1"/>
          </p:cNvSpPr>
          <p:nvPr>
            <p:ph type="ftr" idx="34"/>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96" name="PlaceHolder 6"/>
          <p:cNvSpPr>
            <a:spLocks noGrp="1"/>
          </p:cNvSpPr>
          <p:nvPr>
            <p:ph type="sldNum" idx="35"/>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E9D65FBC-157C-41D6-9825-50C5EC027129}"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97" name="PlaceHolder 7"/>
          <p:cNvSpPr>
            <a:spLocks noGrp="1"/>
          </p:cNvSpPr>
          <p:nvPr>
            <p:ph type="dt" idx="36"/>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1" r:id="rId2"/>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0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04"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6"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07" name="PlaceHolder 5"/>
          <p:cNvSpPr>
            <a:spLocks noGrp="1"/>
          </p:cNvSpPr>
          <p:nvPr>
            <p:ph type="ftr" idx="37"/>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08" name="PlaceHolder 6"/>
          <p:cNvSpPr>
            <a:spLocks noGrp="1"/>
          </p:cNvSpPr>
          <p:nvPr>
            <p:ph type="sldNum" idx="38"/>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C0D6F29E-17ED-4559-A175-2A351382241E}"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09" name="PlaceHolder 7"/>
          <p:cNvSpPr>
            <a:spLocks noGrp="1"/>
          </p:cNvSpPr>
          <p:nvPr>
            <p:ph type="dt" idx="39"/>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3" r:id="rId2"/>
  </p:sldLayoutIdLst>
</p:sldMaster>
</file>

<file path=ppt/slideMasters/slideMaster1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1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1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7"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8"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19" name="PlaceHolder 5"/>
          <p:cNvSpPr>
            <a:spLocks noGrp="1"/>
          </p:cNvSpPr>
          <p:nvPr>
            <p:ph type="ftr" idx="40"/>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20" name="PlaceHolder 6"/>
          <p:cNvSpPr>
            <a:spLocks noGrp="1"/>
          </p:cNvSpPr>
          <p:nvPr>
            <p:ph type="sldNum" idx="41"/>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21DEC9B4-537D-49C9-90A7-587A4BCF01F9}"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21" name="PlaceHolder 7"/>
          <p:cNvSpPr>
            <a:spLocks noGrp="1"/>
          </p:cNvSpPr>
          <p:nvPr>
            <p:ph type="dt" idx="42"/>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Lst>
</p:sldMaster>
</file>

<file path=ppt/slideMasters/slideMaster1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2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28"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29"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30" name="PlaceHolder 4"/>
          <p:cNvSpPr>
            <a:spLocks noGrp="1"/>
          </p:cNvSpPr>
          <p:nvPr>
            <p:ph type="ftr" idx="43"/>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31" name="PlaceHolder 5"/>
          <p:cNvSpPr>
            <a:spLocks noGrp="1"/>
          </p:cNvSpPr>
          <p:nvPr>
            <p:ph type="sldNum" idx="44"/>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B7290069-039B-4F15-BA04-8B5270F94376}"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32" name="PlaceHolder 6"/>
          <p:cNvSpPr>
            <a:spLocks noGrp="1"/>
          </p:cNvSpPr>
          <p:nvPr>
            <p:ph type="dt" idx="45"/>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7" r:id="rId2"/>
  </p:sldLayoutIdLst>
</p:sldMaster>
</file>

<file path=ppt/slideMasters/slideMaster1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3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3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3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0"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1"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42" name="PlaceHolder 6"/>
          <p:cNvSpPr>
            <a:spLocks noGrp="1"/>
          </p:cNvSpPr>
          <p:nvPr>
            <p:ph type="ftr" idx="46"/>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43" name="PlaceHolder 7"/>
          <p:cNvSpPr>
            <a:spLocks noGrp="1"/>
          </p:cNvSpPr>
          <p:nvPr>
            <p:ph type="sldNum" idx="47"/>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7DE34060-9ED8-45E5-B44B-BADA0B90A321}"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44" name="PlaceHolder 8"/>
          <p:cNvSpPr>
            <a:spLocks noGrp="1"/>
          </p:cNvSpPr>
          <p:nvPr>
            <p:ph type="dt" idx="48"/>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9" r:id="rId2"/>
  </p:sldLayoutIdLst>
</p:sldMaster>
</file>

<file path=ppt/slideMasters/slideMaster1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51" name="PlaceHolder 1"/>
          <p:cNvSpPr>
            <a:spLocks noGrp="1"/>
          </p:cNvSpPr>
          <p:nvPr>
            <p:ph type="ftr" idx="49"/>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52" name="PlaceHolder 2"/>
          <p:cNvSpPr>
            <a:spLocks noGrp="1"/>
          </p:cNvSpPr>
          <p:nvPr>
            <p:ph type="sldNum" idx="50"/>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C473AA85-2259-4108-BDDA-CC4538648FA8}"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53" name="PlaceHolder 3"/>
          <p:cNvSpPr>
            <a:spLocks noGrp="1"/>
          </p:cNvSpPr>
          <p:nvPr>
            <p:ph type="dt" idx="51"/>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1" r:id="rId2"/>
  </p:sldLayoutIdLst>
</p:sldMaster>
</file>

<file path=ppt/slideMasters/slideMaster1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4"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55" name="PlaceHolder 8"/>
          <p:cNvSpPr/>
          <p:nvPr/>
        </p:nvSpPr>
        <p:spPr>
          <a:xfrm>
            <a:off x="4038840" y="6493320"/>
            <a:ext cx="4112280" cy="3625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tabLst>
                <a:tab algn="l" pos="0"/>
              </a:tabLst>
            </a:pPr>
            <a:r>
              <a:rPr b="1" lang="en-US" sz="1200" spc="-1" strike="noStrike">
                <a:solidFill>
                  <a:srgbClr val="8b8b8b"/>
                </a:solidFill>
                <a:latin typeface="Times New Roman"/>
                <a:ea typeface="DejaVu Sans"/>
              </a:rPr>
              <a:t>DeSyT-2025</a:t>
            </a:r>
            <a:endParaRPr b="0" lang="en-US" sz="1200" spc="-1" strike="noStrike">
              <a:solidFill>
                <a:srgbClr val="000000"/>
              </a:solidFill>
              <a:latin typeface="Arial"/>
            </a:endParaRPr>
          </a:p>
        </p:txBody>
      </p:sp>
      <p:sp>
        <p:nvSpPr>
          <p:cNvPr id="156" name="PlaceHolder 1"/>
          <p:cNvSpPr>
            <a:spLocks noGrp="1"/>
          </p:cNvSpPr>
          <p:nvPr>
            <p:ph type="sldNum" idx="52"/>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EB38D779-1B52-4061-9B67-0B0E7B04F6BB}"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57" name="PlaceHolder 2"/>
          <p:cNvSpPr>
            <a:spLocks noGrp="1"/>
          </p:cNvSpPr>
          <p:nvPr>
            <p:ph type="dt" idx="53"/>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158"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159"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3" r:id="rId2"/>
  </p:sldLayoutIdLst>
</p:sldMaster>
</file>

<file path=ppt/slideMasters/slideMaster1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6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62"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3" name="PlaceHolder 3"/>
          <p:cNvSpPr>
            <a:spLocks noGrp="1"/>
          </p:cNvSpPr>
          <p:nvPr>
            <p:ph type="ftr" idx="54"/>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64" name="PlaceHolder 4"/>
          <p:cNvSpPr>
            <a:spLocks noGrp="1"/>
          </p:cNvSpPr>
          <p:nvPr>
            <p:ph type="sldNum" idx="55"/>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7371403E-D7C3-4611-9437-7B1763804BB7}"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65" name="PlaceHolder 5"/>
          <p:cNvSpPr>
            <a:spLocks noGrp="1"/>
          </p:cNvSpPr>
          <p:nvPr>
            <p:ph type="dt" idx="56"/>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5"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4"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5"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6" name="PlaceHolder 4"/>
          <p:cNvSpPr>
            <a:spLocks noGrp="1"/>
          </p:cNvSpPr>
          <p:nvPr>
            <p:ph type="ftr" idx="4"/>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7" name="PlaceHolder 5"/>
          <p:cNvSpPr>
            <a:spLocks noGrp="1"/>
          </p:cNvSpPr>
          <p:nvPr>
            <p:ph type="sldNum" idx="5"/>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18BAE8F0-3D3C-48F9-821E-645E5AF34992}"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8" name="PlaceHolder 6"/>
          <p:cNvSpPr>
            <a:spLocks noGrp="1"/>
          </p:cNvSpPr>
          <p:nvPr>
            <p:ph type="dt" idx="6"/>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1" r:id="rId2"/>
  </p:sldLayoutIdLst>
</p:sldMaster>
</file>

<file path=ppt/slideMasters/slideMaster2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8"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6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70"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1" name="PlaceHolder 3"/>
          <p:cNvSpPr>
            <a:spLocks noGrp="1"/>
          </p:cNvSpPr>
          <p:nvPr>
            <p:ph type="ftr" idx="57"/>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72" name="PlaceHolder 4"/>
          <p:cNvSpPr>
            <a:spLocks noGrp="1"/>
          </p:cNvSpPr>
          <p:nvPr>
            <p:ph type="sldNum" idx="58"/>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B7F9C219-97E2-43B6-963C-CCB78AC21DB9}"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73" name="PlaceHolder 5"/>
          <p:cNvSpPr>
            <a:spLocks noGrp="1"/>
          </p:cNvSpPr>
          <p:nvPr>
            <p:ph type="dt" idx="59"/>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7" r:id="rId2"/>
  </p:sldLayoutIdLst>
</p:sldMaster>
</file>

<file path=ppt/slideMasters/slideMaster2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7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7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78"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79"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80" name="PlaceHolder 4"/>
          <p:cNvSpPr>
            <a:spLocks noGrp="1"/>
          </p:cNvSpPr>
          <p:nvPr>
            <p:ph type="ftr" idx="60"/>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81" name="PlaceHolder 5"/>
          <p:cNvSpPr>
            <a:spLocks noGrp="1"/>
          </p:cNvSpPr>
          <p:nvPr>
            <p:ph type="sldNum" idx="61"/>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3CD7813E-0BAE-40C7-8E8E-CC47C9586CCD}"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82" name="PlaceHolder 6"/>
          <p:cNvSpPr>
            <a:spLocks noGrp="1"/>
          </p:cNvSpPr>
          <p:nvPr>
            <p:ph type="dt" idx="62"/>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9" r:id="rId2"/>
  </p:sldLayoutIdLst>
</p:sldMaster>
</file>

<file path=ppt/slideMasters/slideMaster2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8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88" name="PlaceHolder 2"/>
          <p:cNvSpPr>
            <a:spLocks noGrp="1"/>
          </p:cNvSpPr>
          <p:nvPr>
            <p:ph type="ftr" idx="63"/>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89" name="PlaceHolder 3"/>
          <p:cNvSpPr>
            <a:spLocks noGrp="1"/>
          </p:cNvSpPr>
          <p:nvPr>
            <p:ph type="sldNum" idx="64"/>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F83BA793-99DD-4577-80FB-091FD22BE78D}"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90" name="PlaceHolder 4"/>
          <p:cNvSpPr>
            <a:spLocks noGrp="1"/>
          </p:cNvSpPr>
          <p:nvPr>
            <p:ph type="dt" idx="65"/>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1" r:id="rId2"/>
  </p:sldLayoutIdLst>
</p:sldMaster>
</file>

<file path=ppt/slideMasters/slideMaster2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93" name="PlaceHolder 1"/>
          <p:cNvSpPr>
            <a:spLocks noGrp="1"/>
          </p:cNvSpPr>
          <p:nvPr>
            <p:ph type="ftr" idx="66"/>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194" name="PlaceHolder 2"/>
          <p:cNvSpPr>
            <a:spLocks noGrp="1"/>
          </p:cNvSpPr>
          <p:nvPr>
            <p:ph type="sldNum" idx="67"/>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D91E4667-8100-42F9-8DB1-F8156D132250}"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195" name="PlaceHolder 3"/>
          <p:cNvSpPr>
            <a:spLocks noGrp="1"/>
          </p:cNvSpPr>
          <p:nvPr>
            <p:ph type="dt" idx="68"/>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3" r:id="rId2"/>
  </p:sldLayoutIdLst>
</p:sldMaster>
</file>

<file path=ppt/slideMasters/slideMaster2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19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19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199"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00"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01" name="PlaceHolder 5"/>
          <p:cNvSpPr>
            <a:spLocks noGrp="1"/>
          </p:cNvSpPr>
          <p:nvPr>
            <p:ph type="ftr" idx="69"/>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02" name="PlaceHolder 6"/>
          <p:cNvSpPr>
            <a:spLocks noGrp="1"/>
          </p:cNvSpPr>
          <p:nvPr>
            <p:ph type="sldNum" idx="70"/>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C5815BD8-BA0C-4078-99E4-9018C28D023C}"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03" name="PlaceHolder 7"/>
          <p:cNvSpPr>
            <a:spLocks noGrp="1"/>
          </p:cNvSpPr>
          <p:nvPr>
            <p:ph type="dt" idx="71"/>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5" r:id="rId2"/>
  </p:sldLayoutIdLst>
</p:sldMaster>
</file>

<file path=ppt/slideMasters/slideMaster2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8"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09"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10"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11"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12"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13" name="PlaceHolder 5"/>
          <p:cNvSpPr>
            <a:spLocks noGrp="1"/>
          </p:cNvSpPr>
          <p:nvPr>
            <p:ph type="ftr" idx="72"/>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14" name="PlaceHolder 6"/>
          <p:cNvSpPr>
            <a:spLocks noGrp="1"/>
          </p:cNvSpPr>
          <p:nvPr>
            <p:ph type="sldNum" idx="73"/>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B0F46163-77B8-455C-9684-A928A2B7F927}"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15" name="PlaceHolder 7"/>
          <p:cNvSpPr>
            <a:spLocks noGrp="1"/>
          </p:cNvSpPr>
          <p:nvPr>
            <p:ph type="dt" idx="74"/>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7" r:id="rId2"/>
  </p:sldLayoutIdLst>
</p:sldMaster>
</file>

<file path=ppt/slideMasters/slideMaster2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2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2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23"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24"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25" name="PlaceHolder 5"/>
          <p:cNvSpPr>
            <a:spLocks noGrp="1"/>
          </p:cNvSpPr>
          <p:nvPr>
            <p:ph type="ftr" idx="75"/>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26" name="PlaceHolder 6"/>
          <p:cNvSpPr>
            <a:spLocks noGrp="1"/>
          </p:cNvSpPr>
          <p:nvPr>
            <p:ph type="sldNum" idx="76"/>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1A0066A3-1FE7-4520-8B12-55C9DFA1905F}"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27" name="PlaceHolder 7"/>
          <p:cNvSpPr>
            <a:spLocks noGrp="1"/>
          </p:cNvSpPr>
          <p:nvPr>
            <p:ph type="dt" idx="77"/>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99" r:id="rId2"/>
  </p:sldLayoutIdLst>
</p:sldMaster>
</file>

<file path=ppt/slideMasters/slideMaster2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3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3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34"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35"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36" name="PlaceHolder 4"/>
          <p:cNvSpPr>
            <a:spLocks noGrp="1"/>
          </p:cNvSpPr>
          <p:nvPr>
            <p:ph type="ftr" idx="78"/>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37" name="PlaceHolder 5"/>
          <p:cNvSpPr>
            <a:spLocks noGrp="1"/>
          </p:cNvSpPr>
          <p:nvPr>
            <p:ph type="sldNum" idx="79"/>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195888ED-12C9-41A3-891A-45A13893267B}"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38" name="PlaceHolder 6"/>
          <p:cNvSpPr>
            <a:spLocks noGrp="1"/>
          </p:cNvSpPr>
          <p:nvPr>
            <p:ph type="dt" idx="80"/>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Lst>
</p:sldMaster>
</file>

<file path=ppt/slideMasters/slideMaster2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4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a:t>
            </a:r>
            <a:r>
              <a:rPr b="0" lang="en-US" sz="1800" spc="-1" strike="noStrike">
                <a:solidFill>
                  <a:srgbClr val="000000"/>
                </a:solidFill>
                <a:latin typeface="Arial"/>
              </a:rPr>
              <a:t>k to </a:t>
            </a:r>
            <a:r>
              <a:rPr b="0" lang="en-US" sz="1800" spc="-1" strike="noStrike">
                <a:solidFill>
                  <a:srgbClr val="000000"/>
                </a:solidFill>
                <a:latin typeface="Arial"/>
              </a:rPr>
              <a:t>edit </a:t>
            </a:r>
            <a:r>
              <a:rPr b="0" lang="en-US" sz="1800" spc="-1" strike="noStrike">
                <a:solidFill>
                  <a:srgbClr val="000000"/>
                </a:solidFill>
                <a:latin typeface="Arial"/>
              </a:rPr>
              <a:t>the </a:t>
            </a:r>
            <a:r>
              <a:rPr b="0" lang="en-US" sz="1800" spc="-1" strike="noStrike">
                <a:solidFill>
                  <a:srgbClr val="000000"/>
                </a:solidFill>
                <a:latin typeface="Arial"/>
              </a:rPr>
              <a:t>title </a:t>
            </a:r>
            <a:r>
              <a:rPr b="0" lang="en-US" sz="1800" spc="-1" strike="noStrike">
                <a:solidFill>
                  <a:srgbClr val="000000"/>
                </a:solidFill>
                <a:latin typeface="Arial"/>
              </a:rPr>
              <a:t>text </a:t>
            </a:r>
            <a:r>
              <a:rPr b="0" lang="en-US" sz="1800" spc="-1" strike="noStrike">
                <a:solidFill>
                  <a:srgbClr val="000000"/>
                </a:solidFill>
                <a:latin typeface="Arial"/>
              </a:rPr>
              <a:t>form</a:t>
            </a:r>
            <a:r>
              <a:rPr b="0" lang="en-US" sz="1800" spc="-1" strike="noStrike">
                <a:solidFill>
                  <a:srgbClr val="000000"/>
                </a:solidFill>
                <a:latin typeface="Arial"/>
              </a:rPr>
              <a:t>at</a:t>
            </a:r>
            <a:endParaRPr b="0" lang="en-US" sz="1800" spc="-1" strike="noStrike">
              <a:solidFill>
                <a:srgbClr val="000000"/>
              </a:solidFill>
              <a:latin typeface="Arial"/>
            </a:endParaRPr>
          </a:p>
        </p:txBody>
      </p:sp>
      <p:sp>
        <p:nvSpPr>
          <p:cNvPr id="24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6"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7"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48" name="PlaceHolder 6"/>
          <p:cNvSpPr>
            <a:spLocks noGrp="1"/>
          </p:cNvSpPr>
          <p:nvPr>
            <p:ph type="ftr" idx="81"/>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49" name="PlaceHolder 7"/>
          <p:cNvSpPr>
            <a:spLocks noGrp="1"/>
          </p:cNvSpPr>
          <p:nvPr>
            <p:ph type="sldNum" idx="82"/>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25FEF51E-E4BE-480E-871B-55B6F977BAA9}"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50" name="PlaceHolder 8"/>
          <p:cNvSpPr>
            <a:spLocks noGrp="1"/>
          </p:cNvSpPr>
          <p:nvPr>
            <p:ph type="dt" idx="83"/>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3" r:id="rId2"/>
  </p:sldLayoutIdLst>
</p:sldMaster>
</file>

<file path=ppt/slideMasters/slideMaster2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57" name="PlaceHolder 1"/>
          <p:cNvSpPr>
            <a:spLocks noGrp="1"/>
          </p:cNvSpPr>
          <p:nvPr>
            <p:ph type="ftr" idx="84"/>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58" name="PlaceHolder 2"/>
          <p:cNvSpPr>
            <a:spLocks noGrp="1"/>
          </p:cNvSpPr>
          <p:nvPr>
            <p:ph type="sldNum" idx="85"/>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FA632CD9-CFE4-49E6-8ADD-7B69573192F5}"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59" name="PlaceHolder 3"/>
          <p:cNvSpPr>
            <a:spLocks noGrp="1"/>
          </p:cNvSpPr>
          <p:nvPr>
            <p:ph type="dt" idx="86"/>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5"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a:t>
            </a:r>
            <a:r>
              <a:rPr b="0" lang="en-US" sz="1800" spc="-1" strike="noStrike">
                <a:solidFill>
                  <a:srgbClr val="000000"/>
                </a:solidFill>
                <a:latin typeface="Arial"/>
              </a:rPr>
              <a:t>the title text </a:t>
            </a:r>
            <a:r>
              <a:rPr b="0" lang="en-US" sz="1800" spc="-1" strike="noStrike">
                <a:solidFill>
                  <a:srgbClr val="000000"/>
                </a:solidFill>
                <a:latin typeface="Arial"/>
              </a:rPr>
              <a:t>format</a:t>
            </a:r>
            <a:endParaRPr b="0" lang="en-US" sz="1800" spc="-1" strike="noStrike">
              <a:solidFill>
                <a:srgbClr val="000000"/>
              </a:solidFill>
              <a:latin typeface="Arial"/>
            </a:endParaRPr>
          </a:p>
        </p:txBody>
      </p:sp>
      <p:sp>
        <p:nvSpPr>
          <p:cNvPr id="24"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6"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7"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8" name="PlaceHolder 6"/>
          <p:cNvSpPr>
            <a:spLocks noGrp="1"/>
          </p:cNvSpPr>
          <p:nvPr>
            <p:ph type="ftr" idx="7"/>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9" name="PlaceHolder 7"/>
          <p:cNvSpPr>
            <a:spLocks noGrp="1"/>
          </p:cNvSpPr>
          <p:nvPr>
            <p:ph type="sldNum" idx="8"/>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A064B368-1786-4793-B321-0C15A0DE57ED}"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0" name="PlaceHolder 8"/>
          <p:cNvSpPr>
            <a:spLocks noGrp="1"/>
          </p:cNvSpPr>
          <p:nvPr>
            <p:ph type="dt" idx="9"/>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3" r:id="rId2"/>
  </p:sldLayoutIdLst>
</p:sldMaster>
</file>

<file path=ppt/slideMasters/slideMaster3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61" name="PlaceHolder 1"/>
          <p:cNvSpPr>
            <a:spLocks noGrp="1"/>
          </p:cNvSpPr>
          <p:nvPr>
            <p:ph type="ftr" idx="87"/>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62" name="PlaceHolder 2"/>
          <p:cNvSpPr>
            <a:spLocks noGrp="1"/>
          </p:cNvSpPr>
          <p:nvPr>
            <p:ph type="sldNum" idx="88"/>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F4428541-AC13-43B8-A08F-2EC53C104B1C}"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63" name="PlaceHolder 3"/>
          <p:cNvSpPr>
            <a:spLocks noGrp="1"/>
          </p:cNvSpPr>
          <p:nvPr>
            <p:ph type="dt" idx="89"/>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7" r:id="rId2"/>
  </p:sldLayoutIdLst>
</p:sldMaster>
</file>

<file path=ppt/slideMasters/slideMaster3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4"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6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66"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67" name="PlaceHolder 3"/>
          <p:cNvSpPr>
            <a:spLocks noGrp="1"/>
          </p:cNvSpPr>
          <p:nvPr>
            <p:ph type="ftr" idx="90"/>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68" name="PlaceHolder 4"/>
          <p:cNvSpPr>
            <a:spLocks noGrp="1"/>
          </p:cNvSpPr>
          <p:nvPr>
            <p:ph type="sldNum" idx="91"/>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D13DBE7C-3A69-4AAF-9CFB-35651AB32C58}"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69" name="PlaceHolder 5"/>
          <p:cNvSpPr>
            <a:spLocks noGrp="1"/>
          </p:cNvSpPr>
          <p:nvPr>
            <p:ph type="dt" idx="92"/>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9" r:id="rId2"/>
  </p:sldLayoutIdLst>
</p:sldMaster>
</file>

<file path=ppt/slideMasters/slideMaster3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7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74"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75" name="PlaceHolder 3"/>
          <p:cNvSpPr>
            <a:spLocks noGrp="1"/>
          </p:cNvSpPr>
          <p:nvPr>
            <p:ph type="ftr" idx="93"/>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76" name="PlaceHolder 4"/>
          <p:cNvSpPr>
            <a:spLocks noGrp="1"/>
          </p:cNvSpPr>
          <p:nvPr>
            <p:ph type="sldNum" idx="94"/>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848A00E6-1B2D-4ECD-9534-CFF1789FACFE}"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77" name="PlaceHolder 5"/>
          <p:cNvSpPr>
            <a:spLocks noGrp="1"/>
          </p:cNvSpPr>
          <p:nvPr>
            <p:ph type="dt" idx="95"/>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1" r:id="rId2"/>
  </p:sldLayoutIdLst>
</p:sldMaster>
</file>

<file path=ppt/slideMasters/slideMaster3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8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282"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8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284" name="PlaceHolder 4"/>
          <p:cNvSpPr>
            <a:spLocks noGrp="1"/>
          </p:cNvSpPr>
          <p:nvPr>
            <p:ph type="ftr" idx="96"/>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85" name="PlaceHolder 5"/>
          <p:cNvSpPr>
            <a:spLocks noGrp="1"/>
          </p:cNvSpPr>
          <p:nvPr>
            <p:ph type="sldNum" idx="97"/>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F5B495D7-EF66-41BD-AB64-D72317AC20F5}"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86" name="PlaceHolder 6"/>
          <p:cNvSpPr>
            <a:spLocks noGrp="1"/>
          </p:cNvSpPr>
          <p:nvPr>
            <p:ph type="dt" idx="98"/>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3" r:id="rId2"/>
  </p:sldLayoutIdLst>
</p:sldMaster>
</file>

<file path=ppt/slideMasters/slideMaster3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9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a:t>
            </a:r>
            <a:r>
              <a:rPr b="0" lang="en-US" sz="1800" spc="-1" strike="noStrike">
                <a:solidFill>
                  <a:srgbClr val="000000"/>
                </a:solidFill>
                <a:latin typeface="Arial"/>
              </a:rPr>
              <a:t>text format</a:t>
            </a:r>
            <a:endParaRPr b="0" lang="en-US" sz="1800" spc="-1" strike="noStrike">
              <a:solidFill>
                <a:srgbClr val="000000"/>
              </a:solidFill>
              <a:latin typeface="Arial"/>
            </a:endParaRPr>
          </a:p>
        </p:txBody>
      </p:sp>
      <p:sp>
        <p:nvSpPr>
          <p:cNvPr id="292" name="PlaceHolder 2"/>
          <p:cNvSpPr>
            <a:spLocks noGrp="1"/>
          </p:cNvSpPr>
          <p:nvPr>
            <p:ph type="ftr" idx="99"/>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93" name="PlaceHolder 3"/>
          <p:cNvSpPr>
            <a:spLocks noGrp="1"/>
          </p:cNvSpPr>
          <p:nvPr>
            <p:ph type="sldNum" idx="100"/>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37DE8158-2EB0-4DE8-B1A9-E301C29BFDE5}"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94" name="PlaceHolder 4"/>
          <p:cNvSpPr>
            <a:spLocks noGrp="1"/>
          </p:cNvSpPr>
          <p:nvPr>
            <p:ph type="dt" idx="101"/>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5" r:id="rId2"/>
  </p:sldLayoutIdLst>
</p:sldMaster>
</file>

<file path=ppt/slideMasters/slideMaster3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297" name="PlaceHolder 1"/>
          <p:cNvSpPr>
            <a:spLocks noGrp="1"/>
          </p:cNvSpPr>
          <p:nvPr>
            <p:ph type="ftr" idx="102"/>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298" name="PlaceHolder 2"/>
          <p:cNvSpPr>
            <a:spLocks noGrp="1"/>
          </p:cNvSpPr>
          <p:nvPr>
            <p:ph type="sldNum" idx="103"/>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3FBB0553-C565-4BE5-BBA2-435AC983AD5C}"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299" name="PlaceHolder 3"/>
          <p:cNvSpPr>
            <a:spLocks noGrp="1"/>
          </p:cNvSpPr>
          <p:nvPr>
            <p:ph type="dt" idx="104"/>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7" r:id="rId2"/>
  </p:sldLayoutIdLst>
</p:sldMaster>
</file>

<file path=ppt/slideMasters/slideMaster3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0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02"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0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04"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05" name="PlaceHolder 5"/>
          <p:cNvSpPr>
            <a:spLocks noGrp="1"/>
          </p:cNvSpPr>
          <p:nvPr>
            <p:ph type="ftr" idx="105"/>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06" name="PlaceHolder 6"/>
          <p:cNvSpPr>
            <a:spLocks noGrp="1"/>
          </p:cNvSpPr>
          <p:nvPr>
            <p:ph type="sldNum" idx="106"/>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AC3E1394-F88D-417E-8D77-D75848649383}"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07" name="PlaceHolder 7"/>
          <p:cNvSpPr>
            <a:spLocks noGrp="1"/>
          </p:cNvSpPr>
          <p:nvPr>
            <p:ph type="dt" idx="107"/>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19" r:id="rId2"/>
  </p:sldLayoutIdLst>
</p:sldMaster>
</file>

<file path=ppt/slideMasters/slideMaster3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2"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13"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14"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5"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6"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17" name="PlaceHolder 5"/>
          <p:cNvSpPr>
            <a:spLocks noGrp="1"/>
          </p:cNvSpPr>
          <p:nvPr>
            <p:ph type="ftr" idx="108"/>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18" name="PlaceHolder 6"/>
          <p:cNvSpPr>
            <a:spLocks noGrp="1"/>
          </p:cNvSpPr>
          <p:nvPr>
            <p:ph type="sldNum" idx="109"/>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4E105672-E920-488D-8B22-1F2BFFC7C756}"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19" name="PlaceHolder 7"/>
          <p:cNvSpPr>
            <a:spLocks noGrp="1"/>
          </p:cNvSpPr>
          <p:nvPr>
            <p:ph type="dt" idx="110"/>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1" r:id="rId2"/>
  </p:sldLayoutIdLst>
</p:sldMaster>
</file>

<file path=ppt/slideMasters/slideMaster3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24"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25"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26"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27"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28" name="PlaceHolder 4"/>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29" name="PlaceHolder 5"/>
          <p:cNvSpPr>
            <a:spLocks noGrp="1"/>
          </p:cNvSpPr>
          <p:nvPr>
            <p:ph type="ftr" idx="111"/>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30" name="PlaceHolder 6"/>
          <p:cNvSpPr>
            <a:spLocks noGrp="1"/>
          </p:cNvSpPr>
          <p:nvPr>
            <p:ph type="sldNum" idx="112"/>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67435873-FC08-41CA-BB8A-49BB581393B9}"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31" name="PlaceHolder 7"/>
          <p:cNvSpPr>
            <a:spLocks noGrp="1"/>
          </p:cNvSpPr>
          <p:nvPr>
            <p:ph type="dt" idx="113"/>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3" r:id="rId2"/>
  </p:sldLayoutIdLst>
</p:sldMaster>
</file>

<file path=ppt/slideMasters/slideMaster3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3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38" name="PlaceHolder 2"/>
          <p:cNvSpPr>
            <a:spLocks noGrp="1"/>
          </p:cNvSpPr>
          <p:nvPr>
            <p:ph type="body"/>
          </p:nvPr>
        </p:nvSpPr>
        <p:spPr>
          <a:xfrm>
            <a:off x="609480" y="160452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39" name="PlaceHolder 3"/>
          <p:cNvSpPr>
            <a:spLocks noGrp="1"/>
          </p:cNvSpPr>
          <p:nvPr>
            <p:ph type="body"/>
          </p:nvPr>
        </p:nvSpPr>
        <p:spPr>
          <a:xfrm>
            <a:off x="609480" y="3682080"/>
            <a:ext cx="1097208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40" name="PlaceHolder 4"/>
          <p:cNvSpPr>
            <a:spLocks noGrp="1"/>
          </p:cNvSpPr>
          <p:nvPr>
            <p:ph type="ftr" idx="114"/>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41" name="PlaceHolder 5"/>
          <p:cNvSpPr>
            <a:spLocks noGrp="1"/>
          </p:cNvSpPr>
          <p:nvPr>
            <p:ph type="sldNum" idx="115"/>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E614F1F7-C92D-4350-9F26-844B6F11F03D}"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42" name="PlaceHolder 6"/>
          <p:cNvSpPr>
            <a:spLocks noGrp="1"/>
          </p:cNvSpPr>
          <p:nvPr>
            <p:ph type="dt" idx="116"/>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5" r:id="rId2"/>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7" name="PlaceHolder 1"/>
          <p:cNvSpPr>
            <a:spLocks noGrp="1"/>
          </p:cNvSpPr>
          <p:nvPr>
            <p:ph type="ftr" idx="10"/>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8" name="PlaceHolder 2"/>
          <p:cNvSpPr>
            <a:spLocks noGrp="1"/>
          </p:cNvSpPr>
          <p:nvPr>
            <p:ph type="sldNum" idx="11"/>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2CDEB31F-57EE-43EF-A4B3-B380DB81C6BA}"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9" name="PlaceHolder 3"/>
          <p:cNvSpPr>
            <a:spLocks noGrp="1"/>
          </p:cNvSpPr>
          <p:nvPr>
            <p:ph type="dt" idx="12"/>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5" r:id="rId2"/>
  </p:sldLayoutIdLst>
</p:sldMaster>
</file>

<file path=ppt/slideMasters/slideMaster4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48"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49"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50"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51" name="PlaceHolder 5"/>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52" name="PlaceHolder 6"/>
          <p:cNvSpPr>
            <a:spLocks noGrp="1"/>
          </p:cNvSpPr>
          <p:nvPr>
            <p:ph type="ftr" idx="117"/>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53" name="PlaceHolder 7"/>
          <p:cNvSpPr>
            <a:spLocks noGrp="1"/>
          </p:cNvSpPr>
          <p:nvPr>
            <p:ph type="sldNum" idx="118"/>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FA2B2E17-B15F-445B-91FE-FCE5C778C984}"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54" name="PlaceHolder 8"/>
          <p:cNvSpPr>
            <a:spLocks noGrp="1"/>
          </p:cNvSpPr>
          <p:nvPr>
            <p:ph type="dt" idx="119"/>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Lst>
</p:sldMaster>
</file>

<file path=ppt/slideMasters/slideMaster4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61" name="PlaceHolder 1"/>
          <p:cNvSpPr>
            <a:spLocks noGrp="1"/>
          </p:cNvSpPr>
          <p:nvPr>
            <p:ph type="ftr" idx="120"/>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62" name="PlaceHolder 2"/>
          <p:cNvSpPr>
            <a:spLocks noGrp="1"/>
          </p:cNvSpPr>
          <p:nvPr>
            <p:ph type="sldNum" idx="121"/>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E54E3682-B4F3-43A0-A555-423029B51AAC}"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63" name="PlaceHolder 3"/>
          <p:cNvSpPr>
            <a:spLocks noGrp="1"/>
          </p:cNvSpPr>
          <p:nvPr>
            <p:ph type="dt" idx="122"/>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29" r:id="rId2"/>
  </p:sldLayoutIdLst>
</p:sldMaster>
</file>

<file path=ppt/slideMasters/slideMaster4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64"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65"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a:lnSpc>
                <a:spcPct val="100000"/>
              </a:lnSpc>
            </a:pPr>
            <a:endParaRPr b="0" lang="en-US" sz="1800" spc="-1" strike="noStrike">
              <a:solidFill>
                <a:srgbClr val="000000"/>
              </a:solidFill>
              <a:latin typeface="Arial"/>
              <a:ea typeface="DejaVu Sans"/>
            </a:endParaRPr>
          </a:p>
        </p:txBody>
      </p:sp>
      <p:sp>
        <p:nvSpPr>
          <p:cNvPr id="366" name="PlaceHolder 8"/>
          <p:cNvSpPr/>
          <p:nvPr/>
        </p:nvSpPr>
        <p:spPr>
          <a:xfrm>
            <a:off x="4038840" y="6493320"/>
            <a:ext cx="4112280" cy="3625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tabLst>
                <a:tab algn="l" pos="0"/>
              </a:tabLst>
            </a:pPr>
            <a:r>
              <a:rPr b="1" lang="en-US" sz="1200" spc="-1" strike="noStrike">
                <a:solidFill>
                  <a:srgbClr val="8b8b8b"/>
                </a:solidFill>
                <a:latin typeface="Times New Roman"/>
                <a:ea typeface="DejaVu Sans"/>
              </a:rPr>
              <a:t>DeSyT-2025</a:t>
            </a:r>
            <a:endParaRPr b="0" lang="en-US" sz="1200" spc="-1" strike="noStrike">
              <a:solidFill>
                <a:srgbClr val="000000"/>
              </a:solidFill>
              <a:latin typeface="Arial"/>
            </a:endParaRPr>
          </a:p>
        </p:txBody>
      </p:sp>
      <p:sp>
        <p:nvSpPr>
          <p:cNvPr id="367" name="PlaceHolder 1"/>
          <p:cNvSpPr>
            <a:spLocks noGrp="1"/>
          </p:cNvSpPr>
          <p:nvPr>
            <p:ph type="sldNum" idx="123"/>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49D378EF-5F4F-45B7-89BF-4C620F7402FC}"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68" name="PlaceHolder 2"/>
          <p:cNvSpPr>
            <a:spLocks noGrp="1"/>
          </p:cNvSpPr>
          <p:nvPr>
            <p:ph type="dt" idx="124"/>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369" name="PlaceHolder 3"/>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370" name="PlaceHolder 4"/>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31" r:id="rId2"/>
  </p:sldLayoutIdLst>
</p:sldMaster>
</file>

<file path=ppt/slideMasters/slideMaster4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1"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72"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73"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74" name="PlaceHolder 3"/>
          <p:cNvSpPr>
            <a:spLocks noGrp="1"/>
          </p:cNvSpPr>
          <p:nvPr>
            <p:ph type="ftr" idx="125"/>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75" name="PlaceHolder 4"/>
          <p:cNvSpPr>
            <a:spLocks noGrp="1"/>
          </p:cNvSpPr>
          <p:nvPr>
            <p:ph type="sldNum" idx="126"/>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4DC42D47-3E5F-48E0-B5B3-1DB2628AB7BE}"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76" name="PlaceHolder 5"/>
          <p:cNvSpPr>
            <a:spLocks noGrp="1"/>
          </p:cNvSpPr>
          <p:nvPr>
            <p:ph type="dt" idx="127"/>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3" r:id="rId2"/>
  </p:sldLayoutIdLst>
</p:sldMaster>
</file>

<file path=ppt/slideMasters/slideMaster4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9"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8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8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82" name="PlaceHolder 3"/>
          <p:cNvSpPr>
            <a:spLocks noGrp="1"/>
          </p:cNvSpPr>
          <p:nvPr>
            <p:ph type="ftr" idx="128"/>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83" name="PlaceHolder 4"/>
          <p:cNvSpPr>
            <a:spLocks noGrp="1"/>
          </p:cNvSpPr>
          <p:nvPr>
            <p:ph type="sldNum" idx="129"/>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0D273443-8F71-43BF-A25D-718C98CED5DE}"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84" name="PlaceHolder 5"/>
          <p:cNvSpPr>
            <a:spLocks noGrp="1"/>
          </p:cNvSpPr>
          <p:nvPr>
            <p:ph type="dt" idx="130"/>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5" r:id="rId2"/>
  </p:sldLayoutIdLst>
</p:sldMaster>
</file>

<file path=ppt/slideMasters/slideMaster4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7"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8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89"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391" name="PlaceHolder 4"/>
          <p:cNvSpPr>
            <a:spLocks noGrp="1"/>
          </p:cNvSpPr>
          <p:nvPr>
            <p:ph type="ftr" idx="131"/>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392" name="PlaceHolder 5"/>
          <p:cNvSpPr>
            <a:spLocks noGrp="1"/>
          </p:cNvSpPr>
          <p:nvPr>
            <p:ph type="sldNum" idx="132"/>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B42B1CC3-6594-47AD-B3BD-6E2A4FCB81F9}"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393" name="PlaceHolder 6"/>
          <p:cNvSpPr>
            <a:spLocks noGrp="1"/>
          </p:cNvSpPr>
          <p:nvPr>
            <p:ph type="dt" idx="133"/>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7" r:id="rId2"/>
  </p:sldLayoutIdLst>
</p:sldMaster>
</file>

<file path=ppt/slideMasters/slideMaster4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97"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39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399" name="PlaceHolder 2"/>
          <p:cNvSpPr>
            <a:spLocks noGrp="1"/>
          </p:cNvSpPr>
          <p:nvPr>
            <p:ph type="ftr" idx="134"/>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400" name="PlaceHolder 3"/>
          <p:cNvSpPr>
            <a:spLocks noGrp="1"/>
          </p:cNvSpPr>
          <p:nvPr>
            <p:ph type="sldNum" idx="135"/>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22392274-3851-4BEA-A344-10CDF6B3BABA}"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01" name="PlaceHolder 4"/>
          <p:cNvSpPr>
            <a:spLocks noGrp="1"/>
          </p:cNvSpPr>
          <p:nvPr>
            <p:ph type="dt" idx="136"/>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39" r:id="rId2"/>
  </p:sldLayoutIdLst>
</p:sldMaster>
</file>

<file path=ppt/slideMasters/slideMaster4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3"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404" name="PlaceHolder 1"/>
          <p:cNvSpPr>
            <a:spLocks noGrp="1"/>
          </p:cNvSpPr>
          <p:nvPr>
            <p:ph type="ftr" idx="137"/>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405" name="PlaceHolder 2"/>
          <p:cNvSpPr>
            <a:spLocks noGrp="1"/>
          </p:cNvSpPr>
          <p:nvPr>
            <p:ph type="sldNum" idx="138"/>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23839F0A-DFE7-4FBA-B67C-BFDB494660E8}"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06" name="PlaceHolder 3"/>
          <p:cNvSpPr>
            <a:spLocks noGrp="1"/>
          </p:cNvSpPr>
          <p:nvPr>
            <p:ph type="dt" idx="139"/>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1" r:id="rId2"/>
  </p:sldLayoutIdLst>
</p:sldMaster>
</file>

<file path=ppt/slideMasters/slideMaster4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7"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408"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09" name="PlaceHolder 2"/>
          <p:cNvSpPr>
            <a:spLocks noGrp="1"/>
          </p:cNvSpPr>
          <p:nvPr>
            <p:ph type="body"/>
          </p:nvPr>
        </p:nvSpPr>
        <p:spPr>
          <a:xfrm>
            <a:off x="60948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0"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1" name="PlaceHolder 4"/>
          <p:cNvSpPr>
            <a:spLocks noGrp="1"/>
          </p:cNvSpPr>
          <p:nvPr>
            <p:ph type="body"/>
          </p:nvPr>
        </p:nvSpPr>
        <p:spPr>
          <a:xfrm>
            <a:off x="60948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12" name="PlaceHolder 5"/>
          <p:cNvSpPr>
            <a:spLocks noGrp="1"/>
          </p:cNvSpPr>
          <p:nvPr>
            <p:ph type="ftr" idx="140"/>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413" name="PlaceHolder 6"/>
          <p:cNvSpPr>
            <a:spLocks noGrp="1"/>
          </p:cNvSpPr>
          <p:nvPr>
            <p:ph type="sldNum" idx="141"/>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49194A0F-80A8-4FF7-BF84-CD85852FB1C6}"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14" name="PlaceHolder 7"/>
          <p:cNvSpPr>
            <a:spLocks noGrp="1"/>
          </p:cNvSpPr>
          <p:nvPr>
            <p:ph type="dt" idx="142"/>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3" r:id="rId2"/>
  </p:sldLayoutIdLst>
</p:sldMaster>
</file>

<file path=ppt/slideMasters/slideMaster4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9"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42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21"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22" name="PlaceHolder 3"/>
          <p:cNvSpPr>
            <a:spLocks noGrp="1"/>
          </p:cNvSpPr>
          <p:nvPr>
            <p:ph type="body"/>
          </p:nvPr>
        </p:nvSpPr>
        <p:spPr>
          <a:xfrm>
            <a:off x="6231960" y="160452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23" name="PlaceHolder 4"/>
          <p:cNvSpPr>
            <a:spLocks noGrp="1"/>
          </p:cNvSpPr>
          <p:nvPr>
            <p:ph type="body"/>
          </p:nvPr>
        </p:nvSpPr>
        <p:spPr>
          <a:xfrm>
            <a:off x="6231960" y="3682080"/>
            <a:ext cx="5353920" cy="1896480"/>
          </a:xfrm>
          <a:prstGeom prst="rect">
            <a:avLst/>
          </a:prstGeom>
          <a:noFill/>
          <a:ln w="0">
            <a:noFill/>
          </a:ln>
        </p:spPr>
        <p:txBody>
          <a:bodyPr lIns="0" rIns="0" tIns="0" bIns="0" anchor="t">
            <a:normAutofit fontScale="71666"/>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24" name="PlaceHolder 5"/>
          <p:cNvSpPr>
            <a:spLocks noGrp="1"/>
          </p:cNvSpPr>
          <p:nvPr>
            <p:ph type="ftr" idx="143"/>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425" name="PlaceHolder 6"/>
          <p:cNvSpPr>
            <a:spLocks noGrp="1"/>
          </p:cNvSpPr>
          <p:nvPr>
            <p:ph type="sldNum" idx="144"/>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F4EEE25E-B657-477E-8F04-47089394D042}"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26" name="PlaceHolder 7"/>
          <p:cNvSpPr>
            <a:spLocks noGrp="1"/>
          </p:cNvSpPr>
          <p:nvPr>
            <p:ph type="dt" idx="145"/>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45" r:id="rId2"/>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41" name="PlaceHolder 1"/>
          <p:cNvSpPr>
            <a:spLocks noGrp="1"/>
          </p:cNvSpPr>
          <p:nvPr>
            <p:ph type="ftr" idx="13"/>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42" name="PlaceHolder 2"/>
          <p:cNvSpPr>
            <a:spLocks noGrp="1"/>
          </p:cNvSpPr>
          <p:nvPr>
            <p:ph type="sldNum" idx="14"/>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40330F77-14CD-4CEE-B304-60634C089F71}"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3" name="PlaceHolder 3"/>
          <p:cNvSpPr>
            <a:spLocks noGrp="1"/>
          </p:cNvSpPr>
          <p:nvPr>
            <p:ph type="dt" idx="15"/>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44"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a:t>
            </a:r>
            <a:r>
              <a:rPr b="0" lang="en-US" sz="4400" spc="-1" strike="noStrike">
                <a:solidFill>
                  <a:srgbClr val="000000"/>
                </a:solidFill>
                <a:latin typeface="Arial"/>
              </a:rPr>
              <a:t>li</a:t>
            </a:r>
            <a:r>
              <a:rPr b="0" lang="en-US" sz="4400" spc="-1" strike="noStrike">
                <a:solidFill>
                  <a:srgbClr val="000000"/>
                </a:solidFill>
                <a:latin typeface="Arial"/>
              </a:rPr>
              <a:t>c</a:t>
            </a:r>
            <a:r>
              <a:rPr b="0" lang="en-US" sz="4400" spc="-1" strike="noStrike">
                <a:solidFill>
                  <a:srgbClr val="000000"/>
                </a:solidFill>
                <a:latin typeface="Arial"/>
              </a:rPr>
              <a:t>k </a:t>
            </a:r>
            <a:r>
              <a:rPr b="0" lang="en-US" sz="4400" spc="-1" strike="noStrike">
                <a:solidFill>
                  <a:srgbClr val="000000"/>
                </a:solidFill>
                <a:latin typeface="Arial"/>
              </a:rPr>
              <a:t>to </a:t>
            </a:r>
            <a:r>
              <a:rPr b="0" lang="en-US" sz="4400" spc="-1" strike="noStrike">
                <a:solidFill>
                  <a:srgbClr val="000000"/>
                </a:solidFill>
                <a:latin typeface="Arial"/>
              </a:rPr>
              <a:t>e</a:t>
            </a:r>
            <a:r>
              <a:rPr b="0" lang="en-US" sz="4400" spc="-1" strike="noStrike">
                <a:solidFill>
                  <a:srgbClr val="000000"/>
                </a:solidFill>
                <a:latin typeface="Arial"/>
              </a:rPr>
              <a:t>di</a:t>
            </a:r>
            <a:r>
              <a:rPr b="0" lang="en-US" sz="4400" spc="-1" strike="noStrike">
                <a:solidFill>
                  <a:srgbClr val="000000"/>
                </a:solidFill>
                <a:latin typeface="Arial"/>
              </a:rPr>
              <a:t>t </a:t>
            </a:r>
            <a:r>
              <a:rPr b="0" lang="en-US" sz="4400" spc="-1" strike="noStrike">
                <a:solidFill>
                  <a:srgbClr val="000000"/>
                </a:solidFill>
                <a:latin typeface="Arial"/>
              </a:rPr>
              <a:t>th</a:t>
            </a:r>
            <a:r>
              <a:rPr b="0" lang="en-US" sz="4400" spc="-1" strike="noStrike">
                <a:solidFill>
                  <a:srgbClr val="000000"/>
                </a:solidFill>
                <a:latin typeface="Arial"/>
              </a:rPr>
              <a:t>e </a:t>
            </a:r>
            <a:r>
              <a:rPr b="0" lang="en-US" sz="4400" spc="-1" strike="noStrike">
                <a:solidFill>
                  <a:srgbClr val="000000"/>
                </a:solidFill>
                <a:latin typeface="Arial"/>
              </a:rPr>
              <a:t>tit</a:t>
            </a:r>
            <a:r>
              <a:rPr b="0" lang="en-US" sz="4400" spc="-1" strike="noStrike">
                <a:solidFill>
                  <a:srgbClr val="000000"/>
                </a:solidFill>
                <a:latin typeface="Arial"/>
              </a:rPr>
              <a:t>le </a:t>
            </a:r>
            <a:r>
              <a:rPr b="0" lang="en-US" sz="4400" spc="-1" strike="noStrike">
                <a:solidFill>
                  <a:srgbClr val="000000"/>
                </a:solidFill>
                <a:latin typeface="Arial"/>
              </a:rPr>
              <a:t>te</a:t>
            </a:r>
            <a:r>
              <a:rPr b="0" lang="en-US" sz="4400" spc="-1" strike="noStrike">
                <a:solidFill>
                  <a:srgbClr val="000000"/>
                </a:solidFill>
                <a:latin typeface="Arial"/>
              </a:rPr>
              <a:t>xt </a:t>
            </a:r>
            <a:r>
              <a:rPr b="0" lang="en-US" sz="4400" spc="-1" strike="noStrike">
                <a:solidFill>
                  <a:srgbClr val="000000"/>
                </a:solidFill>
                <a:latin typeface="Arial"/>
              </a:rPr>
              <a:t>fo</a:t>
            </a:r>
            <a:r>
              <a:rPr b="0" lang="en-US" sz="4400" spc="-1" strike="noStrike">
                <a:solidFill>
                  <a:srgbClr val="000000"/>
                </a:solidFill>
                <a:latin typeface="Arial"/>
              </a:rPr>
              <a:t>r</a:t>
            </a:r>
            <a:r>
              <a:rPr b="0" lang="en-US" sz="4400" spc="-1" strike="noStrike">
                <a:solidFill>
                  <a:srgbClr val="000000"/>
                </a:solidFill>
                <a:latin typeface="Arial"/>
              </a:rPr>
              <a:t>m</a:t>
            </a:r>
            <a:r>
              <a:rPr b="0" lang="en-US" sz="4400" spc="-1" strike="noStrike">
                <a:solidFill>
                  <a:srgbClr val="000000"/>
                </a:solidFill>
                <a:latin typeface="Arial"/>
              </a:rPr>
              <a:t>at</a:t>
            </a:r>
            <a:endParaRPr b="0" lang="en-US" sz="4400" spc="-1" strike="noStrike">
              <a:solidFill>
                <a:srgbClr val="000000"/>
              </a:solidFill>
              <a:latin typeface="Arial"/>
            </a:endParaRPr>
          </a:p>
        </p:txBody>
      </p:sp>
      <p:sp>
        <p:nvSpPr>
          <p:cNvPr id="4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57" r:id="rId2"/>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47"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a:t>
            </a:r>
            <a:r>
              <a:rPr b="0" lang="en-US" sz="1800" spc="-1" strike="noStrike">
                <a:solidFill>
                  <a:srgbClr val="000000"/>
                </a:solidFill>
                <a:latin typeface="Arial"/>
              </a:rPr>
              <a:t>k to </a:t>
            </a:r>
            <a:r>
              <a:rPr b="0" lang="en-US" sz="1800" spc="-1" strike="noStrike">
                <a:solidFill>
                  <a:srgbClr val="000000"/>
                </a:solidFill>
                <a:latin typeface="Arial"/>
              </a:rPr>
              <a:t>edit </a:t>
            </a:r>
            <a:r>
              <a:rPr b="0" lang="en-US" sz="1800" spc="-1" strike="noStrike">
                <a:solidFill>
                  <a:srgbClr val="000000"/>
                </a:solidFill>
                <a:latin typeface="Arial"/>
              </a:rPr>
              <a:t>the </a:t>
            </a:r>
            <a:r>
              <a:rPr b="0" lang="en-US" sz="1800" spc="-1" strike="noStrike">
                <a:solidFill>
                  <a:srgbClr val="000000"/>
                </a:solidFill>
                <a:latin typeface="Arial"/>
              </a:rPr>
              <a:t>title </a:t>
            </a:r>
            <a:r>
              <a:rPr b="0" lang="en-US" sz="1800" spc="-1" strike="noStrike">
                <a:solidFill>
                  <a:srgbClr val="000000"/>
                </a:solidFill>
                <a:latin typeface="Arial"/>
              </a:rPr>
              <a:t>text </a:t>
            </a:r>
            <a:r>
              <a:rPr b="0" lang="en-US" sz="1800" spc="-1" strike="noStrike">
                <a:solidFill>
                  <a:srgbClr val="000000"/>
                </a:solidFill>
                <a:latin typeface="Arial"/>
              </a:rPr>
              <a:t>form</a:t>
            </a:r>
            <a:r>
              <a:rPr b="0" lang="en-US" sz="1800" spc="-1" strike="noStrike">
                <a:solidFill>
                  <a:srgbClr val="000000"/>
                </a:solidFill>
                <a:latin typeface="Arial"/>
              </a:rPr>
              <a:t>at</a:t>
            </a:r>
            <a:endParaRPr b="0" lang="en-US" sz="1800" spc="-1" strike="noStrike">
              <a:solidFill>
                <a:srgbClr val="000000"/>
              </a:solidFill>
              <a:latin typeface="Arial"/>
            </a:endParaRPr>
          </a:p>
        </p:txBody>
      </p:sp>
      <p:sp>
        <p:nvSpPr>
          <p:cNvPr id="48"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49" name="PlaceHolder 3"/>
          <p:cNvSpPr>
            <a:spLocks noGrp="1"/>
          </p:cNvSpPr>
          <p:nvPr>
            <p:ph type="ftr" idx="16"/>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50" name="PlaceHolder 4"/>
          <p:cNvSpPr>
            <a:spLocks noGrp="1"/>
          </p:cNvSpPr>
          <p:nvPr>
            <p:ph type="sldNum" idx="17"/>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613A927B-4BF4-43FE-8433-5F2E8875D66E}"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51" name="PlaceHolder 5"/>
          <p:cNvSpPr>
            <a:spLocks noGrp="1"/>
          </p:cNvSpPr>
          <p:nvPr>
            <p:ph type="dt" idx="18"/>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59" r:id="rId2"/>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55" name="PlaceHolder 8"/>
          <p:cNvSpPr/>
          <p:nvPr/>
        </p:nvSpPr>
        <p:spPr>
          <a:xfrm>
            <a:off x="4038840" y="6493320"/>
            <a:ext cx="4112280" cy="3625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tabLst>
                <a:tab algn="l" pos="0"/>
              </a:tabLst>
            </a:pPr>
            <a:r>
              <a:rPr b="1" lang="en-US" sz="1200" spc="-1" strike="noStrike">
                <a:solidFill>
                  <a:srgbClr val="8b8b8b"/>
                </a:solidFill>
                <a:latin typeface="Times New Roman"/>
                <a:ea typeface="DejaVu Sans"/>
              </a:rPr>
              <a:t>DeSyT-2025</a:t>
            </a:r>
            <a:endParaRPr b="0" lang="en-US" sz="1200" spc="-1" strike="noStrike">
              <a:solidFill>
                <a:srgbClr val="000000"/>
              </a:solidFill>
              <a:latin typeface="Arial"/>
            </a:endParaRPr>
          </a:p>
        </p:txBody>
      </p:sp>
      <p:sp>
        <p:nvSpPr>
          <p:cNvPr id="5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7"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58" name="PlaceHolder 3"/>
          <p:cNvSpPr>
            <a:spLocks noGrp="1"/>
          </p:cNvSpPr>
          <p:nvPr>
            <p:ph type="ftr" idx="19"/>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59" name="PlaceHolder 4"/>
          <p:cNvSpPr>
            <a:spLocks noGrp="1"/>
          </p:cNvSpPr>
          <p:nvPr>
            <p:ph type="sldNum" idx="20"/>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95F45C7B-22C8-4D26-8BDB-CA2B0AD20BE3}"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60" name="PlaceHolder 5"/>
          <p:cNvSpPr>
            <a:spLocks noGrp="1"/>
          </p:cNvSpPr>
          <p:nvPr>
            <p:ph type="dt" idx="21"/>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1" r:id="rId2"/>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3"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4" name="PlaceHolder 8"/>
          <p:cNvSpPr/>
          <p:nvPr/>
        </p:nvSpPr>
        <p:spPr>
          <a:xfrm>
            <a:off x="4038840" y="6493320"/>
            <a:ext cx="4112280" cy="362520"/>
          </a:xfrm>
          <a:prstGeom prst="rect">
            <a:avLst/>
          </a:prstGeom>
          <a:noFill/>
          <a:ln w="0">
            <a:noFill/>
          </a:ln>
        </p:spPr>
        <p:style>
          <a:lnRef idx="0"/>
          <a:fillRef idx="0"/>
          <a:effectRef idx="0"/>
          <a:fontRef idx="minor"/>
        </p:style>
        <p:txBody>
          <a:bodyPr lIns="90000" rIns="90000" tIns="45000" bIns="45000" anchor="ctr">
            <a:noAutofit/>
          </a:bodyPr>
          <a:p>
            <a:pPr algn="ctr" defTabSz="914400">
              <a:lnSpc>
                <a:spcPct val="100000"/>
              </a:lnSpc>
              <a:tabLst>
                <a:tab algn="l" pos="0"/>
              </a:tabLst>
            </a:pPr>
            <a:r>
              <a:rPr b="1" lang="en-US" sz="1200" spc="-1" strike="noStrike">
                <a:solidFill>
                  <a:srgbClr val="8b8b8b"/>
                </a:solidFill>
                <a:latin typeface="Times New Roman"/>
                <a:ea typeface="DejaVu Sans"/>
              </a:rPr>
              <a:t>DeSyT-2025</a:t>
            </a:r>
            <a:endParaRPr b="0" lang="en-US" sz="1200" spc="-1" strike="noStrike">
              <a:solidFill>
                <a:srgbClr val="000000"/>
              </a:solidFill>
              <a:latin typeface="Arial"/>
            </a:endParaRPr>
          </a:p>
        </p:txBody>
      </p:sp>
      <p:sp>
        <p:nvSpPr>
          <p:cNvPr id="65" name="PlaceHolder 1"/>
          <p:cNvSpPr>
            <a:spLocks noGrp="1"/>
          </p:cNvSpPr>
          <p:nvPr>
            <p:ph type="ftr" idx="22"/>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66" name="PlaceHolder 2"/>
          <p:cNvSpPr>
            <a:spLocks noGrp="1"/>
          </p:cNvSpPr>
          <p:nvPr>
            <p:ph type="sldNum" idx="23"/>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C4E622F4-E5E9-4DC2-84F2-613B0642EEA3}"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67" name="PlaceHolder 3"/>
          <p:cNvSpPr>
            <a:spLocks noGrp="1"/>
          </p:cNvSpPr>
          <p:nvPr>
            <p:ph type="dt" idx="24"/>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
        <p:nvSpPr>
          <p:cNvPr id="68"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69"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3" r:id="rId2"/>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0" name="Прямоугольник 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1"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72" name="PlaceHolder 2"/>
          <p:cNvSpPr>
            <a:spLocks noGrp="1"/>
          </p:cNvSpPr>
          <p:nvPr>
            <p:ph type="body"/>
          </p:nvPr>
        </p:nvSpPr>
        <p:spPr>
          <a:xfrm>
            <a:off x="60948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3" name="PlaceHolder 3"/>
          <p:cNvSpPr>
            <a:spLocks noGrp="1"/>
          </p:cNvSpPr>
          <p:nvPr>
            <p:ph type="body"/>
          </p:nvPr>
        </p:nvSpPr>
        <p:spPr>
          <a:xfrm>
            <a:off x="6231960" y="1604520"/>
            <a:ext cx="535392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Click to edit the outline text format</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Outline Level</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Fifth Outline Level</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Sixth Outline Level</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Seventh Outline Level</a:t>
            </a:r>
            <a:endParaRPr b="0" lang="en-US" sz="1800" spc="-1" strike="noStrike">
              <a:solidFill>
                <a:srgbClr val="000000"/>
              </a:solidFill>
              <a:latin typeface="Arial"/>
            </a:endParaRPr>
          </a:p>
        </p:txBody>
      </p:sp>
      <p:sp>
        <p:nvSpPr>
          <p:cNvPr id="74" name="PlaceHolder 4"/>
          <p:cNvSpPr>
            <a:spLocks noGrp="1"/>
          </p:cNvSpPr>
          <p:nvPr>
            <p:ph type="ftr" idx="25"/>
          </p:nvPr>
        </p:nvSpPr>
        <p:spPr>
          <a:xfrm>
            <a:off x="4038480" y="649908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Calibri"/>
                <a:ea typeface="DejaVu Sans"/>
              </a:defRPr>
            </a:lvl1pPr>
          </a:lstStyle>
          <a:p>
            <a:pPr indent="0" algn="ctr" defTabSz="914400">
              <a:lnSpc>
                <a:spcPct val="100000"/>
              </a:lnSpc>
              <a:buNone/>
              <a:tabLst>
                <a:tab algn="l" pos="0"/>
              </a:tabLst>
            </a:pPr>
            <a:r>
              <a:rPr b="0" lang="en-US" sz="1200" spc="-1" strike="noStrike">
                <a:solidFill>
                  <a:srgbClr val="8b8b8b"/>
                </a:solidFill>
                <a:latin typeface="Calibri"/>
                <a:ea typeface="DejaVu Sans"/>
              </a:rPr>
              <a:t>&lt;footer&gt;</a:t>
            </a:r>
            <a:endParaRPr b="0" lang="en-US" sz="1200" spc="-1" strike="noStrike">
              <a:solidFill>
                <a:srgbClr val="000000"/>
              </a:solidFill>
              <a:latin typeface="Times New Roman"/>
            </a:endParaRPr>
          </a:p>
        </p:txBody>
      </p:sp>
      <p:sp>
        <p:nvSpPr>
          <p:cNvPr id="75" name="PlaceHolder 5"/>
          <p:cNvSpPr>
            <a:spLocks noGrp="1"/>
          </p:cNvSpPr>
          <p:nvPr>
            <p:ph type="sldNum" idx="26"/>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0" lang="ru-RU" sz="1200" spc="-1" strike="noStrike">
                <a:solidFill>
                  <a:srgbClr val="8b8b8b"/>
                </a:solidFill>
                <a:latin typeface="Calibri"/>
                <a:ea typeface="DejaVu Sans"/>
              </a:defRPr>
            </a:lvl1pPr>
          </a:lstStyle>
          <a:p>
            <a:pPr indent="0" algn="r" defTabSz="914400">
              <a:lnSpc>
                <a:spcPct val="100000"/>
              </a:lnSpc>
              <a:buNone/>
              <a:tabLst>
                <a:tab algn="l" pos="0"/>
              </a:tabLst>
            </a:pPr>
            <a:fld id="{E986F489-5A85-4A8C-A3CD-2CA13D4217C8}" type="slidenum">
              <a:rPr b="0"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76" name="PlaceHolder 6"/>
          <p:cNvSpPr>
            <a:spLocks noGrp="1"/>
          </p:cNvSpPr>
          <p:nvPr>
            <p:ph type="dt" idx="27"/>
          </p:nvPr>
        </p:nvSpPr>
        <p:spPr>
          <a:xfrm>
            <a:off x="838080" y="6499080"/>
            <a:ext cx="2740680" cy="362520"/>
          </a:xfrm>
          <a:prstGeom prst="rect">
            <a:avLst/>
          </a:prstGeom>
          <a:noFill/>
          <a:ln w="0">
            <a:noFill/>
          </a:ln>
        </p:spPr>
        <p:txBody>
          <a:bodyPr lIns="90000" rIns="90000" tIns="45000" bIns="45000" anchor="ctr">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&lt;date/time&gt;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65"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microsoft.com/office/2007/relationships/hdphoto" Target="../media/hdphoto1.wdp"/><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5.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18.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5.jpeg"/><Relationship Id="rId3" Type="http://schemas.openxmlformats.org/officeDocument/2006/relationships/image" Target="../media/image15.jpeg"/><Relationship Id="rId4" Type="http://schemas.openxmlformats.org/officeDocument/2006/relationships/image" Target="../media/image15.jpeg"/><Relationship Id="rId5" Type="http://schemas.openxmlformats.org/officeDocument/2006/relationships/slideLayout" Target="../slideLayouts/slideLayout18.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18.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8.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18.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jpeg"/><Relationship Id="rId3" Type="http://schemas.openxmlformats.org/officeDocument/2006/relationships/slideLayout" Target="../slideLayouts/slideLayout18.xml"/>
</Relationships>
</file>

<file path=ppt/slides/_rels/slide1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42.xml"/>
</Relationships>
</file>

<file path=ppt/slides/_rels/slide17.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13.png"/><Relationship Id="rId3" Type="http://schemas.openxmlformats.org/officeDocument/2006/relationships/slideLayout" Target="../slideLayouts/slideLayout42.xml"/>
</Relationships>
</file>

<file path=ppt/slides/_rels/slide18.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42.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42.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23.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slideLayout" Target="../slideLayouts/slideLayout42.xml"/>
</Relationships>
</file>

<file path=ppt/slides/_rels/slide2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8.xml"/>
</Relationships>
</file>

<file path=ppt/slides/_rels/slide25.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18.xml"/>
</Relationships>
</file>

<file path=ppt/slides/_rels/slide2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png"/><Relationship Id="rId3" Type="http://schemas.openxmlformats.org/officeDocument/2006/relationships/image" Target="../media/image38.png"/><Relationship Id="rId4" Type="http://schemas.openxmlformats.org/officeDocument/2006/relationships/slideLayout" Target="../slideLayouts/slideLayout18.xml"/>
</Relationships>
</file>

<file path=ppt/slides/_rels/slide2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jpe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slideLayout" Target="../slideLayouts/slideLayout18.xml"/>
</Relationships>
</file>

<file path=ppt/slides/_rels/slide28.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18.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8.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8.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slideLayout" Target="../slideLayouts/slideLayout18.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8.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
</Relationships>
</file>

<file path=ppt/slides/_rels/slide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8.xml"/><Relationship Id="rId5"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TextBox 3"/>
          <p:cNvSpPr/>
          <p:nvPr/>
        </p:nvSpPr>
        <p:spPr>
          <a:xfrm>
            <a:off x="0" y="1806120"/>
            <a:ext cx="1218960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spcBef>
                <a:spcPts val="1191"/>
              </a:spcBef>
              <a:spcAft>
                <a:spcPts val="992"/>
              </a:spcAft>
            </a:pPr>
            <a:r>
              <a:rPr b="1" lang="en-US" sz="3200" spc="-1" strike="noStrike" cap="all">
                <a:solidFill>
                  <a:srgbClr val="000000"/>
                </a:solidFill>
                <a:latin typeface="Calibri Light"/>
                <a:ea typeface="DejaVu Sans"/>
              </a:rPr>
              <a:t> </a:t>
            </a:r>
            <a:endParaRPr b="0" lang="en-US" sz="3200" spc="-1" strike="noStrike">
              <a:solidFill>
                <a:srgbClr val="000000"/>
              </a:solidFill>
              <a:latin typeface="Arial"/>
            </a:endParaRPr>
          </a:p>
        </p:txBody>
      </p:sp>
      <p:sp>
        <p:nvSpPr>
          <p:cNvPr id="438" name="Прямая соединительная линия 5"/>
          <p:cNvSpPr/>
          <p:nvPr/>
        </p:nvSpPr>
        <p:spPr>
          <a:xfrm>
            <a:off x="96840" y="3357720"/>
            <a:ext cx="118872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39" name="TextBox 8"/>
          <p:cNvSpPr/>
          <p:nvPr/>
        </p:nvSpPr>
        <p:spPr>
          <a:xfrm>
            <a:off x="152280" y="3447000"/>
            <a:ext cx="11884680" cy="943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2800" spc="-1" strike="noStrike">
                <a:solidFill>
                  <a:srgbClr val="000000"/>
                </a:solidFill>
                <a:latin typeface="Calibri"/>
                <a:ea typeface="DejaVu Sans"/>
              </a:rPr>
              <a:t>A. Bondar, A. Buzulutskov , V. Parkhomchuk, </a:t>
            </a:r>
            <a:endParaRPr b="0" lang="en-US" sz="2800" spc="-1" strike="noStrike">
              <a:solidFill>
                <a:srgbClr val="000000"/>
              </a:solidFill>
              <a:latin typeface="Arial"/>
            </a:endParaRPr>
          </a:p>
          <a:p>
            <a:pPr algn="ctr" defTabSz="914400">
              <a:lnSpc>
                <a:spcPct val="100000"/>
              </a:lnSpc>
            </a:pPr>
            <a:r>
              <a:rPr b="1" lang="en-US" sz="2800" spc="-1" strike="noStrike">
                <a:solidFill>
                  <a:srgbClr val="000000"/>
                </a:solidFill>
                <a:latin typeface="Calibri"/>
                <a:ea typeface="DejaVu Sans"/>
              </a:rPr>
              <a:t>A. Petroghitsky, T. Shakirova</a:t>
            </a:r>
            <a:r>
              <a:rPr b="1" lang="ru-RU" sz="2800" spc="-1" strike="noStrike">
                <a:solidFill>
                  <a:srgbClr val="000000"/>
                </a:solidFill>
                <a:latin typeface="Calibri"/>
                <a:ea typeface="DejaVu Sans"/>
              </a:rPr>
              <a:t>, </a:t>
            </a:r>
            <a:r>
              <a:rPr b="1" lang="en-US" sz="2800" spc="-1" strike="noStrike" u="sng">
                <a:solidFill>
                  <a:srgbClr val="000000"/>
                </a:solidFill>
                <a:uFillTx/>
                <a:latin typeface="Calibri"/>
                <a:ea typeface="DejaVu Sans"/>
              </a:rPr>
              <a:t>A. Sokolov</a:t>
            </a:r>
            <a:r>
              <a:rPr b="1" lang="en-US" sz="2800" spc="-1" strike="noStrike">
                <a:solidFill>
                  <a:srgbClr val="000000"/>
                </a:solidFill>
                <a:latin typeface="Calibri"/>
                <a:ea typeface="DejaVu Sans"/>
              </a:rPr>
              <a:t> </a:t>
            </a:r>
            <a:endParaRPr b="0" lang="en-US" sz="2800" spc="-1" strike="noStrike">
              <a:solidFill>
                <a:srgbClr val="000000"/>
              </a:solidFill>
              <a:latin typeface="Arial"/>
            </a:endParaRPr>
          </a:p>
        </p:txBody>
      </p:sp>
      <p:sp>
        <p:nvSpPr>
          <p:cNvPr id="440" name="TextBox 8"/>
          <p:cNvSpPr/>
          <p:nvPr/>
        </p:nvSpPr>
        <p:spPr>
          <a:xfrm>
            <a:off x="228600" y="4985280"/>
            <a:ext cx="11884680" cy="15526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i="1" lang="en-US" sz="2400" spc="-1" strike="noStrike">
                <a:solidFill>
                  <a:srgbClr val="333f4f"/>
                </a:solidFill>
                <a:latin typeface="Calibri"/>
                <a:ea typeface="DejaVu Sans"/>
              </a:rPr>
              <a:t>Budker Institute of Nuclear Physics, </a:t>
            </a:r>
            <a:endParaRPr b="0" lang="en-US" sz="2400" spc="-1" strike="noStrike">
              <a:solidFill>
                <a:srgbClr val="000000"/>
              </a:solidFill>
              <a:latin typeface="Arial"/>
            </a:endParaRPr>
          </a:p>
          <a:p>
            <a:pPr algn="ctr" defTabSz="914400">
              <a:lnSpc>
                <a:spcPct val="100000"/>
              </a:lnSpc>
            </a:pPr>
            <a:r>
              <a:rPr b="0" i="1" lang="en-US" sz="2400" spc="-1" strike="noStrike">
                <a:solidFill>
                  <a:srgbClr val="333f4f"/>
                </a:solidFill>
                <a:latin typeface="Calibri"/>
                <a:ea typeface="DejaVu Sans"/>
              </a:rPr>
              <a:t>Novosibirsk State University</a:t>
            </a:r>
            <a:endParaRPr b="0" lang="en-US" sz="2400" spc="-1" strike="noStrike">
              <a:solidFill>
                <a:srgbClr val="000000"/>
              </a:solidFill>
              <a:latin typeface="Arial"/>
            </a:endParaRPr>
          </a:p>
          <a:p>
            <a:pPr algn="ctr" defTabSz="914400">
              <a:lnSpc>
                <a:spcPct val="100000"/>
              </a:lnSpc>
            </a:pPr>
            <a:endParaRPr b="0" lang="en-US" sz="2400" spc="-1" strike="noStrike">
              <a:solidFill>
                <a:srgbClr val="000000"/>
              </a:solidFill>
              <a:latin typeface="Arial"/>
            </a:endParaRPr>
          </a:p>
          <a:p>
            <a:pPr algn="ctr" defTabSz="914400">
              <a:lnSpc>
                <a:spcPct val="100000"/>
              </a:lnSpc>
            </a:pPr>
            <a:r>
              <a:rPr b="0" i="1" lang="en-US" sz="2400" spc="-1" strike="noStrike">
                <a:solidFill>
                  <a:srgbClr val="333f4f"/>
                </a:solidFill>
                <a:latin typeface="Calibri"/>
                <a:ea typeface="DejaVu Sans"/>
              </a:rPr>
              <a:t>February 25,</a:t>
            </a:r>
            <a:r>
              <a:rPr b="0" i="1" lang="ru-RU" sz="2400" spc="-1" strike="noStrike">
                <a:solidFill>
                  <a:srgbClr val="333f4f"/>
                </a:solidFill>
                <a:latin typeface="Calibri"/>
                <a:ea typeface="DejaVu Sans"/>
              </a:rPr>
              <a:t> </a:t>
            </a:r>
            <a:r>
              <a:rPr b="0" i="1" lang="en-US" sz="2400" spc="-1" strike="noStrike">
                <a:solidFill>
                  <a:srgbClr val="333f4f"/>
                </a:solidFill>
                <a:latin typeface="Calibri"/>
                <a:ea typeface="DejaVu Sans"/>
              </a:rPr>
              <a:t>2025</a:t>
            </a:r>
            <a:endParaRPr b="0" lang="en-US" sz="2400" spc="-1" strike="noStrike">
              <a:solidFill>
                <a:srgbClr val="000000"/>
              </a:solidFill>
              <a:latin typeface="Arial"/>
            </a:endParaRPr>
          </a:p>
        </p:txBody>
      </p:sp>
      <p:pic>
        <p:nvPicPr>
          <p:cNvPr id="441" name="Picture 2" descr="The 6th international conference on particle physics and astrophysics"/>
          <p:cNvPicPr/>
          <p:nvPr/>
        </p:nvPicPr>
        <p:blipFill>
          <a:blip r:embed="rId1">
            <a:extLst>
              <a:ext uri="{BEBA8EAE-BF5A-486C-A8C5-ECC9F3942E4B}">
                <a14:imgProps xmlns:a14="http://schemas.microsoft.com/office/drawing/2010/main">
                  <a14:imgLayer r:embed="rId2">
                    <a14:imgEffect>
                      <a14:saturation sat="205000"/>
                    </a14:imgEffect>
                  </a14:imgLayer>
                </a14:imgProps>
              </a:ext>
            </a:extLst>
          </a:blip>
          <a:stretch/>
        </p:blipFill>
        <p:spPr>
          <a:xfrm>
            <a:off x="546840" y="3860640"/>
            <a:ext cx="2043000" cy="1487880"/>
          </a:xfrm>
          <a:prstGeom prst="rect">
            <a:avLst/>
          </a:prstGeom>
          <a:ln w="0">
            <a:noFill/>
          </a:ln>
        </p:spPr>
      </p:pic>
      <p:pic>
        <p:nvPicPr>
          <p:cNvPr id="442" name="Picture 4" descr="Институт ядерной физики им. Г. И. Будкера СО РАН (ИЯФ ..."/>
          <p:cNvPicPr/>
          <p:nvPr/>
        </p:nvPicPr>
        <p:blipFill>
          <a:blip r:embed="rId3"/>
          <a:stretch/>
        </p:blipFill>
        <p:spPr>
          <a:xfrm>
            <a:off x="457200" y="3447000"/>
            <a:ext cx="2198160" cy="2550600"/>
          </a:xfrm>
          <a:prstGeom prst="rect">
            <a:avLst/>
          </a:prstGeom>
          <a:ln w="0">
            <a:noFill/>
          </a:ln>
        </p:spPr>
      </p:pic>
      <p:pic>
        <p:nvPicPr>
          <p:cNvPr id="443" name="Picture 6" descr=""/>
          <p:cNvPicPr/>
          <p:nvPr/>
        </p:nvPicPr>
        <p:blipFill>
          <a:blip r:embed="rId4"/>
          <a:stretch/>
        </p:blipFill>
        <p:spPr>
          <a:xfrm>
            <a:off x="8953200" y="4572000"/>
            <a:ext cx="2933640" cy="1095840"/>
          </a:xfrm>
          <a:prstGeom prst="rect">
            <a:avLst/>
          </a:prstGeom>
          <a:ln w="0">
            <a:noFill/>
          </a:ln>
        </p:spPr>
      </p:pic>
      <p:sp>
        <p:nvSpPr>
          <p:cNvPr id="444" name="Прямоугольник 437"/>
          <p:cNvSpPr/>
          <p:nvPr/>
        </p:nvSpPr>
        <p:spPr>
          <a:xfrm>
            <a:off x="4379040" y="3519000"/>
            <a:ext cx="2213280" cy="438480"/>
          </a:xfrm>
          <a:prstGeom prst="rect">
            <a:avLst/>
          </a:prstGeom>
          <a:noFill/>
          <a:ln w="18360">
            <a:solidFill>
              <a:srgbClr val="000000"/>
            </a:solidFill>
            <a:round/>
          </a:ln>
        </p:spPr>
        <p:style>
          <a:lnRef idx="0"/>
          <a:fillRef idx="0"/>
          <a:effectRef idx="0"/>
          <a:fontRef idx="minor"/>
        </p:style>
        <p:txBody>
          <a:bodyPr lIns="99000" rIns="99000" tIns="54000" bIns="54000" anchor="ctr">
            <a:noAutofit/>
          </a:bodyPr>
          <a:p>
            <a:pPr defTabSz="914400">
              <a:lnSpc>
                <a:spcPct val="100000"/>
              </a:lnSpc>
            </a:pPr>
            <a:endParaRPr b="0" lang="en-US" sz="1800" spc="-1" strike="noStrike">
              <a:solidFill>
                <a:srgbClr val="000000"/>
              </a:solidFill>
              <a:latin typeface="Arial"/>
              <a:ea typeface="DejaVu Sans"/>
            </a:endParaRPr>
          </a:p>
        </p:txBody>
      </p:sp>
      <p:sp>
        <p:nvSpPr>
          <p:cNvPr id="445" name="Текстовое поле 438"/>
          <p:cNvSpPr/>
          <p:nvPr/>
        </p:nvSpPr>
        <p:spPr>
          <a:xfrm>
            <a:off x="1143000" y="261360"/>
            <a:ext cx="10286280" cy="13381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endParaRPr b="0" lang="en-US" sz="1800" spc="-1" strike="noStrike">
              <a:solidFill>
                <a:srgbClr val="000000"/>
              </a:solidFill>
              <a:latin typeface="Arial"/>
              <a:ea typeface="DejaVu Sans"/>
            </a:endParaRPr>
          </a:p>
        </p:txBody>
      </p:sp>
      <p:sp>
        <p:nvSpPr>
          <p:cNvPr id="446" name="Текстовое поле 1"/>
          <p:cNvSpPr/>
          <p:nvPr/>
        </p:nvSpPr>
        <p:spPr>
          <a:xfrm>
            <a:off x="1143000" y="261360"/>
            <a:ext cx="10286280" cy="1338120"/>
          </a:xfrm>
          <a:prstGeom prst="rect">
            <a:avLst/>
          </a:prstGeom>
          <a:noFill/>
          <a:ln w="0">
            <a:noFill/>
          </a:ln>
        </p:spPr>
        <p:style>
          <a:lnRef idx="0"/>
          <a:fillRef idx="0"/>
          <a:effectRef idx="0"/>
          <a:fontRef idx="minor"/>
        </p:style>
        <p:txBody>
          <a:bodyPr lIns="90000" rIns="90000" tIns="45000" bIns="45000" anchor="t">
            <a:noAutofit/>
          </a:bodyPr>
          <a:p>
            <a:pPr algn="ctr" defTabSz="914400">
              <a:lnSpc>
                <a:spcPct val="100000"/>
              </a:lnSpc>
            </a:pPr>
            <a:r>
              <a:rPr b="0" lang="en-US" sz="2400" spc="-1" strike="noStrike">
                <a:solidFill>
                  <a:srgbClr val="000000"/>
                </a:solidFill>
                <a:latin typeface="Calibri Light"/>
                <a:ea typeface="DejaVu Sans"/>
              </a:rPr>
              <a:t>2</a:t>
            </a:r>
            <a:r>
              <a:rPr b="0" lang="en-US" sz="2400" spc="-1" strike="noStrike" baseline="33000">
                <a:solidFill>
                  <a:srgbClr val="000000"/>
                </a:solidFill>
                <a:latin typeface="Calibri Light"/>
                <a:ea typeface="DejaVu Sans"/>
              </a:rPr>
              <a:t>ND</a:t>
            </a:r>
            <a:r>
              <a:rPr b="0" lang="en-US" sz="2400" spc="-1" strike="noStrike">
                <a:solidFill>
                  <a:srgbClr val="000000"/>
                </a:solidFill>
                <a:latin typeface="Calibri Light"/>
                <a:ea typeface="DejaVu Sans"/>
              </a:rPr>
              <a:t> International Workshop on</a:t>
            </a:r>
            <a:endParaRPr b="0" lang="en-US" sz="2400" spc="-1" strike="noStrike">
              <a:solidFill>
                <a:srgbClr val="000000"/>
              </a:solidFill>
              <a:latin typeface="Arial"/>
            </a:endParaRPr>
          </a:p>
          <a:p>
            <a:pPr algn="ctr" defTabSz="914400">
              <a:lnSpc>
                <a:spcPct val="100000"/>
              </a:lnSpc>
            </a:pPr>
            <a:r>
              <a:rPr b="1" lang="en-US" sz="2400" spc="-1" strike="noStrike">
                <a:solidFill>
                  <a:srgbClr val="000000"/>
                </a:solidFill>
                <a:latin typeface="Calibri Light"/>
                <a:ea typeface="DejaVu Sans"/>
              </a:rPr>
              <a:t>Detection Systems and Techniques</a:t>
            </a:r>
            <a:endParaRPr b="0" lang="en-US" sz="2400" spc="-1" strike="noStrike">
              <a:solidFill>
                <a:srgbClr val="000000"/>
              </a:solidFill>
              <a:latin typeface="Arial"/>
            </a:endParaRPr>
          </a:p>
          <a:p>
            <a:pPr algn="ctr" defTabSz="914400">
              <a:lnSpc>
                <a:spcPct val="100000"/>
              </a:lnSpc>
            </a:pPr>
            <a:r>
              <a:rPr b="0" i="1" lang="en-US" sz="2400" spc="-1" strike="noStrike">
                <a:solidFill>
                  <a:srgbClr val="000000"/>
                </a:solidFill>
                <a:latin typeface="Calibri Light"/>
                <a:ea typeface="DejaVu Sans"/>
              </a:rPr>
              <a:t>For Fundamental and Applied Physics - </a:t>
            </a:r>
            <a:r>
              <a:rPr b="1" lang="en-US" sz="2400" spc="-1" strike="noStrike">
                <a:solidFill>
                  <a:srgbClr val="000000"/>
                </a:solidFill>
                <a:latin typeface="Calibri Light"/>
                <a:ea typeface="DejaVu Sans"/>
              </a:rPr>
              <a:t>DeSyt-2025</a:t>
            </a:r>
            <a:endParaRPr b="0" lang="en-US" sz="2400" spc="-1" strike="noStrike">
              <a:solidFill>
                <a:srgbClr val="000000"/>
              </a:solidFill>
              <a:latin typeface="Arial"/>
            </a:endParaRPr>
          </a:p>
        </p:txBody>
      </p:sp>
      <p:sp>
        <p:nvSpPr>
          <p:cNvPr id="447" name="TextBox 4"/>
          <p:cNvSpPr/>
          <p:nvPr/>
        </p:nvSpPr>
        <p:spPr>
          <a:xfrm>
            <a:off x="0" y="1806120"/>
            <a:ext cx="12189600" cy="18302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spcBef>
                <a:spcPts val="1191"/>
              </a:spcBef>
              <a:spcAft>
                <a:spcPts val="992"/>
              </a:spcAft>
            </a:pPr>
            <a:r>
              <a:rPr b="1" lang="en-US" sz="3200" spc="-1" strike="noStrike" cap="all">
                <a:solidFill>
                  <a:srgbClr val="000000"/>
                </a:solidFill>
                <a:latin typeface="Calibri Light"/>
                <a:ea typeface="DejaVu Sans"/>
              </a:rPr>
              <a:t>Low-pressure TPC with GEM readout for experiments with low energy ion beams </a:t>
            </a:r>
            <a:endParaRPr b="0" lang="en-US" sz="3200" spc="-1" strike="noStrike">
              <a:solidFill>
                <a:srgbClr val="000000"/>
              </a:solidFill>
              <a:latin typeface="Arial"/>
            </a:endParaRPr>
          </a:p>
          <a:p>
            <a:pPr algn="ctr" defTabSz="914400">
              <a:lnSpc>
                <a:spcPct val="100000"/>
              </a:lnSpc>
              <a:spcBef>
                <a:spcPts val="1191"/>
              </a:spcBef>
              <a:spcAft>
                <a:spcPts val="992"/>
              </a:spcAft>
            </a:pP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33" name="Рисунок 1" descr=""/>
          <p:cNvPicPr/>
          <p:nvPr/>
        </p:nvPicPr>
        <p:blipFill>
          <a:blip r:embed="rId1"/>
          <a:stretch/>
        </p:blipFill>
        <p:spPr>
          <a:xfrm>
            <a:off x="5867280" y="1577880"/>
            <a:ext cx="5941080" cy="4065120"/>
          </a:xfrm>
          <a:prstGeom prst="rect">
            <a:avLst/>
          </a:prstGeom>
          <a:ln w="0">
            <a:noFill/>
          </a:ln>
        </p:spPr>
      </p:pic>
      <p:sp>
        <p:nvSpPr>
          <p:cNvPr id="634" name="Прямоугольник 2"/>
          <p:cNvSpPr/>
          <p:nvPr/>
        </p:nvSpPr>
        <p:spPr>
          <a:xfrm>
            <a:off x="5867280" y="5538600"/>
            <a:ext cx="5941080" cy="943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800" spc="-1" strike="noStrike">
                <a:solidFill>
                  <a:srgbClr val="000000"/>
                </a:solidFill>
                <a:latin typeface="Calibri"/>
                <a:ea typeface="DejaVu Sans"/>
              </a:rPr>
              <a:t>pulse width -&gt;  track range </a:t>
            </a:r>
            <a:endParaRPr b="0" lang="en-US" sz="2800" spc="-1" strike="noStrike">
              <a:solidFill>
                <a:srgbClr val="000000"/>
              </a:solidFill>
              <a:latin typeface="Arial"/>
            </a:endParaRPr>
          </a:p>
          <a:p>
            <a:pPr algn="ctr" defTabSz="914400">
              <a:lnSpc>
                <a:spcPct val="100000"/>
              </a:lnSpc>
            </a:pPr>
            <a:r>
              <a:rPr b="0" lang="en-US" sz="2800" spc="-1" strike="noStrike">
                <a:solidFill>
                  <a:srgbClr val="000000"/>
                </a:solidFill>
                <a:latin typeface="Calibri"/>
                <a:ea typeface="DejaVu Sans"/>
              </a:rPr>
              <a:t>pulse area -&gt; energy </a:t>
            </a:r>
            <a:endParaRPr b="0" lang="en-US" sz="2800" spc="-1" strike="noStrike">
              <a:solidFill>
                <a:srgbClr val="000000"/>
              </a:solidFill>
              <a:latin typeface="Arial"/>
            </a:endParaRPr>
          </a:p>
        </p:txBody>
      </p:sp>
      <p:sp>
        <p:nvSpPr>
          <p:cNvPr id="635" name="TextBox 29"/>
          <p:cNvSpPr/>
          <p:nvPr/>
        </p:nvSpPr>
        <p:spPr>
          <a:xfrm>
            <a:off x="5867280" y="730800"/>
            <a:ext cx="5941080" cy="8816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600" spc="-1" strike="noStrike">
                <a:solidFill>
                  <a:srgbClr val="1f4e79"/>
                </a:solidFill>
                <a:latin typeface="Calibri"/>
                <a:ea typeface="DejaVu Sans"/>
              </a:rPr>
              <a:t>Typical waveform shape of the signal from the alpha particle in low-pressure TPC</a:t>
            </a:r>
            <a:endParaRPr b="0" lang="en-US" sz="2600" spc="-1" strike="noStrike">
              <a:solidFill>
                <a:srgbClr val="000000"/>
              </a:solidFill>
              <a:latin typeface="Arial"/>
            </a:endParaRPr>
          </a:p>
        </p:txBody>
      </p:sp>
      <p:sp>
        <p:nvSpPr>
          <p:cNvPr id="636" name="TextBox 30"/>
          <p:cNvSpPr/>
          <p:nvPr/>
        </p:nvSpPr>
        <p:spPr>
          <a:xfrm>
            <a:off x="380880" y="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TPC Prototype: Principle of operation</a:t>
            </a:r>
            <a:endParaRPr b="0" lang="en-US" sz="3200" spc="-1" strike="noStrike">
              <a:solidFill>
                <a:srgbClr val="000000"/>
              </a:solidFill>
              <a:latin typeface="Arial"/>
            </a:endParaRPr>
          </a:p>
        </p:txBody>
      </p:sp>
      <p:sp>
        <p:nvSpPr>
          <p:cNvPr id="637" name="Прямая соединительная линия 7"/>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38" name="PlaceHolder 1"/>
          <p:cNvSpPr>
            <a:spLocks noGrp="1"/>
          </p:cNvSpPr>
          <p:nvPr>
            <p:ph type="sldNum" idx="155"/>
          </p:nvPr>
        </p:nvSpPr>
        <p:spPr>
          <a:xfrm>
            <a:off x="8610480" y="649296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D3AE6051-B411-4A1F-BAA6-11B8A478E990}" type="slidenum">
              <a:rPr b="1"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639" name="PlaceHolder 2"/>
          <p:cNvSpPr>
            <a:spLocks noGrp="1"/>
          </p:cNvSpPr>
          <p:nvPr>
            <p:ph type="ftr" idx="156"/>
          </p:nvPr>
        </p:nvSpPr>
        <p:spPr>
          <a:xfrm>
            <a:off x="4038480" y="6492960"/>
            <a:ext cx="4112280" cy="362520"/>
          </a:xfrm>
          <a:prstGeom prst="rect">
            <a:avLst/>
          </a:prstGeom>
          <a:noFill/>
          <a:ln w="0">
            <a:noFill/>
          </a:ln>
        </p:spPr>
        <p:txBody>
          <a:bodyPr lIns="90000" rIns="90000" tIns="45000" bIns="45000" anchor="ctr">
            <a:noAutofit/>
          </a:bodyPr>
          <a:lstStyle>
            <a:lvl1pPr indent="0" algn="ctr" defTabSz="914400">
              <a:lnSpc>
                <a:spcPct val="100000"/>
              </a:lnSpc>
              <a:buNone/>
              <a:tabLst>
                <a:tab algn="l" pos="0"/>
              </a:tabLst>
              <a:defRPr b="0" lang="en-US" sz="1200" spc="-1" strike="noStrike">
                <a:solidFill>
                  <a:srgbClr val="8b8b8b"/>
                </a:solidFill>
                <a:latin typeface="Times New Roman"/>
                <a:ea typeface="DejaVu Sans"/>
              </a:defRPr>
            </a:lvl1pPr>
          </a:lstStyle>
          <a:p>
            <a:pPr indent="0" algn="ctr" defTabSz="914400">
              <a:lnSpc>
                <a:spcPct val="100000"/>
              </a:lnSpc>
              <a:buNone/>
              <a:tabLst>
                <a:tab algn="l" pos="0"/>
              </a:tabLst>
            </a:pPr>
            <a:r>
              <a:rPr b="0" lang="en-US" sz="1200" spc="-1" strike="noStrike">
                <a:solidFill>
                  <a:srgbClr val="8b8b8b"/>
                </a:solidFill>
                <a:latin typeface="Times New Roman"/>
                <a:ea typeface="DejaVu Sans"/>
              </a:rPr>
              <a:t>PSS RAS session</a:t>
            </a:r>
            <a:endParaRPr b="0" lang="en-US" sz="1200" spc="-1" strike="noStrike">
              <a:solidFill>
                <a:srgbClr val="000000"/>
              </a:solidFill>
              <a:latin typeface="Times New Roman"/>
            </a:endParaRPr>
          </a:p>
        </p:txBody>
      </p:sp>
      <p:pic>
        <p:nvPicPr>
          <p:cNvPr id="640" name="Рисунок 13" descr=""/>
          <p:cNvPicPr/>
          <p:nvPr/>
        </p:nvPicPr>
        <p:blipFill>
          <a:blip r:embed="rId2"/>
          <a:stretch/>
        </p:blipFill>
        <p:spPr>
          <a:xfrm>
            <a:off x="380880" y="1200240"/>
            <a:ext cx="5423040" cy="4190040"/>
          </a:xfrm>
          <a:prstGeom prst="rect">
            <a:avLst/>
          </a:prstGeom>
          <a:ln w="0">
            <a:noFill/>
          </a:ln>
        </p:spPr>
      </p:pic>
      <p:sp>
        <p:nvSpPr>
          <p:cNvPr id="641" name="TextBox 14"/>
          <p:cNvSpPr/>
          <p:nvPr/>
        </p:nvSpPr>
        <p:spPr>
          <a:xfrm>
            <a:off x="380880" y="5628600"/>
            <a:ext cx="4300920" cy="943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2800" spc="-1" strike="noStrike">
                <a:solidFill>
                  <a:srgbClr val="000000"/>
                </a:solidFill>
                <a:latin typeface="Calibri"/>
                <a:ea typeface="DejaVu Sans"/>
              </a:rPr>
              <a:t>Diameter – 178 mm</a:t>
            </a:r>
            <a:endParaRPr b="0" lang="en-US" sz="2800" spc="-1" strike="noStrike">
              <a:solidFill>
                <a:srgbClr val="000000"/>
              </a:solidFill>
              <a:latin typeface="Arial"/>
            </a:endParaRPr>
          </a:p>
          <a:p>
            <a:pPr defTabSz="914400">
              <a:lnSpc>
                <a:spcPct val="100000"/>
              </a:lnSpc>
            </a:pPr>
            <a:r>
              <a:rPr b="0" lang="en-US" sz="2800" spc="-1" strike="noStrike">
                <a:solidFill>
                  <a:srgbClr val="000000"/>
                </a:solidFill>
                <a:latin typeface="Calibri"/>
                <a:ea typeface="DejaVu Sans"/>
              </a:rPr>
              <a:t>Length – 300 mm </a:t>
            </a:r>
            <a:endParaRPr b="0" lang="en-US" sz="2800" spc="-1" strike="noStrike">
              <a:solidFill>
                <a:srgbClr val="000000"/>
              </a:solidFill>
              <a:latin typeface="Arial"/>
            </a:endParaRPr>
          </a:p>
        </p:txBody>
      </p:sp>
      <p:grpSp>
        <p:nvGrpSpPr>
          <p:cNvPr id="642" name="Группа 24"/>
          <p:cNvGrpSpPr/>
          <p:nvPr/>
        </p:nvGrpSpPr>
        <p:grpSpPr>
          <a:xfrm>
            <a:off x="2082600" y="1097280"/>
            <a:ext cx="3805560" cy="2060280"/>
            <a:chOff x="2082600" y="1097280"/>
            <a:chExt cx="3805560" cy="2060280"/>
          </a:xfrm>
        </p:grpSpPr>
        <p:sp>
          <p:nvSpPr>
            <p:cNvPr id="643" name="Прямая соединительная линия 5"/>
            <p:cNvSpPr/>
            <p:nvPr/>
          </p:nvSpPr>
          <p:spPr>
            <a:xfrm>
              <a:off x="3647880" y="2252880"/>
              <a:ext cx="1791360" cy="36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44" name="Прямая соединительная линия 15"/>
            <p:cNvSpPr/>
            <p:nvPr/>
          </p:nvSpPr>
          <p:spPr>
            <a:xfrm>
              <a:off x="3637800" y="3157200"/>
              <a:ext cx="1791000" cy="36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45" name="Прямая со стрелкой 11"/>
            <p:cNvSpPr/>
            <p:nvPr/>
          </p:nvSpPr>
          <p:spPr>
            <a:xfrm>
              <a:off x="5429160" y="2252880"/>
              <a:ext cx="360" cy="901800"/>
            </a:xfrm>
            <a:custGeom>
              <a:avLst/>
              <a:gdLst>
                <a:gd name="textAreaLeft" fmla="*/ 0 w 360"/>
                <a:gd name="textAreaRight" fmla="*/ 5760 w 360"/>
                <a:gd name="textAreaTop" fmla="*/ 0 h 901800"/>
                <a:gd name="textAreaBottom" fmla="*/ 903240 h 901800"/>
              </a:gdLst>
              <a:ahLst/>
              <a:rect l="textAreaLeft" t="textAreaTop" r="textAreaRight" b="textAreaBottom"/>
              <a:pathLst>
                <a:path w="21600" h="21600">
                  <a:moveTo>
                    <a:pt x="0" y="0"/>
                  </a:moveTo>
                  <a:lnTo>
                    <a:pt x="21600" y="21600"/>
                  </a:lnTo>
                </a:path>
              </a:pathLst>
            </a:custGeom>
            <a:noFill/>
            <a:ln w="15875">
              <a:solidFill>
                <a:srgbClr val="ff0000"/>
              </a:solidFill>
              <a:headEnd len="med" type="triangle" w="me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46" name="TextBox 16"/>
            <p:cNvSpPr/>
            <p:nvPr/>
          </p:nvSpPr>
          <p:spPr>
            <a:xfrm>
              <a:off x="5361120" y="2478960"/>
              <a:ext cx="5270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ff0000"/>
                  </a:solidFill>
                  <a:latin typeface="Calibri"/>
                  <a:ea typeface="DejaVu Sans"/>
                </a:rPr>
                <a:t>178</a:t>
              </a:r>
              <a:endParaRPr b="0" lang="en-US" sz="1800" spc="-1" strike="noStrike">
                <a:solidFill>
                  <a:srgbClr val="000000"/>
                </a:solidFill>
                <a:latin typeface="Arial"/>
              </a:endParaRPr>
            </a:p>
          </p:txBody>
        </p:sp>
        <p:sp>
          <p:nvSpPr>
            <p:cNvPr id="647" name="Прямая соединительная линия 18"/>
            <p:cNvSpPr/>
            <p:nvPr/>
          </p:nvSpPr>
          <p:spPr>
            <a:xfrm flipV="1">
              <a:off x="2082600" y="1097280"/>
              <a:ext cx="360" cy="115560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48" name="Прямая соединительная линия 22"/>
            <p:cNvSpPr/>
            <p:nvPr/>
          </p:nvSpPr>
          <p:spPr>
            <a:xfrm flipV="1">
              <a:off x="3637800" y="1097280"/>
              <a:ext cx="360" cy="115560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49" name="Прямая со стрелкой 21"/>
            <p:cNvSpPr/>
            <p:nvPr/>
          </p:nvSpPr>
          <p:spPr>
            <a:xfrm>
              <a:off x="2082960" y="1097280"/>
              <a:ext cx="1552680" cy="360"/>
            </a:xfrm>
            <a:custGeom>
              <a:avLst/>
              <a:gdLst>
                <a:gd name="textAreaLeft" fmla="*/ 0 w 1552680"/>
                <a:gd name="textAreaRight" fmla="*/ 1554120 w 1552680"/>
                <a:gd name="textAreaTop" fmla="*/ 0 h 360"/>
                <a:gd name="textAreaBottom" fmla="*/ 5760 h 360"/>
              </a:gdLst>
              <a:ahLst/>
              <a:rect l="textAreaLeft" t="textAreaTop" r="textAreaRight" b="textAreaBottom"/>
              <a:pathLst>
                <a:path w="21600" h="21600">
                  <a:moveTo>
                    <a:pt x="0" y="0"/>
                  </a:moveTo>
                  <a:lnTo>
                    <a:pt x="21600" y="21600"/>
                  </a:lnTo>
                </a:path>
              </a:pathLst>
            </a:custGeom>
            <a:noFill/>
            <a:ln w="15875">
              <a:solidFill>
                <a:srgbClr val="ff0000"/>
              </a:solidFill>
              <a:headEnd len="med" type="triangle" w="med"/>
              <a:tailEnd len="med" type="triangle" w="med"/>
            </a:ln>
          </p:spPr>
          <p:style>
            <a:lnRef idx="1">
              <a:schemeClr val="accent1"/>
            </a:lnRef>
            <a:fillRef idx="0">
              <a:schemeClr val="accent1"/>
            </a:fillRef>
            <a:effectRef idx="0">
              <a:schemeClr val="accent1"/>
            </a:effectRef>
            <a:fontRef idx="minor"/>
          </p:style>
          <p:txBody>
            <a:bodyPr lIns="90000" rIns="90000" tIns="-44280" bIns="-44280" anchor="t">
              <a:noAutofit/>
            </a:bodyPr>
            <a:p>
              <a:pPr defTabSz="914400">
                <a:lnSpc>
                  <a:spcPct val="100000"/>
                </a:lnSpc>
              </a:pPr>
              <a:endParaRPr b="0" lang="en-US" sz="1800" spc="-1" strike="noStrike">
                <a:solidFill>
                  <a:srgbClr val="000000"/>
                </a:solidFill>
                <a:latin typeface="Arial"/>
                <a:ea typeface="DejaVu Sans"/>
              </a:endParaRPr>
            </a:p>
          </p:txBody>
        </p:sp>
        <p:sp>
          <p:nvSpPr>
            <p:cNvPr id="650" name="TextBox 23"/>
            <p:cNvSpPr/>
            <p:nvPr/>
          </p:nvSpPr>
          <p:spPr>
            <a:xfrm>
              <a:off x="2595960" y="1097280"/>
              <a:ext cx="5270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ff0000"/>
                  </a:solidFill>
                  <a:latin typeface="Calibri"/>
                  <a:ea typeface="DejaVu Sans"/>
                </a:rPr>
                <a:t>300</a:t>
              </a:r>
              <a:endParaRPr b="0" lang="en-US" sz="1800" spc="-1" strike="noStrike">
                <a:solidFill>
                  <a:srgbClr val="000000"/>
                </a:solidFill>
                <a:latin typeface="Arial"/>
              </a:endParaRPr>
            </a:p>
          </p:txBody>
        </p:sp>
      </p:grpSp>
      <p:grpSp>
        <p:nvGrpSpPr>
          <p:cNvPr id="651" name="Группа 36"/>
          <p:cNvGrpSpPr/>
          <p:nvPr/>
        </p:nvGrpSpPr>
        <p:grpSpPr>
          <a:xfrm>
            <a:off x="3619440" y="2705040"/>
            <a:ext cx="1546920" cy="2393280"/>
            <a:chOff x="3619440" y="2705040"/>
            <a:chExt cx="1546920" cy="2393280"/>
          </a:xfrm>
        </p:grpSpPr>
        <p:sp>
          <p:nvSpPr>
            <p:cNvPr id="652" name="Прямая со стрелкой 28"/>
            <p:cNvSpPr/>
            <p:nvPr/>
          </p:nvSpPr>
          <p:spPr>
            <a:xfrm>
              <a:off x="3619440" y="2730240"/>
              <a:ext cx="809640" cy="1773000"/>
            </a:xfrm>
            <a:custGeom>
              <a:avLst/>
              <a:gdLst>
                <a:gd name="textAreaLeft" fmla="*/ 0 w 809640"/>
                <a:gd name="textAreaRight" fmla="*/ 811080 w 809640"/>
                <a:gd name="textAreaTop" fmla="*/ 0 h 1773000"/>
                <a:gd name="textAreaBottom" fmla="*/ 1774440 h 1773000"/>
              </a:gdLst>
              <a:ahLst/>
              <a:rect l="textAreaLeft" t="textAreaTop" r="textAreaRight" b="textAreaBottom"/>
              <a:pathLst>
                <a:path w="21600" h="21600">
                  <a:moveTo>
                    <a:pt x="0" y="0"/>
                  </a:moveTo>
                  <a:lnTo>
                    <a:pt x="21600" y="21600"/>
                  </a:lnTo>
                </a:path>
              </a:pathLst>
            </a:custGeom>
            <a:noFill/>
            <a:ln w="15875">
              <a:solidFill>
                <a:srgbClr val="ff0000"/>
              </a:solidFill>
              <a:headEnd len="med" type="arrow" w="lg"/>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53" name="Прямая со стрелкой 31"/>
            <p:cNvSpPr/>
            <p:nvPr/>
          </p:nvSpPr>
          <p:spPr>
            <a:xfrm flipH="1">
              <a:off x="4424760" y="2705040"/>
              <a:ext cx="365400" cy="1821600"/>
            </a:xfrm>
            <a:custGeom>
              <a:avLst/>
              <a:gdLst>
                <a:gd name="textAreaLeft" fmla="*/ 720 w 365400"/>
                <a:gd name="textAreaRight" fmla="*/ 367560 w 365400"/>
                <a:gd name="textAreaTop" fmla="*/ 0 h 1821600"/>
                <a:gd name="textAreaBottom" fmla="*/ 1823040 h 1821600"/>
              </a:gdLst>
              <a:ahLst/>
              <a:rect l="textAreaLeft" t="textAreaTop" r="textAreaRight" b="textAreaBottom"/>
              <a:pathLst>
                <a:path w="21600" h="21600">
                  <a:moveTo>
                    <a:pt x="0" y="0"/>
                  </a:moveTo>
                  <a:lnTo>
                    <a:pt x="21600" y="21600"/>
                  </a:lnTo>
                </a:path>
              </a:pathLst>
            </a:custGeom>
            <a:noFill/>
            <a:ln w="15875">
              <a:solidFill>
                <a:srgbClr val="ff0000"/>
              </a:solidFill>
              <a:headEnd len="med" type="arrow" w="lg"/>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54" name="TextBox 35"/>
            <p:cNvSpPr/>
            <p:nvPr/>
          </p:nvSpPr>
          <p:spPr>
            <a:xfrm>
              <a:off x="4369680" y="4460040"/>
              <a:ext cx="796680" cy="63828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baseline="30000">
                  <a:solidFill>
                    <a:srgbClr val="ff0000"/>
                  </a:solidFill>
                  <a:latin typeface="Calibri"/>
                  <a:ea typeface="DejaVu Sans"/>
                </a:rPr>
                <a:t>226</a:t>
              </a:r>
              <a:r>
                <a:rPr b="0" lang="en-US" sz="1800" spc="-1" strike="noStrike">
                  <a:solidFill>
                    <a:srgbClr val="ff0000"/>
                  </a:solidFill>
                  <a:latin typeface="Calibri"/>
                  <a:ea typeface="DejaVu Sans"/>
                </a:rPr>
                <a:t>Ra</a:t>
              </a:r>
              <a:endParaRPr b="0" lang="en-US" sz="1800" spc="-1" strike="noStrike">
                <a:solidFill>
                  <a:srgbClr val="000000"/>
                </a:solidFill>
                <a:latin typeface="Arial"/>
              </a:endParaRPr>
            </a:p>
            <a:p>
              <a:pPr algn="ctr" defTabSz="914400">
                <a:lnSpc>
                  <a:spcPct val="100000"/>
                </a:lnSpc>
              </a:pPr>
              <a:r>
                <a:rPr b="0" lang="en-US" sz="1800" spc="-1" strike="noStrike">
                  <a:solidFill>
                    <a:srgbClr val="ff0000"/>
                  </a:solidFill>
                  <a:latin typeface="Calibri"/>
                  <a:ea typeface="DejaVu Sans"/>
                </a:rPr>
                <a:t>source</a:t>
              </a:r>
              <a:endParaRPr b="0" lang="en-US" sz="1800" spc="-1" strike="noStrike">
                <a:solidFill>
                  <a:srgbClr val="000000"/>
                </a:solidFill>
                <a:latin typeface="Arial"/>
              </a:endParaRPr>
            </a:p>
          </p:txBody>
        </p:sp>
      </p:gr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childTnLst>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6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xit" presetID="1">
                                  <p:stCondLst>
                                    <p:cond delay="0"/>
                                  </p:stCondLst>
                                  <p:childTnLst>
                                    <p:set>
                                      <p:cBhvr>
                                        <p:cTn id="18" dur="1" fill="hold">
                                          <p:stCondLst>
                                            <p:cond delay="0"/>
                                          </p:stCondLst>
                                        </p:cTn>
                                        <p:tgtEl>
                                          <p:spTgt spid="642"/>
                                        </p:tgtEl>
                                        <p:attrNameLst>
                                          <p:attrName>style.visibility</p:attrName>
                                        </p:attrNameLst>
                                      </p:cBhvr>
                                      <p:to>
                                        <p:strVal val="hidden"/>
                                      </p:to>
                                    </p:set>
                                  </p:childTnLst>
                                </p:cTn>
                              </p:par>
                              <p:par>
                                <p:cTn id="19" nodeType="withEffect" fill="hold" presetClass="entr" presetID="1">
                                  <p:stCondLst>
                                    <p:cond delay="0"/>
                                  </p:stCondLst>
                                  <p:childTnLst>
                                    <p:set>
                                      <p:cBhvr>
                                        <p:cTn id="20"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PlaceHolder 4"/>
          <p:cNvSpPr/>
          <p:nvPr/>
        </p:nvSpPr>
        <p:spPr>
          <a:xfrm>
            <a:off x="380880" y="-81000"/>
            <a:ext cx="10513080" cy="772920"/>
          </a:xfrm>
          <a:prstGeom prst="rect">
            <a:avLst/>
          </a:prstGeom>
          <a:noFill/>
          <a:ln w="0">
            <a:noFill/>
          </a:ln>
        </p:spPr>
        <p:style>
          <a:lnRef idx="0"/>
          <a:fillRef idx="0"/>
          <a:effectRef idx="0"/>
          <a:fontRef idx="minor"/>
        </p:style>
        <p:txBody>
          <a:bodyPr lIns="90000" rIns="90000" tIns="45000" bIns="45000" anchor="ctr">
            <a:normAutofit/>
          </a:bodyPr>
          <a:p>
            <a:pPr defTabSz="914400">
              <a:lnSpc>
                <a:spcPct val="90000"/>
              </a:lnSpc>
              <a:tabLst>
                <a:tab algn="l" pos="0"/>
              </a:tabLst>
            </a:pPr>
            <a:r>
              <a:rPr b="0" lang="en-US" sz="3200" spc="-1" strike="noStrike">
                <a:solidFill>
                  <a:srgbClr val="000000"/>
                </a:solidFill>
                <a:latin typeface="Calibri Light"/>
                <a:ea typeface="DejaVu Sans"/>
              </a:rPr>
              <a:t>Test installation</a:t>
            </a:r>
            <a:endParaRPr b="0" lang="en-US" sz="3200" spc="-1" strike="noStrike">
              <a:solidFill>
                <a:srgbClr val="000000"/>
              </a:solidFill>
              <a:latin typeface="Arial"/>
            </a:endParaRPr>
          </a:p>
        </p:txBody>
      </p:sp>
      <p:pic>
        <p:nvPicPr>
          <p:cNvPr id="656" name="Picture 3" descr="D:\R&amp;D\CryoSetup\SetupPhoto\210407\t2.jpg"/>
          <p:cNvPicPr/>
          <p:nvPr/>
        </p:nvPicPr>
        <p:blipFill>
          <a:blip r:embed="rId1"/>
          <a:stretch/>
        </p:blipFill>
        <p:spPr>
          <a:xfrm>
            <a:off x="2331720" y="843120"/>
            <a:ext cx="8016480" cy="5554800"/>
          </a:xfrm>
          <a:prstGeom prst="rect">
            <a:avLst/>
          </a:prstGeom>
          <a:ln w="0">
            <a:noFill/>
          </a:ln>
        </p:spPr>
      </p:pic>
      <p:sp>
        <p:nvSpPr>
          <p:cNvPr id="657" name="Прямая соединительная линия 1"/>
          <p:cNvSpPr/>
          <p:nvPr/>
        </p:nvSpPr>
        <p:spPr>
          <a:xfrm>
            <a:off x="380880" y="64044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58" name="PlaceHolder 5"/>
          <p:cNvSpPr/>
          <p:nvPr/>
        </p:nvSpPr>
        <p:spPr>
          <a:xfrm>
            <a:off x="380880" y="-81000"/>
            <a:ext cx="10513080" cy="772920"/>
          </a:xfrm>
          <a:prstGeom prst="rect">
            <a:avLst/>
          </a:prstGeom>
          <a:noFill/>
          <a:ln w="0">
            <a:noFill/>
          </a:ln>
        </p:spPr>
        <p:style>
          <a:lnRef idx="0"/>
          <a:fillRef idx="0"/>
          <a:effectRef idx="0"/>
          <a:fontRef idx="minor"/>
        </p:style>
        <p:txBody>
          <a:bodyPr lIns="90000" rIns="90000" tIns="45000" bIns="45000" anchor="ctr">
            <a:normAutofit/>
          </a:bodyPr>
          <a:p>
            <a:pPr defTabSz="914400">
              <a:lnSpc>
                <a:spcPct val="90000"/>
              </a:lnSpc>
              <a:tabLst>
                <a:tab algn="l" pos="0"/>
              </a:tabLst>
            </a:pPr>
            <a:r>
              <a:rPr b="0" lang="en-US" sz="3200" spc="-1" strike="noStrike">
                <a:solidFill>
                  <a:srgbClr val="000000"/>
                </a:solidFill>
                <a:latin typeface="Calibri Light"/>
                <a:ea typeface="DejaVu Sans"/>
              </a:rPr>
              <a:t>Test installation</a:t>
            </a:r>
            <a:endParaRPr b="0" lang="en-US" sz="3200" spc="-1" strike="noStrike">
              <a:solidFill>
                <a:srgbClr val="000000"/>
              </a:solidFill>
              <a:latin typeface="Arial"/>
            </a:endParaRPr>
          </a:p>
        </p:txBody>
      </p:sp>
      <p:pic>
        <p:nvPicPr>
          <p:cNvPr id="659" name="Picture 1" descr="D:\R&amp;D\CryoSetup\SetupPhoto\210407\t2.jpg"/>
          <p:cNvPicPr/>
          <p:nvPr/>
        </p:nvPicPr>
        <p:blipFill>
          <a:blip r:embed="rId2"/>
          <a:stretch/>
        </p:blipFill>
        <p:spPr>
          <a:xfrm>
            <a:off x="2331720" y="843120"/>
            <a:ext cx="8016480" cy="5554800"/>
          </a:xfrm>
          <a:prstGeom prst="rect">
            <a:avLst/>
          </a:prstGeom>
          <a:ln w="0">
            <a:noFill/>
          </a:ln>
        </p:spPr>
      </p:pic>
      <p:sp>
        <p:nvSpPr>
          <p:cNvPr id="660" name="Прямая соединительная линия 2"/>
          <p:cNvSpPr/>
          <p:nvPr/>
        </p:nvSpPr>
        <p:spPr>
          <a:xfrm>
            <a:off x="380880" y="64044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61" name="PlaceHolder 6"/>
          <p:cNvSpPr/>
          <p:nvPr/>
        </p:nvSpPr>
        <p:spPr>
          <a:xfrm>
            <a:off x="380880" y="-81000"/>
            <a:ext cx="10513080" cy="772920"/>
          </a:xfrm>
          <a:prstGeom prst="rect">
            <a:avLst/>
          </a:prstGeom>
          <a:noFill/>
          <a:ln w="0">
            <a:noFill/>
          </a:ln>
        </p:spPr>
        <p:style>
          <a:lnRef idx="0"/>
          <a:fillRef idx="0"/>
          <a:effectRef idx="0"/>
          <a:fontRef idx="minor"/>
        </p:style>
        <p:txBody>
          <a:bodyPr lIns="90000" rIns="90000" tIns="45000" bIns="45000" anchor="ctr">
            <a:normAutofit/>
          </a:bodyPr>
          <a:p>
            <a:pPr defTabSz="914400">
              <a:lnSpc>
                <a:spcPct val="90000"/>
              </a:lnSpc>
              <a:tabLst>
                <a:tab algn="l" pos="0"/>
              </a:tabLst>
            </a:pPr>
            <a:r>
              <a:rPr b="0" lang="en-US" sz="3200" spc="-1" strike="noStrike">
                <a:solidFill>
                  <a:srgbClr val="000000"/>
                </a:solidFill>
                <a:latin typeface="Calibri Light"/>
                <a:ea typeface="DejaVu Sans"/>
              </a:rPr>
              <a:t>Test installation</a:t>
            </a:r>
            <a:endParaRPr b="0" lang="en-US" sz="3200" spc="-1" strike="noStrike">
              <a:solidFill>
                <a:srgbClr val="000000"/>
              </a:solidFill>
              <a:latin typeface="Arial"/>
            </a:endParaRPr>
          </a:p>
        </p:txBody>
      </p:sp>
      <p:pic>
        <p:nvPicPr>
          <p:cNvPr id="662" name="Picture 5" descr="D:\R&amp;D\CryoSetup\SetupPhoto\210407\t2.jpg"/>
          <p:cNvPicPr/>
          <p:nvPr/>
        </p:nvPicPr>
        <p:blipFill>
          <a:blip r:embed="rId3"/>
          <a:stretch/>
        </p:blipFill>
        <p:spPr>
          <a:xfrm>
            <a:off x="2331720" y="843120"/>
            <a:ext cx="8016480" cy="5554800"/>
          </a:xfrm>
          <a:prstGeom prst="rect">
            <a:avLst/>
          </a:prstGeom>
          <a:ln w="0">
            <a:noFill/>
          </a:ln>
        </p:spPr>
      </p:pic>
      <p:sp>
        <p:nvSpPr>
          <p:cNvPr id="663" name="Прямая соединительная линия 10"/>
          <p:cNvSpPr/>
          <p:nvPr/>
        </p:nvSpPr>
        <p:spPr>
          <a:xfrm>
            <a:off x="380880" y="64044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64" name="PlaceHolder 7"/>
          <p:cNvSpPr/>
          <p:nvPr/>
        </p:nvSpPr>
        <p:spPr>
          <a:xfrm>
            <a:off x="380880" y="-81000"/>
            <a:ext cx="10513080" cy="772920"/>
          </a:xfrm>
          <a:prstGeom prst="rect">
            <a:avLst/>
          </a:prstGeom>
          <a:noFill/>
          <a:ln w="0">
            <a:noFill/>
          </a:ln>
        </p:spPr>
        <p:style>
          <a:lnRef idx="0"/>
          <a:fillRef idx="0"/>
          <a:effectRef idx="0"/>
          <a:fontRef idx="minor"/>
        </p:style>
        <p:txBody>
          <a:bodyPr lIns="90000" rIns="90000" tIns="45000" bIns="45000" anchor="ctr">
            <a:normAutofit/>
          </a:bodyPr>
          <a:p>
            <a:pPr defTabSz="914400">
              <a:lnSpc>
                <a:spcPct val="90000"/>
              </a:lnSpc>
              <a:tabLst>
                <a:tab algn="l" pos="0"/>
              </a:tabLst>
            </a:pPr>
            <a:r>
              <a:rPr b="0" lang="en-US" sz="3200" spc="-1" strike="noStrike">
                <a:solidFill>
                  <a:srgbClr val="000000"/>
                </a:solidFill>
                <a:latin typeface="Calibri Light"/>
                <a:ea typeface="DejaVu Sans"/>
              </a:rPr>
              <a:t>Test installation</a:t>
            </a:r>
            <a:endParaRPr b="0" lang="en-US" sz="3200" spc="-1" strike="noStrike">
              <a:solidFill>
                <a:srgbClr val="000000"/>
              </a:solidFill>
              <a:latin typeface="Arial"/>
            </a:endParaRPr>
          </a:p>
        </p:txBody>
      </p:sp>
      <p:pic>
        <p:nvPicPr>
          <p:cNvPr id="665" name="Picture 7" descr="D:\R&amp;D\CryoSetup\SetupPhoto\210407\t2.jpg"/>
          <p:cNvPicPr/>
          <p:nvPr/>
        </p:nvPicPr>
        <p:blipFill>
          <a:blip r:embed="rId4"/>
          <a:stretch/>
        </p:blipFill>
        <p:spPr>
          <a:xfrm>
            <a:off x="2331720" y="843120"/>
            <a:ext cx="8016480" cy="5554800"/>
          </a:xfrm>
          <a:prstGeom prst="rect">
            <a:avLst/>
          </a:prstGeom>
          <a:ln w="0">
            <a:noFill/>
          </a:ln>
        </p:spPr>
      </p:pic>
      <p:sp>
        <p:nvSpPr>
          <p:cNvPr id="666" name="Прямая соединительная линия 16"/>
          <p:cNvSpPr/>
          <p:nvPr/>
        </p:nvSpPr>
        <p:spPr>
          <a:xfrm>
            <a:off x="380880" y="64044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TextBox 5"/>
          <p:cNvSpPr/>
          <p:nvPr/>
        </p:nvSpPr>
        <p:spPr>
          <a:xfrm>
            <a:off x="380880" y="0"/>
            <a:ext cx="1142748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The measurement of track ranges</a:t>
            </a:r>
            <a:endParaRPr b="0" lang="en-US" sz="3200" spc="-1" strike="noStrike">
              <a:solidFill>
                <a:srgbClr val="000000"/>
              </a:solidFill>
              <a:latin typeface="Arial"/>
            </a:endParaRPr>
          </a:p>
        </p:txBody>
      </p:sp>
      <p:sp>
        <p:nvSpPr>
          <p:cNvPr id="668" name="TextBox 3"/>
          <p:cNvSpPr/>
          <p:nvPr/>
        </p:nvSpPr>
        <p:spPr>
          <a:xfrm>
            <a:off x="380880" y="695520"/>
            <a:ext cx="2712240" cy="3107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rgbClr val="333f4f"/>
                </a:solidFill>
                <a:latin typeface="Calibri"/>
                <a:ea typeface="DejaVu Sans"/>
              </a:rPr>
              <a:t>The alpha-particle source</a:t>
            </a:r>
            <a:r>
              <a:rPr b="1" lang="ru-RU" sz="1800" spc="-1" strike="noStrike">
                <a:solidFill>
                  <a:srgbClr val="333f4f"/>
                </a:solidFill>
                <a:latin typeface="Calibri"/>
                <a:ea typeface="DejaVu Sans"/>
              </a:rPr>
              <a:t>  </a:t>
            </a:r>
            <a:r>
              <a:rPr b="1" lang="ru-RU" sz="1800" spc="-1" strike="noStrike">
                <a:solidFill>
                  <a:srgbClr val="333f4f"/>
                </a:solidFill>
                <a:latin typeface="Calibri"/>
                <a:ea typeface="Cambria Math"/>
              </a:rPr>
              <a:t> </a:t>
            </a:r>
            <a:endParaRPr b="0" lang="en-US" sz="1800" spc="-1" strike="noStrike">
              <a:solidFill>
                <a:srgbClr val="000000"/>
              </a:solidFill>
              <a:latin typeface="Arial"/>
            </a:endParaRPr>
          </a:p>
          <a:p>
            <a:pPr defTabSz="914400">
              <a:lnSpc>
                <a:spcPct val="100000"/>
              </a:lnSpc>
            </a:pPr>
            <a:r>
              <a:rPr b="1" lang="ru-RU" sz="1800" spc="-1" strike="noStrike" baseline="30000">
                <a:solidFill>
                  <a:srgbClr val="333f4f"/>
                </a:solidFill>
                <a:latin typeface="Calibri"/>
                <a:ea typeface="Cambria Math"/>
              </a:rPr>
              <a:t>226</a:t>
            </a:r>
            <a:r>
              <a:rPr b="1" lang="en-US" sz="1800" spc="-1" strike="noStrike">
                <a:solidFill>
                  <a:srgbClr val="333f4f"/>
                </a:solidFill>
                <a:latin typeface="Calibri"/>
                <a:ea typeface="Cambria Math"/>
              </a:rPr>
              <a:t>Ra</a:t>
            </a: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r>
              <a:rPr b="1" lang="en-US" sz="1800" spc="-1" strike="noStrike">
                <a:solidFill>
                  <a:srgbClr val="333f4f"/>
                </a:solidFill>
                <a:latin typeface="Calibri"/>
                <a:ea typeface="Cambria Math"/>
              </a:rPr>
              <a:t>Pressure = 50 Torr</a:t>
            </a:r>
            <a:endParaRPr b="0" lang="en-US" sz="1800" spc="-1" strike="noStrike">
              <a:solidFill>
                <a:srgbClr val="000000"/>
              </a:solidFill>
              <a:latin typeface="Arial"/>
            </a:endParaRPr>
          </a:p>
          <a:p>
            <a:pPr defTabSz="914400">
              <a:lnSpc>
                <a:spcPct val="100000"/>
              </a:lnSpc>
            </a:pPr>
            <a:r>
              <a:rPr b="1" lang="en-US" sz="1800" spc="-1" strike="noStrike">
                <a:solidFill>
                  <a:srgbClr val="333f4f"/>
                </a:solidFill>
                <a:latin typeface="Calibri"/>
                <a:ea typeface="Cambria Math"/>
              </a:rPr>
              <a:t>Gain = 225</a:t>
            </a:r>
            <a:endParaRPr b="0" lang="en-US" sz="1800" spc="-1" strike="noStrike">
              <a:solidFill>
                <a:srgbClr val="000000"/>
              </a:solidFill>
              <a:latin typeface="Arial"/>
            </a:endParaRPr>
          </a:p>
          <a:p>
            <a:pPr defTabSz="914400">
              <a:lnSpc>
                <a:spcPct val="100000"/>
              </a:lnSpc>
            </a:pPr>
            <a:r>
              <a:rPr b="1" lang="en-US" sz="1800" spc="-1" strike="noStrike">
                <a:solidFill>
                  <a:srgbClr val="333f4f"/>
                </a:solidFill>
                <a:latin typeface="Calibri"/>
                <a:ea typeface="Cambria Math"/>
              </a:rPr>
              <a:t>Shaping time = 200 ns</a:t>
            </a:r>
            <a:r>
              <a:rPr b="1" lang="en-US" sz="1800" spc="-1" strike="noStrike">
                <a:solidFill>
                  <a:srgbClr val="333f4f"/>
                </a:solidFill>
                <a:latin typeface="Calibri"/>
                <a:ea typeface="Cambria Math"/>
              </a:rPr>
              <a:t>	</a:t>
            </a:r>
            <a:endParaRPr b="0" lang="en-US" sz="1800" spc="-1" strike="noStrike">
              <a:solidFill>
                <a:srgbClr val="000000"/>
              </a:solidFill>
              <a:latin typeface="Arial"/>
            </a:endParaRPr>
          </a:p>
        </p:txBody>
      </p:sp>
      <p:sp>
        <p:nvSpPr>
          <p:cNvPr id="669" name="TextBox 12"/>
          <p:cNvSpPr/>
          <p:nvPr/>
        </p:nvSpPr>
        <p:spPr>
          <a:xfrm>
            <a:off x="380880" y="4012200"/>
            <a:ext cx="6855480" cy="2224080"/>
          </a:xfrm>
          <a:prstGeom prst="rect">
            <a:avLst/>
          </a:prstGeom>
          <a:solidFill>
            <a:srgbClr val="ffffff"/>
          </a:solidFill>
          <a:ln>
            <a:solidFill>
              <a:srgbClr val="4472c4"/>
            </a:solidFill>
          </a:ln>
          <a:effectLst>
            <a:glow rad="63360">
              <a:srgbClr val="1465f4">
                <a:alpha val="40000"/>
              </a:srgbClr>
            </a:glow>
          </a:effectLst>
        </p:spPr>
        <p:style>
          <a:lnRef idx="2">
            <a:schemeClr val="accent5"/>
          </a:lnRef>
          <a:fillRef idx="1">
            <a:schemeClr val="lt1"/>
          </a:fillRef>
          <a:effectRef idx="0">
            <a:schemeClr val="accent5"/>
          </a:effectRef>
          <a:fontRef idx="minor"/>
        </p:style>
        <p:txBody>
          <a:bodyPr lIns="90000" rIns="90000" tIns="45000" bIns="45000" anchor="t">
            <a:spAutoFit/>
          </a:bodyPr>
          <a:p>
            <a:pPr algn="just" defTabSz="914400">
              <a:lnSpc>
                <a:spcPct val="100000"/>
              </a:lnSpc>
            </a:pPr>
            <a:r>
              <a:rPr b="0" lang="en-US" sz="2000" spc="-1" strike="noStrike">
                <a:solidFill>
                  <a:srgbClr val="000000"/>
                </a:solidFill>
                <a:latin typeface="Calibri"/>
                <a:ea typeface="DejaVu Sans"/>
              </a:rPr>
              <a:t>2D plot of pulse width versus pulse area and their axis projection spectra for alpha particles from </a:t>
            </a:r>
            <a:r>
              <a:rPr b="0" lang="en-US" sz="2000" spc="-1" strike="noStrike" baseline="30000">
                <a:solidFill>
                  <a:srgbClr val="000000"/>
                </a:solidFill>
                <a:latin typeface="Calibri"/>
                <a:ea typeface="DejaVu Sans"/>
              </a:rPr>
              <a:t>226</a:t>
            </a:r>
            <a:r>
              <a:rPr b="0" lang="en-US" sz="2000" spc="-1" strike="noStrike">
                <a:solidFill>
                  <a:srgbClr val="000000"/>
                </a:solidFill>
                <a:latin typeface="Calibri"/>
                <a:ea typeface="DejaVu Sans"/>
              </a:rPr>
              <a:t>Ra (4.8, 5.3, 5.6, 6.0 and 7.7 MeV) source, measured in low-pressure TPC in Isobutane at 50 Torr and GEM gain of 320. The peaks of 5.3 and 5.6 MeV had the same track length’s difference as the </a:t>
            </a:r>
            <a:r>
              <a:rPr b="0" lang="en-US" sz="2000" spc="-1" strike="noStrike" baseline="33000">
                <a:solidFill>
                  <a:srgbClr val="000000"/>
                </a:solidFill>
                <a:latin typeface="Calibri"/>
                <a:ea typeface="DejaVu Sans"/>
              </a:rPr>
              <a:t>10</a:t>
            </a:r>
            <a:r>
              <a:rPr b="0" lang="en-US" sz="2000" spc="-1" strike="noStrike">
                <a:solidFill>
                  <a:srgbClr val="000000"/>
                </a:solidFill>
                <a:latin typeface="Calibri"/>
                <a:ea typeface="DejaVu Sans"/>
              </a:rPr>
              <a:t>B and </a:t>
            </a:r>
            <a:r>
              <a:rPr b="0" lang="en-US" sz="2000" spc="-1" strike="noStrike" baseline="33000">
                <a:solidFill>
                  <a:srgbClr val="000000"/>
                </a:solidFill>
                <a:latin typeface="Calibri"/>
                <a:ea typeface="DejaVu Sans"/>
              </a:rPr>
              <a:t>10</a:t>
            </a:r>
            <a:r>
              <a:rPr b="0" lang="en-US" sz="2000" spc="-1" strike="noStrike">
                <a:solidFill>
                  <a:srgbClr val="000000"/>
                </a:solidFill>
                <a:latin typeface="Calibri"/>
                <a:ea typeface="DejaVu Sans"/>
              </a:rPr>
              <a:t>Be ions. </a:t>
            </a:r>
            <a:r>
              <a:rPr b="0" lang="en-US" sz="2000" spc="-1" strike="noStrike">
                <a:solidFill>
                  <a:srgbClr val="000000"/>
                </a:solidFill>
                <a:latin typeface="Calibri"/>
                <a:ea typeface="DejaVu Sans"/>
              </a:rPr>
              <a:t>FWHM of this peaks is 6 mm, which corresponds sigma of 2.5 mm. </a:t>
            </a:r>
            <a:endParaRPr b="0" lang="en-US" sz="2000" spc="-1" strike="noStrike">
              <a:solidFill>
                <a:srgbClr val="000000"/>
              </a:solidFill>
              <a:latin typeface="Arial"/>
            </a:endParaRPr>
          </a:p>
        </p:txBody>
      </p:sp>
      <p:sp>
        <p:nvSpPr>
          <p:cNvPr id="670" name="Прямая соединительная линия 9"/>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71" name="Прямоугольник 10"/>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72"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CF44E688-0FAF-4247-8D78-A41CD122B563}" type="slidenum">
              <a:rPr b="1" lang="ru-RU" sz="1200" spc="-1" strike="noStrike">
                <a:solidFill>
                  <a:srgbClr val="8b8b8b"/>
                </a:solidFill>
                <a:latin typeface="Calibri"/>
                <a:ea typeface="DejaVu Sans"/>
              </a:rPr>
              <a:t>11</a:t>
            </a:fld>
            <a:endParaRPr b="0" lang="en-US" sz="1200" spc="-1" strike="noStrike">
              <a:solidFill>
                <a:srgbClr val="000000"/>
              </a:solidFill>
              <a:latin typeface="Arial"/>
            </a:endParaRPr>
          </a:p>
        </p:txBody>
      </p:sp>
      <p:pic>
        <p:nvPicPr>
          <p:cNvPr id="673" name="" descr=""/>
          <p:cNvPicPr/>
          <p:nvPr/>
        </p:nvPicPr>
        <p:blipFill>
          <a:blip r:embed="rId1"/>
          <a:stretch/>
        </p:blipFill>
        <p:spPr>
          <a:xfrm>
            <a:off x="7315200" y="867960"/>
            <a:ext cx="4114440" cy="2805480"/>
          </a:xfrm>
          <a:prstGeom prst="rect">
            <a:avLst/>
          </a:prstGeom>
          <a:ln w="0">
            <a:noFill/>
          </a:ln>
        </p:spPr>
      </p:pic>
      <p:pic>
        <p:nvPicPr>
          <p:cNvPr id="674" name="" descr=""/>
          <p:cNvPicPr/>
          <p:nvPr/>
        </p:nvPicPr>
        <p:blipFill>
          <a:blip r:embed="rId2"/>
          <a:stretch/>
        </p:blipFill>
        <p:spPr>
          <a:xfrm>
            <a:off x="7315200" y="3609720"/>
            <a:ext cx="4350240" cy="2966400"/>
          </a:xfrm>
          <a:prstGeom prst="rect">
            <a:avLst/>
          </a:prstGeom>
          <a:ln w="0">
            <a:noFill/>
          </a:ln>
        </p:spPr>
      </p:pic>
      <p:pic>
        <p:nvPicPr>
          <p:cNvPr id="675" name="" descr=""/>
          <p:cNvPicPr/>
          <p:nvPr/>
        </p:nvPicPr>
        <p:blipFill>
          <a:blip r:embed="rId3"/>
          <a:stretch/>
        </p:blipFill>
        <p:spPr>
          <a:xfrm>
            <a:off x="3200400" y="821520"/>
            <a:ext cx="4343040" cy="2961720"/>
          </a:xfrm>
          <a:prstGeom prst="rect">
            <a:avLst/>
          </a:prstGeom>
          <a:ln w="0">
            <a:noFill/>
          </a:ln>
        </p:spPr>
      </p:pic>
      <p:sp>
        <p:nvSpPr>
          <p:cNvPr id="676" name=""/>
          <p:cNvSpPr/>
          <p:nvPr/>
        </p:nvSpPr>
        <p:spPr>
          <a:xfrm>
            <a:off x="9216000" y="1744200"/>
            <a:ext cx="914040" cy="685440"/>
          </a:xfrm>
          <a:prstGeom prst="ellipse">
            <a:avLst/>
          </a:prstGeom>
          <a:noFill/>
          <a:ln w="18360">
            <a:solidFill>
              <a:srgbClr val="ff0000"/>
            </a:solidFill>
            <a:round/>
          </a:ln>
        </p:spPr>
        <p:style>
          <a:lnRef idx="0"/>
          <a:fillRef idx="0"/>
          <a:effectRef idx="0"/>
          <a:fontRef idx="minor"/>
        </p:style>
        <p:txBody>
          <a:bodyPr lIns="99000" rIns="99000" tIns="54000" bIns="54000" anchor="ctr">
            <a:noAutofit/>
          </a:bodyPr>
          <a:p>
            <a:pPr>
              <a:lnSpc>
                <a:spcPct val="100000"/>
              </a:lnSpc>
            </a:pPr>
            <a:endParaRPr b="0" lang="en-US" sz="1800" spc="-1" strike="noStrike">
              <a:solidFill>
                <a:srgbClr val="000000"/>
              </a:solidFill>
              <a:latin typeface="Arial"/>
              <a:ea typeface="DejaVu Sans"/>
            </a:endParaRPr>
          </a:p>
        </p:txBody>
      </p:sp>
      <p:sp>
        <p:nvSpPr>
          <p:cNvPr id="677" name=""/>
          <p:cNvSpPr/>
          <p:nvPr/>
        </p:nvSpPr>
        <p:spPr>
          <a:xfrm>
            <a:off x="9179640" y="1253880"/>
            <a:ext cx="878400" cy="345960"/>
          </a:xfrm>
          <a:prstGeom prst="rect">
            <a:avLst/>
          </a:prstGeom>
          <a:noFill/>
          <a:ln w="0">
            <a:noFill/>
          </a:ln>
        </p:spPr>
        <p:style>
          <a:lnRef idx="0"/>
          <a:fillRef idx="0"/>
          <a:effectRef idx="0"/>
          <a:fontRef idx="minor"/>
        </p:style>
        <p:txBody>
          <a:bodyPr wrap="none" lIns="90000" rIns="90000" tIns="45000" bIns="45000" anchor="t">
            <a:noAutofit/>
          </a:bodyPr>
          <a:p>
            <a:pPr>
              <a:lnSpc>
                <a:spcPct val="100000"/>
              </a:lnSpc>
            </a:pPr>
            <a:r>
              <a:rPr b="0" lang="en-US" sz="1800" spc="-1" strike="noStrike">
                <a:solidFill>
                  <a:srgbClr val="000000"/>
                </a:solidFill>
                <a:latin typeface="Arial"/>
              </a:rPr>
              <a:t>12 mm</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78" name="Группа 9"/>
          <p:cNvGrpSpPr/>
          <p:nvPr/>
        </p:nvGrpSpPr>
        <p:grpSpPr>
          <a:xfrm>
            <a:off x="380880" y="2048040"/>
            <a:ext cx="5026680" cy="3412800"/>
            <a:chOff x="380880" y="2048040"/>
            <a:chExt cx="5026680" cy="3412800"/>
          </a:xfrm>
        </p:grpSpPr>
        <p:pic>
          <p:nvPicPr>
            <p:cNvPr id="679" name="Рисунок 12" descr=""/>
            <p:cNvPicPr/>
            <p:nvPr/>
          </p:nvPicPr>
          <p:blipFill>
            <a:blip r:embed="rId1"/>
            <a:stretch/>
          </p:blipFill>
          <p:spPr>
            <a:xfrm>
              <a:off x="380880" y="2048040"/>
              <a:ext cx="5026680" cy="3412800"/>
            </a:xfrm>
            <a:prstGeom prst="rect">
              <a:avLst/>
            </a:prstGeom>
            <a:ln w="0">
              <a:noFill/>
            </a:ln>
          </p:spPr>
        </p:pic>
        <p:sp>
          <p:nvSpPr>
            <p:cNvPr id="680" name="TextBox 13"/>
            <p:cNvSpPr/>
            <p:nvPr/>
          </p:nvSpPr>
          <p:spPr>
            <a:xfrm>
              <a:off x="2417760" y="2450880"/>
              <a:ext cx="6566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baseline="30000">
                  <a:solidFill>
                    <a:srgbClr val="ff0000"/>
                  </a:solidFill>
                  <a:latin typeface="Calibri"/>
                  <a:ea typeface="DejaVu Sans"/>
                </a:rPr>
                <a:t>10</a:t>
              </a:r>
              <a:r>
                <a:rPr b="0" lang="en-US" sz="1800" spc="-1" strike="noStrike">
                  <a:solidFill>
                    <a:srgbClr val="ff0000"/>
                  </a:solidFill>
                  <a:latin typeface="Calibri"/>
                  <a:ea typeface="DejaVu Sans"/>
                </a:rPr>
                <a:t>B</a:t>
              </a:r>
              <a:endParaRPr b="0" lang="en-US" sz="1800" spc="-1" strike="noStrike">
                <a:solidFill>
                  <a:srgbClr val="000000"/>
                </a:solidFill>
                <a:latin typeface="Arial"/>
              </a:endParaRPr>
            </a:p>
          </p:txBody>
        </p:sp>
        <p:sp>
          <p:nvSpPr>
            <p:cNvPr id="681" name="TextBox 14"/>
            <p:cNvSpPr/>
            <p:nvPr/>
          </p:nvSpPr>
          <p:spPr>
            <a:xfrm>
              <a:off x="3518640" y="2550960"/>
              <a:ext cx="656640" cy="3639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1800" spc="-1" strike="noStrike" baseline="30000">
                  <a:solidFill>
                    <a:srgbClr val="0000cc"/>
                  </a:solidFill>
                  <a:latin typeface="Calibri"/>
                  <a:ea typeface="DejaVu Sans"/>
                </a:rPr>
                <a:t>10</a:t>
              </a:r>
              <a:r>
                <a:rPr b="0" lang="en-US" sz="1800" spc="-1" strike="noStrike">
                  <a:solidFill>
                    <a:srgbClr val="0000cc"/>
                  </a:solidFill>
                  <a:latin typeface="Calibri"/>
                  <a:ea typeface="DejaVu Sans"/>
                </a:rPr>
                <a:t>Be</a:t>
              </a:r>
              <a:endParaRPr b="0" lang="en-US" sz="1800" spc="-1" strike="noStrike">
                <a:solidFill>
                  <a:srgbClr val="000000"/>
                </a:solidFill>
                <a:latin typeface="Arial"/>
              </a:endParaRPr>
            </a:p>
          </p:txBody>
        </p:sp>
      </p:grpSp>
      <p:sp>
        <p:nvSpPr>
          <p:cNvPr id="682" name="TextBox 5"/>
          <p:cNvSpPr/>
          <p:nvPr/>
        </p:nvSpPr>
        <p:spPr>
          <a:xfrm>
            <a:off x="380880" y="1080"/>
            <a:ext cx="1142748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Results</a:t>
            </a:r>
            <a:endParaRPr b="0" lang="en-US" sz="3200" spc="-1" strike="noStrike">
              <a:solidFill>
                <a:srgbClr val="000000"/>
              </a:solidFill>
              <a:latin typeface="Arial"/>
            </a:endParaRPr>
          </a:p>
        </p:txBody>
      </p:sp>
      <p:graphicFrame>
        <p:nvGraphicFramePr>
          <p:cNvPr id="683" name="Таблица 2"/>
          <p:cNvGraphicFramePr/>
          <p:nvPr/>
        </p:nvGraphicFramePr>
        <p:xfrm>
          <a:off x="380880" y="868320"/>
          <a:ext cx="11429280" cy="1280880"/>
        </p:xfrm>
        <a:graphic>
          <a:graphicData uri="http://schemas.openxmlformats.org/drawingml/2006/table">
            <a:tbl>
              <a:tblPr/>
              <a:tblGrid>
                <a:gridCol w="2098080"/>
                <a:gridCol w="1849680"/>
                <a:gridCol w="1325160"/>
                <a:gridCol w="1325160"/>
                <a:gridCol w="2153160"/>
                <a:gridCol w="2678400"/>
              </a:tblGrid>
              <a:tr h="166320">
                <a:tc>
                  <a:txBody>
                    <a:bodyPr lIns="8280" rIns="8280" anchor="ctr">
                      <a:noAutofit/>
                    </a:bodyPr>
                    <a:p>
                      <a:pPr algn="ctr">
                        <a:lnSpc>
                          <a:spcPct val="100000"/>
                        </a:lnSpc>
                      </a:pPr>
                      <a:r>
                        <a:rPr b="1" lang="en-US" sz="2400" spc="-1" strike="noStrike">
                          <a:solidFill>
                            <a:srgbClr val="000000"/>
                          </a:solidFill>
                          <a:latin typeface="Calibri"/>
                          <a:ea typeface="DejaVu Sans"/>
                        </a:rPr>
                        <a:t>Source</a:t>
                      </a:r>
                      <a:endParaRPr b="0" lang="en-US" sz="2400" spc="-1" strike="noStrike">
                        <a:solidFill>
                          <a:srgbClr val="000000"/>
                        </a:solidFill>
                        <a:latin typeface="Arial"/>
                      </a:endParaRPr>
                    </a:p>
                  </a:txBody>
                  <a:tcPr anchor="ctr"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ctr">
                      <a:noAutofit/>
                    </a:bodyPr>
                    <a:p>
                      <a:pPr algn="ctr">
                        <a:lnSpc>
                          <a:spcPct val="100000"/>
                        </a:lnSpc>
                      </a:pPr>
                      <a:r>
                        <a:rPr b="1" lang="en-US" sz="2400" spc="-1" strike="noStrike">
                          <a:solidFill>
                            <a:srgbClr val="000000"/>
                          </a:solidFill>
                          <a:latin typeface="Calibri"/>
                          <a:ea typeface="DejaVu Sans"/>
                        </a:rPr>
                        <a:t>Shaping time</a:t>
                      </a:r>
                      <a:endParaRPr b="0" lang="en-US" sz="2400" spc="-1" strike="noStrike">
                        <a:solidFill>
                          <a:srgbClr val="000000"/>
                        </a:solidFill>
                        <a:latin typeface="Arial"/>
                      </a:endParaRPr>
                    </a:p>
                  </a:txBody>
                  <a:tcPr anchor="ctr"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ctr">
                      <a:noAutofit/>
                    </a:bodyPr>
                    <a:p>
                      <a:pPr algn="ctr">
                        <a:lnSpc>
                          <a:spcPct val="100000"/>
                        </a:lnSpc>
                      </a:pPr>
                      <a:r>
                        <a:rPr b="1" lang="en-US" sz="2400" spc="-1" strike="noStrike">
                          <a:solidFill>
                            <a:srgbClr val="000000"/>
                          </a:solidFill>
                          <a:latin typeface="Calibri"/>
                          <a:ea typeface="DejaVu Sans"/>
                        </a:rPr>
                        <a:t>Gain</a:t>
                      </a:r>
                      <a:endParaRPr b="0" lang="en-US" sz="2400" spc="-1" strike="noStrike">
                        <a:solidFill>
                          <a:srgbClr val="000000"/>
                        </a:solidFill>
                        <a:latin typeface="Arial"/>
                      </a:endParaRPr>
                    </a:p>
                  </a:txBody>
                  <a:tcPr anchor="ctr"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ctr">
                      <a:noAutofit/>
                    </a:bodyPr>
                    <a:p>
                      <a:pPr algn="ctr">
                        <a:lnSpc>
                          <a:spcPct val="100000"/>
                        </a:lnSpc>
                      </a:pPr>
                      <a:r>
                        <a:rPr b="1" lang="en-US" sz="2400" spc="-1" strike="noStrike">
                          <a:solidFill>
                            <a:srgbClr val="000000"/>
                          </a:solidFill>
                          <a:latin typeface="Calibri"/>
                          <a:ea typeface="DejaVu Sans"/>
                        </a:rPr>
                        <a:t>Pressure</a:t>
                      </a:r>
                      <a:endParaRPr b="0" lang="en-US" sz="2400" spc="-1" strike="noStrike">
                        <a:solidFill>
                          <a:srgbClr val="000000"/>
                        </a:solidFill>
                        <a:latin typeface="Arial"/>
                      </a:endParaRPr>
                    </a:p>
                  </a:txBody>
                  <a:tcPr anchor="ctr"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ctr">
                      <a:noAutofit/>
                    </a:bodyPr>
                    <a:p>
                      <a:pPr algn="ctr">
                        <a:lnSpc>
                          <a:spcPct val="100000"/>
                        </a:lnSpc>
                      </a:pPr>
                      <a:r>
                        <a:rPr b="1" lang="en-US" sz="2400" spc="-1" strike="noStrike">
                          <a:solidFill>
                            <a:srgbClr val="000000"/>
                          </a:solidFill>
                          <a:latin typeface="Calibri"/>
                          <a:ea typeface="DejaVu Sans"/>
                        </a:rPr>
                        <a:t>Sigma/Range, %</a:t>
                      </a:r>
                      <a:endParaRPr b="0" lang="en-US" sz="2400" spc="-1" strike="noStrike">
                        <a:solidFill>
                          <a:srgbClr val="000000"/>
                        </a:solidFill>
                        <a:latin typeface="Arial"/>
                      </a:endParaRPr>
                    </a:p>
                  </a:txBody>
                  <a:tcPr anchor="ctr"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ctr">
                      <a:noAutofit/>
                    </a:bodyPr>
                    <a:p>
                      <a:pPr algn="ctr">
                        <a:lnSpc>
                          <a:spcPct val="100000"/>
                        </a:lnSpc>
                      </a:pPr>
                      <a:r>
                        <a:rPr b="1" lang="en-US" sz="2400" spc="-1" strike="noStrike">
                          <a:solidFill>
                            <a:srgbClr val="000000"/>
                          </a:solidFill>
                          <a:latin typeface="Calibri"/>
                          <a:ea typeface="DejaVu Sans"/>
                        </a:rPr>
                        <a:t>Separation in sigma between two peaks</a:t>
                      </a:r>
                      <a:endParaRPr b="0" lang="en-US" sz="2400" spc="-1" strike="noStrike">
                        <a:solidFill>
                          <a:srgbClr val="000000"/>
                        </a:solidFill>
                        <a:latin typeface="Arial"/>
                      </a:endParaRPr>
                    </a:p>
                  </a:txBody>
                  <a:tcPr anchor="ctr"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r>
              <a:tr h="166320">
                <a:tc>
                  <a:txBody>
                    <a:bodyPr lIns="8280" rIns="8280" anchor="b">
                      <a:noAutofit/>
                    </a:bodyPr>
                    <a:p>
                      <a:pPr algn="ctr">
                        <a:lnSpc>
                          <a:spcPct val="100000"/>
                        </a:lnSpc>
                      </a:pPr>
                      <a:r>
                        <a:rPr b="0" lang="en-US" sz="2400" spc="-1" strike="noStrike" baseline="33000">
                          <a:solidFill>
                            <a:srgbClr val="000000"/>
                          </a:solidFill>
                          <a:latin typeface="Calibri"/>
                          <a:ea typeface="DejaVu Sans"/>
                        </a:rPr>
                        <a:t>226</a:t>
                      </a:r>
                      <a:r>
                        <a:rPr b="0" lang="en-US" sz="2400" spc="-1" strike="noStrike">
                          <a:solidFill>
                            <a:srgbClr val="000000"/>
                          </a:solidFill>
                          <a:latin typeface="Calibri"/>
                          <a:ea typeface="DejaVu Sans"/>
                        </a:rPr>
                        <a:t>Ra</a:t>
                      </a:r>
                      <a:endParaRPr b="0" lang="en-US" sz="2400" spc="-1" strike="noStrike">
                        <a:solidFill>
                          <a:srgbClr val="000000"/>
                        </a:solidFill>
                        <a:latin typeface="Arial"/>
                      </a:endParaRPr>
                    </a:p>
                  </a:txBody>
                  <a:tcPr anchor="b"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b">
                      <a:noAutofit/>
                    </a:bodyPr>
                    <a:p>
                      <a:pPr algn="ctr">
                        <a:lnSpc>
                          <a:spcPct val="100000"/>
                        </a:lnSpc>
                      </a:pPr>
                      <a:r>
                        <a:rPr b="0" lang="en-US" sz="2400" spc="-1" strike="noStrike">
                          <a:solidFill>
                            <a:srgbClr val="000000"/>
                          </a:solidFill>
                          <a:latin typeface="Calibri"/>
                          <a:ea typeface="DejaVu Sans"/>
                        </a:rPr>
                        <a:t>200 ns</a:t>
                      </a:r>
                      <a:endParaRPr b="0" lang="en-US" sz="2400" spc="-1" strike="noStrike">
                        <a:solidFill>
                          <a:srgbClr val="000000"/>
                        </a:solidFill>
                        <a:latin typeface="Arial"/>
                      </a:endParaRPr>
                    </a:p>
                  </a:txBody>
                  <a:tcPr anchor="b"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b">
                      <a:noAutofit/>
                    </a:bodyPr>
                    <a:p>
                      <a:pPr algn="ctr">
                        <a:lnSpc>
                          <a:spcPct val="100000"/>
                        </a:lnSpc>
                      </a:pPr>
                      <a:r>
                        <a:rPr b="0" lang="en-US" sz="2400" spc="-1" strike="noStrike">
                          <a:solidFill>
                            <a:srgbClr val="000000"/>
                          </a:solidFill>
                          <a:latin typeface="Calibri"/>
                          <a:ea typeface="DejaVu Sans"/>
                        </a:rPr>
                        <a:t>320</a:t>
                      </a:r>
                      <a:endParaRPr b="0" lang="en-US" sz="2400" spc="-1" strike="noStrike">
                        <a:solidFill>
                          <a:srgbClr val="000000"/>
                        </a:solidFill>
                        <a:latin typeface="Arial"/>
                      </a:endParaRPr>
                    </a:p>
                  </a:txBody>
                  <a:tcPr anchor="b"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b">
                      <a:noAutofit/>
                    </a:bodyPr>
                    <a:p>
                      <a:pPr algn="ctr">
                        <a:lnSpc>
                          <a:spcPct val="100000"/>
                        </a:lnSpc>
                      </a:pPr>
                      <a:r>
                        <a:rPr b="0" lang="en-US" sz="2400" spc="-1" strike="noStrike">
                          <a:solidFill>
                            <a:srgbClr val="000000"/>
                          </a:solidFill>
                          <a:latin typeface="Calibri"/>
                          <a:ea typeface="DejaVu Sans"/>
                        </a:rPr>
                        <a:t>50 Torr</a:t>
                      </a:r>
                      <a:endParaRPr b="0" lang="en-US" sz="2400" spc="-1" strike="noStrike">
                        <a:solidFill>
                          <a:srgbClr val="000000"/>
                        </a:solidFill>
                        <a:latin typeface="Arial"/>
                      </a:endParaRPr>
                    </a:p>
                  </a:txBody>
                  <a:tcPr anchor="b"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b">
                      <a:noAutofit/>
                    </a:bodyPr>
                    <a:p>
                      <a:pPr algn="ctr">
                        <a:lnSpc>
                          <a:spcPct val="100000"/>
                        </a:lnSpc>
                      </a:pPr>
                      <a:r>
                        <a:rPr b="0" lang="en-US" sz="2400" spc="-1" strike="noStrike">
                          <a:solidFill>
                            <a:srgbClr val="000000"/>
                          </a:solidFill>
                          <a:latin typeface="Calibri"/>
                          <a:ea typeface="DejaVu Sans"/>
                        </a:rPr>
                        <a:t>7</a:t>
                      </a:r>
                      <a:endParaRPr b="0" lang="en-US" sz="2400" spc="-1" strike="noStrike">
                        <a:solidFill>
                          <a:srgbClr val="000000"/>
                        </a:solidFill>
                        <a:latin typeface="Arial"/>
                      </a:endParaRPr>
                    </a:p>
                  </a:txBody>
                  <a:tcPr anchor="b"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c>
                  <a:txBody>
                    <a:bodyPr lIns="8280" rIns="8280" anchor="b">
                      <a:noAutofit/>
                    </a:bodyPr>
                    <a:p>
                      <a:pPr algn="ctr">
                        <a:lnSpc>
                          <a:spcPct val="100000"/>
                        </a:lnSpc>
                      </a:pPr>
                      <a:r>
                        <a:rPr b="0" lang="en-US" sz="2400" spc="-1" strike="noStrike">
                          <a:solidFill>
                            <a:srgbClr val="000000"/>
                          </a:solidFill>
                          <a:latin typeface="Calibri"/>
                          <a:ea typeface="DejaVu Sans"/>
                        </a:rPr>
                        <a:t>5.5</a:t>
                      </a:r>
                      <a:endParaRPr b="0" lang="en-US" sz="2400" spc="-1" strike="noStrike">
                        <a:solidFill>
                          <a:srgbClr val="000000"/>
                        </a:solidFill>
                        <a:latin typeface="Arial"/>
                      </a:endParaRPr>
                    </a:p>
                  </a:txBody>
                  <a:tcPr anchor="b" marL="8280" marR="8280">
                    <a:lnL w="12240">
                      <a:solidFill>
                        <a:srgbClr val="4472c4"/>
                      </a:solidFill>
                      <a:prstDash val="solid"/>
                    </a:lnL>
                    <a:lnR w="12240">
                      <a:solidFill>
                        <a:srgbClr val="4472c4"/>
                      </a:solidFill>
                      <a:prstDash val="solid"/>
                    </a:lnR>
                    <a:lnT w="12240">
                      <a:solidFill>
                        <a:srgbClr val="4472c4"/>
                      </a:solidFill>
                      <a:prstDash val="solid"/>
                    </a:lnT>
                    <a:lnB w="12240">
                      <a:solidFill>
                        <a:srgbClr val="4472c4"/>
                      </a:solidFill>
                      <a:prstDash val="solid"/>
                    </a:lnB>
                    <a:noFill/>
                  </a:tcPr>
                </a:tc>
              </a:tr>
            </a:tbl>
          </a:graphicData>
        </a:graphic>
      </p:graphicFrame>
      <p:sp>
        <p:nvSpPr>
          <p:cNvPr id="684" name="Прямоугольник 10"/>
          <p:cNvSpPr/>
          <p:nvPr/>
        </p:nvSpPr>
        <p:spPr>
          <a:xfrm>
            <a:off x="5613840" y="2791080"/>
            <a:ext cx="6194520" cy="2861640"/>
          </a:xfrm>
          <a:prstGeom prst="rect">
            <a:avLst/>
          </a:prstGeom>
          <a:solidFill>
            <a:srgbClr val="ffffff"/>
          </a:solidFill>
          <a:ln>
            <a:solidFill>
              <a:srgbClr val="5b9bd5"/>
            </a:solidFill>
          </a:ln>
          <a:effectLst>
            <a:glow rad="139680">
              <a:srgbClr val="1465f4">
                <a:alpha val="40000"/>
              </a:srgbClr>
            </a:glow>
          </a:effectLst>
        </p:spPr>
        <p:style>
          <a:lnRef idx="2">
            <a:schemeClr val="accent1"/>
          </a:lnRef>
          <a:fillRef idx="1">
            <a:schemeClr val="lt1"/>
          </a:fillRef>
          <a:effectRef idx="0">
            <a:schemeClr val="accent1"/>
          </a:effectRef>
          <a:fontRef idx="minor"/>
        </p:style>
        <p:txBody>
          <a:bodyPr lIns="90000" rIns="90000" tIns="45000" bIns="45000" anchor="t">
            <a:spAutoFit/>
          </a:bodyPr>
          <a:p>
            <a:pPr algn="just" defTabSz="914400">
              <a:lnSpc>
                <a:spcPct val="100000"/>
              </a:lnSpc>
            </a:pPr>
            <a:r>
              <a:rPr b="0" lang="en-US" sz="2600" spc="-1" strike="noStrike">
                <a:solidFill>
                  <a:srgbClr val="000000"/>
                </a:solidFill>
                <a:latin typeface="Calibri"/>
                <a:ea typeface="DejaVu Sans"/>
              </a:rPr>
              <a:t>Using these results and SRIM code simulations, it is shown that isobaric boron and beryllium ions can be effectively separated at AMS, providing efficient dating at a 10 million years scale. This technique will be applied in the AMS facility in Novosibirsk.</a:t>
            </a:r>
            <a:endParaRPr b="0" lang="en-US" sz="2600" spc="-1" strike="noStrike">
              <a:solidFill>
                <a:srgbClr val="000000"/>
              </a:solidFill>
              <a:latin typeface="Arial"/>
            </a:endParaRPr>
          </a:p>
        </p:txBody>
      </p:sp>
      <p:sp>
        <p:nvSpPr>
          <p:cNvPr id="685" name="Прямоугольник 8"/>
          <p:cNvSpPr/>
          <p:nvPr/>
        </p:nvSpPr>
        <p:spPr>
          <a:xfrm>
            <a:off x="380880" y="5297760"/>
            <a:ext cx="5026680" cy="11869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400" spc="-1" strike="noStrike">
                <a:solidFill>
                  <a:srgbClr val="000000"/>
                </a:solidFill>
                <a:latin typeface="Calibri"/>
                <a:ea typeface="DejaVu Sans"/>
              </a:rPr>
              <a:t>Spectra of ion ranges for </a:t>
            </a:r>
            <a:r>
              <a:rPr b="0" lang="en-US" sz="2400" spc="-1" strike="noStrike" baseline="30000">
                <a:solidFill>
                  <a:srgbClr val="000000"/>
                </a:solidFill>
                <a:latin typeface="Calibri"/>
                <a:ea typeface="DejaVu Sans"/>
              </a:rPr>
              <a:t>10</a:t>
            </a:r>
            <a:r>
              <a:rPr b="0" lang="en-US" sz="2400" spc="-1" strike="noStrike">
                <a:solidFill>
                  <a:srgbClr val="000000"/>
                </a:solidFill>
                <a:latin typeface="Calibri"/>
                <a:ea typeface="DejaVu Sans"/>
              </a:rPr>
              <a:t>B and </a:t>
            </a:r>
            <a:r>
              <a:rPr b="0" lang="en-US" sz="2400" spc="-1" strike="noStrike" baseline="30000">
                <a:solidFill>
                  <a:srgbClr val="000000"/>
                </a:solidFill>
                <a:latin typeface="Calibri"/>
                <a:ea typeface="DejaVu Sans"/>
              </a:rPr>
              <a:t>10</a:t>
            </a:r>
            <a:r>
              <a:rPr b="0" lang="en-US" sz="2400" spc="-1" strike="noStrike">
                <a:solidFill>
                  <a:srgbClr val="000000"/>
                </a:solidFill>
                <a:latin typeface="Calibri"/>
                <a:ea typeface="DejaVu Sans"/>
              </a:rPr>
              <a:t>Be with energy 4.025 MeV in Isobutane at 50 Torr</a:t>
            </a:r>
            <a:r>
              <a:rPr b="0" lang="ru-RU" sz="2400" spc="-1" strike="noStrike">
                <a:solidFill>
                  <a:srgbClr val="000000"/>
                </a:solidFill>
                <a:latin typeface="Calibri"/>
                <a:ea typeface="DejaVu Sans"/>
              </a:rPr>
              <a:t> </a:t>
            </a:r>
            <a:r>
              <a:rPr b="0" lang="en-US" sz="2400" spc="-1" strike="noStrike">
                <a:solidFill>
                  <a:srgbClr val="000000"/>
                </a:solidFill>
                <a:latin typeface="Calibri"/>
                <a:ea typeface="DejaVu Sans"/>
              </a:rPr>
              <a:t>simulated with SRIM.</a:t>
            </a:r>
            <a:endParaRPr b="0" lang="en-US" sz="2400" spc="-1" strike="noStrike">
              <a:solidFill>
                <a:srgbClr val="000000"/>
              </a:solidFill>
              <a:latin typeface="Arial"/>
            </a:endParaRPr>
          </a:p>
        </p:txBody>
      </p:sp>
      <p:sp>
        <p:nvSpPr>
          <p:cNvPr id="686" name="Прямая соединительная линия 1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87" name="Прямоугольник 1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88"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011EA391-F67E-457A-968C-39BF97C96755}" type="slidenum">
              <a:rPr b="1" lang="ru-RU" sz="1200" spc="-1" strike="noStrike">
                <a:solidFill>
                  <a:srgbClr val="8b8b8b"/>
                </a:solidFill>
                <a:latin typeface="Calibri"/>
                <a:ea typeface="DejaVu Sans"/>
              </a:rPr>
              <a:t>11</a:t>
            </a:fld>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9" name="Изображение 686" descr=""/>
          <p:cNvPicPr/>
          <p:nvPr/>
        </p:nvPicPr>
        <p:blipFill>
          <a:blip r:embed="rId1"/>
          <a:stretch/>
        </p:blipFill>
        <p:spPr>
          <a:xfrm>
            <a:off x="591120" y="1017360"/>
            <a:ext cx="5691600" cy="3782520"/>
          </a:xfrm>
          <a:prstGeom prst="rect">
            <a:avLst/>
          </a:prstGeom>
          <a:ln w="0">
            <a:noFill/>
          </a:ln>
        </p:spPr>
      </p:pic>
      <p:sp>
        <p:nvSpPr>
          <p:cNvPr id="690" name="TextBox 22"/>
          <p:cNvSpPr/>
          <p:nvPr/>
        </p:nvSpPr>
        <p:spPr>
          <a:xfrm>
            <a:off x="380880" y="1080"/>
            <a:ext cx="11427480" cy="576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en-US" sz="1800" spc="-1" strike="noStrike">
              <a:solidFill>
                <a:srgbClr val="000000"/>
              </a:solidFill>
              <a:latin typeface="Arial"/>
              <a:ea typeface="DejaVu Sans"/>
            </a:endParaRPr>
          </a:p>
        </p:txBody>
      </p:sp>
      <p:sp>
        <p:nvSpPr>
          <p:cNvPr id="691" name="Прямая соединительная линия 41"/>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92" name="Прямоугольник 3"/>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93" name="Номер слайда 2"/>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8290607B-EA9F-43FD-8A59-CEDB9861F5CA}" type="slidenum">
              <a:rPr b="1" lang="ru-RU" sz="1200" spc="-1" strike="noStrike">
                <a:solidFill>
                  <a:srgbClr val="8b8b8b"/>
                </a:solidFill>
                <a:latin typeface="Calibri"/>
                <a:ea typeface="DejaVu Sans"/>
              </a:rPr>
              <a:t>11</a:t>
            </a:fld>
            <a:endParaRPr b="0" lang="en-US" sz="1200" spc="-1" strike="noStrike">
              <a:solidFill>
                <a:srgbClr val="000000"/>
              </a:solidFill>
              <a:latin typeface="Arial"/>
            </a:endParaRPr>
          </a:p>
        </p:txBody>
      </p:sp>
      <p:sp>
        <p:nvSpPr>
          <p:cNvPr id="694" name="PlaceHolder 9"/>
          <p:cNvSpPr/>
          <p:nvPr/>
        </p:nvSpPr>
        <p:spPr>
          <a:xfrm>
            <a:off x="838440" y="147240"/>
            <a:ext cx="10513080" cy="433800"/>
          </a:xfrm>
          <a:prstGeom prst="rect">
            <a:avLst/>
          </a:prstGeom>
          <a:noFill/>
          <a:ln w="0">
            <a:noFill/>
          </a:ln>
        </p:spPr>
        <p:style>
          <a:lnRef idx="0"/>
          <a:fillRef idx="0"/>
          <a:effectRef idx="0"/>
          <a:fontRef idx="minor"/>
        </p:style>
        <p:txBody>
          <a:bodyPr lIns="90000" rIns="90000" tIns="45000" bIns="45000" anchor="ctr">
            <a:normAutofit fontScale="81111"/>
          </a:bodyPr>
          <a:p>
            <a:pPr defTabSz="914400">
              <a:lnSpc>
                <a:spcPct val="90000"/>
              </a:lnSpc>
              <a:tabLst>
                <a:tab algn="l" pos="0"/>
              </a:tabLst>
            </a:pPr>
            <a:r>
              <a:rPr b="0" lang="en-US" sz="3200" spc="-1" strike="noStrike">
                <a:solidFill>
                  <a:srgbClr val="000000"/>
                </a:solidFill>
                <a:latin typeface="Calibri Light"/>
                <a:ea typeface="DejaVu Sans"/>
              </a:rPr>
              <a:t>TPC for BINP AMS</a:t>
            </a:r>
            <a:endParaRPr b="0" lang="en-US" sz="3200" spc="-1" strike="noStrike">
              <a:solidFill>
                <a:srgbClr val="000000"/>
              </a:solidFill>
              <a:latin typeface="Arial"/>
            </a:endParaRPr>
          </a:p>
        </p:txBody>
      </p:sp>
      <p:pic>
        <p:nvPicPr>
          <p:cNvPr id="695" name="Рисунок 16" descr=""/>
          <p:cNvPicPr/>
          <p:nvPr/>
        </p:nvPicPr>
        <p:blipFill>
          <a:blip r:embed="rId2"/>
          <a:stretch/>
        </p:blipFill>
        <p:spPr>
          <a:xfrm>
            <a:off x="8066520" y="1143000"/>
            <a:ext cx="3362760" cy="4322160"/>
          </a:xfrm>
          <a:prstGeom prst="rect">
            <a:avLst/>
          </a:prstGeom>
          <a:ln w="0">
            <a:noFill/>
          </a:ln>
        </p:spPr>
      </p:pic>
      <p:sp>
        <p:nvSpPr>
          <p:cNvPr id="696" name="Прямая соединительная линия 44"/>
          <p:cNvSpPr/>
          <p:nvPr/>
        </p:nvSpPr>
        <p:spPr>
          <a:xfrm>
            <a:off x="3429000" y="2514240"/>
            <a:ext cx="1168560" cy="36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97" name="Прямая соединительная линия 45"/>
          <p:cNvSpPr/>
          <p:nvPr/>
        </p:nvSpPr>
        <p:spPr>
          <a:xfrm>
            <a:off x="3429000" y="3429000"/>
            <a:ext cx="1168560" cy="36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98" name="Прямая со стрелкой 13"/>
          <p:cNvSpPr/>
          <p:nvPr/>
        </p:nvSpPr>
        <p:spPr>
          <a:xfrm>
            <a:off x="4597560" y="2514960"/>
            <a:ext cx="360" cy="913680"/>
          </a:xfrm>
          <a:custGeom>
            <a:avLst/>
            <a:gdLst>
              <a:gd name="textAreaLeft" fmla="*/ 0 w 360"/>
              <a:gd name="textAreaRight" fmla="*/ 5760 w 360"/>
              <a:gd name="textAreaTop" fmla="*/ 0 h 913680"/>
              <a:gd name="textAreaBottom" fmla="*/ 914760 h 913680"/>
            </a:gdLst>
            <a:ahLst/>
            <a:rect l="textAreaLeft" t="textAreaTop" r="textAreaRight" b="textAreaBottom"/>
            <a:pathLst>
              <a:path w="21600" h="21600">
                <a:moveTo>
                  <a:pt x="0" y="0"/>
                </a:moveTo>
                <a:lnTo>
                  <a:pt x="21600" y="21600"/>
                </a:lnTo>
              </a:path>
            </a:pathLst>
          </a:custGeom>
          <a:noFill/>
          <a:ln w="15875">
            <a:solidFill>
              <a:srgbClr val="ff0000"/>
            </a:solidFill>
            <a:headEnd len="med" type="triangle" w="me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99" name="TextBox 25"/>
          <p:cNvSpPr/>
          <p:nvPr/>
        </p:nvSpPr>
        <p:spPr>
          <a:xfrm>
            <a:off x="2000160" y="5122440"/>
            <a:ext cx="9432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ff0000"/>
                </a:solidFill>
                <a:latin typeface="Calibri"/>
                <a:ea typeface="DejaVu Sans"/>
              </a:rPr>
              <a:t>100 mm</a:t>
            </a:r>
            <a:endParaRPr b="0" lang="en-US" sz="1800" spc="-1" strike="noStrike">
              <a:solidFill>
                <a:srgbClr val="000000"/>
              </a:solidFill>
              <a:latin typeface="Arial"/>
            </a:endParaRPr>
          </a:p>
        </p:txBody>
      </p:sp>
      <p:sp>
        <p:nvSpPr>
          <p:cNvPr id="700" name="Прямая соединительная линия 43"/>
          <p:cNvSpPr/>
          <p:nvPr/>
        </p:nvSpPr>
        <p:spPr>
          <a:xfrm>
            <a:off x="3111480" y="3501000"/>
            <a:ext cx="360" cy="161172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701" name="Прямая соединительная линия 42"/>
          <p:cNvSpPr/>
          <p:nvPr/>
        </p:nvSpPr>
        <p:spPr>
          <a:xfrm>
            <a:off x="1792440" y="3501720"/>
            <a:ext cx="360" cy="1612080"/>
          </a:xfrm>
          <a:prstGeom prst="line">
            <a:avLst/>
          </a:prstGeom>
          <a:ln w="15875">
            <a:solidFill>
              <a:srgbClr val="ff0000"/>
            </a:solidFill>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702" name="Прямая со стрелкой 9"/>
          <p:cNvSpPr/>
          <p:nvPr/>
        </p:nvSpPr>
        <p:spPr>
          <a:xfrm rot="5400000">
            <a:off x="2451960" y="4453560"/>
            <a:ext cx="360" cy="1318680"/>
          </a:xfrm>
          <a:custGeom>
            <a:avLst/>
            <a:gdLst>
              <a:gd name="textAreaLeft" fmla="*/ 0 w 360"/>
              <a:gd name="textAreaRight" fmla="*/ 2880 w 360"/>
              <a:gd name="textAreaTop" fmla="*/ 0 h 1318680"/>
              <a:gd name="textAreaBottom" fmla="*/ 1319760 h 1318680"/>
            </a:gdLst>
            <a:ahLst/>
            <a:rect l="textAreaLeft" t="textAreaTop" r="textAreaRight" b="textAreaBottom"/>
            <a:pathLst>
              <a:path w="21600" h="21600">
                <a:moveTo>
                  <a:pt x="0" y="0"/>
                </a:moveTo>
                <a:lnTo>
                  <a:pt x="21600" y="21600"/>
                </a:lnTo>
              </a:path>
            </a:pathLst>
          </a:custGeom>
          <a:noFill/>
          <a:ln w="15875">
            <a:solidFill>
              <a:srgbClr val="ff0000"/>
            </a:solidFill>
            <a:headEnd len="med" type="triangle" w="me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03" name="TextBox 25"/>
          <p:cNvSpPr/>
          <p:nvPr/>
        </p:nvSpPr>
        <p:spPr>
          <a:xfrm>
            <a:off x="4601160" y="2837880"/>
            <a:ext cx="82836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ru-RU" sz="1800" spc="-1" strike="noStrike">
                <a:solidFill>
                  <a:srgbClr val="ff0000"/>
                </a:solidFill>
                <a:latin typeface="Calibri"/>
                <a:ea typeface="DejaVu Sans"/>
              </a:rPr>
              <a:t>7</a:t>
            </a:r>
            <a:r>
              <a:rPr b="0" lang="en-US" sz="1800" spc="-1" strike="noStrike">
                <a:solidFill>
                  <a:srgbClr val="ff0000"/>
                </a:solidFill>
                <a:latin typeface="Calibri"/>
                <a:ea typeface="DejaVu Sans"/>
              </a:rPr>
              <a:t>0 mm</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4" name="PlaceHolder 1"/>
          <p:cNvSpPr>
            <a:spLocks noGrp="1"/>
          </p:cNvSpPr>
          <p:nvPr>
            <p:ph type="title"/>
          </p:nvPr>
        </p:nvSpPr>
        <p:spPr>
          <a:xfrm>
            <a:off x="838080" y="146880"/>
            <a:ext cx="10513080" cy="433800"/>
          </a:xfrm>
          <a:prstGeom prst="rect">
            <a:avLst/>
          </a:prstGeom>
          <a:noFill/>
          <a:ln w="0">
            <a:noFill/>
          </a:ln>
        </p:spPr>
        <p:txBody>
          <a:bodyPr lIns="90000" rIns="90000" tIns="45000" bIns="45000" anchor="ctr">
            <a:normAutofit fontScale="81111"/>
          </a:bodyPr>
          <a:p>
            <a:pPr indent="0">
              <a:lnSpc>
                <a:spcPct val="90000"/>
              </a:lnSpc>
              <a:buNone/>
              <a:tabLst>
                <a:tab algn="l" pos="0"/>
              </a:tabLst>
            </a:pPr>
            <a:r>
              <a:rPr b="0" lang="en-US" sz="3200" spc="-1" strike="noStrike">
                <a:solidFill>
                  <a:srgbClr val="000000"/>
                </a:solidFill>
                <a:latin typeface="Calibri Light"/>
                <a:ea typeface="DejaVu Sans"/>
              </a:rPr>
              <a:t>TPC for BINP AMS</a:t>
            </a:r>
            <a:endParaRPr b="0" lang="en-US" sz="3200" spc="-1" strike="noStrike">
              <a:solidFill>
                <a:srgbClr val="000000"/>
              </a:solidFill>
              <a:latin typeface="Arial"/>
            </a:endParaRPr>
          </a:p>
        </p:txBody>
      </p:sp>
      <p:pic>
        <p:nvPicPr>
          <p:cNvPr id="705" name="Объект 7" descr=""/>
          <p:cNvPicPr/>
          <p:nvPr/>
        </p:nvPicPr>
        <p:blipFill>
          <a:blip r:embed="rId1"/>
          <a:stretch/>
        </p:blipFill>
        <p:spPr>
          <a:xfrm>
            <a:off x="517680" y="1065240"/>
            <a:ext cx="5220000" cy="3914280"/>
          </a:xfrm>
          <a:prstGeom prst="rect">
            <a:avLst/>
          </a:prstGeom>
          <a:ln w="0">
            <a:noFill/>
          </a:ln>
        </p:spPr>
      </p:pic>
      <p:sp>
        <p:nvSpPr>
          <p:cNvPr id="706" name="Прямая соединительная линия 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pic>
        <p:nvPicPr>
          <p:cNvPr id="707" name="Рисунок 9" descr=""/>
          <p:cNvPicPr/>
          <p:nvPr/>
        </p:nvPicPr>
        <p:blipFill>
          <a:blip r:embed="rId2"/>
          <a:stretch/>
        </p:blipFill>
        <p:spPr>
          <a:xfrm>
            <a:off x="6267960" y="1065240"/>
            <a:ext cx="5220000" cy="3914280"/>
          </a:xfrm>
          <a:prstGeom prst="rect">
            <a:avLst/>
          </a:prstGeom>
          <a:ln w="0">
            <a:noFill/>
          </a:ln>
        </p:spPr>
      </p:pic>
      <p:sp>
        <p:nvSpPr>
          <p:cNvPr id="708" name="TextBox 1"/>
          <p:cNvSpPr/>
          <p:nvPr/>
        </p:nvSpPr>
        <p:spPr>
          <a:xfrm>
            <a:off x="3159720" y="5557320"/>
            <a:ext cx="640980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000000"/>
                </a:solidFill>
                <a:latin typeface="Arial"/>
                <a:ea typeface="DejaVu Sans"/>
              </a:rPr>
              <a:t>Test of the low-pressure TPC in laboratory, before installation.</a:t>
            </a:r>
            <a:endParaRPr b="0" lang="en-US" sz="1800" spc="-1" strike="noStrike">
              <a:solidFill>
                <a:srgbClr val="000000"/>
              </a:solidFill>
              <a:latin typeface="Arial"/>
            </a:endParaRPr>
          </a:p>
        </p:txBody>
      </p:sp>
      <p:sp>
        <p:nvSpPr>
          <p:cNvPr id="3" name="PlaceHolder 2"/>
          <p:cNvSpPr>
            <a:spLocks noGrp="1"/>
          </p:cNvSpPr>
          <p:nvPr>
            <p:ph type="sldNum" idx="52"/>
          </p:nvPr>
        </p:nvSpPr>
        <p:spPr/>
        <p:txBody>
          <a:bodyPr/>
          <a:p>
            <a:fld id="{DFD8017E-2EB9-46E9-BF46-DD38BD7899C2}"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PlaceHolder 1"/>
          <p:cNvSpPr>
            <a:spLocks noGrp="1"/>
          </p:cNvSpPr>
          <p:nvPr>
            <p:ph type="title"/>
          </p:nvPr>
        </p:nvSpPr>
        <p:spPr>
          <a:xfrm>
            <a:off x="838080" y="365040"/>
            <a:ext cx="10513080" cy="122400"/>
          </a:xfrm>
          <a:prstGeom prst="rect">
            <a:avLst/>
          </a:prstGeom>
          <a:noFill/>
          <a:ln w="0">
            <a:noFill/>
          </a:ln>
        </p:spPr>
        <p:txBody>
          <a:bodyPr lIns="0" rIns="0" tIns="0" bIns="0" anchor="ctr">
            <a:noAutofit/>
          </a:bodyPr>
          <a:p>
            <a:pPr indent="0">
              <a:lnSpc>
                <a:spcPct val="90000"/>
              </a:lnSpc>
              <a:buNone/>
              <a:tabLst>
                <a:tab algn="l" pos="0"/>
              </a:tabLst>
            </a:pPr>
            <a:r>
              <a:rPr b="0" lang="en-US" sz="2900" spc="-1" strike="noStrike">
                <a:solidFill>
                  <a:srgbClr val="000000"/>
                </a:solidFill>
                <a:latin typeface="Calibri Light"/>
                <a:ea typeface="DejaVu Sans"/>
              </a:rPr>
              <a:t>Installation of TPC on BINP AMS</a:t>
            </a:r>
            <a:endParaRPr b="0" lang="en-US" sz="2900" spc="-1" strike="noStrike">
              <a:solidFill>
                <a:srgbClr val="000000"/>
              </a:solidFill>
              <a:latin typeface="Arial"/>
            </a:endParaRPr>
          </a:p>
        </p:txBody>
      </p:sp>
      <p:pic>
        <p:nvPicPr>
          <p:cNvPr id="710" name="Рисунок 3" descr=""/>
          <p:cNvPicPr/>
          <p:nvPr/>
        </p:nvPicPr>
        <p:blipFill>
          <a:blip r:embed="rId1"/>
          <a:stretch/>
        </p:blipFill>
        <p:spPr>
          <a:xfrm>
            <a:off x="2534040" y="943560"/>
            <a:ext cx="7121880" cy="5340960"/>
          </a:xfrm>
          <a:prstGeom prst="rect">
            <a:avLst/>
          </a:prstGeom>
          <a:ln w="0">
            <a:noFill/>
          </a:ln>
        </p:spPr>
      </p:pic>
      <p:sp>
        <p:nvSpPr>
          <p:cNvPr id="711" name="Прямая соединительная линия 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12" name="TextBox 6"/>
          <p:cNvSpPr/>
          <p:nvPr/>
        </p:nvSpPr>
        <p:spPr>
          <a:xfrm>
            <a:off x="9991440" y="1280160"/>
            <a:ext cx="688680" cy="3945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US" sz="2000" spc="-1" strike="noStrike">
                <a:solidFill>
                  <a:srgbClr val="ff0000"/>
                </a:solidFill>
                <a:latin typeface="Arial"/>
                <a:ea typeface="DejaVu Sans"/>
              </a:rPr>
              <a:t>TPC</a:t>
            </a:r>
            <a:endParaRPr b="0" lang="en-US" sz="2000" spc="-1" strike="noStrike">
              <a:solidFill>
                <a:srgbClr val="000000"/>
              </a:solidFill>
              <a:latin typeface="Arial"/>
            </a:endParaRPr>
          </a:p>
        </p:txBody>
      </p:sp>
      <p:sp>
        <p:nvSpPr>
          <p:cNvPr id="713" name="Прямая со стрелкой 8"/>
          <p:cNvSpPr/>
          <p:nvPr/>
        </p:nvSpPr>
        <p:spPr>
          <a:xfrm>
            <a:off x="2072520" y="1880280"/>
            <a:ext cx="3249000" cy="1632960"/>
          </a:xfrm>
          <a:custGeom>
            <a:avLst/>
            <a:gdLst>
              <a:gd name="textAreaLeft" fmla="*/ 0 w 3249000"/>
              <a:gd name="textAreaRight" fmla="*/ 3250440 w 3249000"/>
              <a:gd name="textAreaTop" fmla="*/ 0 h 1632960"/>
              <a:gd name="textAreaBottom" fmla="*/ 1634400 h 1632960"/>
            </a:gdLst>
            <a:ahLst/>
            <a:rect l="textAreaLeft" t="textAreaTop" r="textAreaRight" b="textAreaBottom"/>
            <a:pathLst>
              <a:path w="21600" h="21600">
                <a:moveTo>
                  <a:pt x="0" y="0"/>
                </a:moveTo>
                <a:lnTo>
                  <a:pt x="21600" y="21600"/>
                </a:lnTo>
              </a:path>
            </a:pathLst>
          </a:custGeom>
          <a:noFill/>
          <a:ln w="15875">
            <a:solidFill>
              <a:srgbClr val="ff0000"/>
            </a:solidFill>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14" name="TextBox 9"/>
          <p:cNvSpPr/>
          <p:nvPr/>
        </p:nvSpPr>
        <p:spPr>
          <a:xfrm>
            <a:off x="142200" y="1680120"/>
            <a:ext cx="192816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000" spc="-1" strike="noStrike">
                <a:solidFill>
                  <a:srgbClr val="ff0000"/>
                </a:solidFill>
                <a:latin typeface="Arial"/>
                <a:ea typeface="DejaVu Sans"/>
              </a:rPr>
              <a:t>TOF detectors</a:t>
            </a:r>
            <a:endParaRPr b="0" lang="en-US" sz="2000" spc="-1" strike="noStrike">
              <a:solidFill>
                <a:srgbClr val="000000"/>
              </a:solidFill>
              <a:latin typeface="Arial"/>
            </a:endParaRPr>
          </a:p>
        </p:txBody>
      </p:sp>
      <p:sp>
        <p:nvSpPr>
          <p:cNvPr id="715" name="Прямая со стрелкой 10"/>
          <p:cNvSpPr/>
          <p:nvPr/>
        </p:nvSpPr>
        <p:spPr>
          <a:xfrm flipH="1">
            <a:off x="8115840" y="1632600"/>
            <a:ext cx="2019600" cy="2032920"/>
          </a:xfrm>
          <a:custGeom>
            <a:avLst/>
            <a:gdLst>
              <a:gd name="textAreaLeft" fmla="*/ -720 w 2019600"/>
              <a:gd name="textAreaRight" fmla="*/ 2020320 w 2019600"/>
              <a:gd name="textAreaTop" fmla="*/ 0 h 2032920"/>
              <a:gd name="textAreaBottom" fmla="*/ 2034360 h 2032920"/>
            </a:gdLst>
            <a:ahLst/>
            <a:rect l="textAreaLeft" t="textAreaTop" r="textAreaRight" b="textAreaBottom"/>
            <a:pathLst>
              <a:path w="21600" h="21600">
                <a:moveTo>
                  <a:pt x="0" y="0"/>
                </a:moveTo>
                <a:lnTo>
                  <a:pt x="21600" y="21600"/>
                </a:lnTo>
              </a:path>
            </a:pathLst>
          </a:custGeom>
          <a:noFill/>
          <a:ln w="15875">
            <a:solidFill>
              <a:srgbClr val="ff0000"/>
            </a:solidFill>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16" name="Прямая со стрелкой 12"/>
          <p:cNvSpPr/>
          <p:nvPr/>
        </p:nvSpPr>
        <p:spPr>
          <a:xfrm>
            <a:off x="2072520" y="1880280"/>
            <a:ext cx="4020840" cy="1546560"/>
          </a:xfrm>
          <a:custGeom>
            <a:avLst/>
            <a:gdLst>
              <a:gd name="textAreaLeft" fmla="*/ 0 w 4020840"/>
              <a:gd name="textAreaRight" fmla="*/ 4022280 w 4020840"/>
              <a:gd name="textAreaTop" fmla="*/ 0 h 1546560"/>
              <a:gd name="textAreaBottom" fmla="*/ 1548000 h 1546560"/>
            </a:gdLst>
            <a:ahLst/>
            <a:rect l="textAreaLeft" t="textAreaTop" r="textAreaRight" b="textAreaBottom"/>
            <a:pathLst>
              <a:path w="21600" h="21600">
                <a:moveTo>
                  <a:pt x="0" y="0"/>
                </a:moveTo>
                <a:lnTo>
                  <a:pt x="21600" y="21600"/>
                </a:lnTo>
              </a:path>
            </a:pathLst>
          </a:custGeom>
          <a:noFill/>
          <a:ln w="15875">
            <a:solidFill>
              <a:srgbClr val="ff0000"/>
            </a:solidFill>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1">
                                  <p:stCondLst>
                                    <p:cond delay="0"/>
                                  </p:stCondLst>
                                  <p:childTnLst>
                                    <p:set>
                                      <p:cBhvr>
                                        <p:cTn id="26" dur="1" fill="hold">
                                          <p:stCondLst>
                                            <p:cond delay="0"/>
                                          </p:stCondLst>
                                        </p:cTn>
                                        <p:tgtEl>
                                          <p:spTgt spid="712"/>
                                        </p:tgtEl>
                                        <p:attrNameLst>
                                          <p:attrName>style.visibility</p:attrName>
                                        </p:attrNameLst>
                                      </p:cBhvr>
                                      <p:to>
                                        <p:strVal val="visible"/>
                                      </p:to>
                                    </p:set>
                                  </p:childTnLst>
                                </p:cTn>
                              </p:par>
                              <p:par>
                                <p:cTn id="27" nodeType="withEffect" fill="hold" presetClass="entr" presetID="1">
                                  <p:stCondLst>
                                    <p:cond delay="0"/>
                                  </p:stCondLst>
                                  <p:childTnLst>
                                    <p:set>
                                      <p:cBhvr>
                                        <p:cTn id="28" dur="1" fill="hold">
                                          <p:stCondLst>
                                            <p:cond delay="0"/>
                                          </p:stCondLst>
                                        </p:cTn>
                                        <p:tgtEl>
                                          <p:spTgt spid="7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714"/>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716"/>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7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PlaceHolder 1"/>
          <p:cNvSpPr>
            <a:spLocks noGrp="1"/>
          </p:cNvSpPr>
          <p:nvPr>
            <p:ph type="title"/>
          </p:nvPr>
        </p:nvSpPr>
        <p:spPr>
          <a:xfrm>
            <a:off x="838080" y="94680"/>
            <a:ext cx="10513080" cy="392760"/>
          </a:xfrm>
          <a:prstGeom prst="rect">
            <a:avLst/>
          </a:prstGeom>
          <a:noFill/>
          <a:ln w="0">
            <a:noFill/>
          </a:ln>
        </p:spPr>
        <p:txBody>
          <a:bodyPr lIns="0" rIns="0" tIns="0" bIns="0" anchor="ctr">
            <a:noAutofit/>
          </a:bodyPr>
          <a:p>
            <a:pPr indent="0">
              <a:lnSpc>
                <a:spcPct val="90000"/>
              </a:lnSpc>
              <a:buNone/>
              <a:tabLst>
                <a:tab algn="l" pos="0"/>
              </a:tabLst>
            </a:pPr>
            <a:r>
              <a:rPr b="0" lang="en-US" sz="2900" spc="-1" strike="noStrike">
                <a:solidFill>
                  <a:srgbClr val="000000"/>
                </a:solidFill>
                <a:latin typeface="Calibri Light"/>
                <a:ea typeface="DejaVu Sans"/>
              </a:rPr>
              <a:t>Signal from </a:t>
            </a:r>
            <a:r>
              <a:rPr b="0" lang="en-US" sz="2900" spc="-1" strike="noStrike" baseline="30000">
                <a:solidFill>
                  <a:srgbClr val="000000"/>
                </a:solidFill>
                <a:latin typeface="Calibri Light"/>
                <a:ea typeface="DejaVu Sans"/>
              </a:rPr>
              <a:t>14</a:t>
            </a:r>
            <a:r>
              <a:rPr b="0" lang="en-US" sz="2900" spc="-1" strike="noStrike">
                <a:solidFill>
                  <a:srgbClr val="000000"/>
                </a:solidFill>
                <a:latin typeface="Calibri Light"/>
                <a:ea typeface="DejaVu Sans"/>
              </a:rPr>
              <a:t>C and </a:t>
            </a:r>
            <a:r>
              <a:rPr b="0" lang="en-US" sz="2900" spc="-1" strike="noStrike" baseline="30000">
                <a:solidFill>
                  <a:srgbClr val="000000"/>
                </a:solidFill>
                <a:latin typeface="Calibri Light"/>
                <a:ea typeface="DejaVu Sans"/>
              </a:rPr>
              <a:t>4</a:t>
            </a:r>
            <a:r>
              <a:rPr b="0" lang="en-US" sz="2900" spc="-1" strike="noStrike">
                <a:solidFill>
                  <a:srgbClr val="000000"/>
                </a:solidFill>
                <a:latin typeface="Calibri Light"/>
                <a:ea typeface="DejaVu Sans"/>
              </a:rPr>
              <a:t>He</a:t>
            </a:r>
            <a:endParaRPr b="0" lang="en-US" sz="2900" spc="-1" strike="noStrike">
              <a:solidFill>
                <a:srgbClr val="000000"/>
              </a:solidFill>
              <a:latin typeface="Arial"/>
            </a:endParaRPr>
          </a:p>
        </p:txBody>
      </p:sp>
      <p:sp>
        <p:nvSpPr>
          <p:cNvPr id="718" name="Прямая соединительная линия 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pic>
        <p:nvPicPr>
          <p:cNvPr id="719" name="Рисунок 5" descr=""/>
          <p:cNvPicPr/>
          <p:nvPr/>
        </p:nvPicPr>
        <p:blipFill>
          <a:blip r:embed="rId1"/>
          <a:stretch/>
        </p:blipFill>
        <p:spPr>
          <a:xfrm>
            <a:off x="471240" y="1376280"/>
            <a:ext cx="5374440" cy="3664440"/>
          </a:xfrm>
          <a:prstGeom prst="rect">
            <a:avLst/>
          </a:prstGeom>
          <a:ln w="0">
            <a:noFill/>
          </a:ln>
        </p:spPr>
      </p:pic>
      <p:pic>
        <p:nvPicPr>
          <p:cNvPr id="720" name="Рисунок 1" descr=""/>
          <p:cNvPicPr/>
          <p:nvPr/>
        </p:nvPicPr>
        <p:blipFill>
          <a:blip r:embed="rId2"/>
          <a:stretch/>
        </p:blipFill>
        <p:spPr>
          <a:xfrm>
            <a:off x="5920200" y="1499400"/>
            <a:ext cx="5743440" cy="3539880"/>
          </a:xfrm>
          <a:prstGeom prst="rect">
            <a:avLst/>
          </a:prstGeom>
          <a:ln w="0">
            <a:noFill/>
          </a:ln>
        </p:spPr>
      </p:pic>
      <p:sp>
        <p:nvSpPr>
          <p:cNvPr id="721" name="TextBox 2"/>
          <p:cNvSpPr/>
          <p:nvPr/>
        </p:nvSpPr>
        <p:spPr>
          <a:xfrm>
            <a:off x="1884960" y="5112360"/>
            <a:ext cx="27385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000000"/>
                </a:solidFill>
                <a:latin typeface="Arial"/>
                <a:ea typeface="DejaVu Sans"/>
              </a:rPr>
              <a:t>Signal from 4MeV </a:t>
            </a:r>
            <a:r>
              <a:rPr b="0" lang="en-US" sz="1800" spc="-1" strike="noStrike" baseline="30000">
                <a:solidFill>
                  <a:srgbClr val="000000"/>
                </a:solidFill>
                <a:latin typeface="Arial"/>
                <a:ea typeface="DejaVu Sans"/>
              </a:rPr>
              <a:t>14</a:t>
            </a:r>
            <a:r>
              <a:rPr b="0" lang="en-US" sz="1800" spc="-1" strike="noStrike">
                <a:solidFill>
                  <a:srgbClr val="000000"/>
                </a:solidFill>
                <a:latin typeface="Arial"/>
                <a:ea typeface="DejaVu Sans"/>
              </a:rPr>
              <a:t>C ion</a:t>
            </a:r>
            <a:endParaRPr b="0" lang="en-US" sz="1800" spc="-1" strike="noStrike">
              <a:solidFill>
                <a:srgbClr val="000000"/>
              </a:solidFill>
              <a:latin typeface="Arial"/>
            </a:endParaRPr>
          </a:p>
        </p:txBody>
      </p:sp>
      <p:sp>
        <p:nvSpPr>
          <p:cNvPr id="722" name="TextBox 8"/>
          <p:cNvSpPr/>
          <p:nvPr/>
        </p:nvSpPr>
        <p:spPr>
          <a:xfrm>
            <a:off x="6955920" y="5156640"/>
            <a:ext cx="36727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000000"/>
                </a:solidFill>
                <a:latin typeface="Arial"/>
                <a:ea typeface="DejaVu Sans"/>
              </a:rPr>
              <a:t>Signal from 5.1 MeV alpha particle</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720"/>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7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PlaceHolder 1"/>
          <p:cNvSpPr>
            <a:spLocks noGrp="1"/>
          </p:cNvSpPr>
          <p:nvPr>
            <p:ph type="title"/>
          </p:nvPr>
        </p:nvSpPr>
        <p:spPr>
          <a:xfrm>
            <a:off x="838080" y="75240"/>
            <a:ext cx="10513080" cy="411840"/>
          </a:xfrm>
          <a:prstGeom prst="rect">
            <a:avLst/>
          </a:prstGeom>
          <a:noFill/>
          <a:ln w="0">
            <a:noFill/>
          </a:ln>
        </p:spPr>
        <p:txBody>
          <a:bodyPr lIns="0" rIns="0" tIns="0" bIns="0" anchor="ctr">
            <a:noAutofit/>
          </a:bodyPr>
          <a:p>
            <a:pPr indent="0">
              <a:lnSpc>
                <a:spcPct val="90000"/>
              </a:lnSpc>
              <a:buNone/>
              <a:tabLst>
                <a:tab algn="l" pos="0"/>
              </a:tabLst>
            </a:pPr>
            <a:r>
              <a:rPr b="0" lang="en-US" sz="2900" spc="-1" strike="noStrike">
                <a:solidFill>
                  <a:srgbClr val="000000"/>
                </a:solidFill>
                <a:latin typeface="Calibri Light"/>
                <a:ea typeface="DejaVu Sans"/>
              </a:rPr>
              <a:t>Results on carbon beam</a:t>
            </a:r>
            <a:endParaRPr b="0" lang="en-US" sz="2900" spc="-1" strike="noStrike">
              <a:solidFill>
                <a:srgbClr val="000000"/>
              </a:solidFill>
              <a:latin typeface="Arial"/>
            </a:endParaRPr>
          </a:p>
        </p:txBody>
      </p:sp>
      <p:sp>
        <p:nvSpPr>
          <p:cNvPr id="724" name="Прямая соединительная линия 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pic>
        <p:nvPicPr>
          <p:cNvPr id="725" name="Рисунок 5" descr=""/>
          <p:cNvPicPr/>
          <p:nvPr/>
        </p:nvPicPr>
        <p:blipFill>
          <a:blip r:embed="rId1"/>
          <a:stretch/>
        </p:blipFill>
        <p:spPr>
          <a:xfrm>
            <a:off x="660240" y="1545840"/>
            <a:ext cx="5103000" cy="3479400"/>
          </a:xfrm>
          <a:prstGeom prst="rect">
            <a:avLst/>
          </a:prstGeom>
          <a:ln w="0">
            <a:noFill/>
          </a:ln>
        </p:spPr>
      </p:pic>
      <p:pic>
        <p:nvPicPr>
          <p:cNvPr id="726" name="Рисунок 6" descr=""/>
          <p:cNvPicPr/>
          <p:nvPr/>
        </p:nvPicPr>
        <p:blipFill>
          <a:blip r:embed="rId2"/>
          <a:stretch/>
        </p:blipFill>
        <p:spPr>
          <a:xfrm>
            <a:off x="5902560" y="1545840"/>
            <a:ext cx="5027040" cy="3427560"/>
          </a:xfrm>
          <a:prstGeom prst="rect">
            <a:avLst/>
          </a:prstGeom>
          <a:ln w="0">
            <a:noFill/>
          </a:ln>
        </p:spPr>
      </p:pic>
      <p:sp>
        <p:nvSpPr>
          <p:cNvPr id="727" name="TextBox 7"/>
          <p:cNvSpPr/>
          <p:nvPr/>
        </p:nvSpPr>
        <p:spPr>
          <a:xfrm>
            <a:off x="1568160" y="5155920"/>
            <a:ext cx="36727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000000"/>
                </a:solidFill>
                <a:latin typeface="Arial"/>
                <a:ea typeface="DejaVu Sans"/>
              </a:rPr>
              <a:t>Sample with “alive” carbon sample</a:t>
            </a:r>
            <a:endParaRPr b="0" lang="en-US" sz="1800" spc="-1" strike="noStrike">
              <a:solidFill>
                <a:srgbClr val="000000"/>
              </a:solidFill>
              <a:latin typeface="Arial"/>
            </a:endParaRPr>
          </a:p>
        </p:txBody>
      </p:sp>
      <p:sp>
        <p:nvSpPr>
          <p:cNvPr id="728" name="TextBox 8"/>
          <p:cNvSpPr/>
          <p:nvPr/>
        </p:nvSpPr>
        <p:spPr>
          <a:xfrm>
            <a:off x="6751080" y="5155920"/>
            <a:ext cx="371088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000000"/>
                </a:solidFill>
                <a:latin typeface="Arial"/>
                <a:ea typeface="DejaVu Sans"/>
              </a:rPr>
              <a:t>Sample with “dead” carbon sample</a:t>
            </a:r>
            <a:endParaRPr b="0" lang="en-US" sz="1800" spc="-1" strike="noStrike">
              <a:solidFill>
                <a:srgbClr val="000000"/>
              </a:solidFill>
              <a:latin typeface="Arial"/>
            </a:endParaRPr>
          </a:p>
        </p:txBody>
      </p:sp>
      <p:sp>
        <p:nvSpPr>
          <p:cNvPr id="729" name="Овал 9"/>
          <p:cNvSpPr/>
          <p:nvPr/>
        </p:nvSpPr>
        <p:spPr>
          <a:xfrm>
            <a:off x="4053960" y="2478960"/>
            <a:ext cx="648000" cy="6278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30" name="TextBox 10"/>
          <p:cNvSpPr/>
          <p:nvPr/>
        </p:nvSpPr>
        <p:spPr>
          <a:xfrm>
            <a:off x="4132800" y="3228120"/>
            <a:ext cx="49032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1" lang="en-US" sz="1800" spc="-1" strike="noStrike" baseline="30000">
                <a:solidFill>
                  <a:srgbClr val="ff0000"/>
                </a:solidFill>
                <a:latin typeface="Arial"/>
                <a:ea typeface="DejaVu Sans"/>
              </a:rPr>
              <a:t>14</a:t>
            </a:r>
            <a:r>
              <a:rPr b="1" lang="en-US" sz="1800" spc="-1" strike="noStrike">
                <a:solidFill>
                  <a:srgbClr val="ff0000"/>
                </a:solidFill>
                <a:latin typeface="Arial"/>
                <a:ea typeface="DejaVu Sans"/>
              </a:rPr>
              <a:t>C</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729"/>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7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1" name="PlaceHolder 1"/>
          <p:cNvSpPr>
            <a:spLocks noGrp="1"/>
          </p:cNvSpPr>
          <p:nvPr>
            <p:ph type="title"/>
          </p:nvPr>
        </p:nvSpPr>
        <p:spPr>
          <a:xfrm>
            <a:off x="467280" y="180360"/>
            <a:ext cx="10513080" cy="506160"/>
          </a:xfrm>
          <a:prstGeom prst="rect">
            <a:avLst/>
          </a:prstGeom>
          <a:noFill/>
          <a:ln w="0">
            <a:noFill/>
          </a:ln>
        </p:spPr>
        <p:txBody>
          <a:bodyPr lIns="90000" rIns="90000" tIns="45000" bIns="45000" anchor="ctr">
            <a:normAutofit fontScale="96666"/>
          </a:bodyPr>
          <a:p>
            <a:pPr indent="0">
              <a:lnSpc>
                <a:spcPct val="90000"/>
              </a:lnSpc>
              <a:buNone/>
              <a:tabLst>
                <a:tab algn="l" pos="0"/>
              </a:tabLst>
            </a:pPr>
            <a:r>
              <a:rPr b="0" lang="en-US" sz="3200" spc="-1" strike="noStrike">
                <a:solidFill>
                  <a:srgbClr val="000000"/>
                </a:solidFill>
                <a:latin typeface="Calibri Light"/>
                <a:ea typeface="DejaVu Sans"/>
              </a:rPr>
              <a:t>Conclusion</a:t>
            </a:r>
            <a:endParaRPr b="0" lang="en-US" sz="3200" spc="-1" strike="noStrike">
              <a:solidFill>
                <a:srgbClr val="000000"/>
              </a:solidFill>
              <a:latin typeface="Arial"/>
            </a:endParaRPr>
          </a:p>
        </p:txBody>
      </p:sp>
      <p:sp>
        <p:nvSpPr>
          <p:cNvPr id="732" name="Прямая соединительная линия 62"/>
          <p:cNvSpPr/>
          <p:nvPr/>
        </p:nvSpPr>
        <p:spPr>
          <a:xfrm>
            <a:off x="467280" y="640080"/>
            <a:ext cx="113436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33" name="TextBox 12"/>
          <p:cNvSpPr/>
          <p:nvPr/>
        </p:nvSpPr>
        <p:spPr>
          <a:xfrm>
            <a:off x="6896160" y="1123920"/>
            <a:ext cx="43200" cy="366840"/>
          </a:xfrm>
          <a:prstGeom prst="rect">
            <a:avLst/>
          </a:prstGeom>
          <a:no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34" name="PlaceHolder 2"/>
          <p:cNvSpPr>
            <a:spLocks noGrp="1"/>
          </p:cNvSpPr>
          <p:nvPr>
            <p:ph/>
          </p:nvPr>
        </p:nvSpPr>
        <p:spPr>
          <a:xfrm>
            <a:off x="838080" y="952560"/>
            <a:ext cx="10513080" cy="5221800"/>
          </a:xfrm>
          <a:prstGeom prst="rect">
            <a:avLst/>
          </a:prstGeom>
          <a:noFill/>
          <a:ln w="0">
            <a:noFill/>
          </a:ln>
        </p:spPr>
        <p:txBody>
          <a:bodyPr lIns="90000" rIns="90000" tIns="45000" bIns="45000" anchor="t">
            <a:noAutofit/>
          </a:bodyPr>
          <a:p>
            <a:pPr marL="228600" indent="-228600" defTabSz="914400">
              <a:lnSpc>
                <a:spcPct val="90000"/>
              </a:lnSpc>
              <a:spcBef>
                <a:spcPts val="1001"/>
              </a:spcBef>
              <a:buClr>
                <a:srgbClr val="000000"/>
              </a:buClr>
              <a:buFont typeface="Arial"/>
              <a:buChar char="•"/>
            </a:pPr>
            <a:r>
              <a:rPr b="0" lang="en-US" sz="2800" spc="-1" strike="noStrike">
                <a:solidFill>
                  <a:srgbClr val="000000"/>
                </a:solidFill>
                <a:latin typeface="Calibri"/>
                <a:ea typeface="DejaVu Sans"/>
              </a:rPr>
              <a:t>A new concept of the detector for the accelerator-based mass spectrometer was proposed for identifying ions by their stopping range in gas;</a:t>
            </a:r>
            <a:endParaRPr b="0" lang="en-US"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en-US" sz="2800" spc="-1" strike="noStrike">
                <a:solidFill>
                  <a:srgbClr val="000000"/>
                </a:solidFill>
                <a:latin typeface="Calibri"/>
                <a:ea typeface="DejaVu Sans"/>
              </a:rPr>
              <a:t>A low-pressure TPC prototype, based on this concept, have been made and successfully tested; </a:t>
            </a:r>
            <a:endParaRPr b="0" lang="en-US"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en-US" sz="2800" spc="-1" strike="noStrike">
                <a:solidFill>
                  <a:srgbClr val="000000"/>
                </a:solidFill>
                <a:latin typeface="Calibri"/>
                <a:ea typeface="DejaVu Sans"/>
              </a:rPr>
              <a:t>The TPC have been installed on AMS;</a:t>
            </a:r>
            <a:endParaRPr b="0" lang="en-US"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en-US" sz="2800" spc="-1" strike="noStrike">
                <a:solidFill>
                  <a:srgbClr val="000000"/>
                </a:solidFill>
                <a:latin typeface="Calibri"/>
                <a:ea typeface="DejaVu Sans"/>
              </a:rPr>
              <a:t>First results on </a:t>
            </a:r>
            <a:r>
              <a:rPr b="0" lang="en-US" sz="2800" spc="-1" strike="noStrike" baseline="30000">
                <a:solidFill>
                  <a:srgbClr val="000000"/>
                </a:solidFill>
                <a:latin typeface="Calibri"/>
                <a:ea typeface="DejaVu Sans"/>
              </a:rPr>
              <a:t>14</a:t>
            </a:r>
            <a:r>
              <a:rPr b="0" lang="en-US" sz="2800" spc="-1" strike="noStrike">
                <a:solidFill>
                  <a:srgbClr val="000000"/>
                </a:solidFill>
                <a:latin typeface="Calibri"/>
                <a:ea typeface="DejaVu Sans"/>
              </a:rPr>
              <a:t>C beam are promising;</a:t>
            </a:r>
            <a:endParaRPr b="0" lang="en-US" sz="2800" spc="-1" strike="noStrike">
              <a:solidFill>
                <a:srgbClr val="000000"/>
              </a:solidFill>
              <a:latin typeface="Arial"/>
            </a:endParaRPr>
          </a:p>
          <a:p>
            <a:pPr marL="228600" indent="-228600" defTabSz="914400">
              <a:lnSpc>
                <a:spcPct val="90000"/>
              </a:lnSpc>
              <a:spcBef>
                <a:spcPts val="1001"/>
              </a:spcBef>
              <a:buClr>
                <a:srgbClr val="000000"/>
              </a:buClr>
              <a:buFont typeface="Arial"/>
              <a:buChar char="•"/>
            </a:pPr>
            <a:r>
              <a:rPr b="0" lang="en-US" sz="2800" spc="-1" strike="noStrike">
                <a:solidFill>
                  <a:srgbClr val="000000"/>
                </a:solidFill>
                <a:latin typeface="Calibri"/>
                <a:ea typeface="DejaVu Sans"/>
              </a:rPr>
              <a:t>We are preparing to the tests with </a:t>
            </a:r>
            <a:r>
              <a:rPr b="0" lang="en-US" sz="2800" spc="-1" strike="noStrike" baseline="30000">
                <a:solidFill>
                  <a:srgbClr val="000000"/>
                </a:solidFill>
                <a:latin typeface="Calibri"/>
                <a:ea typeface="DejaVu Sans"/>
              </a:rPr>
              <a:t>10</a:t>
            </a:r>
            <a:r>
              <a:rPr b="0" lang="en-US" sz="2800" spc="-1" strike="noStrike">
                <a:solidFill>
                  <a:srgbClr val="000000"/>
                </a:solidFill>
                <a:latin typeface="Calibri"/>
                <a:ea typeface="DejaVu Sans"/>
              </a:rPr>
              <a:t>Be samples.</a:t>
            </a:r>
            <a:endParaRPr b="0" lang="en-US" sz="2800" spc="-1" strike="noStrike">
              <a:solidFill>
                <a:srgbClr val="000000"/>
              </a:solidFill>
              <a:latin typeface="Arial"/>
            </a:endParaRPr>
          </a:p>
        </p:txBody>
      </p:sp>
      <p:sp>
        <p:nvSpPr>
          <p:cNvPr id="4" name="PlaceHolder 3"/>
          <p:cNvSpPr>
            <a:spLocks noGrp="1"/>
          </p:cNvSpPr>
          <p:nvPr>
            <p:ph type="sldNum" idx="52"/>
          </p:nvPr>
        </p:nvSpPr>
        <p:spPr/>
        <p:txBody>
          <a:bodyPr/>
          <a:p>
            <a:fld id="{CEFBBC72-3942-488C-B1FF-698B2F57CD42}"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PlaceHolder 1"/>
          <p:cNvSpPr>
            <a:spLocks noGrp="1"/>
          </p:cNvSpPr>
          <p:nvPr>
            <p:ph type="sldNum" idx="149"/>
          </p:nvPr>
        </p:nvSpPr>
        <p:spPr>
          <a:xfrm>
            <a:off x="8610480" y="649296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F1C2A843-1164-4710-9A4E-3562E66EC762}" type="slidenum">
              <a:rPr b="1"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49" name="TextBox 5"/>
          <p:cNvSpPr/>
          <p:nvPr/>
        </p:nvSpPr>
        <p:spPr>
          <a:xfrm>
            <a:off x="380880" y="-396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Outline</a:t>
            </a:r>
            <a:endParaRPr b="0" lang="en-US" sz="3200" spc="-1" strike="noStrike">
              <a:solidFill>
                <a:srgbClr val="000000"/>
              </a:solidFill>
              <a:latin typeface="Arial"/>
            </a:endParaRPr>
          </a:p>
        </p:txBody>
      </p:sp>
      <p:sp>
        <p:nvSpPr>
          <p:cNvPr id="450" name="Прямая соединительная линия 6"/>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51" name="TextBox 8"/>
          <p:cNvSpPr/>
          <p:nvPr/>
        </p:nvSpPr>
        <p:spPr>
          <a:xfrm>
            <a:off x="380880" y="921240"/>
            <a:ext cx="11427480" cy="4478760"/>
          </a:xfrm>
          <a:prstGeom prst="rect">
            <a:avLst/>
          </a:prstGeom>
          <a:noFill/>
          <a:ln w="0">
            <a:noFill/>
          </a:ln>
        </p:spPr>
        <p:style>
          <a:lnRef idx="0"/>
          <a:fillRef idx="0"/>
          <a:effectRef idx="0"/>
          <a:fontRef idx="minor"/>
        </p:style>
        <p:txBody>
          <a:bodyPr lIns="90000" rIns="90000" tIns="45000" bIns="45000" anchor="t">
            <a:spAutoFit/>
          </a:bodyPr>
          <a:p>
            <a:pPr marL="385920" indent="385920" defTabSz="914400">
              <a:lnSpc>
                <a:spcPct val="150000"/>
              </a:lnSpc>
              <a:buClr>
                <a:srgbClr val="3b3838"/>
              </a:buClr>
              <a:buFont typeface="StarSymbol"/>
              <a:buAutoNum type="arabicPeriod"/>
            </a:pPr>
            <a:r>
              <a:rPr b="0" lang="en-US" sz="3200" spc="-1" strike="noStrike">
                <a:solidFill>
                  <a:srgbClr val="3b3838"/>
                </a:solidFill>
                <a:latin typeface="Calibri"/>
                <a:ea typeface="DejaVu Sans"/>
              </a:rPr>
              <a:t>Accelerator mass spectrometry</a:t>
            </a:r>
            <a:endParaRPr b="0" lang="en-US" sz="3200" spc="-1" strike="noStrike">
              <a:solidFill>
                <a:srgbClr val="000000"/>
              </a:solidFill>
              <a:latin typeface="Arial"/>
            </a:endParaRPr>
          </a:p>
          <a:p>
            <a:pPr marL="385920" indent="385920" defTabSz="914400">
              <a:lnSpc>
                <a:spcPct val="150000"/>
              </a:lnSpc>
              <a:buClr>
                <a:srgbClr val="3b3838"/>
              </a:buClr>
              <a:buFont typeface="StarSymbol"/>
              <a:buAutoNum type="arabicPeriod"/>
            </a:pPr>
            <a:r>
              <a:rPr b="0" lang="en-US" sz="3200" spc="-1" strike="noStrike">
                <a:solidFill>
                  <a:srgbClr val="3b3838"/>
                </a:solidFill>
                <a:latin typeface="Calibri"/>
                <a:ea typeface="DejaVu Sans"/>
              </a:rPr>
              <a:t>New concept of ion identification. Proof of Concept.</a:t>
            </a:r>
            <a:endParaRPr b="0" lang="en-US" sz="3200" spc="-1" strike="noStrike">
              <a:solidFill>
                <a:srgbClr val="000000"/>
              </a:solidFill>
              <a:latin typeface="Arial"/>
            </a:endParaRPr>
          </a:p>
          <a:p>
            <a:pPr marL="385920" indent="385920" defTabSz="914400">
              <a:lnSpc>
                <a:spcPct val="150000"/>
              </a:lnSpc>
              <a:buClr>
                <a:srgbClr val="3b3838"/>
              </a:buClr>
              <a:buFont typeface="StarSymbol"/>
              <a:buAutoNum type="arabicPeriod"/>
            </a:pPr>
            <a:r>
              <a:rPr b="0" lang="en-US" sz="3200" spc="-1" strike="noStrike">
                <a:solidFill>
                  <a:srgbClr val="3b3838"/>
                </a:solidFill>
                <a:latin typeface="Calibri"/>
                <a:ea typeface="DejaVu Sans"/>
              </a:rPr>
              <a:t>Experimental setup</a:t>
            </a:r>
            <a:endParaRPr b="0" lang="en-US" sz="3200" spc="-1" strike="noStrike">
              <a:solidFill>
                <a:srgbClr val="000000"/>
              </a:solidFill>
              <a:latin typeface="Arial"/>
            </a:endParaRPr>
          </a:p>
          <a:p>
            <a:pPr marL="385920" indent="385920" defTabSz="914400">
              <a:lnSpc>
                <a:spcPct val="150000"/>
              </a:lnSpc>
              <a:buClr>
                <a:srgbClr val="3b3838"/>
              </a:buClr>
              <a:buFont typeface="StarSymbol"/>
              <a:buAutoNum type="arabicPeriod"/>
            </a:pPr>
            <a:r>
              <a:rPr b="0" lang="en-US" sz="3200" spc="-1" strike="noStrike">
                <a:solidFill>
                  <a:srgbClr val="3b3838"/>
                </a:solidFill>
                <a:latin typeface="Calibri"/>
                <a:ea typeface="DejaVu Sans"/>
              </a:rPr>
              <a:t>Measurements of energy spectra and track ranges</a:t>
            </a:r>
            <a:endParaRPr b="0" lang="en-US" sz="3200" spc="-1" strike="noStrike">
              <a:solidFill>
                <a:srgbClr val="000000"/>
              </a:solidFill>
              <a:latin typeface="Arial"/>
            </a:endParaRPr>
          </a:p>
          <a:p>
            <a:pPr marL="385920" indent="385920" defTabSz="914400">
              <a:lnSpc>
                <a:spcPct val="150000"/>
              </a:lnSpc>
              <a:buClr>
                <a:srgbClr val="3b3838"/>
              </a:buClr>
              <a:buFont typeface="StarSymbol"/>
              <a:buAutoNum type="arabicPeriod"/>
            </a:pPr>
            <a:r>
              <a:rPr b="0" lang="en-US" sz="3200" spc="-1" strike="noStrike">
                <a:solidFill>
                  <a:srgbClr val="3b3838"/>
                </a:solidFill>
                <a:latin typeface="Calibri"/>
                <a:ea typeface="DejaVu Sans"/>
              </a:rPr>
              <a:t>Recent results with AMS</a:t>
            </a:r>
            <a:endParaRPr b="0" lang="en-US" sz="3200" spc="-1" strike="noStrike">
              <a:solidFill>
                <a:srgbClr val="000000"/>
              </a:solidFill>
              <a:latin typeface="Arial"/>
            </a:endParaRPr>
          </a:p>
          <a:p>
            <a:pPr defTabSz="914400">
              <a:lnSpc>
                <a:spcPct val="150000"/>
              </a:lnSpc>
              <a:tabLst>
                <a:tab algn="l" pos="0"/>
              </a:tabLst>
            </a:pPr>
            <a:endParaRPr b="0" lang="en-US" sz="3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5" name="TextBox 5"/>
          <p:cNvSpPr/>
          <p:nvPr/>
        </p:nvSpPr>
        <p:spPr>
          <a:xfrm>
            <a:off x="1523880" y="2582640"/>
            <a:ext cx="9141480" cy="638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600" spc="-1" strike="noStrike">
                <a:solidFill>
                  <a:srgbClr val="333f4f"/>
                </a:solidFill>
                <a:latin typeface="Calibri"/>
                <a:ea typeface="DejaVu Sans"/>
              </a:rPr>
              <a:t>Thank you for your attention</a:t>
            </a:r>
            <a:r>
              <a:rPr b="0" lang="ru-RU" sz="3600" spc="-1" strike="noStrike">
                <a:solidFill>
                  <a:srgbClr val="333f4f"/>
                </a:solidFill>
                <a:latin typeface="Calibri"/>
                <a:ea typeface="DejaVu Sans"/>
              </a:rPr>
              <a:t>!</a:t>
            </a:r>
            <a:endParaRPr b="0" lang="en-US" sz="3600" spc="-1" strike="noStrike">
              <a:solidFill>
                <a:srgbClr val="000000"/>
              </a:solidFill>
              <a:latin typeface="Arial"/>
            </a:endParaRPr>
          </a:p>
        </p:txBody>
      </p:sp>
      <p:sp>
        <p:nvSpPr>
          <p:cNvPr id="736" name="Прямая соединительная линия 6"/>
          <p:cNvSpPr/>
          <p:nvPr/>
        </p:nvSpPr>
        <p:spPr>
          <a:xfrm>
            <a:off x="380880" y="342900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37" name="Прямоугольник 7"/>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38"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6AE2A28E-11E4-45AE-9237-2E3E86738809}" type="slidenum">
              <a:rPr b="1" lang="ru-RU" sz="1200" spc="-1" strike="noStrike">
                <a:solidFill>
                  <a:srgbClr val="8b8b8b"/>
                </a:solidFill>
                <a:latin typeface="Calibri"/>
                <a:ea typeface="DejaVu Sans"/>
              </a:rPr>
              <a:t>19</a:t>
            </a:fld>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9" name="PlaceHolder 1"/>
          <p:cNvSpPr>
            <a:spLocks noGrp="1"/>
          </p:cNvSpPr>
          <p:nvPr>
            <p:ph type="title"/>
          </p:nvPr>
        </p:nvSpPr>
        <p:spPr>
          <a:xfrm>
            <a:off x="838080" y="365040"/>
            <a:ext cx="10513080" cy="122400"/>
          </a:xfrm>
          <a:prstGeom prst="rect">
            <a:avLst/>
          </a:prstGeom>
          <a:noFill/>
          <a:ln w="0">
            <a:noFill/>
          </a:ln>
        </p:spPr>
        <p:txBody>
          <a:bodyPr lIns="0" rIns="0" tIns="0" bIns="0" anchor="ctr">
            <a:noAutofit/>
          </a:bodyPr>
          <a:p>
            <a:pPr indent="0">
              <a:lnSpc>
                <a:spcPct val="90000"/>
              </a:lnSpc>
              <a:buNone/>
              <a:tabLst>
                <a:tab algn="l" pos="0"/>
              </a:tabLst>
            </a:pPr>
            <a:r>
              <a:rPr b="0" lang="en-US" sz="2900" spc="-1" strike="noStrike">
                <a:solidFill>
                  <a:srgbClr val="000000"/>
                </a:solidFill>
                <a:latin typeface="Calibri Light"/>
                <a:ea typeface="DejaVu Sans"/>
              </a:rPr>
              <a:t>Installation of TPC on MICADAS</a:t>
            </a:r>
            <a:endParaRPr b="0" lang="en-US" sz="2900" spc="-1" strike="noStrike">
              <a:solidFill>
                <a:srgbClr val="000000"/>
              </a:solidFill>
              <a:latin typeface="Arial"/>
            </a:endParaRPr>
          </a:p>
        </p:txBody>
      </p:sp>
      <p:sp>
        <p:nvSpPr>
          <p:cNvPr id="740" name="Прямая соединительная линия 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pic>
        <p:nvPicPr>
          <p:cNvPr id="741" name="Рисунок 2" descr=""/>
          <p:cNvPicPr/>
          <p:nvPr/>
        </p:nvPicPr>
        <p:blipFill>
          <a:blip r:embed="rId1"/>
          <a:stretch/>
        </p:blipFill>
        <p:spPr>
          <a:xfrm>
            <a:off x="2624400" y="1010520"/>
            <a:ext cx="6942600" cy="52066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2" name="TextBox 5"/>
          <p:cNvSpPr/>
          <p:nvPr/>
        </p:nvSpPr>
        <p:spPr>
          <a:xfrm>
            <a:off x="1523880" y="2582640"/>
            <a:ext cx="914148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Backup</a:t>
            </a:r>
            <a:r>
              <a:rPr b="0" lang="ru-RU" sz="3200" spc="-1" strike="noStrike">
                <a:solidFill>
                  <a:srgbClr val="333f4f"/>
                </a:solidFill>
                <a:latin typeface="Calibri"/>
                <a:ea typeface="DejaVu Sans"/>
              </a:rPr>
              <a:t> </a:t>
            </a:r>
            <a:r>
              <a:rPr b="0" lang="en-US" sz="3200" spc="-1" strike="noStrike">
                <a:solidFill>
                  <a:srgbClr val="333f4f"/>
                </a:solidFill>
                <a:latin typeface="Calibri"/>
                <a:ea typeface="DejaVu Sans"/>
              </a:rPr>
              <a:t>slides</a:t>
            </a:r>
            <a:endParaRPr b="0" lang="en-US" sz="3200" spc="-1" strike="noStrike">
              <a:solidFill>
                <a:srgbClr val="000000"/>
              </a:solidFill>
              <a:latin typeface="Arial"/>
            </a:endParaRPr>
          </a:p>
        </p:txBody>
      </p:sp>
      <p:sp>
        <p:nvSpPr>
          <p:cNvPr id="743" name="Прямая соединительная линия 6"/>
          <p:cNvSpPr/>
          <p:nvPr/>
        </p:nvSpPr>
        <p:spPr>
          <a:xfrm>
            <a:off x="380880" y="342900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44" name="Прямоугольник 7"/>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45"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021C8B51-6A6A-4983-BB30-9E6B2F931B36}" type="slidenum">
              <a:rPr b="1" lang="ru-RU" sz="1200" spc="-1" strike="noStrike">
                <a:solidFill>
                  <a:srgbClr val="8b8b8b"/>
                </a:solidFill>
                <a:latin typeface="Calibri"/>
                <a:ea typeface="DejaVu Sans"/>
              </a:rPr>
              <a:t>19</a:t>
            </a:fld>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6" name="PlaceHolder 1"/>
          <p:cNvSpPr>
            <a:spLocks noGrp="1"/>
          </p:cNvSpPr>
          <p:nvPr>
            <p:ph type="title"/>
          </p:nvPr>
        </p:nvSpPr>
        <p:spPr>
          <a:xfrm>
            <a:off x="838080" y="75240"/>
            <a:ext cx="10513080" cy="411840"/>
          </a:xfrm>
          <a:prstGeom prst="rect">
            <a:avLst/>
          </a:prstGeom>
          <a:noFill/>
          <a:ln w="0">
            <a:noFill/>
          </a:ln>
        </p:spPr>
        <p:txBody>
          <a:bodyPr lIns="0" rIns="0" tIns="0" bIns="0" anchor="ctr">
            <a:noAutofit/>
          </a:bodyPr>
          <a:p>
            <a:pPr indent="0">
              <a:lnSpc>
                <a:spcPct val="90000"/>
              </a:lnSpc>
              <a:buNone/>
              <a:tabLst>
                <a:tab algn="l" pos="0"/>
              </a:tabLst>
            </a:pPr>
            <a:r>
              <a:rPr b="0" lang="en-US" sz="2900" spc="-1" strike="noStrike">
                <a:solidFill>
                  <a:srgbClr val="000000"/>
                </a:solidFill>
                <a:latin typeface="Calibri Light"/>
                <a:ea typeface="DejaVu Sans"/>
              </a:rPr>
              <a:t>Results on carbon beam</a:t>
            </a:r>
            <a:endParaRPr b="0" lang="en-US" sz="2900" spc="-1" strike="noStrike">
              <a:solidFill>
                <a:srgbClr val="000000"/>
              </a:solidFill>
              <a:latin typeface="Arial"/>
            </a:endParaRPr>
          </a:p>
        </p:txBody>
      </p:sp>
      <p:sp>
        <p:nvSpPr>
          <p:cNvPr id="747" name="Прямая соединительная линия 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pic>
        <p:nvPicPr>
          <p:cNvPr id="748" name="Рисунок 11" descr=""/>
          <p:cNvPicPr/>
          <p:nvPr/>
        </p:nvPicPr>
        <p:blipFill>
          <a:blip r:embed="rId1"/>
          <a:stretch/>
        </p:blipFill>
        <p:spPr>
          <a:xfrm>
            <a:off x="6532920" y="790920"/>
            <a:ext cx="3492720" cy="2381400"/>
          </a:xfrm>
          <a:prstGeom prst="rect">
            <a:avLst/>
          </a:prstGeom>
          <a:ln w="0">
            <a:noFill/>
          </a:ln>
        </p:spPr>
      </p:pic>
      <p:pic>
        <p:nvPicPr>
          <p:cNvPr id="749" name="Рисунок 12" descr=""/>
          <p:cNvPicPr/>
          <p:nvPr/>
        </p:nvPicPr>
        <p:blipFill>
          <a:blip r:embed="rId2"/>
          <a:stretch/>
        </p:blipFill>
        <p:spPr>
          <a:xfrm>
            <a:off x="6532920" y="3429000"/>
            <a:ext cx="3565080" cy="2430360"/>
          </a:xfrm>
          <a:prstGeom prst="rect">
            <a:avLst/>
          </a:prstGeom>
          <a:ln w="0">
            <a:noFill/>
          </a:ln>
        </p:spPr>
      </p:pic>
      <p:pic>
        <p:nvPicPr>
          <p:cNvPr id="750" name="Рисунок 14" descr=""/>
          <p:cNvPicPr/>
          <p:nvPr/>
        </p:nvPicPr>
        <p:blipFill>
          <a:blip r:embed="rId3"/>
          <a:stretch/>
        </p:blipFill>
        <p:spPr>
          <a:xfrm>
            <a:off x="2965680" y="3491280"/>
            <a:ext cx="3565080" cy="2430360"/>
          </a:xfrm>
          <a:prstGeom prst="rect">
            <a:avLst/>
          </a:prstGeom>
          <a:ln w="0">
            <a:noFill/>
          </a:ln>
        </p:spPr>
      </p:pic>
      <p:pic>
        <p:nvPicPr>
          <p:cNvPr id="751" name="Рисунок 15" descr=""/>
          <p:cNvPicPr/>
          <p:nvPr/>
        </p:nvPicPr>
        <p:blipFill>
          <a:blip r:embed="rId4"/>
          <a:stretch/>
        </p:blipFill>
        <p:spPr>
          <a:xfrm>
            <a:off x="3038400" y="790920"/>
            <a:ext cx="3492360" cy="2381040"/>
          </a:xfrm>
          <a:prstGeom prst="rect">
            <a:avLst/>
          </a:prstGeom>
          <a:ln w="0">
            <a:noFill/>
          </a:ln>
        </p:spPr>
      </p:pic>
      <p:sp>
        <p:nvSpPr>
          <p:cNvPr id="752" name="Стрелка: вниз 16"/>
          <p:cNvSpPr/>
          <p:nvPr/>
        </p:nvSpPr>
        <p:spPr>
          <a:xfrm>
            <a:off x="4617720" y="3139560"/>
            <a:ext cx="252000" cy="507600"/>
          </a:xfrm>
          <a:prstGeom prst="downArrow">
            <a:avLst>
              <a:gd name="adj1" fmla="val 50000"/>
              <a:gd name="adj2"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ffffff"/>
              </a:solidFill>
              <a:latin typeface="Arial"/>
              <a:ea typeface="DejaVu Sans"/>
            </a:endParaRPr>
          </a:p>
        </p:txBody>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childTnLst>
                  <p:par>
                    <p:cTn id="55" fill="hold">
                      <p:stCondLst>
                        <p:cond delay="indefinite"/>
                      </p:stCondLst>
                      <p:childTnLst>
                        <p:par>
                          <p:cTn id="56" fill="hold">
                            <p:stCondLst>
                              <p:cond delay="0"/>
                            </p:stCondLst>
                            <p:childTnLst>
                              <p:par>
                                <p:cTn id="57" nodeType="clickEffect" fill="hold" presetClass="entr" presetID="1">
                                  <p:stCondLst>
                                    <p:cond delay="0"/>
                                  </p:stCondLst>
                                  <p:childTnLst>
                                    <p:set>
                                      <p:cBhvr>
                                        <p:cTn id="58" dur="1" fill="hold">
                                          <p:stCondLst>
                                            <p:cond delay="0"/>
                                          </p:stCondLst>
                                        </p:cTn>
                                        <p:tgtEl>
                                          <p:spTgt spid="750"/>
                                        </p:tgtEl>
                                        <p:attrNameLst>
                                          <p:attrName>style.visibility</p:attrName>
                                        </p:attrNameLst>
                                      </p:cBhvr>
                                      <p:to>
                                        <p:strVal val="visible"/>
                                      </p:to>
                                    </p:set>
                                  </p:childTnLst>
                                </p:cTn>
                              </p:par>
                              <p:par>
                                <p:cTn id="59" nodeType="withEffect" fill="hold" presetClass="entr" presetID="1">
                                  <p:stCondLst>
                                    <p:cond delay="0"/>
                                  </p:stCondLst>
                                  <p:childTnLst>
                                    <p:set>
                                      <p:cBhvr>
                                        <p:cTn id="60" dur="1" fill="hold">
                                          <p:stCondLst>
                                            <p:cond delay="0"/>
                                          </p:stCondLst>
                                        </p:cTn>
                                        <p:tgtEl>
                                          <p:spTgt spid="7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TextBox 5"/>
          <p:cNvSpPr/>
          <p:nvPr/>
        </p:nvSpPr>
        <p:spPr>
          <a:xfrm>
            <a:off x="380880" y="-3960"/>
            <a:ext cx="1142748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Formation and application</a:t>
            </a:r>
            <a:r>
              <a:rPr b="0" lang="ru-RU" sz="3200" spc="-1" strike="noStrike">
                <a:solidFill>
                  <a:srgbClr val="333f4f"/>
                </a:solidFill>
                <a:latin typeface="Calibri"/>
                <a:ea typeface="DejaVu Sans"/>
              </a:rPr>
              <a:t> </a:t>
            </a:r>
            <a:r>
              <a:rPr b="0" lang="ru-RU" sz="3200" spc="-1" strike="noStrike" baseline="30000">
                <a:solidFill>
                  <a:srgbClr val="333f4f"/>
                </a:solidFill>
                <a:latin typeface="Calibri"/>
                <a:ea typeface="DejaVu Sans"/>
              </a:rPr>
              <a:t>10</a:t>
            </a:r>
            <a:r>
              <a:rPr b="0" lang="en-US" sz="3200" spc="-1" strike="noStrike">
                <a:solidFill>
                  <a:srgbClr val="333f4f"/>
                </a:solidFill>
                <a:latin typeface="Calibri"/>
                <a:ea typeface="DejaVu Sans"/>
              </a:rPr>
              <a:t>Be</a:t>
            </a:r>
            <a:endParaRPr b="0" lang="en-US" sz="3200" spc="-1" strike="noStrike">
              <a:solidFill>
                <a:srgbClr val="000000"/>
              </a:solidFill>
              <a:latin typeface="Arial"/>
            </a:endParaRPr>
          </a:p>
        </p:txBody>
      </p:sp>
      <p:sp>
        <p:nvSpPr>
          <p:cNvPr id="754" name="TextBox 10"/>
          <p:cNvSpPr/>
          <p:nvPr/>
        </p:nvSpPr>
        <p:spPr>
          <a:xfrm>
            <a:off x="6285600" y="807840"/>
            <a:ext cx="5523120" cy="51663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2400" spc="-1" strike="noStrike">
                <a:solidFill>
                  <a:srgbClr val="2e75b6"/>
                </a:solidFill>
                <a:latin typeface="Calibri"/>
                <a:ea typeface="DejaVu Sans"/>
              </a:rPr>
              <a:t>Application in-situ and</a:t>
            </a:r>
            <a:endParaRPr b="0" lang="en-US" sz="2400" spc="-1" strike="noStrike">
              <a:solidFill>
                <a:srgbClr val="000000"/>
              </a:solidFill>
              <a:latin typeface="Arial"/>
            </a:endParaRPr>
          </a:p>
          <a:p>
            <a:pPr algn="ctr" defTabSz="914400">
              <a:lnSpc>
                <a:spcPct val="100000"/>
              </a:lnSpc>
            </a:pPr>
            <a:r>
              <a:rPr b="1" lang="en-US" sz="2400" spc="-1" strike="noStrike">
                <a:solidFill>
                  <a:srgbClr val="2e75b6"/>
                </a:solidFill>
                <a:latin typeface="Calibri"/>
                <a:ea typeface="DejaVu Sans"/>
              </a:rPr>
              <a:t> </a:t>
            </a:r>
            <a:r>
              <a:rPr b="1" lang="en-US" sz="2400" spc="-1" strike="noStrike">
                <a:solidFill>
                  <a:srgbClr val="2e75b6"/>
                </a:solidFill>
                <a:latin typeface="Calibri"/>
                <a:ea typeface="DejaVu Sans"/>
              </a:rPr>
              <a:t>meteoric </a:t>
            </a:r>
            <a:r>
              <a:rPr b="1" lang="en-US" sz="2400" spc="-1" strike="noStrike" baseline="30000">
                <a:solidFill>
                  <a:srgbClr val="2e75b6"/>
                </a:solidFill>
                <a:latin typeface="Calibri"/>
                <a:ea typeface="DejaVu Sans"/>
              </a:rPr>
              <a:t>10</a:t>
            </a:r>
            <a:r>
              <a:rPr b="1" lang="en-US" sz="2400" spc="-1" strike="noStrike">
                <a:solidFill>
                  <a:srgbClr val="2e75b6"/>
                </a:solidFill>
                <a:latin typeface="Calibri"/>
                <a:ea typeface="DejaVu Sans"/>
              </a:rPr>
              <a:t>Be:</a:t>
            </a:r>
            <a:endParaRPr b="0" lang="en-US" sz="2400" spc="-1" strike="noStrike">
              <a:solidFill>
                <a:srgbClr val="000000"/>
              </a:solidFill>
              <a:latin typeface="Arial"/>
            </a:endParaRPr>
          </a:p>
          <a:p>
            <a:pPr algn="just" defTabSz="914400">
              <a:lnSpc>
                <a:spcPct val="100000"/>
              </a:lnSpc>
            </a:pPr>
            <a:endParaRPr b="0" lang="en-US" sz="900" spc="-1" strike="noStrike">
              <a:solidFill>
                <a:srgbClr val="000000"/>
              </a:solidFill>
              <a:latin typeface="Arial"/>
            </a:endParaRPr>
          </a:p>
          <a:p>
            <a:pPr marL="257040" indent="-257040" algn="just" defTabSz="914400">
              <a:lnSpc>
                <a:spcPct val="100000"/>
              </a:lnSpc>
              <a:buClr>
                <a:srgbClr val="000000"/>
              </a:buClr>
              <a:buFont typeface="Wingdings" charset="2"/>
              <a:buChar char=""/>
            </a:pPr>
            <a:r>
              <a:rPr b="0" lang="en-US" sz="2400" spc="-1" strike="noStrike">
                <a:solidFill>
                  <a:srgbClr val="000000"/>
                </a:solidFill>
                <a:latin typeface="Calibri"/>
                <a:ea typeface="DejaVu Sans"/>
              </a:rPr>
              <a:t>exposure dating to identified the growths and decays of the Antarctic ice sheet;</a:t>
            </a:r>
            <a:endParaRPr b="0" lang="en-US" sz="2400" spc="-1" strike="noStrike">
              <a:solidFill>
                <a:srgbClr val="000000"/>
              </a:solidFill>
              <a:latin typeface="Arial"/>
            </a:endParaRPr>
          </a:p>
          <a:p>
            <a:pPr algn="just" defTabSz="914400">
              <a:lnSpc>
                <a:spcPct val="100000"/>
              </a:lnSpc>
            </a:pPr>
            <a:endParaRPr b="0" lang="en-US" sz="900" spc="-1" strike="noStrike">
              <a:solidFill>
                <a:srgbClr val="000000"/>
              </a:solidFill>
              <a:latin typeface="Arial"/>
            </a:endParaRPr>
          </a:p>
          <a:p>
            <a:pPr marL="257040" indent="-257040" algn="just" defTabSz="914400">
              <a:lnSpc>
                <a:spcPct val="100000"/>
              </a:lnSpc>
              <a:buClr>
                <a:srgbClr val="000000"/>
              </a:buClr>
              <a:buFont typeface="Wingdings" charset="2"/>
              <a:buChar char=""/>
            </a:pPr>
            <a:r>
              <a:rPr b="0" lang="en-US" sz="2400" spc="-1" strike="noStrike">
                <a:solidFill>
                  <a:srgbClr val="000000"/>
                </a:solidFill>
                <a:latin typeface="Calibri"/>
                <a:ea typeface="DejaVu Sans"/>
              </a:rPr>
              <a:t>understanding ice shelf collapse history;</a:t>
            </a:r>
            <a:endParaRPr b="0" lang="en-US" sz="2400" spc="-1" strike="noStrike">
              <a:solidFill>
                <a:srgbClr val="000000"/>
              </a:solidFill>
              <a:latin typeface="Arial"/>
            </a:endParaRPr>
          </a:p>
          <a:p>
            <a:pPr algn="just" defTabSz="914400">
              <a:lnSpc>
                <a:spcPct val="100000"/>
              </a:lnSpc>
            </a:pPr>
            <a:endParaRPr b="0" lang="en-US" sz="900" spc="-1" strike="noStrike">
              <a:solidFill>
                <a:srgbClr val="000000"/>
              </a:solidFill>
              <a:latin typeface="Arial"/>
            </a:endParaRPr>
          </a:p>
          <a:p>
            <a:pPr marL="257040" indent="-257040" algn="just" defTabSz="914400">
              <a:lnSpc>
                <a:spcPct val="100000"/>
              </a:lnSpc>
              <a:buClr>
                <a:srgbClr val="000000"/>
              </a:buClr>
              <a:buFont typeface="Wingdings" charset="2"/>
              <a:buChar char=""/>
            </a:pPr>
            <a:r>
              <a:rPr b="0" lang="en-US" sz="2400" spc="-1" strike="noStrike">
                <a:solidFill>
                  <a:srgbClr val="000000"/>
                </a:solidFill>
                <a:latin typeface="Calibri"/>
                <a:ea typeface="DejaVu Sans"/>
              </a:rPr>
              <a:t>paleomagnetic excursions history reconstructions using ice cores;</a:t>
            </a:r>
            <a:endParaRPr b="0" lang="en-US" sz="2400" spc="-1" strike="noStrike">
              <a:solidFill>
                <a:srgbClr val="000000"/>
              </a:solidFill>
              <a:latin typeface="Arial"/>
            </a:endParaRPr>
          </a:p>
          <a:p>
            <a:pPr algn="just" defTabSz="914400">
              <a:lnSpc>
                <a:spcPct val="100000"/>
              </a:lnSpc>
            </a:pPr>
            <a:endParaRPr b="0" lang="en-US" sz="900" spc="-1" strike="noStrike">
              <a:solidFill>
                <a:srgbClr val="000000"/>
              </a:solidFill>
              <a:latin typeface="Arial"/>
            </a:endParaRPr>
          </a:p>
          <a:p>
            <a:pPr marL="257040" indent="-257040" algn="just" defTabSz="914400">
              <a:lnSpc>
                <a:spcPct val="100000"/>
              </a:lnSpc>
              <a:buClr>
                <a:srgbClr val="000000"/>
              </a:buClr>
              <a:buFont typeface="Wingdings" charset="2"/>
              <a:buChar char=""/>
            </a:pPr>
            <a:r>
              <a:rPr b="0" lang="en-US" sz="2400" spc="-1" strike="noStrike">
                <a:solidFill>
                  <a:srgbClr val="000000"/>
                </a:solidFill>
                <a:latin typeface="Calibri"/>
                <a:ea typeface="DejaVu Sans"/>
              </a:rPr>
              <a:t>understanding the erosion rates using depth profiles of mid latitudes outcrops;</a:t>
            </a:r>
            <a:endParaRPr b="0" lang="en-US" sz="2400" spc="-1" strike="noStrike">
              <a:solidFill>
                <a:srgbClr val="000000"/>
              </a:solidFill>
              <a:latin typeface="Arial"/>
            </a:endParaRPr>
          </a:p>
          <a:p>
            <a:pPr algn="just" defTabSz="914400">
              <a:lnSpc>
                <a:spcPct val="100000"/>
              </a:lnSpc>
            </a:pPr>
            <a:endParaRPr b="0" lang="en-US" sz="900" spc="-1" strike="noStrike">
              <a:solidFill>
                <a:srgbClr val="000000"/>
              </a:solidFill>
              <a:latin typeface="Arial"/>
            </a:endParaRPr>
          </a:p>
          <a:p>
            <a:pPr marL="257040" indent="-257040" algn="just" defTabSz="914400">
              <a:lnSpc>
                <a:spcPct val="100000"/>
              </a:lnSpc>
              <a:buClr>
                <a:srgbClr val="000000"/>
              </a:buClr>
              <a:buFont typeface="Wingdings" charset="2"/>
              <a:buChar char=""/>
            </a:pPr>
            <a:r>
              <a:rPr b="0" lang="en-US" sz="2400" spc="-1" strike="noStrike">
                <a:solidFill>
                  <a:srgbClr val="000000"/>
                </a:solidFill>
                <a:latin typeface="Calibri"/>
                <a:ea typeface="DejaVu Sans"/>
              </a:rPr>
              <a:t>identifying the timing of formation of the impact crater and so forth. </a:t>
            </a:r>
            <a:endParaRPr b="0" lang="en-US" sz="2400" spc="-1" strike="noStrike">
              <a:solidFill>
                <a:srgbClr val="000000"/>
              </a:solidFill>
              <a:latin typeface="Arial"/>
            </a:endParaRPr>
          </a:p>
        </p:txBody>
      </p:sp>
      <p:sp>
        <p:nvSpPr>
          <p:cNvPr id="755" name="TextBox 10"/>
          <p:cNvSpPr/>
          <p:nvPr/>
        </p:nvSpPr>
        <p:spPr>
          <a:xfrm>
            <a:off x="380880" y="4808880"/>
            <a:ext cx="11427480" cy="10044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en-US" sz="2000" spc="-1" strike="noStrike">
                <a:solidFill>
                  <a:srgbClr val="2e75b6"/>
                </a:solidFill>
                <a:latin typeface="Calibri"/>
                <a:ea typeface="DejaVu Sans"/>
              </a:rPr>
              <a:t>Time intervals of dating:</a:t>
            </a:r>
            <a:endParaRPr b="0" lang="en-US" sz="2000" spc="-1" strike="noStrike">
              <a:solidFill>
                <a:srgbClr val="000000"/>
              </a:solidFill>
              <a:latin typeface="Arial"/>
            </a:endParaRPr>
          </a:p>
          <a:p>
            <a:pPr marL="257040" indent="-257040" algn="just" defTabSz="914400">
              <a:lnSpc>
                <a:spcPct val="100000"/>
              </a:lnSpc>
              <a:buClr>
                <a:srgbClr val="1f4e79"/>
              </a:buClr>
              <a:buFont typeface="Wingdings" charset="2"/>
              <a:buChar char=""/>
            </a:pPr>
            <a:r>
              <a:rPr b="1" lang="en-US" sz="2000" spc="-1" strike="noStrike" baseline="30000">
                <a:solidFill>
                  <a:srgbClr val="1f4e79"/>
                </a:solidFill>
                <a:latin typeface="Calibri"/>
                <a:ea typeface="DejaVu Sans"/>
              </a:rPr>
              <a:t>14</a:t>
            </a:r>
            <a:r>
              <a:rPr b="1" lang="en-US" sz="2000" spc="-1" strike="noStrike">
                <a:solidFill>
                  <a:srgbClr val="1f4e79"/>
                </a:solidFill>
                <a:latin typeface="Calibri"/>
                <a:ea typeface="DejaVu Sans"/>
              </a:rPr>
              <a:t>C</a:t>
            </a:r>
            <a:r>
              <a:rPr b="0" lang="en-US" sz="2000" spc="-1" strike="noStrike">
                <a:solidFill>
                  <a:srgbClr val="000000"/>
                </a:solidFill>
                <a:latin typeface="Calibri"/>
                <a:ea typeface="DejaVu Sans"/>
              </a:rPr>
              <a:t> from 5</a:t>
            </a:r>
            <a:r>
              <a:rPr b="0" lang="ru-RU" sz="2000" spc="-1" strike="noStrike">
                <a:solidFill>
                  <a:srgbClr val="000000"/>
                </a:solidFill>
                <a:latin typeface="Calibri"/>
                <a:ea typeface="DejaVu Sans"/>
              </a:rPr>
              <a:t>0 </a:t>
            </a:r>
            <a:r>
              <a:rPr b="0" lang="en-US" sz="2000" spc="-1" strike="noStrike">
                <a:solidFill>
                  <a:srgbClr val="000000"/>
                </a:solidFill>
                <a:latin typeface="Calibri"/>
                <a:ea typeface="DejaVu Sans"/>
              </a:rPr>
              <a:t>years to </a:t>
            </a:r>
            <a:r>
              <a:rPr b="0" lang="ru-RU" sz="2000" spc="-1" strike="noStrike">
                <a:solidFill>
                  <a:srgbClr val="000000"/>
                </a:solidFill>
                <a:latin typeface="Calibri"/>
                <a:ea typeface="DejaVu Sans"/>
              </a:rPr>
              <a:t>40-60 </a:t>
            </a:r>
            <a:r>
              <a:rPr b="0" lang="en-US" sz="2000" spc="-1" strike="noStrike">
                <a:solidFill>
                  <a:srgbClr val="000000"/>
                </a:solidFill>
                <a:latin typeface="Calibri"/>
                <a:ea typeface="DejaVu Sans"/>
              </a:rPr>
              <a:t>thousand years</a:t>
            </a:r>
            <a:endParaRPr b="0" lang="en-US" sz="2000" spc="-1" strike="noStrike">
              <a:solidFill>
                <a:srgbClr val="000000"/>
              </a:solidFill>
              <a:latin typeface="Arial"/>
            </a:endParaRPr>
          </a:p>
          <a:p>
            <a:pPr marL="257040" indent="-257040" algn="just" defTabSz="914400">
              <a:lnSpc>
                <a:spcPct val="100000"/>
              </a:lnSpc>
              <a:buClr>
                <a:srgbClr val="1f4e79"/>
              </a:buClr>
              <a:buFont typeface="Wingdings" charset="2"/>
              <a:buChar char=""/>
            </a:pPr>
            <a:r>
              <a:rPr b="1" lang="en-US" sz="2000" spc="-1" strike="noStrike" baseline="30000">
                <a:solidFill>
                  <a:srgbClr val="1f4e79"/>
                </a:solidFill>
                <a:latin typeface="Calibri"/>
                <a:ea typeface="DejaVu Sans"/>
              </a:rPr>
              <a:t>10</a:t>
            </a:r>
            <a:r>
              <a:rPr b="1" lang="en-US" sz="2000" spc="-1" strike="noStrike">
                <a:solidFill>
                  <a:srgbClr val="1f4e79"/>
                </a:solidFill>
                <a:latin typeface="Calibri"/>
                <a:ea typeface="DejaVu Sans"/>
              </a:rPr>
              <a:t>Be</a:t>
            </a:r>
            <a:r>
              <a:rPr b="0" lang="en-US" sz="2000" spc="-1" strike="noStrike">
                <a:solidFill>
                  <a:srgbClr val="000000"/>
                </a:solidFill>
                <a:latin typeface="Calibri"/>
                <a:ea typeface="DejaVu Sans"/>
              </a:rPr>
              <a:t> from</a:t>
            </a:r>
            <a:r>
              <a:rPr b="0" lang="ru-RU" sz="2000" spc="-1" strike="noStrike">
                <a:solidFill>
                  <a:srgbClr val="000000"/>
                </a:solidFill>
                <a:latin typeface="Calibri"/>
                <a:ea typeface="DejaVu Sans"/>
              </a:rPr>
              <a:t> 1 </a:t>
            </a:r>
            <a:r>
              <a:rPr b="0" lang="en-US" sz="2000" spc="-1" strike="noStrike">
                <a:solidFill>
                  <a:srgbClr val="000000"/>
                </a:solidFill>
                <a:latin typeface="Calibri"/>
                <a:ea typeface="DejaVu Sans"/>
              </a:rPr>
              <a:t>thousand years to</a:t>
            </a:r>
            <a:r>
              <a:rPr b="0" lang="ru-RU" sz="2000" spc="-1" strike="noStrike">
                <a:solidFill>
                  <a:srgbClr val="000000"/>
                </a:solidFill>
                <a:latin typeface="Calibri"/>
                <a:ea typeface="DejaVu Sans"/>
              </a:rPr>
              <a:t> 10 </a:t>
            </a:r>
            <a:r>
              <a:rPr b="0" lang="en-US" sz="2000" spc="-1" strike="noStrike">
                <a:solidFill>
                  <a:srgbClr val="000000"/>
                </a:solidFill>
                <a:latin typeface="Calibri"/>
                <a:ea typeface="DejaVu Sans"/>
              </a:rPr>
              <a:t>million years</a:t>
            </a:r>
            <a:endParaRPr b="0" lang="en-US" sz="2000" spc="-1" strike="noStrike">
              <a:solidFill>
                <a:srgbClr val="000000"/>
              </a:solidFill>
              <a:latin typeface="Arial"/>
            </a:endParaRPr>
          </a:p>
        </p:txBody>
      </p:sp>
      <p:pic>
        <p:nvPicPr>
          <p:cNvPr id="756" name="Рисунок 2" descr=""/>
          <p:cNvPicPr/>
          <p:nvPr/>
        </p:nvPicPr>
        <p:blipFill>
          <a:blip r:embed="rId1"/>
          <a:stretch/>
        </p:blipFill>
        <p:spPr>
          <a:xfrm>
            <a:off x="380880" y="1009440"/>
            <a:ext cx="5441760" cy="3242160"/>
          </a:xfrm>
          <a:prstGeom prst="rect">
            <a:avLst/>
          </a:prstGeom>
          <a:ln w="0">
            <a:noFill/>
          </a:ln>
        </p:spPr>
      </p:pic>
      <p:sp>
        <p:nvSpPr>
          <p:cNvPr id="757" name="PlaceHolder 1"/>
          <p:cNvSpPr>
            <a:spLocks noGrp="1"/>
          </p:cNvSpPr>
          <p:nvPr>
            <p:ph type="sldNum" idx="157"/>
          </p:nvPr>
        </p:nvSpPr>
        <p:spPr>
          <a:xfrm>
            <a:off x="8610480" y="649296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AB14E41B-27A3-4806-944C-84D5E15EE41F}" type="slidenum">
              <a:rPr b="1" lang="ru-RU" sz="1200" spc="-1" strike="noStrike">
                <a:solidFill>
                  <a:srgbClr val="8b8b8b"/>
                </a:solidFill>
                <a:latin typeface="Calibri"/>
                <a:ea typeface="DejaVu Sans"/>
              </a:rPr>
              <a:t>19</a:t>
            </a:fld>
            <a:endParaRPr b="0" lang="en-US" sz="1200" spc="-1" strike="noStrike">
              <a:solidFill>
                <a:srgbClr val="000000"/>
              </a:solidFill>
              <a:latin typeface="Times New Roman"/>
            </a:endParaRPr>
          </a:p>
        </p:txBody>
      </p:sp>
      <p:sp>
        <p:nvSpPr>
          <p:cNvPr id="758" name="Прямая соединительная линия 8"/>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59" name="Рисунок 1" descr=""/>
          <p:cNvPicPr/>
          <p:nvPr/>
        </p:nvPicPr>
        <p:blipFill>
          <a:blip r:embed="rId1"/>
          <a:stretch/>
        </p:blipFill>
        <p:spPr>
          <a:xfrm>
            <a:off x="6534720" y="1368720"/>
            <a:ext cx="5026680" cy="3383280"/>
          </a:xfrm>
          <a:prstGeom prst="rect">
            <a:avLst/>
          </a:prstGeom>
          <a:ln w="0">
            <a:noFill/>
          </a:ln>
        </p:spPr>
      </p:pic>
      <p:sp>
        <p:nvSpPr>
          <p:cNvPr id="760" name="TextBox 5"/>
          <p:cNvSpPr/>
          <p:nvPr/>
        </p:nvSpPr>
        <p:spPr>
          <a:xfrm>
            <a:off x="380880" y="-720"/>
            <a:ext cx="1142748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Measurements of energy spectra using semiconductor detector</a:t>
            </a:r>
            <a:endParaRPr b="0" lang="en-US" sz="3200" spc="-1" strike="noStrike">
              <a:solidFill>
                <a:srgbClr val="000000"/>
              </a:solidFill>
              <a:latin typeface="Arial"/>
            </a:endParaRPr>
          </a:p>
        </p:txBody>
      </p:sp>
      <p:sp>
        <p:nvSpPr>
          <p:cNvPr id="761" name="TextBox 3"/>
          <p:cNvSpPr/>
          <p:nvPr/>
        </p:nvSpPr>
        <p:spPr>
          <a:xfrm>
            <a:off x="380880" y="815040"/>
            <a:ext cx="8722440" cy="699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2000" spc="-1" strike="noStrike">
                <a:solidFill>
                  <a:srgbClr val="000000"/>
                </a:solidFill>
                <a:latin typeface="Cambria Math"/>
                <a:ea typeface="DejaVu Sans"/>
              </a:rPr>
              <a:t>Alpha particle source</a:t>
            </a:r>
            <a:r>
              <a:rPr b="0" lang="ru-RU" sz="2000" spc="-1" strike="noStrike">
                <a:solidFill>
                  <a:srgbClr val="000000"/>
                </a:solidFill>
                <a:latin typeface="Cambria Math"/>
                <a:ea typeface="DejaVu Sans"/>
              </a:rPr>
              <a:t>– </a:t>
            </a:r>
            <a:r>
              <a:rPr b="0" lang="ru-RU" sz="2000" spc="-1" strike="noStrike" baseline="30000">
                <a:solidFill>
                  <a:srgbClr val="2e75b6"/>
                </a:solidFill>
                <a:latin typeface="Cambria Math"/>
                <a:ea typeface="DejaVu Sans"/>
              </a:rPr>
              <a:t>2</a:t>
            </a:r>
            <a:r>
              <a:rPr b="0" lang="en-US" sz="2000" spc="-1" strike="noStrike" baseline="30000">
                <a:solidFill>
                  <a:srgbClr val="2e75b6"/>
                </a:solidFill>
                <a:latin typeface="Cambria Math"/>
                <a:ea typeface="DejaVu Sans"/>
              </a:rPr>
              <a:t>33</a:t>
            </a:r>
            <a:r>
              <a:rPr b="0" lang="en-US" sz="2000" spc="-1" strike="noStrike">
                <a:solidFill>
                  <a:srgbClr val="2e75b6"/>
                </a:solidFill>
                <a:latin typeface="Cambria Math"/>
                <a:ea typeface="DejaVu Sans"/>
              </a:rPr>
              <a:t>U,</a:t>
            </a:r>
            <a:r>
              <a:rPr b="0" lang="ru-RU" sz="2000" spc="-1" strike="noStrike" baseline="30000">
                <a:solidFill>
                  <a:srgbClr val="2e75b6"/>
                </a:solidFill>
                <a:latin typeface="Cambria Math"/>
                <a:ea typeface="DejaVu Sans"/>
              </a:rPr>
              <a:t> 2</a:t>
            </a:r>
            <a:r>
              <a:rPr b="0" lang="en-US" sz="2000" spc="-1" strike="noStrike" baseline="30000">
                <a:solidFill>
                  <a:srgbClr val="2e75b6"/>
                </a:solidFill>
                <a:latin typeface="Cambria Math"/>
                <a:ea typeface="DejaVu Sans"/>
              </a:rPr>
              <a:t>39</a:t>
            </a:r>
            <a:r>
              <a:rPr b="0" lang="en-US" sz="2000" spc="-1" strike="noStrike">
                <a:solidFill>
                  <a:srgbClr val="2e75b6"/>
                </a:solidFill>
                <a:latin typeface="Cambria Math"/>
                <a:ea typeface="DejaVu Sans"/>
              </a:rPr>
              <a:t>Pu , </a:t>
            </a:r>
            <a:r>
              <a:rPr b="0" lang="ru-RU" sz="2000" spc="-1" strike="noStrike" baseline="30000">
                <a:solidFill>
                  <a:srgbClr val="2e75b6"/>
                </a:solidFill>
                <a:latin typeface="Cambria Math"/>
                <a:ea typeface="DejaVu Sans"/>
              </a:rPr>
              <a:t>2</a:t>
            </a:r>
            <a:r>
              <a:rPr b="0" lang="en-US" sz="2000" spc="-1" strike="noStrike" baseline="30000">
                <a:solidFill>
                  <a:srgbClr val="2e75b6"/>
                </a:solidFill>
                <a:latin typeface="Cambria Math"/>
                <a:ea typeface="DejaVu Sans"/>
              </a:rPr>
              <a:t>38</a:t>
            </a:r>
            <a:r>
              <a:rPr b="0" lang="en-US" sz="2000" spc="-1" strike="noStrike">
                <a:solidFill>
                  <a:srgbClr val="2e75b6"/>
                </a:solidFill>
                <a:latin typeface="Cambria Math"/>
                <a:ea typeface="DejaVu Sans"/>
              </a:rPr>
              <a:t>Pu </a:t>
            </a:r>
            <a:endParaRPr b="0" lang="en-US" sz="2000" spc="-1" strike="noStrike">
              <a:solidFill>
                <a:srgbClr val="000000"/>
              </a:solidFill>
              <a:latin typeface="Arial"/>
            </a:endParaRPr>
          </a:p>
          <a:p>
            <a:pPr defTabSz="914400">
              <a:lnSpc>
                <a:spcPct val="100000"/>
              </a:lnSpc>
            </a:pPr>
            <a:endParaRPr b="0" lang="en-US" sz="2000" spc="-1" strike="noStrike">
              <a:solidFill>
                <a:srgbClr val="000000"/>
              </a:solidFill>
              <a:latin typeface="Arial"/>
            </a:endParaRPr>
          </a:p>
        </p:txBody>
      </p:sp>
      <p:sp>
        <p:nvSpPr>
          <p:cNvPr id="762" name="Прямоугольник 9"/>
          <p:cNvSpPr/>
          <p:nvPr/>
        </p:nvSpPr>
        <p:spPr>
          <a:xfrm>
            <a:off x="6763320" y="4754520"/>
            <a:ext cx="4569480" cy="19184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400" spc="-1" strike="noStrike">
                <a:solidFill>
                  <a:srgbClr val="000000"/>
                </a:solidFill>
                <a:latin typeface="Calibri"/>
                <a:ea typeface="DejaVu Sans"/>
              </a:rPr>
              <a:t>Energy spectrum of alpha particles from </a:t>
            </a:r>
            <a:r>
              <a:rPr b="0" lang="en-US" sz="2400" spc="-1" strike="noStrike" baseline="30000">
                <a:solidFill>
                  <a:srgbClr val="000000"/>
                </a:solidFill>
                <a:latin typeface="Calibri"/>
                <a:ea typeface="DejaVu Sans"/>
              </a:rPr>
              <a:t>233</a:t>
            </a:r>
            <a:r>
              <a:rPr b="0" lang="en-US" sz="2400" spc="-1" strike="noStrike">
                <a:solidFill>
                  <a:srgbClr val="000000"/>
                </a:solidFill>
                <a:latin typeface="Calibri"/>
                <a:ea typeface="DejaVu Sans"/>
              </a:rPr>
              <a:t>U (4.8 MeV), </a:t>
            </a:r>
            <a:r>
              <a:rPr b="0" lang="en-US" sz="2400" spc="-1" strike="noStrike" baseline="30000">
                <a:solidFill>
                  <a:srgbClr val="000000"/>
                </a:solidFill>
                <a:latin typeface="Calibri"/>
                <a:ea typeface="DejaVu Sans"/>
              </a:rPr>
              <a:t>239</a:t>
            </a:r>
            <a:r>
              <a:rPr b="0" lang="en-US" sz="2400" spc="-1" strike="noStrike">
                <a:solidFill>
                  <a:srgbClr val="000000"/>
                </a:solidFill>
                <a:latin typeface="Calibri"/>
                <a:ea typeface="DejaVu Sans"/>
              </a:rPr>
              <a:t>Pu (5.2 MeV) and </a:t>
            </a:r>
            <a:r>
              <a:rPr b="0" lang="en-US" sz="2400" spc="-1" strike="noStrike" baseline="30000">
                <a:solidFill>
                  <a:srgbClr val="000000"/>
                </a:solidFill>
                <a:latin typeface="Calibri"/>
                <a:ea typeface="DejaVu Sans"/>
              </a:rPr>
              <a:t>238</a:t>
            </a:r>
            <a:r>
              <a:rPr b="0" lang="en-US" sz="2400" spc="-1" strike="noStrike">
                <a:solidFill>
                  <a:srgbClr val="000000"/>
                </a:solidFill>
                <a:latin typeface="Calibri"/>
                <a:ea typeface="DejaVu Sans"/>
              </a:rPr>
              <a:t>Pu (5.5MeV) sources, measured using semiconductor detector</a:t>
            </a:r>
            <a:endParaRPr b="0" lang="en-US" sz="2400" spc="-1" strike="noStrike">
              <a:solidFill>
                <a:srgbClr val="000000"/>
              </a:solidFill>
              <a:latin typeface="Arial"/>
            </a:endParaRPr>
          </a:p>
        </p:txBody>
      </p:sp>
      <p:pic>
        <p:nvPicPr>
          <p:cNvPr id="763" name="Picture 2" descr="Silicon Charged Particle Radiation Detectors"/>
          <p:cNvPicPr/>
          <p:nvPr/>
        </p:nvPicPr>
        <p:blipFill>
          <a:blip r:embed="rId2"/>
          <a:stretch/>
        </p:blipFill>
        <p:spPr>
          <a:xfrm>
            <a:off x="1523880" y="2124360"/>
            <a:ext cx="2656440" cy="2124720"/>
          </a:xfrm>
          <a:prstGeom prst="rect">
            <a:avLst/>
          </a:prstGeom>
          <a:ln w="0">
            <a:noFill/>
          </a:ln>
        </p:spPr>
      </p:pic>
      <p:sp>
        <p:nvSpPr>
          <p:cNvPr id="764" name="Прямоугольник 12"/>
          <p:cNvSpPr/>
          <p:nvPr/>
        </p:nvSpPr>
        <p:spPr>
          <a:xfrm>
            <a:off x="760680" y="4754520"/>
            <a:ext cx="4424400" cy="8211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400" spc="-1" strike="noStrike">
                <a:solidFill>
                  <a:srgbClr val="000000"/>
                </a:solidFill>
                <a:latin typeface="Calibri"/>
                <a:ea typeface="DejaVu Sans"/>
              </a:rPr>
              <a:t>Si Charged Particle Radiation Detectors for Alpha Spectroscopy</a:t>
            </a:r>
            <a:endParaRPr b="0" lang="en-US" sz="2400" spc="-1" strike="noStrike">
              <a:solidFill>
                <a:srgbClr val="000000"/>
              </a:solidFill>
              <a:latin typeface="Arial"/>
            </a:endParaRPr>
          </a:p>
        </p:txBody>
      </p:sp>
      <p:sp>
        <p:nvSpPr>
          <p:cNvPr id="765" name="Прямая соединительная линия 13"/>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66" name="Прямоугольник 14"/>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67"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F85FBDA1-0000-4331-94C3-396B3FF611A2}" type="slidenum">
              <a:rPr b="1" lang="ru-RU" sz="1200" spc="-1" strike="noStrike">
                <a:solidFill>
                  <a:srgbClr val="8b8b8b"/>
                </a:solidFill>
                <a:latin typeface="Calibri"/>
                <a:ea typeface="DejaVu Sans"/>
              </a:rPr>
              <a:t>19</a:t>
            </a:fld>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8" name="Рисунок 6" descr=""/>
          <p:cNvPicPr/>
          <p:nvPr/>
        </p:nvPicPr>
        <p:blipFill>
          <a:blip r:embed="rId1"/>
          <a:stretch/>
        </p:blipFill>
        <p:spPr>
          <a:xfrm>
            <a:off x="7238880" y="3465720"/>
            <a:ext cx="4569480" cy="3115440"/>
          </a:xfrm>
          <a:prstGeom prst="rect">
            <a:avLst/>
          </a:prstGeom>
          <a:ln w="0">
            <a:noFill/>
          </a:ln>
        </p:spPr>
      </p:pic>
      <p:pic>
        <p:nvPicPr>
          <p:cNvPr id="769" name="Рисунок 5" descr=""/>
          <p:cNvPicPr/>
          <p:nvPr/>
        </p:nvPicPr>
        <p:blipFill>
          <a:blip r:embed="rId2"/>
          <a:stretch/>
        </p:blipFill>
        <p:spPr>
          <a:xfrm>
            <a:off x="7238880" y="493920"/>
            <a:ext cx="4569480" cy="3115440"/>
          </a:xfrm>
          <a:prstGeom prst="rect">
            <a:avLst/>
          </a:prstGeom>
          <a:ln w="0">
            <a:noFill/>
          </a:ln>
        </p:spPr>
      </p:pic>
      <p:pic>
        <p:nvPicPr>
          <p:cNvPr id="770" name="Рисунок 7" descr=""/>
          <p:cNvPicPr/>
          <p:nvPr/>
        </p:nvPicPr>
        <p:blipFill>
          <a:blip r:embed="rId3"/>
          <a:stretch/>
        </p:blipFill>
        <p:spPr>
          <a:xfrm>
            <a:off x="2881440" y="493920"/>
            <a:ext cx="4569480" cy="3115440"/>
          </a:xfrm>
          <a:prstGeom prst="rect">
            <a:avLst/>
          </a:prstGeom>
          <a:ln w="0">
            <a:noFill/>
          </a:ln>
        </p:spPr>
      </p:pic>
      <p:sp>
        <p:nvSpPr>
          <p:cNvPr id="771" name="TextBox 9"/>
          <p:cNvSpPr/>
          <p:nvPr/>
        </p:nvSpPr>
        <p:spPr>
          <a:xfrm>
            <a:off x="1523880" y="0"/>
            <a:ext cx="912816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The measurement of track ranges</a:t>
            </a:r>
            <a:endParaRPr b="0" lang="en-US" sz="3200" spc="-1" strike="noStrike">
              <a:solidFill>
                <a:srgbClr val="000000"/>
              </a:solidFill>
              <a:latin typeface="Arial"/>
            </a:endParaRPr>
          </a:p>
        </p:txBody>
      </p:sp>
      <p:sp>
        <p:nvSpPr>
          <p:cNvPr id="772" name="TextBox 10"/>
          <p:cNvSpPr/>
          <p:nvPr/>
        </p:nvSpPr>
        <p:spPr>
          <a:xfrm>
            <a:off x="380880" y="695520"/>
            <a:ext cx="2712240" cy="3107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1800" spc="-1" strike="noStrike">
                <a:solidFill>
                  <a:srgbClr val="333f4f"/>
                </a:solidFill>
                <a:latin typeface="Calibri"/>
                <a:ea typeface="DejaVu Sans"/>
              </a:rPr>
              <a:t>The alpha-particle source</a:t>
            </a:r>
            <a:r>
              <a:rPr b="1" lang="ru-RU" sz="1800" spc="-1" strike="noStrike">
                <a:solidFill>
                  <a:srgbClr val="333f4f"/>
                </a:solidFill>
                <a:latin typeface="Calibri"/>
                <a:ea typeface="DejaVu Sans"/>
              </a:rPr>
              <a:t>  </a:t>
            </a:r>
            <a:r>
              <a:rPr b="1" lang="ru-RU" sz="1800" spc="-1" strike="noStrike">
                <a:solidFill>
                  <a:srgbClr val="333f4f"/>
                </a:solidFill>
                <a:latin typeface="Calibri"/>
                <a:ea typeface="Cambria Math"/>
              </a:rPr>
              <a:t> </a:t>
            </a:r>
            <a:endParaRPr b="0" lang="en-US" sz="1800" spc="-1" strike="noStrike">
              <a:solidFill>
                <a:srgbClr val="000000"/>
              </a:solidFill>
              <a:latin typeface="Arial"/>
            </a:endParaRPr>
          </a:p>
          <a:p>
            <a:pPr defTabSz="914400">
              <a:lnSpc>
                <a:spcPct val="100000"/>
              </a:lnSpc>
            </a:pPr>
            <a:r>
              <a:rPr b="1" lang="ru-RU" sz="1800" spc="-1" strike="noStrike" baseline="30000">
                <a:solidFill>
                  <a:srgbClr val="333f4f"/>
                </a:solidFill>
                <a:latin typeface="Calibri"/>
                <a:ea typeface="Cambria Math"/>
              </a:rPr>
              <a:t>2</a:t>
            </a:r>
            <a:r>
              <a:rPr b="1" lang="en-US" sz="1800" spc="-1" strike="noStrike" baseline="30000">
                <a:solidFill>
                  <a:srgbClr val="333f4f"/>
                </a:solidFill>
                <a:latin typeface="Calibri"/>
                <a:ea typeface="Cambria Math"/>
              </a:rPr>
              <a:t>33</a:t>
            </a:r>
            <a:r>
              <a:rPr b="1" lang="en-US" sz="1800" spc="-1" strike="noStrike">
                <a:solidFill>
                  <a:srgbClr val="333f4f"/>
                </a:solidFill>
                <a:latin typeface="Calibri"/>
                <a:ea typeface="Cambria Math"/>
              </a:rPr>
              <a:t>U, </a:t>
            </a:r>
            <a:r>
              <a:rPr b="1" lang="ru-RU" sz="1800" spc="-1" strike="noStrike" baseline="30000">
                <a:solidFill>
                  <a:srgbClr val="333f4f"/>
                </a:solidFill>
                <a:latin typeface="Calibri"/>
                <a:ea typeface="Cambria Math"/>
              </a:rPr>
              <a:t>2</a:t>
            </a:r>
            <a:r>
              <a:rPr b="1" lang="en-US" sz="1800" spc="-1" strike="noStrike" baseline="30000">
                <a:solidFill>
                  <a:srgbClr val="333f4f"/>
                </a:solidFill>
                <a:latin typeface="Calibri"/>
                <a:ea typeface="Cambria Math"/>
              </a:rPr>
              <a:t>39</a:t>
            </a:r>
            <a:r>
              <a:rPr b="1" lang="en-US" sz="1800" spc="-1" strike="noStrike">
                <a:solidFill>
                  <a:srgbClr val="333f4f"/>
                </a:solidFill>
                <a:latin typeface="Calibri"/>
                <a:ea typeface="Cambria Math"/>
              </a:rPr>
              <a:t>Pu,</a:t>
            </a:r>
            <a:r>
              <a:rPr b="1" lang="ru-RU" sz="1800" spc="-1" strike="noStrike" baseline="30000">
                <a:solidFill>
                  <a:srgbClr val="333f4f"/>
                </a:solidFill>
                <a:latin typeface="Calibri"/>
                <a:ea typeface="Cambria Math"/>
              </a:rPr>
              <a:t> 2</a:t>
            </a:r>
            <a:r>
              <a:rPr b="1" lang="en-US" sz="1800" spc="-1" strike="noStrike" baseline="30000">
                <a:solidFill>
                  <a:srgbClr val="333f4f"/>
                </a:solidFill>
                <a:latin typeface="Calibri"/>
                <a:ea typeface="Cambria Math"/>
              </a:rPr>
              <a:t>38</a:t>
            </a:r>
            <a:r>
              <a:rPr b="1" lang="en-US" sz="1800" spc="-1" strike="noStrike">
                <a:solidFill>
                  <a:srgbClr val="333f4f"/>
                </a:solidFill>
                <a:latin typeface="Calibri"/>
                <a:ea typeface="Cambria Math"/>
              </a:rPr>
              <a:t>Pu </a:t>
            </a: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endParaRPr b="0" lang="en-US" sz="1800" spc="-1" strike="noStrike">
              <a:solidFill>
                <a:srgbClr val="000000"/>
              </a:solidFill>
              <a:latin typeface="Arial"/>
            </a:endParaRPr>
          </a:p>
          <a:p>
            <a:pPr defTabSz="914400">
              <a:lnSpc>
                <a:spcPct val="100000"/>
              </a:lnSpc>
            </a:pPr>
            <a:r>
              <a:rPr b="1" lang="en-US" sz="1800" spc="-1" strike="noStrike">
                <a:solidFill>
                  <a:srgbClr val="333f4f"/>
                </a:solidFill>
                <a:latin typeface="Calibri"/>
                <a:ea typeface="Cambria Math"/>
              </a:rPr>
              <a:t>Pressure = 50 Torr</a:t>
            </a:r>
            <a:endParaRPr b="0" lang="en-US" sz="1800" spc="-1" strike="noStrike">
              <a:solidFill>
                <a:srgbClr val="000000"/>
              </a:solidFill>
              <a:latin typeface="Arial"/>
            </a:endParaRPr>
          </a:p>
          <a:p>
            <a:pPr defTabSz="914400">
              <a:lnSpc>
                <a:spcPct val="100000"/>
              </a:lnSpc>
            </a:pPr>
            <a:r>
              <a:rPr b="1" lang="en-US" sz="1800" spc="-1" strike="noStrike">
                <a:solidFill>
                  <a:srgbClr val="333f4f"/>
                </a:solidFill>
                <a:latin typeface="Calibri"/>
                <a:ea typeface="Cambria Math"/>
              </a:rPr>
              <a:t>THGEM Gain = </a:t>
            </a:r>
            <a:r>
              <a:rPr b="1" lang="ru-RU" sz="1800" spc="-1" strike="noStrike">
                <a:solidFill>
                  <a:srgbClr val="333f4f"/>
                </a:solidFill>
                <a:latin typeface="Calibri"/>
                <a:ea typeface="Cambria Math"/>
              </a:rPr>
              <a:t>67</a:t>
            </a:r>
            <a:endParaRPr b="0" lang="en-US" sz="1800" spc="-1" strike="noStrike">
              <a:solidFill>
                <a:srgbClr val="000000"/>
              </a:solidFill>
              <a:latin typeface="Arial"/>
            </a:endParaRPr>
          </a:p>
          <a:p>
            <a:pPr defTabSz="914400">
              <a:lnSpc>
                <a:spcPct val="100000"/>
              </a:lnSpc>
            </a:pPr>
            <a:r>
              <a:rPr b="1" lang="en-US" sz="1800" spc="-1" strike="noStrike">
                <a:solidFill>
                  <a:srgbClr val="333f4f"/>
                </a:solidFill>
                <a:latin typeface="Calibri"/>
                <a:ea typeface="Cambria Math"/>
              </a:rPr>
              <a:t>Shaping time = 200 ns</a:t>
            </a:r>
            <a:r>
              <a:rPr b="1" lang="en-US" sz="1800" spc="-1" strike="noStrike">
                <a:solidFill>
                  <a:srgbClr val="333f4f"/>
                </a:solidFill>
                <a:latin typeface="Calibri"/>
                <a:ea typeface="Cambria Math"/>
              </a:rPr>
              <a:t>	</a:t>
            </a:r>
            <a:endParaRPr b="0" lang="en-US" sz="1800" spc="-1" strike="noStrike">
              <a:solidFill>
                <a:srgbClr val="000000"/>
              </a:solidFill>
              <a:latin typeface="Arial"/>
            </a:endParaRPr>
          </a:p>
        </p:txBody>
      </p:sp>
      <p:sp>
        <p:nvSpPr>
          <p:cNvPr id="773" name="Прямая соединительная линия 11"/>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74" name="Прямоугольник 12"/>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75"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A34C59FD-423F-4AC0-8A38-7FAB3D5EE8C9}" type="slidenum">
              <a:rPr b="1" lang="ru-RU" sz="1200" spc="-1" strike="noStrike">
                <a:solidFill>
                  <a:srgbClr val="8b8b8b"/>
                </a:solidFill>
                <a:latin typeface="Calibri"/>
                <a:ea typeface="DejaVu Sans"/>
              </a:rPr>
              <a:t>19</a:t>
            </a:fld>
            <a:endParaRPr b="0" lang="en-US" sz="1200" spc="-1" strike="noStrike">
              <a:solidFill>
                <a:srgbClr val="000000"/>
              </a:solidFill>
              <a:latin typeface="Arial"/>
            </a:endParaRPr>
          </a:p>
        </p:txBody>
      </p:sp>
      <p:sp>
        <p:nvSpPr>
          <p:cNvPr id="776" name="TextBox 15"/>
          <p:cNvSpPr/>
          <p:nvPr/>
        </p:nvSpPr>
        <p:spPr>
          <a:xfrm>
            <a:off x="380880" y="4012200"/>
            <a:ext cx="6855480" cy="2224080"/>
          </a:xfrm>
          <a:prstGeom prst="rect">
            <a:avLst/>
          </a:prstGeom>
          <a:solidFill>
            <a:srgbClr val="ffffff"/>
          </a:solidFill>
          <a:ln>
            <a:solidFill>
              <a:srgbClr val="4472c4"/>
            </a:solidFill>
          </a:ln>
          <a:effectLst>
            <a:glow rad="63360">
              <a:srgbClr val="1465f4">
                <a:alpha val="40000"/>
              </a:srgbClr>
            </a:glow>
          </a:effectLst>
        </p:spPr>
        <p:style>
          <a:lnRef idx="2">
            <a:schemeClr val="accent5"/>
          </a:lnRef>
          <a:fillRef idx="1">
            <a:schemeClr val="lt1"/>
          </a:fillRef>
          <a:effectRef idx="0">
            <a:schemeClr val="accent5"/>
          </a:effectRef>
          <a:fontRef idx="minor"/>
        </p:style>
        <p:txBody>
          <a:bodyPr lIns="90000" rIns="90000" tIns="45000" bIns="45000" anchor="t">
            <a:spAutoFit/>
          </a:bodyPr>
          <a:p>
            <a:pPr algn="just" defTabSz="914400">
              <a:lnSpc>
                <a:spcPct val="100000"/>
              </a:lnSpc>
            </a:pPr>
            <a:r>
              <a:rPr b="0" lang="en-US" sz="2000" spc="-1" strike="noStrike">
                <a:solidFill>
                  <a:srgbClr val="000000"/>
                </a:solidFill>
                <a:latin typeface="Calibri"/>
                <a:ea typeface="DejaVu Sans"/>
              </a:rPr>
              <a:t>2D plot of pulse width versus pulse area and their axis projection spectra for alpha particles from </a:t>
            </a:r>
            <a:r>
              <a:rPr b="0" lang="en-US" sz="2000" spc="-1" strike="noStrike" baseline="30000">
                <a:solidFill>
                  <a:srgbClr val="000000"/>
                </a:solidFill>
                <a:latin typeface="Calibri"/>
                <a:ea typeface="DejaVu Sans"/>
              </a:rPr>
              <a:t>233</a:t>
            </a:r>
            <a:r>
              <a:rPr b="0" lang="en-US" sz="2000" spc="-1" strike="noStrike">
                <a:solidFill>
                  <a:srgbClr val="000000"/>
                </a:solidFill>
                <a:latin typeface="Calibri"/>
                <a:ea typeface="DejaVu Sans"/>
              </a:rPr>
              <a:t>U (4.8 MeV), </a:t>
            </a:r>
            <a:r>
              <a:rPr b="0" lang="en-US" sz="2000" spc="-1" strike="noStrike" baseline="30000">
                <a:solidFill>
                  <a:srgbClr val="000000"/>
                </a:solidFill>
                <a:latin typeface="Calibri"/>
                <a:ea typeface="DejaVu Sans"/>
              </a:rPr>
              <a:t>239</a:t>
            </a:r>
            <a:r>
              <a:rPr b="0" lang="en-US" sz="2000" spc="-1" strike="noStrike">
                <a:solidFill>
                  <a:srgbClr val="000000"/>
                </a:solidFill>
                <a:latin typeface="Calibri"/>
                <a:ea typeface="DejaVu Sans"/>
              </a:rPr>
              <a:t>Pu (5.2 MeV) and </a:t>
            </a:r>
            <a:r>
              <a:rPr b="0" lang="en-US" sz="2000" spc="-1" strike="noStrike" baseline="30000">
                <a:solidFill>
                  <a:srgbClr val="000000"/>
                </a:solidFill>
                <a:latin typeface="Calibri"/>
                <a:ea typeface="DejaVu Sans"/>
              </a:rPr>
              <a:t>238</a:t>
            </a:r>
            <a:r>
              <a:rPr b="0" lang="en-US" sz="2000" spc="-1" strike="noStrike">
                <a:solidFill>
                  <a:srgbClr val="000000"/>
                </a:solidFill>
                <a:latin typeface="Calibri"/>
                <a:ea typeface="DejaVu Sans"/>
              </a:rPr>
              <a:t>Pu (5.5 MeV) source, measured in low-pressure TPC in Isobutane at 50 Torr and THGEM gain of 67. </a:t>
            </a:r>
            <a:endParaRPr b="0" lang="en-US" sz="2000" spc="-1" strike="noStrike">
              <a:solidFill>
                <a:srgbClr val="000000"/>
              </a:solidFill>
              <a:latin typeface="Arial"/>
            </a:endParaRPr>
          </a:p>
          <a:p>
            <a:pPr algn="just" defTabSz="914400">
              <a:lnSpc>
                <a:spcPct val="100000"/>
              </a:lnSpc>
            </a:pPr>
            <a:endParaRPr b="0" lang="en-US" sz="2000" spc="-1" strike="noStrike">
              <a:solidFill>
                <a:srgbClr val="000000"/>
              </a:solidFill>
              <a:latin typeface="Arial"/>
            </a:endParaRPr>
          </a:p>
          <a:p>
            <a:pPr algn="just" defTabSz="914400">
              <a:lnSpc>
                <a:spcPct val="100000"/>
              </a:lnSpc>
            </a:pPr>
            <a:r>
              <a:rPr b="0" lang="en-US" sz="2000" spc="-1" strike="noStrike">
                <a:solidFill>
                  <a:srgbClr val="000000"/>
                </a:solidFill>
                <a:latin typeface="Calibri"/>
                <a:ea typeface="DejaVu Sans"/>
              </a:rPr>
              <a:t>The pulse width and pulse area spectra reflect those of the track range and energy.</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7" name="Рисунок 3" descr=""/>
          <p:cNvPicPr/>
          <p:nvPr/>
        </p:nvPicPr>
        <p:blipFill>
          <a:blip r:embed="rId1"/>
          <a:stretch/>
        </p:blipFill>
        <p:spPr>
          <a:xfrm>
            <a:off x="7089120" y="1307520"/>
            <a:ext cx="5026680" cy="3030840"/>
          </a:xfrm>
          <a:prstGeom prst="rect">
            <a:avLst/>
          </a:prstGeom>
          <a:ln w="0">
            <a:noFill/>
          </a:ln>
        </p:spPr>
      </p:pic>
      <p:pic>
        <p:nvPicPr>
          <p:cNvPr id="778" name="Picture 2" descr="http://www.silson.com/menus/silson1_r1_c1.jpg"/>
          <p:cNvPicPr/>
          <p:nvPr/>
        </p:nvPicPr>
        <p:blipFill>
          <a:blip r:embed="rId2"/>
          <a:stretch/>
        </p:blipFill>
        <p:spPr>
          <a:xfrm>
            <a:off x="380880" y="504720"/>
            <a:ext cx="1521360" cy="626040"/>
          </a:xfrm>
          <a:prstGeom prst="rect">
            <a:avLst/>
          </a:prstGeom>
          <a:ln w="0">
            <a:noFill/>
          </a:ln>
        </p:spPr>
      </p:pic>
      <p:sp>
        <p:nvSpPr>
          <p:cNvPr id="779" name="TextBox 5"/>
          <p:cNvSpPr/>
          <p:nvPr/>
        </p:nvSpPr>
        <p:spPr>
          <a:xfrm>
            <a:off x="1523880" y="-3960"/>
            <a:ext cx="914148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Silicon nitride membrane windows</a:t>
            </a:r>
            <a:endParaRPr b="0" lang="en-US" sz="3200" spc="-1" strike="noStrike">
              <a:solidFill>
                <a:srgbClr val="000000"/>
              </a:solidFill>
              <a:latin typeface="Arial"/>
            </a:endParaRPr>
          </a:p>
        </p:txBody>
      </p:sp>
      <p:sp>
        <p:nvSpPr>
          <p:cNvPr id="780" name="TextBox 8"/>
          <p:cNvSpPr/>
          <p:nvPr/>
        </p:nvSpPr>
        <p:spPr>
          <a:xfrm>
            <a:off x="380880" y="6200280"/>
            <a:ext cx="11427480" cy="333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en-US" sz="1600" spc="-1" strike="noStrike">
                <a:solidFill>
                  <a:srgbClr val="000000"/>
                </a:solidFill>
                <a:latin typeface="Calibri"/>
                <a:ea typeface="DejaVu Sans"/>
              </a:rPr>
              <a:t>M. Dobeli et al., Nucl. Instr. and Meth. B, 219-220 (2004) 415-419 doi:10.1016/j.nimb.2004.01.093</a:t>
            </a:r>
            <a:endParaRPr b="0" lang="en-US" sz="1600" spc="-1" strike="noStrike">
              <a:solidFill>
                <a:srgbClr val="000000"/>
              </a:solidFill>
              <a:latin typeface="Arial"/>
            </a:endParaRPr>
          </a:p>
        </p:txBody>
      </p:sp>
      <p:pic>
        <p:nvPicPr>
          <p:cNvPr id="781" name="Рисунок 2" descr=""/>
          <p:cNvPicPr/>
          <p:nvPr/>
        </p:nvPicPr>
        <p:blipFill>
          <a:blip r:embed="rId3"/>
          <a:stretch/>
        </p:blipFill>
        <p:spPr>
          <a:xfrm>
            <a:off x="302040" y="1412280"/>
            <a:ext cx="2740680" cy="2828520"/>
          </a:xfrm>
          <a:prstGeom prst="rect">
            <a:avLst/>
          </a:prstGeom>
          <a:ln w="0">
            <a:noFill/>
          </a:ln>
        </p:spPr>
      </p:pic>
      <p:pic>
        <p:nvPicPr>
          <p:cNvPr id="782" name="Рисунок 9" descr=""/>
          <p:cNvPicPr/>
          <p:nvPr/>
        </p:nvPicPr>
        <p:blipFill>
          <a:blip r:embed="rId4"/>
          <a:stretch/>
        </p:blipFill>
        <p:spPr>
          <a:xfrm>
            <a:off x="3045240" y="1307520"/>
            <a:ext cx="4112280" cy="3643920"/>
          </a:xfrm>
          <a:prstGeom prst="rect">
            <a:avLst/>
          </a:prstGeom>
          <a:ln w="0">
            <a:noFill/>
          </a:ln>
        </p:spPr>
      </p:pic>
      <p:sp>
        <p:nvSpPr>
          <p:cNvPr id="783" name="Прямоугольник 10"/>
          <p:cNvSpPr/>
          <p:nvPr/>
        </p:nvSpPr>
        <p:spPr>
          <a:xfrm>
            <a:off x="380880" y="4660920"/>
            <a:ext cx="2740680" cy="6994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000" spc="-1" strike="noStrike">
                <a:solidFill>
                  <a:srgbClr val="000000"/>
                </a:solidFill>
                <a:latin typeface="Calibri"/>
                <a:ea typeface="DejaVu Sans"/>
              </a:rPr>
              <a:t>Figure of silicon nitride membrane windows</a:t>
            </a:r>
            <a:endParaRPr b="0" lang="en-US" sz="2000" spc="-1" strike="noStrike">
              <a:solidFill>
                <a:srgbClr val="000000"/>
              </a:solidFill>
              <a:latin typeface="Arial"/>
            </a:endParaRPr>
          </a:p>
        </p:txBody>
      </p:sp>
      <p:sp>
        <p:nvSpPr>
          <p:cNvPr id="784" name="Прямая соединительная линия 15"/>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85" name="Прямоугольник 16"/>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786"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B983016F-1788-4899-990B-B3AC17BDB690}" type="slidenum">
              <a:rPr b="1" lang="ru-RU" sz="1200" spc="-1" strike="noStrike">
                <a:solidFill>
                  <a:srgbClr val="8b8b8b"/>
                </a:solidFill>
                <a:latin typeface="Calibri"/>
                <a:ea typeface="DejaVu Sans"/>
              </a:rPr>
              <a:t>19</a:t>
            </a:fld>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TextBox 8"/>
          <p:cNvSpPr/>
          <p:nvPr/>
        </p:nvSpPr>
        <p:spPr>
          <a:xfrm>
            <a:off x="5606640" y="4293000"/>
            <a:ext cx="4821480" cy="17956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1600" spc="-1" strike="noStrike">
                <a:solidFill>
                  <a:srgbClr val="7030a0"/>
                </a:solidFill>
                <a:latin typeface="Calibri"/>
                <a:ea typeface="DejaVu Sans"/>
              </a:rPr>
              <a:t>BINP AMS scheme</a:t>
            </a:r>
            <a:r>
              <a:rPr b="1" lang="ru-RU" sz="1600" spc="-1" strike="noStrike">
                <a:solidFill>
                  <a:srgbClr val="7030a0"/>
                </a:solidFill>
                <a:latin typeface="Calibri"/>
                <a:ea typeface="DejaVu Sans"/>
              </a:rPr>
              <a:t>:</a:t>
            </a:r>
            <a:endParaRPr b="0" lang="en-US" sz="1600" spc="-1" strike="noStrike">
              <a:solidFill>
                <a:srgbClr val="000000"/>
              </a:solidFill>
              <a:latin typeface="Arial"/>
            </a:endParaRPr>
          </a:p>
          <a:p>
            <a:pPr algn="just" defTabSz="914400">
              <a:lnSpc>
                <a:spcPct val="100000"/>
              </a:lnSpc>
            </a:pPr>
            <a:r>
              <a:rPr b="0" lang="ru-RU" sz="1600" spc="-1" strike="noStrike">
                <a:solidFill>
                  <a:srgbClr val="000000"/>
                </a:solidFill>
                <a:latin typeface="Calibri"/>
                <a:ea typeface="DejaVu Sans"/>
              </a:rPr>
              <a:t>1 – </a:t>
            </a:r>
            <a:r>
              <a:rPr b="0" lang="en-US" sz="1600" spc="-1" strike="noStrike">
                <a:solidFill>
                  <a:srgbClr val="000000"/>
                </a:solidFill>
                <a:latin typeface="Calibri"/>
                <a:ea typeface="DejaVu Sans"/>
              </a:rPr>
              <a:t>accelerator tube</a:t>
            </a:r>
            <a:r>
              <a:rPr b="0" lang="ru-RU" sz="1600" spc="-1" strike="noStrike">
                <a:solidFill>
                  <a:srgbClr val="000000"/>
                </a:solidFill>
                <a:latin typeface="Calibri"/>
                <a:ea typeface="DejaVu Sans"/>
              </a:rPr>
              <a:t>, 2 – </a:t>
            </a:r>
            <a:r>
              <a:rPr b="0" lang="en-US" sz="1600" spc="-1" strike="noStrike">
                <a:solidFill>
                  <a:srgbClr val="000000"/>
                </a:solidFill>
                <a:latin typeface="Calibri"/>
                <a:ea typeface="DejaVu Sans"/>
              </a:rPr>
              <a:t>accelerator body</a:t>
            </a:r>
            <a:r>
              <a:rPr b="0" lang="ru-RU" sz="1600" spc="-1" strike="noStrike">
                <a:solidFill>
                  <a:srgbClr val="000000"/>
                </a:solidFill>
                <a:latin typeface="Calibri"/>
                <a:ea typeface="DejaVu Sans"/>
              </a:rPr>
              <a:t>, 3 – </a:t>
            </a:r>
            <a:r>
              <a:rPr b="0" lang="en-US" sz="1600" spc="-1" strike="noStrike">
                <a:solidFill>
                  <a:srgbClr val="000000"/>
                </a:solidFill>
                <a:latin typeface="Calibri"/>
                <a:ea typeface="DejaVu Sans"/>
              </a:rPr>
              <a:t>electrostatic turn on 1</a:t>
            </a:r>
            <a:r>
              <a:rPr b="0" lang="ru-RU" sz="1600" spc="-1" strike="noStrike">
                <a:solidFill>
                  <a:srgbClr val="000000"/>
                </a:solidFill>
                <a:latin typeface="Calibri"/>
                <a:ea typeface="DejaVu Sans"/>
              </a:rPr>
              <a:t>80°, 4 –</a:t>
            </a:r>
            <a:r>
              <a:rPr b="0" lang="en-US" sz="1600" spc="-1" strike="noStrike">
                <a:solidFill>
                  <a:srgbClr val="000000"/>
                </a:solidFill>
                <a:latin typeface="Calibri"/>
                <a:ea typeface="DejaVu Sans"/>
              </a:rPr>
              <a:t> magnesium vapor target ,</a:t>
            </a:r>
            <a:r>
              <a:rPr b="0" lang="ru-RU" sz="1600" spc="-1" strike="noStrike">
                <a:solidFill>
                  <a:srgbClr val="000000"/>
                </a:solidFill>
                <a:latin typeface="Calibri"/>
                <a:ea typeface="DejaVu Sans"/>
              </a:rPr>
              <a:t> 5 – </a:t>
            </a:r>
            <a:r>
              <a:rPr b="0" lang="en-US" sz="1600" spc="-1" strike="noStrike">
                <a:solidFill>
                  <a:srgbClr val="000000"/>
                </a:solidFill>
                <a:latin typeface="Calibri"/>
                <a:ea typeface="DejaVu Sans"/>
              </a:rPr>
              <a:t>corrector</a:t>
            </a:r>
            <a:r>
              <a:rPr b="0" lang="ru-RU" sz="1600" spc="-1" strike="noStrike">
                <a:solidFill>
                  <a:srgbClr val="000000"/>
                </a:solidFill>
                <a:latin typeface="Calibri"/>
                <a:ea typeface="DejaVu Sans"/>
              </a:rPr>
              <a:t>, 6 – </a:t>
            </a:r>
            <a:r>
              <a:rPr b="0" lang="en-US" sz="1600" spc="-1" strike="noStrike">
                <a:solidFill>
                  <a:srgbClr val="000000"/>
                </a:solidFill>
                <a:latin typeface="Calibri"/>
                <a:ea typeface="DejaVu Sans"/>
              </a:rPr>
              <a:t>electrostatic lens</a:t>
            </a:r>
            <a:r>
              <a:rPr b="0" lang="ru-RU" sz="1600" spc="-1" strike="noStrike">
                <a:solidFill>
                  <a:srgbClr val="000000"/>
                </a:solidFill>
                <a:latin typeface="Calibri"/>
                <a:ea typeface="DejaVu Sans"/>
              </a:rPr>
              <a:t>, 7 – </a:t>
            </a:r>
            <a:r>
              <a:rPr b="0" lang="en-US" sz="1600" spc="-1" strike="noStrike">
                <a:solidFill>
                  <a:srgbClr val="000000"/>
                </a:solidFill>
                <a:latin typeface="Calibri"/>
                <a:ea typeface="DejaVu Sans"/>
              </a:rPr>
              <a:t>vacuum pump</a:t>
            </a:r>
            <a:r>
              <a:rPr b="0" lang="ru-RU" sz="1600" spc="-1" strike="noStrike">
                <a:solidFill>
                  <a:srgbClr val="000000"/>
                </a:solidFill>
                <a:latin typeface="Calibri"/>
                <a:ea typeface="DejaVu Sans"/>
              </a:rPr>
              <a:t>, 8 – </a:t>
            </a:r>
            <a:r>
              <a:rPr b="0" lang="en-US" sz="1600" spc="-1" strike="noStrike">
                <a:solidFill>
                  <a:srgbClr val="000000"/>
                </a:solidFill>
                <a:latin typeface="Calibri"/>
                <a:ea typeface="DejaVu Sans"/>
              </a:rPr>
              <a:t>ion detector</a:t>
            </a:r>
            <a:r>
              <a:rPr b="0" lang="ru-RU" sz="1600" spc="-1" strike="noStrike">
                <a:solidFill>
                  <a:srgbClr val="000000"/>
                </a:solidFill>
                <a:latin typeface="Calibri"/>
                <a:ea typeface="DejaVu Sans"/>
              </a:rPr>
              <a:t>, 9 – </a:t>
            </a:r>
            <a:r>
              <a:rPr b="0" lang="en-US" sz="1600" spc="-1" strike="noStrike">
                <a:solidFill>
                  <a:srgbClr val="000000"/>
                </a:solidFill>
                <a:latin typeface="Calibri"/>
                <a:ea typeface="DejaVu Sans"/>
              </a:rPr>
              <a:t>high energy dipole magnetic spectrometer</a:t>
            </a:r>
            <a:r>
              <a:rPr b="0" lang="ru-RU" sz="1600" spc="-1" strike="noStrike">
                <a:solidFill>
                  <a:srgbClr val="000000"/>
                </a:solidFill>
                <a:latin typeface="Calibri"/>
                <a:ea typeface="DejaVu Sans"/>
              </a:rPr>
              <a:t>, 10 – </a:t>
            </a:r>
            <a:r>
              <a:rPr b="0" lang="en-US" sz="1600" spc="-1" strike="noStrike">
                <a:solidFill>
                  <a:srgbClr val="000000"/>
                </a:solidFill>
                <a:latin typeface="Calibri"/>
                <a:ea typeface="DejaVu Sans"/>
              </a:rPr>
              <a:t>low energy dipole magnetic spectrometer</a:t>
            </a:r>
            <a:r>
              <a:rPr b="0" lang="ru-RU" sz="1600" spc="-1" strike="noStrike">
                <a:solidFill>
                  <a:srgbClr val="000000"/>
                </a:solidFill>
                <a:latin typeface="Calibri"/>
                <a:ea typeface="DejaVu Sans"/>
              </a:rPr>
              <a:t>, 11 – </a:t>
            </a:r>
            <a:r>
              <a:rPr b="0" lang="en-US" sz="1600" spc="-1" strike="noStrike">
                <a:solidFill>
                  <a:srgbClr val="000000"/>
                </a:solidFill>
                <a:latin typeface="Calibri"/>
                <a:ea typeface="DejaVu Sans"/>
              </a:rPr>
              <a:t>ion source</a:t>
            </a:r>
            <a:r>
              <a:rPr b="0" lang="ru-RU" sz="1600" spc="-1" strike="noStrike">
                <a:solidFill>
                  <a:srgbClr val="000000"/>
                </a:solidFill>
                <a:latin typeface="Calibri"/>
                <a:ea typeface="DejaVu Sans"/>
              </a:rPr>
              <a:t>.</a:t>
            </a:r>
            <a:endParaRPr b="0" lang="en-US" sz="1600" spc="-1" strike="noStrike">
              <a:solidFill>
                <a:srgbClr val="000000"/>
              </a:solidFill>
              <a:latin typeface="Arial"/>
            </a:endParaRPr>
          </a:p>
        </p:txBody>
      </p:sp>
      <p:sp>
        <p:nvSpPr>
          <p:cNvPr id="788" name="TextBox 9"/>
          <p:cNvSpPr/>
          <p:nvPr/>
        </p:nvSpPr>
        <p:spPr>
          <a:xfrm>
            <a:off x="5591880" y="836640"/>
            <a:ext cx="4821840" cy="31377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2000" spc="-1" strike="noStrike">
                <a:solidFill>
                  <a:srgbClr val="7030a0"/>
                </a:solidFill>
                <a:latin typeface="Calibri"/>
                <a:ea typeface="DejaVu Sans"/>
              </a:rPr>
              <a:t>BINP AMS characteristics</a:t>
            </a:r>
            <a:r>
              <a:rPr b="1" lang="ru-RU" sz="2000" spc="-1" strike="noStrike">
                <a:solidFill>
                  <a:srgbClr val="7030a0"/>
                </a:solidFill>
                <a:latin typeface="Calibri"/>
                <a:ea typeface="DejaVu Sans"/>
              </a:rPr>
              <a:t>:</a:t>
            </a:r>
            <a:endParaRPr b="0" lang="en-US" sz="2000" spc="-1" strike="noStrike">
              <a:solidFill>
                <a:srgbClr val="000000"/>
              </a:solidFill>
              <a:latin typeface="Arial"/>
            </a:endParaRPr>
          </a:p>
          <a:p>
            <a:pPr marL="285840" indent="-285840" algn="just" defTabSz="914400">
              <a:lnSpc>
                <a:spcPct val="100000"/>
              </a:lnSpc>
              <a:buClr>
                <a:srgbClr val="000000"/>
              </a:buClr>
              <a:buFont typeface="Wingdings" charset="2"/>
              <a:buChar char=""/>
            </a:pPr>
            <a:r>
              <a:rPr b="0" lang="en-US" sz="1800" spc="-1" strike="noStrike">
                <a:solidFill>
                  <a:srgbClr val="000000"/>
                </a:solidFill>
                <a:latin typeface="Calibri"/>
                <a:ea typeface="DejaVu Sans"/>
              </a:rPr>
              <a:t>magnesium vapor target for molecular destruction localized site of molecular breakdown</a:t>
            </a:r>
            <a:r>
              <a:rPr b="0" lang="ru-RU" sz="1800" spc="-1" strike="noStrike">
                <a:solidFill>
                  <a:srgbClr val="000000"/>
                </a:solidFill>
                <a:latin typeface="Calibri"/>
                <a:ea typeface="DejaVu Sans"/>
              </a:rPr>
              <a:t>;</a:t>
            </a:r>
            <a:endParaRPr b="0" lang="en-US" sz="1800" spc="-1" strike="noStrike">
              <a:solidFill>
                <a:srgbClr val="000000"/>
              </a:solidFill>
              <a:latin typeface="Arial"/>
            </a:endParaRPr>
          </a:p>
          <a:p>
            <a:pPr marL="285840" indent="-285840" algn="just" defTabSz="914400">
              <a:lnSpc>
                <a:spcPct val="100000"/>
              </a:lnSpc>
              <a:buClr>
                <a:srgbClr val="000000"/>
              </a:buClr>
              <a:buFont typeface="Wingdings" charset="2"/>
              <a:buChar char=""/>
            </a:pPr>
            <a:r>
              <a:rPr b="0" lang="en-US" sz="1800" spc="-1" strike="noStrike">
                <a:solidFill>
                  <a:srgbClr val="000000"/>
                </a:solidFill>
                <a:latin typeface="Calibri"/>
                <a:ea typeface="DejaVu Sans"/>
              </a:rPr>
              <a:t>sorting of ions by energy immediately after the destruction of molecular ions; effective screening of fragments of molecules; the energy of the pieces of the molecule is always less than the energy of the molecule</a:t>
            </a:r>
            <a:r>
              <a:rPr b="0" lang="ru-RU" sz="1800" spc="-1" strike="noStrike">
                <a:solidFill>
                  <a:srgbClr val="000000"/>
                </a:solidFill>
                <a:latin typeface="Calibri"/>
                <a:ea typeface="DejaVu Sans"/>
              </a:rPr>
              <a:t>;</a:t>
            </a:r>
            <a:endParaRPr b="0" lang="en-US" sz="1800" spc="-1" strike="noStrike">
              <a:solidFill>
                <a:srgbClr val="000000"/>
              </a:solidFill>
              <a:latin typeface="Arial"/>
            </a:endParaRPr>
          </a:p>
          <a:p>
            <a:pPr marL="285840" indent="-285840" algn="just" defTabSz="914400">
              <a:lnSpc>
                <a:spcPct val="100000"/>
              </a:lnSpc>
              <a:buClr>
                <a:srgbClr val="000000"/>
              </a:buClr>
              <a:buFont typeface="Wingdings" charset="2"/>
              <a:buChar char=""/>
            </a:pPr>
            <a:r>
              <a:rPr b="0" lang="en-US" sz="1800" spc="-1" strike="noStrike">
                <a:solidFill>
                  <a:srgbClr val="000000"/>
                </a:solidFill>
                <a:latin typeface="Calibri"/>
                <a:ea typeface="DejaVu Sans"/>
              </a:rPr>
              <a:t>time-of-flight detector for registering the moment of</a:t>
            </a:r>
            <a:r>
              <a:rPr b="0" lang="ru-RU" sz="1800" spc="-1" strike="noStrike">
                <a:solidFill>
                  <a:srgbClr val="000000"/>
                </a:solidFill>
                <a:latin typeface="Calibri"/>
                <a:ea typeface="DejaVu Sans"/>
              </a:rPr>
              <a:t> </a:t>
            </a:r>
            <a:r>
              <a:rPr b="0" lang="en-US" sz="1800" spc="-1" strike="noStrike">
                <a:solidFill>
                  <a:srgbClr val="000000"/>
                </a:solidFill>
                <a:latin typeface="Calibri"/>
                <a:ea typeface="DejaVu Sans"/>
              </a:rPr>
              <a:t>ions arrival</a:t>
            </a:r>
            <a:r>
              <a:rPr b="0" lang="ru-RU" sz="1800" spc="-1" strike="noStrike">
                <a:solidFill>
                  <a:srgbClr val="000000"/>
                </a:solidFill>
                <a:latin typeface="Calibri"/>
                <a:ea typeface="DejaVu Sans"/>
              </a:rPr>
              <a:t>.</a:t>
            </a:r>
            <a:endParaRPr b="0" lang="en-US" sz="1800" spc="-1" strike="noStrike">
              <a:solidFill>
                <a:srgbClr val="000000"/>
              </a:solidFill>
              <a:latin typeface="Arial"/>
            </a:endParaRPr>
          </a:p>
        </p:txBody>
      </p:sp>
      <p:pic>
        <p:nvPicPr>
          <p:cNvPr id="789" name="Picture 2" descr=""/>
          <p:cNvPicPr/>
          <p:nvPr/>
        </p:nvPicPr>
        <p:blipFill>
          <a:blip r:embed="rId1"/>
          <a:stretch/>
        </p:blipFill>
        <p:spPr>
          <a:xfrm>
            <a:off x="1775520" y="886680"/>
            <a:ext cx="3813840" cy="5551920"/>
          </a:xfrm>
          <a:prstGeom prst="rect">
            <a:avLst/>
          </a:prstGeom>
          <a:ln w="0">
            <a:noFill/>
          </a:ln>
        </p:spPr>
      </p:pic>
      <p:sp>
        <p:nvSpPr>
          <p:cNvPr id="790" name="TextBox 10"/>
          <p:cNvSpPr/>
          <p:nvPr/>
        </p:nvSpPr>
        <p:spPr>
          <a:xfrm>
            <a:off x="1523880" y="-3960"/>
            <a:ext cx="9141480" cy="57744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3200" spc="-1" strike="noStrike">
                <a:solidFill>
                  <a:srgbClr val="333f4f"/>
                </a:solidFill>
                <a:latin typeface="Calibri"/>
                <a:ea typeface="DejaVu Sans"/>
              </a:rPr>
              <a:t>BINP AMS</a:t>
            </a:r>
            <a:endParaRPr b="0" lang="en-US" sz="3200" spc="-1" strike="noStrike">
              <a:solidFill>
                <a:srgbClr val="000000"/>
              </a:solidFill>
              <a:latin typeface="Arial"/>
            </a:endParaRPr>
          </a:p>
        </p:txBody>
      </p:sp>
      <p:sp>
        <p:nvSpPr>
          <p:cNvPr id="791" name="Прямая соединительная линия 11"/>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792"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3BE15608-2A8F-4E56-A62C-E6A8D9DC1E65}" type="slidenum">
              <a:rPr b="1" lang="ru-RU" sz="1200" spc="-1" strike="noStrike">
                <a:solidFill>
                  <a:srgbClr val="8b8b8b"/>
                </a:solidFill>
                <a:latin typeface="Calibri"/>
                <a:ea typeface="DejaVu Sans"/>
              </a:rPr>
              <a:t>19</a:t>
            </a:fld>
            <a:endParaRPr b="0" lang="en-US" sz="12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TextBox 5"/>
          <p:cNvSpPr/>
          <p:nvPr/>
        </p:nvSpPr>
        <p:spPr>
          <a:xfrm>
            <a:off x="380880" y="-396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Isotopes used for dating</a:t>
            </a:r>
            <a:endParaRPr b="0" lang="en-US" sz="3200" spc="-1" strike="noStrike">
              <a:solidFill>
                <a:srgbClr val="000000"/>
              </a:solidFill>
              <a:latin typeface="Arial"/>
            </a:endParaRPr>
          </a:p>
        </p:txBody>
      </p:sp>
      <p:graphicFrame>
        <p:nvGraphicFramePr>
          <p:cNvPr id="453" name="Таблица 1"/>
          <p:cNvGraphicFramePr/>
          <p:nvPr/>
        </p:nvGraphicFramePr>
        <p:xfrm>
          <a:off x="380880" y="947880"/>
          <a:ext cx="11429280" cy="2827440"/>
        </p:xfrm>
        <a:graphic>
          <a:graphicData uri="http://schemas.openxmlformats.org/drawingml/2006/table">
            <a:tbl>
              <a:tblPr/>
              <a:tblGrid>
                <a:gridCol w="2857320"/>
                <a:gridCol w="2857320"/>
                <a:gridCol w="2857320"/>
                <a:gridCol w="2857680"/>
              </a:tblGrid>
              <a:tr h="447120">
                <a:tc>
                  <a:txBody>
                    <a:bodyPr lIns="68400" rIns="68400" anchor="t">
                      <a:noAutofit/>
                    </a:bodyPr>
                    <a:p>
                      <a:pPr algn="ctr">
                        <a:lnSpc>
                          <a:spcPct val="100000"/>
                        </a:lnSpc>
                      </a:pPr>
                      <a:r>
                        <a:rPr b="0" lang="en-US" sz="2000" spc="-1" strike="noStrike">
                          <a:solidFill>
                            <a:srgbClr val="a5a5a5"/>
                          </a:solidFill>
                          <a:latin typeface="Calibri"/>
                          <a:ea typeface="DejaVu Sans"/>
                        </a:rPr>
                        <a:t>Analyzed isotopes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a:solidFill>
                            <a:srgbClr val="a5a5a5"/>
                          </a:solidFill>
                          <a:latin typeface="Calibri"/>
                          <a:ea typeface="DejaVu Sans"/>
                        </a:rPr>
                        <a:t>Half life</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a:solidFill>
                            <a:srgbClr val="a5a5a5"/>
                          </a:solidFill>
                          <a:latin typeface="Calibri"/>
                          <a:ea typeface="DejaVu Sans"/>
                        </a:rPr>
                        <a:t>Stable isotopes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a:solidFill>
                            <a:srgbClr val="a5a5a5"/>
                          </a:solidFill>
                          <a:latin typeface="Calibri"/>
                          <a:ea typeface="DejaVu Sans"/>
                        </a:rPr>
                        <a:t>Stable isobars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r>
              <a:tr h="373680">
                <a:tc>
                  <a:txBody>
                    <a:bodyPr lIns="68400" rIns="68400" anchor="t">
                      <a:noAutofit/>
                    </a:bodyPr>
                    <a:p>
                      <a:pPr algn="ctr">
                        <a:lnSpc>
                          <a:spcPct val="100000"/>
                        </a:lnSpc>
                      </a:pPr>
                      <a:r>
                        <a:rPr b="0" lang="ru-RU" sz="2000" spc="-1" strike="noStrike" baseline="30000">
                          <a:solidFill>
                            <a:srgbClr val="000000"/>
                          </a:solidFill>
                          <a:latin typeface="Calibri"/>
                          <a:ea typeface="DejaVu Sans"/>
                        </a:rPr>
                        <a:t>10</a:t>
                      </a:r>
                      <a:r>
                        <a:rPr b="0" lang="ru-RU" sz="2000" spc="-1" strike="noStrike">
                          <a:solidFill>
                            <a:srgbClr val="000000"/>
                          </a:solidFill>
                          <a:latin typeface="Calibri"/>
                          <a:ea typeface="DejaVu Sans"/>
                        </a:rPr>
                        <a:t>Ве</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en-US" sz="2000" spc="-1" strike="noStrike">
                          <a:solidFill>
                            <a:srgbClr val="000000"/>
                          </a:solidFill>
                          <a:latin typeface="Calibri"/>
                          <a:ea typeface="DejaVu Sans"/>
                        </a:rPr>
                        <a:t>1</a:t>
                      </a:r>
                      <a:r>
                        <a:rPr b="0" lang="ru-RU" sz="2000" spc="-1" strike="noStrike">
                          <a:solidFill>
                            <a:srgbClr val="000000"/>
                          </a:solidFill>
                          <a:latin typeface="Calibri"/>
                          <a:ea typeface="DejaVu Sans"/>
                        </a:rPr>
                        <a:t>,3</a:t>
                      </a:r>
                      <a:r>
                        <a:rPr b="0" lang="en-US" sz="2000" spc="-1" strike="noStrike">
                          <a:solidFill>
                            <a:srgbClr val="000000"/>
                          </a:solidFill>
                          <a:latin typeface="Calibri"/>
                          <a:ea typeface="DejaVu Sans"/>
                        </a:rPr>
                        <a:t>9 million years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9</a:t>
                      </a:r>
                      <a:r>
                        <a:rPr b="0" lang="en-US" sz="2000" spc="-1" strike="noStrike">
                          <a:solidFill>
                            <a:srgbClr val="000000"/>
                          </a:solidFill>
                          <a:latin typeface="Calibri"/>
                          <a:ea typeface="DejaVu Sans"/>
                        </a:rPr>
                        <a:t>Be</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10</a:t>
                      </a:r>
                      <a:r>
                        <a:rPr b="0" lang="en-US" sz="2000" spc="-1" strike="noStrike">
                          <a:solidFill>
                            <a:srgbClr val="000000"/>
                          </a:solidFill>
                          <a:latin typeface="Calibri"/>
                          <a:ea typeface="DejaVu Sans"/>
                        </a:rPr>
                        <a:t>B</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r>
              <a:tr h="373680">
                <a:tc>
                  <a:txBody>
                    <a:bodyPr lIns="68400" rIns="68400" anchor="t">
                      <a:noAutofit/>
                    </a:bodyPr>
                    <a:p>
                      <a:pPr algn="ctr">
                        <a:lnSpc>
                          <a:spcPct val="100000"/>
                        </a:lnSpc>
                      </a:pPr>
                      <a:r>
                        <a:rPr b="0" lang="ru-RU" sz="2000" spc="-1" strike="noStrike" baseline="30000">
                          <a:solidFill>
                            <a:srgbClr val="000000"/>
                          </a:solidFill>
                          <a:highlight>
                            <a:srgbClr val="ffff00"/>
                          </a:highlight>
                          <a:latin typeface="Calibri"/>
                          <a:ea typeface="DejaVu Sans"/>
                        </a:rPr>
                        <a:t>14</a:t>
                      </a:r>
                      <a:r>
                        <a:rPr b="0" lang="en-US" sz="2000" spc="-1" strike="noStrike">
                          <a:solidFill>
                            <a:srgbClr val="000000"/>
                          </a:solidFill>
                          <a:highlight>
                            <a:srgbClr val="ffff00"/>
                          </a:highlight>
                          <a:latin typeface="Calibri"/>
                          <a:ea typeface="DejaVu Sans"/>
                        </a:rPr>
                        <a:t>C</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ru-RU" sz="2000" spc="-1" strike="noStrike">
                          <a:solidFill>
                            <a:srgbClr val="000000"/>
                          </a:solidFill>
                          <a:highlight>
                            <a:srgbClr val="ffff00"/>
                          </a:highlight>
                          <a:latin typeface="Calibri"/>
                          <a:ea typeface="DejaVu Sans"/>
                        </a:rPr>
                        <a:t>5730 </a:t>
                      </a:r>
                      <a:r>
                        <a:rPr b="0" lang="en-US" sz="2000" spc="-1" strike="noStrike">
                          <a:solidFill>
                            <a:srgbClr val="000000"/>
                          </a:solidFill>
                          <a:highlight>
                            <a:srgbClr val="ffff00"/>
                          </a:highlight>
                          <a:latin typeface="Calibri"/>
                          <a:ea typeface="DejaVu Sans"/>
                        </a:rPr>
                        <a:t>years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ru-RU" sz="2000" spc="-1" strike="noStrike" baseline="30000">
                          <a:solidFill>
                            <a:srgbClr val="000000"/>
                          </a:solidFill>
                          <a:highlight>
                            <a:srgbClr val="ffff00"/>
                          </a:highlight>
                          <a:latin typeface="Calibri"/>
                          <a:ea typeface="DejaVu Sans"/>
                        </a:rPr>
                        <a:t>12,13</a:t>
                      </a:r>
                      <a:r>
                        <a:rPr b="0" lang="ru-RU" sz="2000" spc="-1" strike="noStrike">
                          <a:solidFill>
                            <a:srgbClr val="000000"/>
                          </a:solidFill>
                          <a:highlight>
                            <a:srgbClr val="ffff00"/>
                          </a:highlight>
                          <a:latin typeface="Calibri"/>
                          <a:ea typeface="DejaVu Sans"/>
                        </a:rPr>
                        <a:t>С</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baseline="30000">
                          <a:solidFill>
                            <a:srgbClr val="000000"/>
                          </a:solidFill>
                          <a:highlight>
                            <a:srgbClr val="ffff00"/>
                          </a:highlight>
                          <a:latin typeface="Calibri"/>
                          <a:ea typeface="DejaVu Sans"/>
                        </a:rPr>
                        <a:t>14</a:t>
                      </a:r>
                      <a:r>
                        <a:rPr b="0" lang="en-US" sz="2000" spc="-1" strike="noStrike">
                          <a:solidFill>
                            <a:srgbClr val="000000"/>
                          </a:solidFill>
                          <a:highlight>
                            <a:srgbClr val="ffff00"/>
                          </a:highlight>
                          <a:latin typeface="Calibri"/>
                          <a:ea typeface="DejaVu Sans"/>
                        </a:rPr>
                        <a:t>N</a:t>
                      </a:r>
                      <a:r>
                        <a:rPr b="0" lang="ru-RU" sz="2000" spc="-1" strike="noStrike" baseline="30000">
                          <a:solidFill>
                            <a:srgbClr val="000000"/>
                          </a:solidFill>
                          <a:highlight>
                            <a:srgbClr val="ffff00"/>
                          </a:highlight>
                          <a:latin typeface="Calibri"/>
                          <a:ea typeface="DejaVu Sans"/>
                        </a:rPr>
                        <a:t>*</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r>
              <a:tr h="373680">
                <a:tc>
                  <a:txBody>
                    <a:bodyPr lIns="68400" rIns="68400" anchor="t">
                      <a:noAutofit/>
                    </a:bodyPr>
                    <a:p>
                      <a:pPr algn="ctr">
                        <a:lnSpc>
                          <a:spcPct val="100000"/>
                        </a:lnSpc>
                      </a:pPr>
                      <a:r>
                        <a:rPr b="0" lang="en-US" sz="2000" spc="-1" strike="noStrike" baseline="30000">
                          <a:solidFill>
                            <a:srgbClr val="000000"/>
                          </a:solidFill>
                          <a:latin typeface="Calibri"/>
                          <a:ea typeface="DejaVu Sans"/>
                        </a:rPr>
                        <a:t>26</a:t>
                      </a:r>
                      <a:r>
                        <a:rPr b="0" lang="en-US" sz="2000" spc="-1" strike="noStrike">
                          <a:solidFill>
                            <a:srgbClr val="000000"/>
                          </a:solidFill>
                          <a:latin typeface="Calibri"/>
                          <a:ea typeface="DejaVu Sans"/>
                        </a:rPr>
                        <a:t>Al</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ru-RU" sz="2000" spc="-1" strike="noStrike">
                          <a:solidFill>
                            <a:srgbClr val="000000"/>
                          </a:solidFill>
                          <a:latin typeface="Calibri"/>
                          <a:ea typeface="DejaVu Sans"/>
                        </a:rPr>
                        <a:t>717 </a:t>
                      </a:r>
                      <a:r>
                        <a:rPr b="0" lang="en-US" sz="2000" spc="-1" strike="noStrike">
                          <a:solidFill>
                            <a:srgbClr val="000000"/>
                          </a:solidFill>
                          <a:latin typeface="Calibri"/>
                          <a:ea typeface="DejaVu Sans"/>
                        </a:rPr>
                        <a:t>thousand years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ru-RU" sz="2000" spc="-1" strike="noStrike" baseline="30000">
                          <a:solidFill>
                            <a:srgbClr val="000000"/>
                          </a:solidFill>
                          <a:latin typeface="Calibri"/>
                          <a:ea typeface="DejaVu Sans"/>
                        </a:rPr>
                        <a:t>27</a:t>
                      </a:r>
                      <a:r>
                        <a:rPr b="0" lang="en-US" sz="2000" spc="-1" strike="noStrike">
                          <a:solidFill>
                            <a:srgbClr val="000000"/>
                          </a:solidFill>
                          <a:latin typeface="Calibri"/>
                          <a:ea typeface="DejaVu Sans"/>
                        </a:rPr>
                        <a:t>Al</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26</a:t>
                      </a:r>
                      <a:r>
                        <a:rPr b="0" lang="en-US" sz="2000" spc="-1" strike="noStrike">
                          <a:solidFill>
                            <a:srgbClr val="000000"/>
                          </a:solidFill>
                          <a:latin typeface="Calibri"/>
                          <a:ea typeface="DejaVu Sans"/>
                        </a:rPr>
                        <a:t>Mg</a:t>
                      </a:r>
                      <a:r>
                        <a:rPr b="0" lang="ru-RU" sz="2000" spc="-1" strike="noStrike" baseline="30000">
                          <a:solidFill>
                            <a:srgbClr val="000000"/>
                          </a:solidFill>
                          <a:latin typeface="Calibri"/>
                          <a:ea typeface="DejaVu Sans"/>
                        </a:rPr>
                        <a:t>*</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r>
              <a:tr h="373680">
                <a:tc>
                  <a:txBody>
                    <a:bodyPr lIns="68400" rIns="68400" anchor="t">
                      <a:noAutofit/>
                    </a:bodyPr>
                    <a:p>
                      <a:pPr algn="ctr">
                        <a:lnSpc>
                          <a:spcPct val="100000"/>
                        </a:lnSpc>
                      </a:pPr>
                      <a:r>
                        <a:rPr b="0" lang="en-US" sz="2000" spc="-1" strike="noStrike" baseline="30000">
                          <a:solidFill>
                            <a:srgbClr val="000000"/>
                          </a:solidFill>
                          <a:latin typeface="Calibri"/>
                          <a:ea typeface="DejaVu Sans"/>
                        </a:rPr>
                        <a:t>36</a:t>
                      </a:r>
                      <a:r>
                        <a:rPr b="0" lang="en-US" sz="2000" spc="-1" strike="noStrike">
                          <a:solidFill>
                            <a:srgbClr val="000000"/>
                          </a:solidFill>
                          <a:latin typeface="Calibri"/>
                          <a:ea typeface="DejaVu Sans"/>
                        </a:rPr>
                        <a:t>Cl</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tabLst>
                          <a:tab algn="l" pos="0"/>
                        </a:tabLst>
                      </a:pPr>
                      <a:r>
                        <a:rPr b="0" lang="ru-RU" sz="2000" spc="-1" strike="noStrike">
                          <a:solidFill>
                            <a:srgbClr val="000000"/>
                          </a:solidFill>
                          <a:latin typeface="Calibri"/>
                          <a:ea typeface="DejaVu Sans"/>
                        </a:rPr>
                        <a:t>301 </a:t>
                      </a:r>
                      <a:r>
                        <a:rPr b="0" lang="en-US" sz="2000" spc="-1" strike="noStrike">
                          <a:solidFill>
                            <a:srgbClr val="000000"/>
                          </a:solidFill>
                          <a:latin typeface="Calibri"/>
                          <a:ea typeface="DejaVu Sans"/>
                        </a:rPr>
                        <a:t>thousand years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35,37</a:t>
                      </a:r>
                      <a:r>
                        <a:rPr b="0" lang="en-US" sz="2000" spc="-1" strike="noStrike">
                          <a:solidFill>
                            <a:srgbClr val="000000"/>
                          </a:solidFill>
                          <a:latin typeface="Calibri"/>
                          <a:ea typeface="DejaVu Sans"/>
                        </a:rPr>
                        <a:t>Cl</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36</a:t>
                      </a:r>
                      <a:r>
                        <a:rPr b="0" lang="en-US" sz="2000" spc="-1" strike="noStrike">
                          <a:solidFill>
                            <a:srgbClr val="000000"/>
                          </a:solidFill>
                          <a:latin typeface="Calibri"/>
                          <a:ea typeface="DejaVu Sans"/>
                        </a:rPr>
                        <a:t>Ar</a:t>
                      </a:r>
                      <a:r>
                        <a:rPr b="0" lang="ru-RU" sz="2000" spc="-1" strike="noStrike" baseline="30000">
                          <a:solidFill>
                            <a:srgbClr val="000000"/>
                          </a:solidFill>
                          <a:latin typeface="Calibri"/>
                          <a:ea typeface="DejaVu Sans"/>
                        </a:rPr>
                        <a:t>*</a:t>
                      </a:r>
                      <a:r>
                        <a:rPr b="0" lang="en-US" sz="2000" spc="-1" strike="noStrike">
                          <a:solidFill>
                            <a:srgbClr val="000000"/>
                          </a:solidFill>
                          <a:latin typeface="Calibri"/>
                          <a:ea typeface="DejaVu Sans"/>
                        </a:rPr>
                        <a:t>, </a:t>
                      </a:r>
                      <a:r>
                        <a:rPr b="0" lang="en-US" sz="2000" spc="-1" strike="noStrike" baseline="30000">
                          <a:solidFill>
                            <a:srgbClr val="000000"/>
                          </a:solidFill>
                          <a:latin typeface="Calibri"/>
                          <a:ea typeface="DejaVu Sans"/>
                        </a:rPr>
                        <a:t>36</a:t>
                      </a:r>
                      <a:r>
                        <a:rPr b="0" lang="en-US" sz="2000" spc="-1" strike="noStrike">
                          <a:solidFill>
                            <a:srgbClr val="000000"/>
                          </a:solidFill>
                          <a:latin typeface="Calibri"/>
                          <a:ea typeface="DejaVu Sans"/>
                        </a:rPr>
                        <a:t>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r>
              <a:tr h="373680">
                <a:tc>
                  <a:txBody>
                    <a:bodyPr lIns="68400" rIns="68400" anchor="t">
                      <a:noAutofit/>
                    </a:bodyPr>
                    <a:p>
                      <a:pPr algn="ctr">
                        <a:lnSpc>
                          <a:spcPct val="100000"/>
                        </a:lnSpc>
                      </a:pPr>
                      <a:r>
                        <a:rPr b="0" lang="en-US" sz="2000" spc="-1" strike="noStrike" baseline="30000">
                          <a:solidFill>
                            <a:srgbClr val="000000"/>
                          </a:solidFill>
                          <a:latin typeface="Calibri"/>
                          <a:ea typeface="DejaVu Sans"/>
                        </a:rPr>
                        <a:t>41</a:t>
                      </a:r>
                      <a:r>
                        <a:rPr b="0" lang="en-US" sz="2000" spc="-1" strike="noStrike">
                          <a:solidFill>
                            <a:srgbClr val="000000"/>
                          </a:solidFill>
                          <a:latin typeface="Calibri"/>
                          <a:ea typeface="DejaVu Sans"/>
                        </a:rPr>
                        <a:t>Ca</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tabLst>
                          <a:tab algn="l" pos="0"/>
                        </a:tabLst>
                      </a:pPr>
                      <a:r>
                        <a:rPr b="0" lang="ru-RU" sz="2000" spc="-1" strike="noStrike">
                          <a:solidFill>
                            <a:srgbClr val="000000"/>
                          </a:solidFill>
                          <a:latin typeface="Calibri"/>
                          <a:ea typeface="DejaVu Sans"/>
                        </a:rPr>
                        <a:t>102 </a:t>
                      </a:r>
                      <a:r>
                        <a:rPr b="0" lang="en-US" sz="2000" spc="-1" strike="noStrike">
                          <a:solidFill>
                            <a:srgbClr val="000000"/>
                          </a:solidFill>
                          <a:latin typeface="Calibri"/>
                          <a:ea typeface="DejaVu Sans"/>
                        </a:rPr>
                        <a:t>thousand years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40,42,43,44</a:t>
                      </a:r>
                      <a:r>
                        <a:rPr b="0" lang="en-US" sz="2000" spc="-1" strike="noStrike">
                          <a:solidFill>
                            <a:srgbClr val="000000"/>
                          </a:solidFill>
                          <a:latin typeface="Calibri"/>
                          <a:ea typeface="DejaVu Sans"/>
                        </a:rPr>
                        <a:t>Ca</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41</a:t>
                      </a:r>
                      <a:r>
                        <a:rPr b="0" lang="en-US" sz="2000" spc="-1" strike="noStrike">
                          <a:solidFill>
                            <a:srgbClr val="000000"/>
                          </a:solidFill>
                          <a:latin typeface="Calibri"/>
                          <a:ea typeface="DejaVu Sans"/>
                        </a:rPr>
                        <a:t>K</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solidFill>
                      <a:srgbClr val="a5a5a5">
                        <a:alpha val="20000"/>
                      </a:srgbClr>
                    </a:solidFill>
                  </a:tcPr>
                </a:tc>
              </a:tr>
              <a:tr h="373680">
                <a:tc>
                  <a:txBody>
                    <a:bodyPr lIns="68400" rIns="68400" anchor="t">
                      <a:noAutofit/>
                    </a:bodyPr>
                    <a:p>
                      <a:pPr algn="ctr">
                        <a:lnSpc>
                          <a:spcPct val="100000"/>
                        </a:lnSpc>
                      </a:pPr>
                      <a:r>
                        <a:rPr b="0" lang="en-US" sz="2000" spc="-1" strike="noStrike" baseline="30000">
                          <a:solidFill>
                            <a:srgbClr val="000000"/>
                          </a:solidFill>
                          <a:latin typeface="Calibri"/>
                          <a:ea typeface="DejaVu Sans"/>
                        </a:rPr>
                        <a:t>129</a:t>
                      </a:r>
                      <a:r>
                        <a:rPr b="0" lang="en-US" sz="2000" spc="-1" strike="noStrike">
                          <a:solidFill>
                            <a:srgbClr val="000000"/>
                          </a:solidFill>
                          <a:latin typeface="Calibri"/>
                          <a:ea typeface="DejaVu Sans"/>
                        </a:rPr>
                        <a:t>I</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tabLst>
                          <a:tab algn="l" pos="0"/>
                        </a:tabLst>
                      </a:pPr>
                      <a:r>
                        <a:rPr b="0" lang="ru-RU" sz="2000" spc="-1" strike="noStrike">
                          <a:solidFill>
                            <a:srgbClr val="000000"/>
                          </a:solidFill>
                          <a:latin typeface="Calibri"/>
                          <a:ea typeface="DejaVu Sans"/>
                        </a:rPr>
                        <a:t>15</a:t>
                      </a:r>
                      <a:r>
                        <a:rPr b="0" lang="en-US" sz="2000" spc="-1" strike="noStrike">
                          <a:solidFill>
                            <a:srgbClr val="000000"/>
                          </a:solidFill>
                          <a:latin typeface="Calibri"/>
                          <a:ea typeface="DejaVu Sans"/>
                        </a:rPr>
                        <a:t>,</a:t>
                      </a:r>
                      <a:r>
                        <a:rPr b="0" lang="ru-RU" sz="2000" spc="-1" strike="noStrike">
                          <a:solidFill>
                            <a:srgbClr val="000000"/>
                          </a:solidFill>
                          <a:latin typeface="Calibri"/>
                          <a:ea typeface="DejaVu Sans"/>
                        </a:rPr>
                        <a:t>7 </a:t>
                      </a:r>
                      <a:r>
                        <a:rPr b="0" lang="en-US" sz="2000" spc="-1" strike="noStrike">
                          <a:solidFill>
                            <a:srgbClr val="000000"/>
                          </a:solidFill>
                          <a:latin typeface="Calibri"/>
                          <a:ea typeface="DejaVu Sans"/>
                        </a:rPr>
                        <a:t>million years</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127</a:t>
                      </a:r>
                      <a:r>
                        <a:rPr b="0" lang="en-US" sz="2000" spc="-1" strike="noStrike">
                          <a:solidFill>
                            <a:srgbClr val="000000"/>
                          </a:solidFill>
                          <a:latin typeface="Calibri"/>
                          <a:ea typeface="DejaVu Sans"/>
                        </a:rPr>
                        <a:t>I</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c>
                  <a:txBody>
                    <a:bodyPr lIns="68400" rIns="68400" anchor="t">
                      <a:noAutofit/>
                    </a:bodyPr>
                    <a:p>
                      <a:pPr algn="ctr">
                        <a:lnSpc>
                          <a:spcPct val="100000"/>
                        </a:lnSpc>
                      </a:pPr>
                      <a:r>
                        <a:rPr b="0" lang="en-US" sz="2000" spc="-1" strike="noStrike" baseline="30000">
                          <a:solidFill>
                            <a:srgbClr val="000000"/>
                          </a:solidFill>
                          <a:latin typeface="Calibri"/>
                          <a:ea typeface="DejaVu Sans"/>
                        </a:rPr>
                        <a:t>129</a:t>
                      </a:r>
                      <a:r>
                        <a:rPr b="0" lang="en-US" sz="2000" spc="-1" strike="noStrike">
                          <a:solidFill>
                            <a:srgbClr val="000000"/>
                          </a:solidFill>
                          <a:latin typeface="Calibri"/>
                          <a:ea typeface="DejaVu Sans"/>
                        </a:rPr>
                        <a:t>Xe</a:t>
                      </a:r>
                      <a:r>
                        <a:rPr b="0" lang="ru-RU" sz="2000" spc="-1" strike="noStrike" baseline="30000">
                          <a:solidFill>
                            <a:srgbClr val="000000"/>
                          </a:solidFill>
                          <a:latin typeface="Calibri"/>
                          <a:ea typeface="DejaVu Sans"/>
                        </a:rPr>
                        <a:t>*</a:t>
                      </a:r>
                      <a:endParaRPr b="0" lang="en-US" sz="2000" spc="-1" strike="noStrike">
                        <a:solidFill>
                          <a:srgbClr val="000000"/>
                        </a:solidFill>
                        <a:latin typeface="Arial"/>
                      </a:endParaRPr>
                    </a:p>
                  </a:txBody>
                  <a:tcPr anchor="t" marL="68400" marR="68400">
                    <a:lnL w="12240">
                      <a:solidFill>
                        <a:srgbClr val="a5a5a5"/>
                      </a:solidFill>
                      <a:prstDash val="solid"/>
                    </a:lnL>
                    <a:lnR w="12240">
                      <a:solidFill>
                        <a:srgbClr val="a5a5a5"/>
                      </a:solidFill>
                      <a:prstDash val="solid"/>
                    </a:lnR>
                    <a:lnT w="12240">
                      <a:solidFill>
                        <a:srgbClr val="a5a5a5"/>
                      </a:solidFill>
                      <a:prstDash val="solid"/>
                    </a:lnT>
                    <a:lnB w="12240">
                      <a:solidFill>
                        <a:srgbClr val="a5a5a5"/>
                      </a:solidFill>
                      <a:prstDash val="solid"/>
                    </a:lnB>
                    <a:noFill/>
                  </a:tcPr>
                </a:tc>
              </a:tr>
            </a:tbl>
          </a:graphicData>
        </a:graphic>
      </p:graphicFrame>
      <p:sp>
        <p:nvSpPr>
          <p:cNvPr id="454" name="TextBox 10"/>
          <p:cNvSpPr/>
          <p:nvPr/>
        </p:nvSpPr>
        <p:spPr>
          <a:xfrm>
            <a:off x="380880" y="4464000"/>
            <a:ext cx="11427480" cy="16736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tabLst>
                <a:tab algn="l" pos="0"/>
              </a:tabLst>
            </a:pPr>
            <a:r>
              <a:rPr b="0" lang="en-US" sz="2600" spc="-1" strike="noStrike">
                <a:solidFill>
                  <a:srgbClr val="000000"/>
                </a:solidFill>
                <a:latin typeface="Calibri"/>
                <a:ea typeface="DejaVu Sans"/>
              </a:rPr>
              <a:t>In the current AMS BINP setup the time-of-flight technique is used for the carbon isotopes separation. But that technique has a serious problem of separating the isobars - different chemical elements having the same atomic mass. The typical example are radioactive isotopes </a:t>
            </a:r>
            <a:r>
              <a:rPr b="0" lang="en-US" sz="2600" spc="-1" strike="noStrike" baseline="30000">
                <a:solidFill>
                  <a:srgbClr val="000000"/>
                </a:solidFill>
                <a:latin typeface="Calibri"/>
                <a:ea typeface="DejaVu Sans"/>
              </a:rPr>
              <a:t>10</a:t>
            </a:r>
            <a:r>
              <a:rPr b="0" lang="en-US" sz="2600" spc="-1" strike="noStrike">
                <a:solidFill>
                  <a:srgbClr val="000000"/>
                </a:solidFill>
                <a:latin typeface="Calibri"/>
                <a:ea typeface="DejaVu Sans"/>
              </a:rPr>
              <a:t>Be and </a:t>
            </a:r>
            <a:r>
              <a:rPr b="0" lang="en-US" sz="2600" spc="-1" strike="noStrike" baseline="30000">
                <a:solidFill>
                  <a:srgbClr val="000000"/>
                </a:solidFill>
                <a:latin typeface="Calibri"/>
                <a:ea typeface="DejaVu Sans"/>
              </a:rPr>
              <a:t>10</a:t>
            </a:r>
            <a:r>
              <a:rPr b="0" lang="en-US" sz="2600" spc="-1" strike="noStrike">
                <a:solidFill>
                  <a:srgbClr val="000000"/>
                </a:solidFill>
                <a:latin typeface="Calibri"/>
                <a:ea typeface="DejaVu Sans"/>
              </a:rPr>
              <a:t>B.</a:t>
            </a:r>
            <a:endParaRPr b="0" lang="en-US" sz="2600" spc="-1" strike="noStrike">
              <a:solidFill>
                <a:srgbClr val="000000"/>
              </a:solidFill>
              <a:latin typeface="Arial"/>
            </a:endParaRPr>
          </a:p>
        </p:txBody>
      </p:sp>
      <p:sp>
        <p:nvSpPr>
          <p:cNvPr id="455" name="PlaceHolder 1"/>
          <p:cNvSpPr>
            <a:spLocks noGrp="1"/>
          </p:cNvSpPr>
          <p:nvPr>
            <p:ph type="sldNum" idx="150"/>
          </p:nvPr>
        </p:nvSpPr>
        <p:spPr>
          <a:xfrm>
            <a:off x="8610480" y="649296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AC839C20-486F-48B3-A0A0-FF36A244A8A1}" type="slidenum">
              <a:rPr b="1"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56" name="Прямая соединительная линия 8"/>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57" name="TextBox 3"/>
          <p:cNvSpPr/>
          <p:nvPr/>
        </p:nvSpPr>
        <p:spPr>
          <a:xfrm>
            <a:off x="380880" y="3743280"/>
            <a:ext cx="11427480" cy="3945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i="1" lang="ru-RU" sz="2000" spc="-1" strike="noStrike" baseline="30000">
                <a:solidFill>
                  <a:srgbClr val="000000"/>
                </a:solidFill>
                <a:latin typeface="Calibri"/>
                <a:ea typeface="DejaVu Sans"/>
              </a:rPr>
              <a:t>*</a:t>
            </a:r>
            <a:r>
              <a:rPr b="0" i="1" lang="ru-RU" sz="2000" spc="-1" strike="noStrike">
                <a:solidFill>
                  <a:srgbClr val="000000"/>
                </a:solidFill>
                <a:latin typeface="Calibri"/>
                <a:ea typeface="DejaVu Sans"/>
              </a:rPr>
              <a:t> - </a:t>
            </a:r>
            <a:r>
              <a:rPr b="0" i="1" lang="en-US" sz="2000" spc="-1" strike="noStrike">
                <a:solidFill>
                  <a:srgbClr val="000000"/>
                </a:solidFill>
                <a:latin typeface="Calibri"/>
                <a:ea typeface="DejaVu Sans"/>
              </a:rPr>
              <a:t>isobars that do not form stable negative ions.</a:t>
            </a:r>
            <a:endParaRPr b="0" lang="en-US" sz="20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TextBox 5"/>
          <p:cNvSpPr/>
          <p:nvPr/>
        </p:nvSpPr>
        <p:spPr>
          <a:xfrm>
            <a:off x="380880" y="-396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Accelerator mass spectrometry </a:t>
            </a:r>
            <a:endParaRPr b="0" lang="en-US" sz="3200" spc="-1" strike="noStrike">
              <a:solidFill>
                <a:srgbClr val="000000"/>
              </a:solidFill>
              <a:latin typeface="Arial"/>
            </a:endParaRPr>
          </a:p>
        </p:txBody>
      </p:sp>
      <p:sp>
        <p:nvSpPr>
          <p:cNvPr id="459" name="TextBox 7"/>
          <p:cNvSpPr/>
          <p:nvPr/>
        </p:nvSpPr>
        <p:spPr>
          <a:xfrm>
            <a:off x="4572000" y="734760"/>
            <a:ext cx="7236360" cy="24656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tabLst>
                <a:tab algn="l" pos="0"/>
              </a:tabLst>
            </a:pPr>
            <a:r>
              <a:rPr b="0" lang="en-US" sz="2600" spc="-1" strike="noStrike">
                <a:solidFill>
                  <a:srgbClr val="3b3838"/>
                </a:solidFill>
                <a:latin typeface="Calibri"/>
                <a:ea typeface="DejaVu Sans"/>
              </a:rPr>
              <a:t>Accelerator mass spectrometry (AMS) is an ultra-sensitive method of counting individual atoms. Usually it is the rare radioactive atoms with a long half-life. The archetypal example is </a:t>
            </a:r>
            <a:r>
              <a:rPr b="0" lang="en-US" sz="2600" spc="-1" strike="noStrike" baseline="30000">
                <a:solidFill>
                  <a:srgbClr val="3b3838"/>
                </a:solidFill>
                <a:latin typeface="Calibri"/>
                <a:ea typeface="DejaVu Sans"/>
              </a:rPr>
              <a:t>14</a:t>
            </a:r>
            <a:r>
              <a:rPr b="0" lang="en-US" sz="2600" spc="-1" strike="noStrike">
                <a:solidFill>
                  <a:srgbClr val="3b3838"/>
                </a:solidFill>
                <a:latin typeface="Calibri"/>
                <a:ea typeface="DejaVu Sans"/>
              </a:rPr>
              <a:t>C which has a half-life of 5730 years and an abundance in living organisms of 10</a:t>
            </a:r>
            <a:r>
              <a:rPr b="0" lang="en-US" sz="2600" spc="-1" strike="noStrike" baseline="30000">
                <a:solidFill>
                  <a:srgbClr val="3b3838"/>
                </a:solidFill>
                <a:latin typeface="Calibri"/>
                <a:ea typeface="DejaVu Sans"/>
              </a:rPr>
              <a:t>-12 </a:t>
            </a:r>
            <a:r>
              <a:rPr b="0" lang="en-US" sz="2600" spc="-1" strike="noStrike">
                <a:solidFill>
                  <a:srgbClr val="3b3838"/>
                </a:solidFill>
                <a:latin typeface="Calibri"/>
                <a:ea typeface="DejaVu Sans"/>
              </a:rPr>
              <a:t>relative to stable </a:t>
            </a:r>
            <a:r>
              <a:rPr b="0" lang="en-US" sz="2600" spc="-1" strike="noStrike" baseline="30000">
                <a:solidFill>
                  <a:srgbClr val="3b3838"/>
                </a:solidFill>
                <a:latin typeface="Calibri"/>
                <a:ea typeface="DejaVu Sans"/>
              </a:rPr>
              <a:t>12</a:t>
            </a:r>
            <a:r>
              <a:rPr b="0" lang="en-US" sz="2600" spc="-1" strike="noStrike">
                <a:solidFill>
                  <a:srgbClr val="3b3838"/>
                </a:solidFill>
                <a:latin typeface="Calibri"/>
                <a:ea typeface="DejaVu Sans"/>
              </a:rPr>
              <a:t>C isotope. </a:t>
            </a:r>
            <a:endParaRPr b="0" lang="en-US" sz="2600" spc="-1" strike="noStrike">
              <a:solidFill>
                <a:srgbClr val="000000"/>
              </a:solidFill>
              <a:latin typeface="Arial"/>
            </a:endParaRPr>
          </a:p>
        </p:txBody>
      </p:sp>
      <p:pic>
        <p:nvPicPr>
          <p:cNvPr id="460" name="Picture 2" descr="ÐÐ°ÑÑÐ¸Ð½ÐºÐ¸ Ð¿Ð¾ Ð·Ð°Ð¿ÑÐ¾ÑÑ ÑÐ¼Ñ Ð¸ÑÑ ÑÐ¾ ÑÐ°Ð½"/>
          <p:cNvPicPr/>
          <p:nvPr/>
        </p:nvPicPr>
        <p:blipFill>
          <a:blip r:embed="rId1"/>
          <a:stretch/>
        </p:blipFill>
        <p:spPr>
          <a:xfrm>
            <a:off x="380880" y="738360"/>
            <a:ext cx="3856680" cy="5783760"/>
          </a:xfrm>
          <a:prstGeom prst="rect">
            <a:avLst/>
          </a:prstGeom>
          <a:ln w="0">
            <a:noFill/>
          </a:ln>
        </p:spPr>
      </p:pic>
      <p:sp>
        <p:nvSpPr>
          <p:cNvPr id="461" name="TextBox 8"/>
          <p:cNvSpPr/>
          <p:nvPr/>
        </p:nvSpPr>
        <p:spPr>
          <a:xfrm>
            <a:off x="4572000" y="3657600"/>
            <a:ext cx="7236360" cy="206964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tabLst>
                <a:tab algn="l" pos="0"/>
              </a:tabLst>
            </a:pPr>
            <a:r>
              <a:rPr b="0" lang="en-US" sz="2600" spc="-1" strike="noStrike">
                <a:solidFill>
                  <a:srgbClr val="3b3838"/>
                </a:solidFill>
                <a:latin typeface="Calibri"/>
                <a:ea typeface="DejaVu Sans"/>
              </a:rPr>
              <a:t>AMS facilities operate in more than 100 physical laboratories worldwide, two of them are located in Novosibirsk at Geochronology of the Cenozoic Era Center for Collective Use and Novosibirsk State University.</a:t>
            </a:r>
            <a:endParaRPr b="0" lang="en-US" sz="2600" spc="-1" strike="noStrike">
              <a:solidFill>
                <a:srgbClr val="000000"/>
              </a:solidFill>
              <a:latin typeface="Arial"/>
            </a:endParaRPr>
          </a:p>
        </p:txBody>
      </p:sp>
      <p:sp>
        <p:nvSpPr>
          <p:cNvPr id="462" name="PlaceHolder 1"/>
          <p:cNvSpPr>
            <a:spLocks noGrp="1"/>
          </p:cNvSpPr>
          <p:nvPr>
            <p:ph type="sldNum" idx="151"/>
          </p:nvPr>
        </p:nvSpPr>
        <p:spPr>
          <a:xfrm>
            <a:off x="8610480" y="649908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AE9F4182-5100-4C48-ACB1-0D5EA94552DB}" type="slidenum">
              <a:rPr b="1"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63" name="Прямая соединительная линия 9"/>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4" name="Picture 2" descr=""/>
          <p:cNvPicPr/>
          <p:nvPr/>
        </p:nvPicPr>
        <p:blipFill>
          <a:blip r:embed="rId1"/>
          <a:stretch/>
        </p:blipFill>
        <p:spPr>
          <a:xfrm>
            <a:off x="380880" y="887040"/>
            <a:ext cx="6198120" cy="4171320"/>
          </a:xfrm>
          <a:prstGeom prst="rect">
            <a:avLst/>
          </a:prstGeom>
          <a:ln w="0">
            <a:noFill/>
          </a:ln>
        </p:spPr>
      </p:pic>
      <p:sp>
        <p:nvSpPr>
          <p:cNvPr id="465" name="TextBox 1"/>
          <p:cNvSpPr/>
          <p:nvPr/>
        </p:nvSpPr>
        <p:spPr>
          <a:xfrm>
            <a:off x="6664680" y="954720"/>
            <a:ext cx="5144040" cy="55875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ru-RU" sz="2600" spc="-1" strike="noStrike">
                <a:solidFill>
                  <a:srgbClr val="000000"/>
                </a:solidFill>
                <a:latin typeface="Calibri"/>
                <a:ea typeface="DejaVu Sans"/>
              </a:rPr>
              <a:t>1. </a:t>
            </a:r>
            <a:r>
              <a:rPr b="0" lang="en-US" sz="2600" spc="-1" strike="noStrike">
                <a:solidFill>
                  <a:srgbClr val="000000"/>
                </a:solidFill>
                <a:latin typeface="Calibri"/>
                <a:ea typeface="DejaVu Sans"/>
              </a:rPr>
              <a:t>Formation of an ion beam from atoms of the test sample</a:t>
            </a:r>
            <a:endParaRPr b="0" lang="en-US" sz="2600" spc="-1" strike="noStrike">
              <a:solidFill>
                <a:srgbClr val="000000"/>
              </a:solidFill>
              <a:latin typeface="Arial"/>
            </a:endParaRPr>
          </a:p>
          <a:p>
            <a:pPr algn="just" defTabSz="914400">
              <a:lnSpc>
                <a:spcPct val="100000"/>
              </a:lnSpc>
            </a:pPr>
            <a:endParaRPr b="0" lang="en-US" sz="700" spc="-1" strike="noStrike">
              <a:solidFill>
                <a:srgbClr val="000000"/>
              </a:solidFill>
              <a:latin typeface="Arial"/>
            </a:endParaRPr>
          </a:p>
          <a:p>
            <a:pPr algn="just" defTabSz="914400">
              <a:lnSpc>
                <a:spcPct val="100000"/>
              </a:lnSpc>
            </a:pPr>
            <a:r>
              <a:rPr b="0" lang="ru-RU" sz="2600" spc="-1" strike="noStrike">
                <a:solidFill>
                  <a:srgbClr val="000000"/>
                </a:solidFill>
                <a:latin typeface="Calibri"/>
                <a:ea typeface="DejaVu Sans"/>
              </a:rPr>
              <a:t>2. </a:t>
            </a:r>
            <a:r>
              <a:rPr b="0" lang="en-US" sz="2600" spc="-1" strike="noStrike">
                <a:solidFill>
                  <a:srgbClr val="000000"/>
                </a:solidFill>
                <a:latin typeface="Calibri"/>
                <a:ea typeface="DejaVu Sans"/>
              </a:rPr>
              <a:t>Ion selection at low energy</a:t>
            </a:r>
            <a:endParaRPr b="0" lang="en-US" sz="2600" spc="-1" strike="noStrike">
              <a:solidFill>
                <a:srgbClr val="000000"/>
              </a:solidFill>
              <a:latin typeface="Arial"/>
            </a:endParaRPr>
          </a:p>
          <a:p>
            <a:pPr algn="just" defTabSz="914400">
              <a:lnSpc>
                <a:spcPct val="100000"/>
              </a:lnSpc>
            </a:pPr>
            <a:endParaRPr b="0" lang="en-US" sz="700" spc="-1" strike="noStrike">
              <a:solidFill>
                <a:srgbClr val="000000"/>
              </a:solidFill>
              <a:latin typeface="Arial"/>
            </a:endParaRPr>
          </a:p>
          <a:p>
            <a:pPr algn="just" defTabSz="914400">
              <a:lnSpc>
                <a:spcPct val="100000"/>
              </a:lnSpc>
            </a:pPr>
            <a:r>
              <a:rPr b="0" lang="ru-RU" sz="2600" spc="-1" strike="noStrike">
                <a:solidFill>
                  <a:srgbClr val="000000"/>
                </a:solidFill>
                <a:latin typeface="Calibri"/>
                <a:ea typeface="DejaVu Sans"/>
              </a:rPr>
              <a:t>3.</a:t>
            </a:r>
            <a:r>
              <a:rPr b="0" lang="en-US" sz="2600" spc="-1" strike="noStrike">
                <a:solidFill>
                  <a:srgbClr val="000000"/>
                </a:solidFill>
                <a:latin typeface="Calibri"/>
                <a:ea typeface="DejaVu Sans"/>
              </a:rPr>
              <a:t> Ion acceleration</a:t>
            </a:r>
            <a:endParaRPr b="0" lang="en-US" sz="2600" spc="-1" strike="noStrike">
              <a:solidFill>
                <a:srgbClr val="000000"/>
              </a:solidFill>
              <a:latin typeface="Arial"/>
            </a:endParaRPr>
          </a:p>
          <a:p>
            <a:pPr algn="just" defTabSz="914400">
              <a:lnSpc>
                <a:spcPct val="100000"/>
              </a:lnSpc>
            </a:pPr>
            <a:endParaRPr b="0" lang="en-US" sz="700" spc="-1" strike="noStrike">
              <a:solidFill>
                <a:srgbClr val="000000"/>
              </a:solidFill>
              <a:latin typeface="Arial"/>
            </a:endParaRPr>
          </a:p>
          <a:p>
            <a:pPr algn="just" defTabSz="914400">
              <a:lnSpc>
                <a:spcPct val="100000"/>
              </a:lnSpc>
            </a:pPr>
            <a:r>
              <a:rPr b="0" lang="ru-RU" sz="2600" spc="-1" strike="noStrike">
                <a:solidFill>
                  <a:srgbClr val="000000"/>
                </a:solidFill>
                <a:latin typeface="Calibri"/>
                <a:ea typeface="DejaVu Sans"/>
              </a:rPr>
              <a:t>4. </a:t>
            </a:r>
            <a:r>
              <a:rPr b="0" lang="en-US" sz="2600" spc="-1" strike="noStrike">
                <a:solidFill>
                  <a:srgbClr val="000000"/>
                </a:solidFill>
                <a:latin typeface="Calibri"/>
                <a:ea typeface="DejaVu Sans"/>
              </a:rPr>
              <a:t>Recharging of atomic ions and destruction of molecular ions in magnesium target</a:t>
            </a:r>
            <a:endParaRPr b="0" lang="en-US" sz="2600" spc="-1" strike="noStrike">
              <a:solidFill>
                <a:srgbClr val="000000"/>
              </a:solidFill>
              <a:latin typeface="Arial"/>
            </a:endParaRPr>
          </a:p>
          <a:p>
            <a:pPr algn="just" defTabSz="914400">
              <a:lnSpc>
                <a:spcPct val="100000"/>
              </a:lnSpc>
            </a:pPr>
            <a:endParaRPr b="0" lang="en-US" sz="700" spc="-1" strike="noStrike">
              <a:solidFill>
                <a:srgbClr val="000000"/>
              </a:solidFill>
              <a:latin typeface="Arial"/>
            </a:endParaRPr>
          </a:p>
          <a:p>
            <a:pPr algn="just" defTabSz="914400">
              <a:lnSpc>
                <a:spcPct val="100000"/>
              </a:lnSpc>
            </a:pPr>
            <a:r>
              <a:rPr b="0" lang="ru-RU" sz="2600" spc="-1" strike="noStrike">
                <a:solidFill>
                  <a:srgbClr val="000000"/>
                </a:solidFill>
                <a:latin typeface="Calibri"/>
                <a:ea typeface="DejaVu Sans"/>
              </a:rPr>
              <a:t>5. </a:t>
            </a:r>
            <a:r>
              <a:rPr b="0" lang="en-US" sz="2600" spc="-1" strike="noStrike">
                <a:solidFill>
                  <a:srgbClr val="000000"/>
                </a:solidFill>
                <a:latin typeface="Calibri"/>
                <a:ea typeface="DejaVu Sans"/>
              </a:rPr>
              <a:t>Ion selection in a high voltage terminal</a:t>
            </a:r>
            <a:endParaRPr b="0" lang="en-US" sz="2600" spc="-1" strike="noStrike">
              <a:solidFill>
                <a:srgbClr val="000000"/>
              </a:solidFill>
              <a:latin typeface="Arial"/>
            </a:endParaRPr>
          </a:p>
          <a:p>
            <a:pPr algn="just" defTabSz="914400">
              <a:lnSpc>
                <a:spcPct val="100000"/>
              </a:lnSpc>
            </a:pPr>
            <a:endParaRPr b="0" lang="en-US" sz="700" spc="-1" strike="noStrike">
              <a:solidFill>
                <a:srgbClr val="000000"/>
              </a:solidFill>
              <a:latin typeface="Arial"/>
            </a:endParaRPr>
          </a:p>
          <a:p>
            <a:pPr algn="just" defTabSz="914400">
              <a:lnSpc>
                <a:spcPct val="100000"/>
              </a:lnSpc>
            </a:pPr>
            <a:r>
              <a:rPr b="0" lang="ru-RU" sz="2600" spc="-1" strike="noStrike">
                <a:solidFill>
                  <a:srgbClr val="000000"/>
                </a:solidFill>
                <a:latin typeface="Calibri"/>
                <a:ea typeface="DejaVu Sans"/>
              </a:rPr>
              <a:t>6. </a:t>
            </a:r>
            <a:r>
              <a:rPr b="0" lang="en-US" sz="2600" spc="-1" strike="noStrike">
                <a:solidFill>
                  <a:srgbClr val="000000"/>
                </a:solidFill>
                <a:latin typeface="Calibri"/>
                <a:ea typeface="DejaVu Sans"/>
              </a:rPr>
              <a:t>Ion acceleration</a:t>
            </a:r>
            <a:endParaRPr b="0" lang="en-US" sz="2600" spc="-1" strike="noStrike">
              <a:solidFill>
                <a:srgbClr val="000000"/>
              </a:solidFill>
              <a:latin typeface="Arial"/>
            </a:endParaRPr>
          </a:p>
          <a:p>
            <a:pPr algn="just" defTabSz="914400">
              <a:lnSpc>
                <a:spcPct val="100000"/>
              </a:lnSpc>
            </a:pPr>
            <a:endParaRPr b="0" lang="en-US" sz="700" spc="-1" strike="noStrike">
              <a:solidFill>
                <a:srgbClr val="000000"/>
              </a:solidFill>
              <a:latin typeface="Arial"/>
            </a:endParaRPr>
          </a:p>
          <a:p>
            <a:pPr algn="just" defTabSz="914400">
              <a:lnSpc>
                <a:spcPct val="100000"/>
              </a:lnSpc>
            </a:pPr>
            <a:r>
              <a:rPr b="0" lang="ru-RU" sz="2600" spc="-1" strike="noStrike">
                <a:solidFill>
                  <a:srgbClr val="000000"/>
                </a:solidFill>
                <a:latin typeface="Calibri"/>
                <a:ea typeface="DejaVu Sans"/>
              </a:rPr>
              <a:t>7. </a:t>
            </a:r>
            <a:r>
              <a:rPr b="0" lang="en-US" sz="2600" spc="-1" strike="noStrike">
                <a:solidFill>
                  <a:srgbClr val="000000"/>
                </a:solidFill>
                <a:latin typeface="Calibri"/>
                <a:ea typeface="DejaVu Sans"/>
              </a:rPr>
              <a:t>Ion selection at high energy</a:t>
            </a:r>
            <a:endParaRPr b="0" lang="en-US" sz="2600" spc="-1" strike="noStrike">
              <a:solidFill>
                <a:srgbClr val="000000"/>
              </a:solidFill>
              <a:latin typeface="Arial"/>
            </a:endParaRPr>
          </a:p>
          <a:p>
            <a:pPr algn="just" defTabSz="914400">
              <a:lnSpc>
                <a:spcPct val="100000"/>
              </a:lnSpc>
            </a:pPr>
            <a:endParaRPr b="0" lang="en-US" sz="700" spc="-1" strike="noStrike">
              <a:solidFill>
                <a:srgbClr val="000000"/>
              </a:solidFill>
              <a:latin typeface="Arial"/>
            </a:endParaRPr>
          </a:p>
          <a:p>
            <a:pPr algn="just" defTabSz="914400">
              <a:lnSpc>
                <a:spcPct val="100000"/>
              </a:lnSpc>
            </a:pPr>
            <a:r>
              <a:rPr b="0" lang="ru-RU" sz="2600" spc="-1" strike="noStrike">
                <a:solidFill>
                  <a:srgbClr val="000000"/>
                </a:solidFill>
                <a:latin typeface="Calibri"/>
                <a:ea typeface="DejaVu Sans"/>
              </a:rPr>
              <a:t>8. </a:t>
            </a:r>
            <a:r>
              <a:rPr b="0" lang="en-US" sz="2600" spc="-1" strike="noStrike">
                <a:solidFill>
                  <a:srgbClr val="000000"/>
                </a:solidFill>
                <a:latin typeface="Calibri"/>
                <a:ea typeface="DejaVu Sans"/>
              </a:rPr>
              <a:t>Identification and counting of ions</a:t>
            </a:r>
            <a:endParaRPr b="0" lang="en-US" sz="2600" spc="-1" strike="noStrike">
              <a:solidFill>
                <a:srgbClr val="000000"/>
              </a:solidFill>
              <a:latin typeface="Arial"/>
            </a:endParaRPr>
          </a:p>
        </p:txBody>
      </p:sp>
      <p:sp>
        <p:nvSpPr>
          <p:cNvPr id="466" name="TextBox 2"/>
          <p:cNvSpPr/>
          <p:nvPr/>
        </p:nvSpPr>
        <p:spPr>
          <a:xfrm>
            <a:off x="380880" y="5423040"/>
            <a:ext cx="6198120" cy="100440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1" lang="en-US" sz="2000" spc="-1" strike="noStrike">
                <a:solidFill>
                  <a:srgbClr val="7030a0"/>
                </a:solidFill>
                <a:latin typeface="Calibri"/>
                <a:ea typeface="DejaVu Sans"/>
              </a:rPr>
              <a:t>BINP AMS provides reliable separation of a pure beam of radiocarbon ions from the accompanying ion background.</a:t>
            </a:r>
            <a:endParaRPr b="0" lang="en-US" sz="2000" spc="-1" strike="noStrike">
              <a:solidFill>
                <a:srgbClr val="000000"/>
              </a:solidFill>
              <a:latin typeface="Arial"/>
            </a:endParaRPr>
          </a:p>
        </p:txBody>
      </p:sp>
      <p:sp>
        <p:nvSpPr>
          <p:cNvPr id="467" name="TextBox 8"/>
          <p:cNvSpPr/>
          <p:nvPr/>
        </p:nvSpPr>
        <p:spPr>
          <a:xfrm>
            <a:off x="380880" y="-396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BINP AMS</a:t>
            </a:r>
            <a:endParaRPr b="0" lang="en-US" sz="3200" spc="-1" strike="noStrike">
              <a:solidFill>
                <a:srgbClr val="000000"/>
              </a:solidFill>
              <a:latin typeface="Arial"/>
            </a:endParaRPr>
          </a:p>
        </p:txBody>
      </p:sp>
      <p:sp>
        <p:nvSpPr>
          <p:cNvPr id="468" name="PlaceHolder 1"/>
          <p:cNvSpPr>
            <a:spLocks noGrp="1"/>
          </p:cNvSpPr>
          <p:nvPr>
            <p:ph type="sldNum" idx="152"/>
          </p:nvPr>
        </p:nvSpPr>
        <p:spPr>
          <a:xfrm>
            <a:off x="8610480" y="649296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3CA3227F-8A91-4367-9788-B87D06A5F65E}" type="slidenum">
              <a:rPr b="1"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69" name="Прямая соединительная линия 11"/>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70" name="Прямоугольник 1"/>
          <p:cNvSpPr/>
          <p:nvPr/>
        </p:nvSpPr>
        <p:spPr>
          <a:xfrm>
            <a:off x="4258080" y="1828800"/>
            <a:ext cx="202680" cy="420840"/>
          </a:xfrm>
          <a:prstGeom prst="rect">
            <a:avLst/>
          </a:prstGeom>
          <a:solidFill>
            <a:schemeClr val="bg2">
              <a:lumMod val="90000"/>
              <a:alpha val="51000"/>
            </a:schemeClr>
          </a:solidFill>
          <a:ln>
            <a:solidFill>
              <a:srgbClr val="000000"/>
            </a:solidFill>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471" name="Прямая соединительная линия 3"/>
          <p:cNvSpPr/>
          <p:nvPr/>
        </p:nvSpPr>
        <p:spPr>
          <a:xfrm>
            <a:off x="4462560" y="2040120"/>
            <a:ext cx="360" cy="360"/>
          </a:xfrm>
          <a:prstGeom prst="line">
            <a:avLst/>
          </a:prstGeom>
          <a:ln>
            <a:solidFill>
              <a:srgbClr val="5597d3"/>
            </a:solidFill>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72" name="Прямая соединительная линия 5"/>
          <p:cNvSpPr/>
          <p:nvPr/>
        </p:nvSpPr>
        <p:spPr>
          <a:xfrm flipV="1">
            <a:off x="4462560" y="1924200"/>
            <a:ext cx="177480" cy="109080"/>
          </a:xfrm>
          <a:prstGeom prst="line">
            <a:avLst/>
          </a:prstGeom>
          <a:ln>
            <a:solidFill>
              <a:srgbClr val="5597d3"/>
            </a:solidFill>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473" name="TextBox 7"/>
          <p:cNvSpPr/>
          <p:nvPr/>
        </p:nvSpPr>
        <p:spPr>
          <a:xfrm>
            <a:off x="4689720" y="1146240"/>
            <a:ext cx="1322640" cy="363960"/>
          </a:xfrm>
          <a:prstGeom prst="rect">
            <a:avLst/>
          </a:prstGeom>
          <a:noFill/>
          <a:ln w="0">
            <a:solidFill>
              <a:srgbClr val="5597d3"/>
            </a:solidFill>
          </a:ln>
        </p:spPr>
        <p:style>
          <a:lnRef idx="0"/>
          <a:fillRef idx="0"/>
          <a:effectRef idx="0"/>
          <a:fontRef idx="minor"/>
        </p:style>
        <p:txBody>
          <a:bodyPr wrap="none" lIns="90000" rIns="90000" tIns="45000" bIns="45000" anchor="t">
            <a:spAutoFit/>
          </a:bodyPr>
          <a:p>
            <a:pPr defTabSz="914400">
              <a:lnSpc>
                <a:spcPct val="100000"/>
              </a:lnSpc>
            </a:pPr>
            <a:r>
              <a:rPr b="0" lang="en-US" sz="1800" spc="-1" strike="noStrike">
                <a:solidFill>
                  <a:srgbClr val="000000"/>
                </a:solidFill>
                <a:latin typeface="Arial"/>
                <a:ea typeface="DejaVu Sans"/>
              </a:rPr>
              <a:t>Mg stripper</a:t>
            </a:r>
            <a:endParaRPr b="0" lang="en-US" sz="1800" spc="-1" strike="noStrike">
              <a:solidFill>
                <a:srgbClr val="000000"/>
              </a:solidFill>
              <a:latin typeface="Arial"/>
            </a:endParaRPr>
          </a:p>
        </p:txBody>
      </p:sp>
      <p:sp>
        <p:nvSpPr>
          <p:cNvPr id="474" name="Прямая соединительная линия 9"/>
          <p:cNvSpPr/>
          <p:nvPr/>
        </p:nvSpPr>
        <p:spPr>
          <a:xfrm flipH="1">
            <a:off x="4462560" y="1330920"/>
            <a:ext cx="219600" cy="709200"/>
          </a:xfrm>
          <a:prstGeom prst="line">
            <a:avLst/>
          </a:prstGeom>
          <a:ln>
            <a:solidFill>
              <a:srgbClr val="5597d3"/>
            </a:solidFill>
          </a:ln>
        </p:spPr>
        <p:style>
          <a:lnRef idx="1">
            <a:schemeClr val="accent1"/>
          </a:lnRef>
          <a:fillRef idx="0">
            <a:schemeClr val="accent1"/>
          </a:fillRef>
          <a:effectRef idx="0">
            <a:schemeClr val="accent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75" name="Рисунок 8" descr=""/>
          <p:cNvPicPr/>
          <p:nvPr/>
        </p:nvPicPr>
        <p:blipFill>
          <a:blip r:embed="rId1"/>
          <a:stretch/>
        </p:blipFill>
        <p:spPr>
          <a:xfrm>
            <a:off x="491760" y="2355480"/>
            <a:ext cx="5478840" cy="3711240"/>
          </a:xfrm>
          <a:prstGeom prst="rect">
            <a:avLst/>
          </a:prstGeom>
          <a:ln w="0">
            <a:noFill/>
          </a:ln>
        </p:spPr>
      </p:pic>
      <p:sp>
        <p:nvSpPr>
          <p:cNvPr id="476" name="TextBox 1"/>
          <p:cNvSpPr/>
          <p:nvPr/>
        </p:nvSpPr>
        <p:spPr>
          <a:xfrm>
            <a:off x="7147440" y="858600"/>
            <a:ext cx="4660920" cy="5166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800" spc="-1" strike="noStrike">
                <a:solidFill>
                  <a:srgbClr val="7030a0"/>
                </a:solidFill>
                <a:latin typeface="Calibri"/>
                <a:ea typeface="DejaVu Sans"/>
              </a:rPr>
              <a:t>∆</a:t>
            </a:r>
            <a:r>
              <a:rPr b="1" lang="ru-RU" sz="2800" spc="-1" strike="noStrike">
                <a:solidFill>
                  <a:srgbClr val="7030a0"/>
                </a:solidFill>
                <a:latin typeface="Calibri"/>
                <a:ea typeface="DejaVu Sans"/>
              </a:rPr>
              <a:t>Е-Е </a:t>
            </a:r>
            <a:r>
              <a:rPr b="1" lang="en-US" sz="2800" spc="-1" strike="noStrike">
                <a:solidFill>
                  <a:srgbClr val="7030a0"/>
                </a:solidFill>
                <a:latin typeface="Calibri"/>
                <a:ea typeface="DejaVu Sans"/>
              </a:rPr>
              <a:t>detectors</a:t>
            </a:r>
            <a:endParaRPr b="0" lang="en-US" sz="2800" spc="-1" strike="noStrike">
              <a:solidFill>
                <a:srgbClr val="000000"/>
              </a:solidFill>
              <a:latin typeface="Arial"/>
            </a:endParaRPr>
          </a:p>
        </p:txBody>
      </p:sp>
      <p:pic>
        <p:nvPicPr>
          <p:cNvPr id="477" name="Picture 2" descr=""/>
          <p:cNvPicPr/>
          <p:nvPr/>
        </p:nvPicPr>
        <p:blipFill>
          <a:blip r:embed="rId2"/>
          <a:stretch/>
        </p:blipFill>
        <p:spPr>
          <a:xfrm>
            <a:off x="6818040" y="1381680"/>
            <a:ext cx="4660920" cy="3663360"/>
          </a:xfrm>
          <a:prstGeom prst="rect">
            <a:avLst/>
          </a:prstGeom>
          <a:ln w="0">
            <a:noFill/>
          </a:ln>
        </p:spPr>
      </p:pic>
      <p:sp>
        <p:nvSpPr>
          <p:cNvPr id="478" name="TextBox 9"/>
          <p:cNvSpPr/>
          <p:nvPr/>
        </p:nvSpPr>
        <p:spPr>
          <a:xfrm>
            <a:off x="6095880" y="5047560"/>
            <a:ext cx="5712480" cy="11869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400" spc="-1" strike="noStrike">
                <a:solidFill>
                  <a:srgbClr val="000000"/>
                </a:solidFill>
                <a:latin typeface="Calibri"/>
                <a:ea typeface="DejaVu Sans"/>
              </a:rPr>
              <a:t>A cross section through the multi-element ionization chamber. The upper panel shows a plan view of the anode electrode.</a:t>
            </a:r>
            <a:endParaRPr b="0" lang="en-US" sz="2400" spc="-1" strike="noStrike">
              <a:solidFill>
                <a:srgbClr val="000000"/>
              </a:solidFill>
              <a:latin typeface="Arial"/>
            </a:endParaRPr>
          </a:p>
        </p:txBody>
      </p:sp>
      <p:sp>
        <p:nvSpPr>
          <p:cNvPr id="479" name="TextBox 11"/>
          <p:cNvSpPr/>
          <p:nvPr/>
        </p:nvSpPr>
        <p:spPr>
          <a:xfrm>
            <a:off x="380880" y="860040"/>
            <a:ext cx="6434280" cy="17974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en-US" sz="2800" spc="-1" strike="noStrike">
                <a:solidFill>
                  <a:srgbClr val="7030a0"/>
                </a:solidFill>
                <a:latin typeface="Calibri"/>
                <a:ea typeface="DejaVu Sans"/>
              </a:rPr>
              <a:t>Detectors used to count the AMS isotope:</a:t>
            </a:r>
            <a:endParaRPr b="0" lang="en-US" sz="2800" spc="-1" strike="noStrike">
              <a:solidFill>
                <a:srgbClr val="000000"/>
              </a:solidFill>
              <a:latin typeface="Arial"/>
            </a:endParaRPr>
          </a:p>
          <a:p>
            <a:pPr marL="343080" indent="-343080" algn="just" defTabSz="914400">
              <a:lnSpc>
                <a:spcPct val="100000"/>
              </a:lnSpc>
              <a:buClr>
                <a:srgbClr val="000000"/>
              </a:buClr>
              <a:buFont typeface="StarSymbol"/>
              <a:buChar char="-"/>
            </a:pPr>
            <a:r>
              <a:rPr b="0" lang="en-US" sz="2800" spc="-1" strike="noStrike">
                <a:solidFill>
                  <a:srgbClr val="000000"/>
                </a:solidFill>
                <a:latin typeface="Calibri"/>
                <a:ea typeface="DejaVu Sans"/>
              </a:rPr>
              <a:t>silicon detectors</a:t>
            </a:r>
            <a:r>
              <a:rPr b="0" lang="ru-RU" sz="2800" spc="-1" strike="noStrike">
                <a:solidFill>
                  <a:srgbClr val="000000"/>
                </a:solidFill>
                <a:latin typeface="Calibri"/>
                <a:ea typeface="DejaVu Sans"/>
              </a:rPr>
              <a:t>;</a:t>
            </a:r>
            <a:endParaRPr b="0" lang="en-US" sz="2800" spc="-1" strike="noStrike">
              <a:solidFill>
                <a:srgbClr val="000000"/>
              </a:solidFill>
              <a:latin typeface="Arial"/>
            </a:endParaRPr>
          </a:p>
          <a:p>
            <a:pPr marL="343080" indent="-343080" algn="just" defTabSz="914400">
              <a:lnSpc>
                <a:spcPct val="100000"/>
              </a:lnSpc>
              <a:buClr>
                <a:srgbClr val="000000"/>
              </a:buClr>
              <a:buFont typeface="StarSymbol"/>
              <a:buChar char="-"/>
            </a:pPr>
            <a:r>
              <a:rPr b="0" lang="en-US" sz="2800" spc="-1" strike="noStrike">
                <a:solidFill>
                  <a:srgbClr val="000000"/>
                </a:solidFill>
                <a:latin typeface="Calibri"/>
                <a:ea typeface="DejaVu Sans"/>
              </a:rPr>
              <a:t>time-of-flight</a:t>
            </a:r>
            <a:r>
              <a:rPr b="0" lang="ru-RU" sz="2800" spc="-1" strike="noStrike">
                <a:solidFill>
                  <a:srgbClr val="000000"/>
                </a:solidFill>
                <a:latin typeface="Calibri"/>
                <a:ea typeface="DejaVu Sans"/>
              </a:rPr>
              <a:t> </a:t>
            </a:r>
            <a:r>
              <a:rPr b="0" lang="en-US" sz="2800" spc="-1" strike="noStrike">
                <a:solidFill>
                  <a:srgbClr val="000000"/>
                </a:solidFill>
                <a:latin typeface="Calibri"/>
                <a:ea typeface="DejaVu Sans"/>
              </a:rPr>
              <a:t>systems</a:t>
            </a:r>
            <a:r>
              <a:rPr b="0" lang="ru-RU" sz="2800" spc="-1" strike="noStrike">
                <a:solidFill>
                  <a:srgbClr val="ff0000"/>
                </a:solidFill>
                <a:latin typeface="Calibri"/>
                <a:ea typeface="DejaVu Sans"/>
              </a:rPr>
              <a:t> </a:t>
            </a:r>
            <a:r>
              <a:rPr b="0" lang="en-US" sz="2800" spc="-1" strike="noStrike">
                <a:solidFill>
                  <a:srgbClr val="ff0000"/>
                </a:solidFill>
                <a:latin typeface="Calibri"/>
                <a:ea typeface="DejaVu Sans"/>
              </a:rPr>
              <a:t>(</a:t>
            </a:r>
            <a:r>
              <a:rPr b="0" i="1" lang="en-US" sz="2800" spc="-1" strike="noStrike">
                <a:solidFill>
                  <a:srgbClr val="ff0000"/>
                </a:solidFill>
                <a:latin typeface="Calibri"/>
                <a:ea typeface="DejaVu Sans"/>
              </a:rPr>
              <a:t>BINP AMS</a:t>
            </a:r>
            <a:r>
              <a:rPr b="0" lang="en-US" sz="2800" spc="-1" strike="noStrike">
                <a:solidFill>
                  <a:srgbClr val="ff0000"/>
                </a:solidFill>
                <a:latin typeface="Calibri"/>
                <a:ea typeface="DejaVu Sans"/>
              </a:rPr>
              <a:t>);</a:t>
            </a:r>
            <a:endParaRPr b="0" lang="en-US" sz="2800" spc="-1" strike="noStrike">
              <a:solidFill>
                <a:srgbClr val="000000"/>
              </a:solidFill>
              <a:latin typeface="Arial"/>
            </a:endParaRPr>
          </a:p>
          <a:p>
            <a:pPr marL="343080" indent="-343080" algn="just" defTabSz="914400">
              <a:lnSpc>
                <a:spcPct val="100000"/>
              </a:lnSpc>
              <a:buClr>
                <a:srgbClr val="000000"/>
              </a:buClr>
              <a:buFont typeface="StarSymbol"/>
              <a:buChar char="-"/>
            </a:pPr>
            <a:r>
              <a:rPr b="0" lang="en-US" sz="2800" spc="-1" strike="noStrike">
                <a:solidFill>
                  <a:srgbClr val="000000"/>
                </a:solidFill>
                <a:latin typeface="Calibri"/>
                <a:ea typeface="DejaVu Sans"/>
              </a:rPr>
              <a:t>ionization chambers.</a:t>
            </a:r>
            <a:endParaRPr b="0" lang="en-US" sz="2800" spc="-1" strike="noStrike">
              <a:solidFill>
                <a:srgbClr val="000000"/>
              </a:solidFill>
              <a:latin typeface="Arial"/>
            </a:endParaRPr>
          </a:p>
        </p:txBody>
      </p:sp>
      <p:sp>
        <p:nvSpPr>
          <p:cNvPr id="480" name="TextBox 10"/>
          <p:cNvSpPr/>
          <p:nvPr/>
        </p:nvSpPr>
        <p:spPr>
          <a:xfrm>
            <a:off x="380880" y="-396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Traditional concept of ion identification at AMS</a:t>
            </a:r>
            <a:endParaRPr b="0" lang="en-US" sz="3200" spc="-1" strike="noStrike">
              <a:solidFill>
                <a:srgbClr val="000000"/>
              </a:solidFill>
              <a:latin typeface="Arial"/>
            </a:endParaRPr>
          </a:p>
        </p:txBody>
      </p:sp>
      <p:sp>
        <p:nvSpPr>
          <p:cNvPr id="481" name="Прямая соединительная линия 12"/>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82"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4ADABAA0-5D8B-42C7-A797-AAA826913198}" type="slidenum">
              <a:rPr b="1" lang="ru-RU" sz="1200" spc="-1" strike="noStrike">
                <a:solidFill>
                  <a:srgbClr val="8b8b8b"/>
                </a:solidFill>
                <a:latin typeface="Calibri"/>
                <a:ea typeface="DejaVu Sans"/>
              </a:rPr>
              <a:t>&lt;number&gt;</a:t>
            </a:fld>
            <a:endParaRPr b="0" lang="en-US" sz="1200" spc="-1" strike="noStrike">
              <a:solidFill>
                <a:srgbClr val="000000"/>
              </a:solidFill>
              <a:latin typeface="Arial"/>
            </a:endParaRPr>
          </a:p>
        </p:txBody>
      </p:sp>
      <p:sp>
        <p:nvSpPr>
          <p:cNvPr id="483" name="TextBox 3"/>
          <p:cNvSpPr/>
          <p:nvPr/>
        </p:nvSpPr>
        <p:spPr>
          <a:xfrm>
            <a:off x="840600" y="5987160"/>
            <a:ext cx="4781160" cy="50580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en-US" sz="2400" spc="-1" strike="noStrike">
                <a:solidFill>
                  <a:srgbClr val="000000"/>
                </a:solidFill>
                <a:latin typeface="Calibri"/>
                <a:ea typeface="DejaVu Sans"/>
              </a:rPr>
              <a:t>Ions track lengths at 50 Torr of i-C</a:t>
            </a:r>
            <a:r>
              <a:rPr b="0" lang="en-US" sz="2400" spc="-1" strike="noStrike" baseline="-25000">
                <a:solidFill>
                  <a:srgbClr val="000000"/>
                </a:solidFill>
                <a:latin typeface="Calibri"/>
                <a:ea typeface="DejaVu Sans"/>
              </a:rPr>
              <a:t>4</a:t>
            </a:r>
            <a:r>
              <a:rPr b="0" lang="en-US" sz="2400" spc="-1" strike="noStrike">
                <a:solidFill>
                  <a:srgbClr val="000000"/>
                </a:solidFill>
                <a:latin typeface="Calibri"/>
                <a:ea typeface="DejaVu Sans"/>
              </a:rPr>
              <a:t>H</a:t>
            </a:r>
            <a:r>
              <a:rPr b="0" lang="en-US" sz="2400" spc="-1" strike="noStrike" baseline="-25000">
                <a:solidFill>
                  <a:srgbClr val="000000"/>
                </a:solidFill>
                <a:latin typeface="Calibri"/>
                <a:ea typeface="DejaVu Sans"/>
              </a:rPr>
              <a:t>10</a:t>
            </a:r>
            <a:endParaRPr b="0" lang="en-US" sz="24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4" name="Рисунок 2" descr=""/>
          <p:cNvPicPr/>
          <p:nvPr/>
        </p:nvPicPr>
        <p:blipFill>
          <a:blip r:embed="rId1"/>
          <a:stretch/>
        </p:blipFill>
        <p:spPr>
          <a:xfrm>
            <a:off x="914400" y="1687680"/>
            <a:ext cx="5026680" cy="3408840"/>
          </a:xfrm>
          <a:prstGeom prst="rect">
            <a:avLst/>
          </a:prstGeom>
          <a:ln w="0">
            <a:noFill/>
          </a:ln>
        </p:spPr>
      </p:pic>
      <p:sp>
        <p:nvSpPr>
          <p:cNvPr id="485" name="TextBox 5"/>
          <p:cNvSpPr/>
          <p:nvPr/>
        </p:nvSpPr>
        <p:spPr>
          <a:xfrm>
            <a:off x="380880" y="360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Proof of concept: measuring track ranges</a:t>
            </a:r>
            <a:endParaRPr b="0" lang="en-US" sz="3200" spc="-1" strike="noStrike">
              <a:solidFill>
                <a:srgbClr val="000000"/>
              </a:solidFill>
              <a:latin typeface="Arial"/>
            </a:endParaRPr>
          </a:p>
        </p:txBody>
      </p:sp>
      <p:sp>
        <p:nvSpPr>
          <p:cNvPr id="486" name="PlaceHolder 1"/>
          <p:cNvSpPr>
            <a:spLocks noGrp="1"/>
          </p:cNvSpPr>
          <p:nvPr>
            <p:ph type="sldNum" idx="153"/>
          </p:nvPr>
        </p:nvSpPr>
        <p:spPr>
          <a:xfrm>
            <a:off x="8610480" y="649296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86ACB276-12D2-46CA-945C-2FBF2E650266}" type="slidenum">
              <a:rPr b="1"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87" name="Прямая соединительная линия 13"/>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88" name="TextBox 16"/>
          <p:cNvSpPr/>
          <p:nvPr/>
        </p:nvSpPr>
        <p:spPr>
          <a:xfrm>
            <a:off x="380880" y="742680"/>
            <a:ext cx="11427480" cy="11869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en-US" sz="2400" spc="-1" strike="noStrike">
                <a:solidFill>
                  <a:srgbClr val="000000"/>
                </a:solidFill>
                <a:latin typeface="Calibri"/>
                <a:ea typeface="DejaVu Sans"/>
              </a:rPr>
              <a:t>SRIM</a:t>
            </a:r>
            <a:r>
              <a:rPr b="0" lang="en-US" sz="2400" spc="-1" strike="noStrike">
                <a:solidFill>
                  <a:srgbClr val="000000"/>
                </a:solidFill>
                <a:latin typeface="Calibri"/>
                <a:ea typeface="DejaVu Sans"/>
              </a:rPr>
              <a:t> (The </a:t>
            </a:r>
            <a:r>
              <a:rPr b="1" lang="en-US" sz="2400" spc="-1" strike="noStrike">
                <a:solidFill>
                  <a:srgbClr val="000000"/>
                </a:solidFill>
                <a:latin typeface="Calibri"/>
                <a:ea typeface="DejaVu Sans"/>
              </a:rPr>
              <a:t>S</a:t>
            </a:r>
            <a:r>
              <a:rPr b="0" lang="en-US" sz="2400" spc="-1" strike="noStrike">
                <a:solidFill>
                  <a:srgbClr val="000000"/>
                </a:solidFill>
                <a:latin typeface="Calibri"/>
                <a:ea typeface="DejaVu Sans"/>
              </a:rPr>
              <a:t>topping and </a:t>
            </a:r>
            <a:r>
              <a:rPr b="1" lang="en-US" sz="2400" spc="-1" strike="noStrike">
                <a:solidFill>
                  <a:srgbClr val="000000"/>
                </a:solidFill>
                <a:latin typeface="Calibri"/>
                <a:ea typeface="DejaVu Sans"/>
              </a:rPr>
              <a:t>R</a:t>
            </a:r>
            <a:r>
              <a:rPr b="0" lang="en-US" sz="2400" spc="-1" strike="noStrike">
                <a:solidFill>
                  <a:srgbClr val="000000"/>
                </a:solidFill>
                <a:latin typeface="Calibri"/>
                <a:ea typeface="DejaVu Sans"/>
              </a:rPr>
              <a:t>ange of </a:t>
            </a:r>
            <a:r>
              <a:rPr b="1" lang="en-US" sz="2400" spc="-1" strike="noStrike">
                <a:solidFill>
                  <a:srgbClr val="000000"/>
                </a:solidFill>
                <a:latin typeface="Calibri"/>
                <a:ea typeface="DejaVu Sans"/>
              </a:rPr>
              <a:t>I</a:t>
            </a:r>
            <a:r>
              <a:rPr b="0" lang="en-US" sz="2400" spc="-1" strike="noStrike">
                <a:solidFill>
                  <a:srgbClr val="000000"/>
                </a:solidFill>
                <a:latin typeface="Calibri"/>
                <a:ea typeface="DejaVu Sans"/>
              </a:rPr>
              <a:t>ons in </a:t>
            </a:r>
            <a:r>
              <a:rPr b="1" lang="en-US" sz="2400" spc="-1" strike="noStrike">
                <a:solidFill>
                  <a:srgbClr val="000000"/>
                </a:solidFill>
                <a:latin typeface="Calibri"/>
                <a:ea typeface="DejaVu Sans"/>
              </a:rPr>
              <a:t>M</a:t>
            </a:r>
            <a:r>
              <a:rPr b="0" lang="en-US" sz="2400" spc="-1" strike="noStrike">
                <a:solidFill>
                  <a:srgbClr val="000000"/>
                </a:solidFill>
                <a:latin typeface="Calibri"/>
                <a:ea typeface="DejaVu Sans"/>
              </a:rPr>
              <a:t>atter Software) –</a:t>
            </a:r>
            <a:endParaRPr b="0" lang="en-US" sz="2400" spc="-1" strike="noStrike">
              <a:solidFill>
                <a:srgbClr val="000000"/>
              </a:solidFill>
              <a:latin typeface="Arial"/>
            </a:endParaRPr>
          </a:p>
          <a:p>
            <a:pPr defTabSz="914400">
              <a:lnSpc>
                <a:spcPct val="100000"/>
              </a:lnSpc>
            </a:pPr>
            <a:r>
              <a:rPr b="0" lang="en-US" sz="2400" spc="-1" strike="noStrike">
                <a:solidFill>
                  <a:srgbClr val="000000"/>
                </a:solidFill>
                <a:latin typeface="Calibri"/>
                <a:ea typeface="DejaVu Sans"/>
              </a:rPr>
              <a:t>is a collection of software packages which calculate many features of the transport of ions in matter. </a:t>
            </a:r>
            <a:endParaRPr b="0" lang="en-US" sz="2400" spc="-1" strike="noStrike">
              <a:solidFill>
                <a:srgbClr val="000000"/>
              </a:solidFill>
              <a:latin typeface="Arial"/>
            </a:endParaRPr>
          </a:p>
        </p:txBody>
      </p:sp>
      <p:sp>
        <p:nvSpPr>
          <p:cNvPr id="489" name="TextBox 18"/>
          <p:cNvSpPr/>
          <p:nvPr/>
        </p:nvSpPr>
        <p:spPr>
          <a:xfrm>
            <a:off x="6362640" y="5096160"/>
            <a:ext cx="5118120" cy="13093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000" spc="-1" strike="noStrike">
                <a:solidFill>
                  <a:srgbClr val="000000"/>
                </a:solidFill>
                <a:latin typeface="Calibri"/>
                <a:ea typeface="DejaVu Sans"/>
              </a:rPr>
              <a:t>Ion ranges distributions in the low-pressure TPC for alpha particles with different energies for 200 nm silicon nitride window and 50 torr isobutane, obtained using SRIM simulation.</a:t>
            </a:r>
            <a:endParaRPr b="0" lang="en-US" sz="2000" spc="-1" strike="noStrike">
              <a:solidFill>
                <a:srgbClr val="000000"/>
              </a:solidFill>
              <a:latin typeface="Arial"/>
            </a:endParaRPr>
          </a:p>
        </p:txBody>
      </p:sp>
      <p:sp>
        <p:nvSpPr>
          <p:cNvPr id="490" name="TextBox 19"/>
          <p:cNvSpPr/>
          <p:nvPr/>
        </p:nvSpPr>
        <p:spPr>
          <a:xfrm>
            <a:off x="714240" y="5099040"/>
            <a:ext cx="5118120" cy="13093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000" spc="-1" strike="noStrike">
                <a:solidFill>
                  <a:srgbClr val="000000"/>
                </a:solidFill>
                <a:latin typeface="Calibri"/>
                <a:ea typeface="DejaVu Sans"/>
              </a:rPr>
              <a:t>Track ranges distributions in the low-pressure TPC for 4.025MeV </a:t>
            </a:r>
            <a:r>
              <a:rPr b="0" lang="en-US" sz="2000" spc="-1" strike="noStrike" baseline="30000">
                <a:solidFill>
                  <a:srgbClr val="000000"/>
                </a:solidFill>
                <a:latin typeface="Calibri"/>
                <a:ea typeface="DejaVu Sans"/>
              </a:rPr>
              <a:t>10</a:t>
            </a:r>
            <a:r>
              <a:rPr b="0" lang="en-US" sz="2000" spc="-1" strike="noStrike">
                <a:solidFill>
                  <a:srgbClr val="000000"/>
                </a:solidFill>
                <a:latin typeface="Calibri"/>
                <a:ea typeface="DejaVu Sans"/>
              </a:rPr>
              <a:t>B and </a:t>
            </a:r>
            <a:r>
              <a:rPr b="0" lang="en-US" sz="2000" spc="-1" strike="noStrike" baseline="30000">
                <a:solidFill>
                  <a:srgbClr val="000000"/>
                </a:solidFill>
                <a:latin typeface="Calibri"/>
                <a:ea typeface="DejaVu Sans"/>
              </a:rPr>
              <a:t>10</a:t>
            </a:r>
            <a:r>
              <a:rPr b="0" lang="en-US" sz="2000" spc="-1" strike="noStrike">
                <a:solidFill>
                  <a:srgbClr val="000000"/>
                </a:solidFill>
                <a:latin typeface="Calibri"/>
                <a:ea typeface="DejaVu Sans"/>
              </a:rPr>
              <a:t>Be ions for 200 nm silicon nitride window and 50 torr isobutane, obtained using SRIM simulation.</a:t>
            </a:r>
            <a:endParaRPr b="0" lang="en-US" sz="2000" spc="-1" strike="noStrike">
              <a:solidFill>
                <a:srgbClr val="000000"/>
              </a:solidFill>
              <a:latin typeface="Arial"/>
            </a:endParaRPr>
          </a:p>
        </p:txBody>
      </p:sp>
      <p:pic>
        <p:nvPicPr>
          <p:cNvPr id="491" name="" descr=""/>
          <p:cNvPicPr/>
          <p:nvPr/>
        </p:nvPicPr>
        <p:blipFill>
          <a:blip r:embed="rId2"/>
          <a:stretch/>
        </p:blipFill>
        <p:spPr>
          <a:xfrm>
            <a:off x="6472800" y="1692360"/>
            <a:ext cx="4893480" cy="33368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2" name="Прямая соединительная линия 19"/>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493" name="TextBox 17"/>
          <p:cNvSpPr/>
          <p:nvPr/>
        </p:nvSpPr>
        <p:spPr>
          <a:xfrm>
            <a:off x="380880" y="-1296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New concept of ion identification: low-pressure TPC </a:t>
            </a:r>
            <a:endParaRPr b="0" lang="en-US" sz="3200" spc="-1" strike="noStrike">
              <a:solidFill>
                <a:srgbClr val="000000"/>
              </a:solidFill>
              <a:latin typeface="Arial"/>
            </a:endParaRPr>
          </a:p>
        </p:txBody>
      </p:sp>
      <p:sp>
        <p:nvSpPr>
          <p:cNvPr id="494" name="TextBox 20"/>
          <p:cNvSpPr/>
          <p:nvPr/>
        </p:nvSpPr>
        <p:spPr>
          <a:xfrm>
            <a:off x="380880" y="695520"/>
            <a:ext cx="11427480" cy="5166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800" spc="-1" strike="noStrike">
                <a:solidFill>
                  <a:srgbClr val="000000"/>
                </a:solidFill>
                <a:latin typeface="Calibri"/>
                <a:ea typeface="DejaVu Sans"/>
              </a:rPr>
              <a:t>Schematic layout</a:t>
            </a:r>
            <a:endParaRPr b="0" lang="en-US" sz="2800" spc="-1" strike="noStrike">
              <a:solidFill>
                <a:srgbClr val="000000"/>
              </a:solidFill>
              <a:latin typeface="Arial"/>
            </a:endParaRPr>
          </a:p>
        </p:txBody>
      </p:sp>
      <p:sp>
        <p:nvSpPr>
          <p:cNvPr id="495" name="PlaceHolder 1"/>
          <p:cNvSpPr>
            <a:spLocks noGrp="1"/>
          </p:cNvSpPr>
          <p:nvPr>
            <p:ph type="sldNum" idx="154"/>
          </p:nvPr>
        </p:nvSpPr>
        <p:spPr>
          <a:xfrm>
            <a:off x="8610480" y="6492960"/>
            <a:ext cx="2740680" cy="362520"/>
          </a:xfrm>
          <a:prstGeom prst="rect">
            <a:avLst/>
          </a:prstGeom>
          <a:noFill/>
          <a:ln w="0">
            <a:noFill/>
          </a:ln>
        </p:spPr>
        <p:txBody>
          <a:bodyPr lIns="90000" rIns="90000" tIns="45000" bIns="45000" anchor="ctr">
            <a:noAutofit/>
          </a:bodyPr>
          <a:lstStyle>
            <a:lvl1pPr indent="0" algn="r" defTabSz="914400">
              <a:lnSpc>
                <a:spcPct val="100000"/>
              </a:lnSpc>
              <a:buNone/>
              <a:tabLst>
                <a:tab algn="l" pos="0"/>
              </a:tabLst>
              <a:defRPr b="1" lang="ru-RU" sz="1200" spc="-1" strike="noStrike">
                <a:solidFill>
                  <a:srgbClr val="8b8b8b"/>
                </a:solidFill>
                <a:latin typeface="Calibri"/>
                <a:ea typeface="DejaVu Sans"/>
              </a:defRPr>
            </a:lvl1pPr>
          </a:lstStyle>
          <a:p>
            <a:pPr indent="0" algn="r" defTabSz="914400">
              <a:lnSpc>
                <a:spcPct val="100000"/>
              </a:lnSpc>
              <a:buNone/>
              <a:tabLst>
                <a:tab algn="l" pos="0"/>
              </a:tabLst>
            </a:pPr>
            <a:fld id="{69F46067-20BA-4CCC-887C-5D864564E23A}" type="slidenum">
              <a:rPr b="1" lang="ru-RU" sz="1200" spc="-1" strike="noStrike">
                <a:solidFill>
                  <a:srgbClr val="8b8b8b"/>
                </a:solidFill>
                <a:latin typeface="Calibri"/>
                <a:ea typeface="DejaVu Sans"/>
              </a:rPr>
              <a:t>&lt;number&gt;</a:t>
            </a:fld>
            <a:endParaRPr b="0" lang="en-US" sz="1200" spc="-1" strike="noStrike">
              <a:solidFill>
                <a:srgbClr val="000000"/>
              </a:solidFill>
              <a:latin typeface="Times New Roman"/>
            </a:endParaRPr>
          </a:p>
        </p:txBody>
      </p:sp>
      <p:sp>
        <p:nvSpPr>
          <p:cNvPr id="496" name="Прямая соединительная линия 20"/>
          <p:cNvSpPr/>
          <p:nvPr/>
        </p:nvSpPr>
        <p:spPr>
          <a:xfrm>
            <a:off x="3593880" y="2358720"/>
            <a:ext cx="360" cy="2381040"/>
          </a:xfrm>
          <a:prstGeom prst="line">
            <a:avLst/>
          </a:prstGeom>
          <a:ln>
            <a:solidFill>
              <a:srgbClr val="ed7d31"/>
            </a:solidFill>
            <a:prstDash val="sysDash"/>
          </a:ln>
        </p:spPr>
        <p:style>
          <a:lnRef idx="3">
            <a:schemeClr val="accent2"/>
          </a:lnRef>
          <a:fillRef idx="0">
            <a:schemeClr val="accent2"/>
          </a:fillRef>
          <a:effectRef idx="2">
            <a:schemeClr val="accent2"/>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497" name="Прямая соединительная линия 21"/>
          <p:cNvSpPr/>
          <p:nvPr/>
        </p:nvSpPr>
        <p:spPr>
          <a:xfrm>
            <a:off x="3593880" y="2220480"/>
            <a:ext cx="360" cy="68508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498" name="Прямая соединительная линия 24"/>
          <p:cNvSpPr/>
          <p:nvPr/>
        </p:nvSpPr>
        <p:spPr>
          <a:xfrm>
            <a:off x="3593880" y="4090680"/>
            <a:ext cx="360" cy="7250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499" name="Прямая со стрелкой 1"/>
          <p:cNvSpPr/>
          <p:nvPr/>
        </p:nvSpPr>
        <p:spPr>
          <a:xfrm>
            <a:off x="2353680" y="3197880"/>
            <a:ext cx="1045080" cy="360"/>
          </a:xfrm>
          <a:custGeom>
            <a:avLst/>
            <a:gdLst>
              <a:gd name="textAreaLeft" fmla="*/ 0 w 1045080"/>
              <a:gd name="textAreaRight" fmla="*/ 1046520 w 1045080"/>
              <a:gd name="textAreaTop" fmla="*/ 0 h 360"/>
              <a:gd name="textAreaBottom" fmla="*/ 5760 h 360"/>
            </a:gdLst>
            <a:ahLst/>
            <a:rect l="textAreaLeft" t="textAreaTop" r="textAreaRight" b="textAreaBottom"/>
            <a:pathLst>
              <a:path w="21600" h="21600">
                <a:moveTo>
                  <a:pt x="0" y="0"/>
                </a:moveTo>
                <a:lnTo>
                  <a:pt x="21600" y="21600"/>
                </a:lnTo>
              </a:path>
            </a:pathLst>
          </a:custGeom>
          <a:noFill/>
          <a:ln>
            <a:solidFill>
              <a:srgbClr val="5b9bd5"/>
            </a:solidFill>
            <a:tailEnd len="med" type="arrow" w="med"/>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00" name="Прямая со стрелкой 4"/>
          <p:cNvSpPr/>
          <p:nvPr/>
        </p:nvSpPr>
        <p:spPr>
          <a:xfrm>
            <a:off x="2353680" y="3350160"/>
            <a:ext cx="1045080" cy="360"/>
          </a:xfrm>
          <a:custGeom>
            <a:avLst/>
            <a:gdLst>
              <a:gd name="textAreaLeft" fmla="*/ 0 w 1045080"/>
              <a:gd name="textAreaRight" fmla="*/ 1046520 w 1045080"/>
              <a:gd name="textAreaTop" fmla="*/ 0 h 360"/>
              <a:gd name="textAreaBottom" fmla="*/ 5760 h 360"/>
            </a:gdLst>
            <a:ahLst/>
            <a:rect l="textAreaLeft" t="textAreaTop" r="textAreaRight" b="textAreaBottom"/>
            <a:pathLst>
              <a:path w="21600" h="21600">
                <a:moveTo>
                  <a:pt x="0" y="0"/>
                </a:moveTo>
                <a:lnTo>
                  <a:pt x="21600" y="21600"/>
                </a:lnTo>
              </a:path>
            </a:pathLst>
          </a:custGeom>
          <a:noFill/>
          <a:ln>
            <a:solidFill>
              <a:srgbClr val="5b9bd5"/>
            </a:solidFill>
            <a:tailEnd len="med" type="arrow" w="med"/>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01" name="Прямая со стрелкой 14"/>
          <p:cNvSpPr/>
          <p:nvPr/>
        </p:nvSpPr>
        <p:spPr>
          <a:xfrm>
            <a:off x="2353680" y="3512160"/>
            <a:ext cx="1045080" cy="360"/>
          </a:xfrm>
          <a:custGeom>
            <a:avLst/>
            <a:gdLst>
              <a:gd name="textAreaLeft" fmla="*/ 0 w 1045080"/>
              <a:gd name="textAreaRight" fmla="*/ 1046520 w 1045080"/>
              <a:gd name="textAreaTop" fmla="*/ 0 h 360"/>
              <a:gd name="textAreaBottom" fmla="*/ 5760 h 360"/>
            </a:gdLst>
            <a:ahLst/>
            <a:rect l="textAreaLeft" t="textAreaTop" r="textAreaRight" b="textAreaBottom"/>
            <a:pathLst>
              <a:path w="21600" h="21600">
                <a:moveTo>
                  <a:pt x="0" y="0"/>
                </a:moveTo>
                <a:lnTo>
                  <a:pt x="21600" y="21600"/>
                </a:lnTo>
              </a:path>
            </a:pathLst>
          </a:custGeom>
          <a:noFill/>
          <a:ln>
            <a:solidFill>
              <a:srgbClr val="5b9bd5"/>
            </a:solidFill>
            <a:tailEnd len="med" type="arrow" w="med"/>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02" name="Прямая со стрелкой 15"/>
          <p:cNvSpPr/>
          <p:nvPr/>
        </p:nvSpPr>
        <p:spPr>
          <a:xfrm>
            <a:off x="2353680" y="3654000"/>
            <a:ext cx="1045080" cy="360"/>
          </a:xfrm>
          <a:custGeom>
            <a:avLst/>
            <a:gdLst>
              <a:gd name="textAreaLeft" fmla="*/ 0 w 1045080"/>
              <a:gd name="textAreaRight" fmla="*/ 1046520 w 1045080"/>
              <a:gd name="textAreaTop" fmla="*/ 0 h 360"/>
              <a:gd name="textAreaBottom" fmla="*/ 5760 h 360"/>
            </a:gdLst>
            <a:ahLst/>
            <a:rect l="textAreaLeft" t="textAreaTop" r="textAreaRight" b="textAreaBottom"/>
            <a:pathLst>
              <a:path w="21600" h="21600">
                <a:moveTo>
                  <a:pt x="0" y="0"/>
                </a:moveTo>
                <a:lnTo>
                  <a:pt x="21600" y="21600"/>
                </a:lnTo>
              </a:path>
            </a:pathLst>
          </a:custGeom>
          <a:noFill/>
          <a:ln>
            <a:solidFill>
              <a:srgbClr val="5b9bd5"/>
            </a:solidFill>
            <a:tailEnd len="med" type="arrow" w="med"/>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03" name="TextBox 24"/>
          <p:cNvSpPr/>
          <p:nvPr/>
        </p:nvSpPr>
        <p:spPr>
          <a:xfrm>
            <a:off x="921960" y="2376360"/>
            <a:ext cx="2664360" cy="8211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Ion beam from AMS</a:t>
            </a:r>
            <a:endParaRPr b="0" lang="en-US" sz="2400" spc="-1" strike="noStrike">
              <a:solidFill>
                <a:srgbClr val="000000"/>
              </a:solidFill>
              <a:latin typeface="Arial"/>
            </a:endParaRPr>
          </a:p>
          <a:p>
            <a:pPr algn="ctr" defTabSz="914400">
              <a:lnSpc>
                <a:spcPct val="100000"/>
              </a:lnSpc>
            </a:pPr>
            <a:r>
              <a:rPr b="0" lang="en-US" sz="2400" spc="-1" strike="noStrike">
                <a:solidFill>
                  <a:srgbClr val="000000"/>
                </a:solidFill>
                <a:latin typeface="Calibri"/>
                <a:ea typeface="DejaVu Sans"/>
              </a:rPr>
              <a:t>or alpha particles</a:t>
            </a:r>
            <a:endParaRPr b="0" lang="en-US" sz="2400" spc="-1" strike="noStrike">
              <a:solidFill>
                <a:srgbClr val="000000"/>
              </a:solidFill>
              <a:latin typeface="Arial"/>
            </a:endParaRPr>
          </a:p>
        </p:txBody>
      </p:sp>
      <p:grpSp>
        <p:nvGrpSpPr>
          <p:cNvPr id="504" name="Группа 1"/>
          <p:cNvGrpSpPr/>
          <p:nvPr/>
        </p:nvGrpSpPr>
        <p:grpSpPr>
          <a:xfrm>
            <a:off x="3638880" y="4609800"/>
            <a:ext cx="3866760" cy="197640"/>
            <a:chOff x="3638880" y="4609800"/>
            <a:chExt cx="3866760" cy="197640"/>
          </a:xfrm>
        </p:grpSpPr>
        <p:sp>
          <p:nvSpPr>
            <p:cNvPr id="505" name="Прямоугольник 4"/>
            <p:cNvSpPr/>
            <p:nvPr/>
          </p:nvSpPr>
          <p:spPr>
            <a:xfrm>
              <a:off x="3642480" y="4665960"/>
              <a:ext cx="3861000" cy="75600"/>
            </a:xfrm>
            <a:prstGeom prst="rect">
              <a:avLst/>
            </a:prstGeom>
            <a:solidFill>
              <a:srgbClr val="c16f71"/>
            </a:solidFill>
            <a:ln>
              <a:solidFill>
                <a:srgbClr val="c16f71"/>
              </a:solidFill>
            </a:ln>
          </p:spPr>
          <p:style>
            <a:lnRef idx="2">
              <a:schemeClr val="accent1">
                <a:shade val="50000"/>
              </a:schemeClr>
            </a:lnRef>
            <a:fillRef idx="1">
              <a:schemeClr val="accent1"/>
            </a:fillRef>
            <a:effectRef idx="0">
              <a:schemeClr val="accent1"/>
            </a:effectRef>
            <a:fontRef idx="minor"/>
          </p:style>
          <p:txBody>
            <a:bodyPr lIns="90000" rIns="90000" tIns="32040" bIns="32040" anchor="t">
              <a:noAutofit/>
            </a:bodyPr>
            <a:p>
              <a:endParaRPr b="0" lang="en-US" sz="1800" spc="-1" strike="noStrike">
                <a:solidFill>
                  <a:srgbClr val="ffffff"/>
                </a:solidFill>
                <a:latin typeface="Arial"/>
                <a:ea typeface="DejaVu Sans"/>
              </a:endParaRPr>
            </a:p>
          </p:txBody>
        </p:sp>
        <p:sp>
          <p:nvSpPr>
            <p:cNvPr id="506" name="Прямая соединительная линия 26"/>
            <p:cNvSpPr/>
            <p:nvPr/>
          </p:nvSpPr>
          <p:spPr>
            <a:xfrm>
              <a:off x="36388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07" name="Прямая соединительная линия 46"/>
            <p:cNvSpPr/>
            <p:nvPr/>
          </p:nvSpPr>
          <p:spPr>
            <a:xfrm>
              <a:off x="7505280" y="46098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grpSp>
      <p:sp>
        <p:nvSpPr>
          <p:cNvPr id="508" name="Прямоугольник 5"/>
          <p:cNvSpPr/>
          <p:nvPr/>
        </p:nvSpPr>
        <p:spPr>
          <a:xfrm>
            <a:off x="7557480" y="2822760"/>
            <a:ext cx="83160" cy="1369440"/>
          </a:xfrm>
          <a:prstGeom prst="rect">
            <a:avLst/>
          </a:prstGeom>
          <a:gradFill rotWithShape="0">
            <a:gsLst>
              <a:gs pos="0">
                <a:srgbClr val="ffda9e"/>
              </a:gs>
              <a:gs pos="100000">
                <a:srgbClr val="ffd590"/>
              </a:gs>
            </a:gsLst>
            <a:lin ang="5400000"/>
          </a:gradFill>
          <a:ln>
            <a:noFill/>
          </a:ln>
          <a:effectLst>
            <a:outerShdw blurRad="39960" dir="5400000" dist="2016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grpSp>
        <p:nvGrpSpPr>
          <p:cNvPr id="509" name="Группа 2"/>
          <p:cNvGrpSpPr/>
          <p:nvPr/>
        </p:nvGrpSpPr>
        <p:grpSpPr>
          <a:xfrm>
            <a:off x="7557480" y="2819520"/>
            <a:ext cx="84960" cy="1375200"/>
            <a:chOff x="7557480" y="2819520"/>
            <a:chExt cx="84960" cy="1375200"/>
          </a:xfrm>
        </p:grpSpPr>
        <p:sp>
          <p:nvSpPr>
            <p:cNvPr id="510" name="Прямоугольник 6"/>
            <p:cNvSpPr/>
            <p:nvPr/>
          </p:nvSpPr>
          <p:spPr>
            <a:xfrm>
              <a:off x="7557480" y="2819520"/>
              <a:ext cx="83160" cy="8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11" name="Прямоугольник 11"/>
            <p:cNvSpPr/>
            <p:nvPr/>
          </p:nvSpPr>
          <p:spPr>
            <a:xfrm>
              <a:off x="7557480" y="3024720"/>
              <a:ext cx="83160" cy="8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12" name="Прямоугольник 13"/>
            <p:cNvSpPr/>
            <p:nvPr/>
          </p:nvSpPr>
          <p:spPr>
            <a:xfrm>
              <a:off x="7557480" y="3231720"/>
              <a:ext cx="83160" cy="8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13" name="Прямоугольник 15"/>
            <p:cNvSpPr/>
            <p:nvPr/>
          </p:nvSpPr>
          <p:spPr>
            <a:xfrm>
              <a:off x="7557480" y="3439080"/>
              <a:ext cx="83160" cy="8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14" name="Прямоугольник 18"/>
            <p:cNvSpPr/>
            <p:nvPr/>
          </p:nvSpPr>
          <p:spPr>
            <a:xfrm>
              <a:off x="7557480" y="3662640"/>
              <a:ext cx="83160" cy="8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15" name="Прямоугольник 19"/>
            <p:cNvSpPr/>
            <p:nvPr/>
          </p:nvSpPr>
          <p:spPr>
            <a:xfrm>
              <a:off x="7557480" y="3891240"/>
              <a:ext cx="83160" cy="8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16" name="Прямоугольник 20"/>
            <p:cNvSpPr/>
            <p:nvPr/>
          </p:nvSpPr>
          <p:spPr>
            <a:xfrm>
              <a:off x="7559280" y="4105080"/>
              <a:ext cx="83160" cy="8856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17" name="Прямая соединительная линия 47"/>
            <p:cNvSpPr/>
            <p:nvPr/>
          </p:nvSpPr>
          <p:spPr>
            <a:xfrm>
              <a:off x="7558920" y="2822760"/>
              <a:ext cx="360" cy="1371960"/>
            </a:xfrm>
            <a:prstGeom prst="line">
              <a:avLst/>
            </a:prstGeom>
            <a:ln>
              <a:solidFill>
                <a:srgbClr val="000000"/>
              </a:solidFill>
            </a:ln>
          </p:spPr>
          <p:style>
            <a:lnRef idx="2">
              <a:schemeClr val="dk1"/>
            </a:lnRef>
            <a:fillRef idx="0">
              <a:schemeClr val="dk1"/>
            </a:fillRef>
            <a:effectRef idx="1">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18" name="Прямая соединительная линия 48"/>
            <p:cNvSpPr/>
            <p:nvPr/>
          </p:nvSpPr>
          <p:spPr>
            <a:xfrm>
              <a:off x="7641360" y="2822760"/>
              <a:ext cx="360" cy="1371960"/>
            </a:xfrm>
            <a:prstGeom prst="line">
              <a:avLst/>
            </a:prstGeom>
            <a:ln>
              <a:solidFill>
                <a:srgbClr val="000000"/>
              </a:solidFill>
            </a:ln>
          </p:spPr>
          <p:style>
            <a:lnRef idx="2">
              <a:schemeClr val="dk1"/>
            </a:lnRef>
            <a:fillRef idx="0">
              <a:schemeClr val="dk1"/>
            </a:fillRef>
            <a:effectRef idx="1">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grpSp>
      <p:sp>
        <p:nvSpPr>
          <p:cNvPr id="519" name="Прямоугольник 21"/>
          <p:cNvSpPr/>
          <p:nvPr/>
        </p:nvSpPr>
        <p:spPr>
          <a:xfrm>
            <a:off x="7863840" y="2822760"/>
            <a:ext cx="92880" cy="1370880"/>
          </a:xfrm>
          <a:prstGeom prst="rect">
            <a:avLst/>
          </a:prstGeom>
          <a:solidFill>
            <a:srgbClr val="a5a5a5"/>
          </a:solidFill>
          <a:ln>
            <a:solidFill>
              <a:srgbClr val="7a7a7a"/>
            </a:solidFill>
          </a:ln>
        </p:spPr>
        <p:style>
          <a:lnRef idx="2">
            <a:schemeClr val="accent3">
              <a:shade val="50000"/>
            </a:schemeClr>
          </a:lnRef>
          <a:fillRef idx="1">
            <a:schemeClr val="accent3"/>
          </a:fillRef>
          <a:effectRef idx="0">
            <a:schemeClr val="accent3"/>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20" name="Прямоугольник 22"/>
          <p:cNvSpPr/>
          <p:nvPr/>
        </p:nvSpPr>
        <p:spPr>
          <a:xfrm>
            <a:off x="7863840" y="3255120"/>
            <a:ext cx="92880" cy="471600"/>
          </a:xfrm>
          <a:prstGeom prst="rect">
            <a:avLst/>
          </a:prstGeom>
          <a:pattFill prst="ltDnDiag">
            <a:fgClr>
              <a:srgbClr val="3b3838"/>
            </a:fgClr>
            <a:bgClr>
              <a:srgbClr val="ffffff"/>
            </a:bgClr>
          </a:pattFill>
          <a:ln>
            <a:solidFill>
              <a:srgbClr val="a5a5a5"/>
            </a:solidFill>
            <a:prstDash val="sysDash"/>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21" name="Прямая соединительная линия 49"/>
          <p:cNvSpPr/>
          <p:nvPr/>
        </p:nvSpPr>
        <p:spPr>
          <a:xfrm>
            <a:off x="8462880" y="2217240"/>
            <a:ext cx="360" cy="261252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22" name="Прямая соединительная линия 50"/>
          <p:cNvSpPr/>
          <p:nvPr/>
        </p:nvSpPr>
        <p:spPr>
          <a:xfrm>
            <a:off x="7958880" y="2885400"/>
            <a:ext cx="869760" cy="36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523" name="Прямая соединительная линия 51"/>
          <p:cNvSpPr/>
          <p:nvPr/>
        </p:nvSpPr>
        <p:spPr>
          <a:xfrm>
            <a:off x="7958880" y="3545640"/>
            <a:ext cx="869760" cy="36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524" name="Равнобедренный треугольник 1"/>
          <p:cNvSpPr/>
          <p:nvPr/>
        </p:nvSpPr>
        <p:spPr>
          <a:xfrm rot="5400000">
            <a:off x="8793720" y="2723760"/>
            <a:ext cx="417240" cy="341640"/>
          </a:xfrm>
          <a:prstGeom prst="triangle">
            <a:avLst>
              <a:gd name="adj"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25" name="Равнобедренный треугольник 2"/>
          <p:cNvSpPr/>
          <p:nvPr/>
        </p:nvSpPr>
        <p:spPr>
          <a:xfrm rot="5400000">
            <a:off x="8793720" y="3379320"/>
            <a:ext cx="417240" cy="341640"/>
          </a:xfrm>
          <a:prstGeom prst="triangle">
            <a:avLst>
              <a:gd name="adj" fmla="val 50000"/>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26" name="TextBox 26"/>
          <p:cNvSpPr/>
          <p:nvPr/>
        </p:nvSpPr>
        <p:spPr>
          <a:xfrm>
            <a:off x="1890720" y="4888440"/>
            <a:ext cx="3038760" cy="5058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Si</a:t>
            </a:r>
            <a:r>
              <a:rPr b="0" lang="en-US" sz="2400" spc="-1" strike="noStrike" baseline="-25000">
                <a:solidFill>
                  <a:srgbClr val="000000"/>
                </a:solidFill>
                <a:latin typeface="Calibri"/>
                <a:ea typeface="DejaVu Sans"/>
              </a:rPr>
              <a:t>3</a:t>
            </a:r>
            <a:r>
              <a:rPr b="0" lang="en-US" sz="2400" spc="-1" strike="noStrike">
                <a:solidFill>
                  <a:srgbClr val="000000"/>
                </a:solidFill>
                <a:latin typeface="Calibri"/>
                <a:ea typeface="DejaVu Sans"/>
              </a:rPr>
              <a:t>N</a:t>
            </a:r>
            <a:r>
              <a:rPr b="0" lang="en-US" sz="2400" spc="-1" strike="noStrike" baseline="-25000">
                <a:solidFill>
                  <a:srgbClr val="000000"/>
                </a:solidFill>
                <a:latin typeface="Calibri"/>
                <a:ea typeface="DejaVu Sans"/>
              </a:rPr>
              <a:t>4</a:t>
            </a:r>
            <a:r>
              <a:rPr b="0" lang="en-US" sz="2400" spc="-1" strike="noStrike">
                <a:solidFill>
                  <a:srgbClr val="000000"/>
                </a:solidFill>
                <a:latin typeface="Calibri"/>
                <a:ea typeface="DejaVu Sans"/>
              </a:rPr>
              <a:t> window (200 nm)</a:t>
            </a:r>
            <a:endParaRPr b="0" lang="en-US" sz="2400" spc="-1" strike="noStrike">
              <a:solidFill>
                <a:srgbClr val="000000"/>
              </a:solidFill>
              <a:latin typeface="Arial"/>
            </a:endParaRPr>
          </a:p>
        </p:txBody>
      </p:sp>
      <p:grpSp>
        <p:nvGrpSpPr>
          <p:cNvPr id="527" name="Группа 3"/>
          <p:cNvGrpSpPr/>
          <p:nvPr/>
        </p:nvGrpSpPr>
        <p:grpSpPr>
          <a:xfrm>
            <a:off x="7557480" y="2205000"/>
            <a:ext cx="848520" cy="558360"/>
            <a:chOff x="7557480" y="2205000"/>
            <a:chExt cx="848520" cy="558360"/>
          </a:xfrm>
        </p:grpSpPr>
        <p:sp>
          <p:nvSpPr>
            <p:cNvPr id="528" name="Прямоугольник 23"/>
            <p:cNvSpPr/>
            <p:nvPr/>
          </p:nvSpPr>
          <p:spPr>
            <a:xfrm>
              <a:off x="7557480" y="2217240"/>
              <a:ext cx="848520" cy="546120"/>
            </a:xfrm>
            <a:prstGeom prst="rect">
              <a:avLst/>
            </a:prstGeom>
            <a:solidFill>
              <a:srgbClr val="ffffff"/>
            </a:solidFill>
            <a:ln w="19050">
              <a:solidFill>
                <a:srgbClr val="000000"/>
              </a:solidFill>
            </a:ln>
          </p:spPr>
          <p:style>
            <a:lnRef idx="2">
              <a:schemeClr val="dk1"/>
            </a:lnRef>
            <a:fillRef idx="1">
              <a:schemeClr val="lt1"/>
            </a:fillRef>
            <a:effectRef idx="0">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29" name="Прямоугольник 24"/>
            <p:cNvSpPr/>
            <p:nvPr/>
          </p:nvSpPr>
          <p:spPr>
            <a:xfrm>
              <a:off x="7566120" y="2205000"/>
              <a:ext cx="829800" cy="6408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20520" bIns="20520" anchor="t">
              <a:noAutofit/>
            </a:bodyPr>
            <a:p>
              <a:endParaRPr b="0" lang="en-US" sz="1800" spc="-1" strike="noStrike">
                <a:solidFill>
                  <a:srgbClr val="000000"/>
                </a:solidFill>
                <a:latin typeface="Arial"/>
                <a:ea typeface="DejaVu Sans"/>
              </a:endParaRPr>
            </a:p>
          </p:txBody>
        </p:sp>
      </p:grpSp>
      <p:grpSp>
        <p:nvGrpSpPr>
          <p:cNvPr id="530" name="Группа 4"/>
          <p:cNvGrpSpPr/>
          <p:nvPr/>
        </p:nvGrpSpPr>
        <p:grpSpPr>
          <a:xfrm>
            <a:off x="7557480" y="4269960"/>
            <a:ext cx="848520" cy="560160"/>
            <a:chOff x="7557480" y="4269960"/>
            <a:chExt cx="848520" cy="560160"/>
          </a:xfrm>
        </p:grpSpPr>
        <p:sp>
          <p:nvSpPr>
            <p:cNvPr id="531" name="Прямоугольник 25"/>
            <p:cNvSpPr/>
            <p:nvPr/>
          </p:nvSpPr>
          <p:spPr>
            <a:xfrm>
              <a:off x="7557480" y="4269960"/>
              <a:ext cx="848520" cy="546120"/>
            </a:xfrm>
            <a:prstGeom prst="rect">
              <a:avLst/>
            </a:prstGeom>
            <a:solidFill>
              <a:srgbClr val="ffffff"/>
            </a:solidFill>
            <a:ln w="19050">
              <a:solidFill>
                <a:srgbClr val="000000"/>
              </a:solidFill>
            </a:ln>
          </p:spPr>
          <p:style>
            <a:lnRef idx="2">
              <a:schemeClr val="dk1"/>
            </a:lnRef>
            <a:fillRef idx="1">
              <a:schemeClr val="lt1"/>
            </a:fillRef>
            <a:effectRef idx="0">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32" name="Прямоугольник 26"/>
            <p:cNvSpPr/>
            <p:nvPr/>
          </p:nvSpPr>
          <p:spPr>
            <a:xfrm>
              <a:off x="7566120" y="4766040"/>
              <a:ext cx="829440" cy="64080"/>
            </a:xfrm>
            <a:prstGeom prst="rect">
              <a:avLst/>
            </a:prstGeom>
            <a:solidFill>
              <a:srgbClr val="ffffff"/>
            </a:solidFill>
            <a:ln>
              <a:noFill/>
            </a:ln>
          </p:spPr>
          <p:style>
            <a:lnRef idx="2">
              <a:schemeClr val="accent6"/>
            </a:lnRef>
            <a:fillRef idx="1">
              <a:schemeClr val="lt1"/>
            </a:fillRef>
            <a:effectRef idx="0">
              <a:schemeClr val="accent6"/>
            </a:effectRef>
            <a:fontRef idx="minor"/>
          </p:style>
          <p:txBody>
            <a:bodyPr lIns="90000" rIns="90000" tIns="20520" bIns="20520" anchor="t">
              <a:noAutofit/>
            </a:bodyPr>
            <a:p>
              <a:endParaRPr b="0" lang="en-US" sz="1800" spc="-1" strike="noStrike">
                <a:solidFill>
                  <a:srgbClr val="000000"/>
                </a:solidFill>
                <a:latin typeface="Arial"/>
                <a:ea typeface="DejaVu Sans"/>
              </a:endParaRPr>
            </a:p>
          </p:txBody>
        </p:sp>
      </p:grpSp>
      <p:sp>
        <p:nvSpPr>
          <p:cNvPr id="533" name="Прямая со стрелкой 16"/>
          <p:cNvSpPr/>
          <p:nvPr/>
        </p:nvSpPr>
        <p:spPr>
          <a:xfrm flipV="1">
            <a:off x="2997720" y="3980160"/>
            <a:ext cx="525240" cy="903600"/>
          </a:xfrm>
          <a:custGeom>
            <a:avLst/>
            <a:gdLst>
              <a:gd name="textAreaLeft" fmla="*/ 0 w 525240"/>
              <a:gd name="textAreaRight" fmla="*/ 526680 w 525240"/>
              <a:gd name="textAreaTop" fmla="*/ -720 h 903600"/>
              <a:gd name="textAreaBottom" fmla="*/ 904320 h 903600"/>
            </a:gdLst>
            <a:ahLst/>
            <a:rect l="textAreaLeft" t="textAreaTop" r="textAreaRight" b="textAreaBottom"/>
            <a:pathLst>
              <a:path w="21600" h="21600">
                <a:moveTo>
                  <a:pt x="0" y="0"/>
                </a:moveTo>
                <a:lnTo>
                  <a:pt x="21600" y="21600"/>
                </a:lnTo>
              </a:path>
            </a:pathLst>
          </a:custGeom>
          <a:noFill/>
          <a:ln>
            <a:solidFill>
              <a:srgbClr val="000000"/>
            </a:solidFill>
            <a:tailEnd len="med" type="arrow"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34" name="TextBox 27"/>
          <p:cNvSpPr/>
          <p:nvPr/>
        </p:nvSpPr>
        <p:spPr>
          <a:xfrm rot="21399600">
            <a:off x="3806280" y="2719440"/>
            <a:ext cx="211932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Ion track</a:t>
            </a:r>
            <a:endParaRPr b="0" lang="en-US" sz="2400" spc="-1" strike="noStrike">
              <a:solidFill>
                <a:srgbClr val="000000"/>
              </a:solidFill>
              <a:latin typeface="Arial"/>
            </a:endParaRPr>
          </a:p>
        </p:txBody>
      </p:sp>
      <p:sp>
        <p:nvSpPr>
          <p:cNvPr id="535" name="TextBox 28"/>
          <p:cNvSpPr/>
          <p:nvPr/>
        </p:nvSpPr>
        <p:spPr>
          <a:xfrm>
            <a:off x="5315760" y="3585240"/>
            <a:ext cx="158868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Ionization</a:t>
            </a:r>
            <a:endParaRPr b="0" lang="en-US" sz="2400" spc="-1" strike="noStrike">
              <a:solidFill>
                <a:srgbClr val="000000"/>
              </a:solidFill>
              <a:latin typeface="Arial"/>
            </a:endParaRPr>
          </a:p>
        </p:txBody>
      </p:sp>
      <p:sp>
        <p:nvSpPr>
          <p:cNvPr id="536" name="TextBox 31"/>
          <p:cNvSpPr/>
          <p:nvPr/>
        </p:nvSpPr>
        <p:spPr>
          <a:xfrm>
            <a:off x="6347880" y="4953960"/>
            <a:ext cx="120708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GEM</a:t>
            </a:r>
            <a:endParaRPr b="0" lang="en-US" sz="2400" spc="-1" strike="noStrike">
              <a:solidFill>
                <a:srgbClr val="000000"/>
              </a:solidFill>
              <a:latin typeface="Arial"/>
            </a:endParaRPr>
          </a:p>
        </p:txBody>
      </p:sp>
      <p:sp>
        <p:nvSpPr>
          <p:cNvPr id="537" name="TextBox 32"/>
          <p:cNvSpPr/>
          <p:nvPr/>
        </p:nvSpPr>
        <p:spPr>
          <a:xfrm>
            <a:off x="7692120" y="4986720"/>
            <a:ext cx="120708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Anode</a:t>
            </a:r>
            <a:endParaRPr b="0" lang="en-US" sz="2400" spc="-1" strike="noStrike">
              <a:solidFill>
                <a:srgbClr val="000000"/>
              </a:solidFill>
              <a:latin typeface="Arial"/>
            </a:endParaRPr>
          </a:p>
        </p:txBody>
      </p:sp>
      <p:sp>
        <p:nvSpPr>
          <p:cNvPr id="538" name="Прямая со стрелкой 17"/>
          <p:cNvSpPr/>
          <p:nvPr/>
        </p:nvSpPr>
        <p:spPr>
          <a:xfrm flipV="1">
            <a:off x="6980040" y="4043880"/>
            <a:ext cx="516600" cy="888840"/>
          </a:xfrm>
          <a:custGeom>
            <a:avLst/>
            <a:gdLst>
              <a:gd name="textAreaLeft" fmla="*/ 0 w 516600"/>
              <a:gd name="textAreaRight" fmla="*/ 518040 w 516600"/>
              <a:gd name="textAreaTop" fmla="*/ 720 h 888840"/>
              <a:gd name="textAreaBottom" fmla="*/ 891000 h 888840"/>
            </a:gdLst>
            <a:ahLst/>
            <a:rect l="textAreaLeft" t="textAreaTop" r="textAreaRight" b="textAreaBottom"/>
            <a:pathLst>
              <a:path w="21600" h="21600">
                <a:moveTo>
                  <a:pt x="0" y="0"/>
                </a:moveTo>
                <a:lnTo>
                  <a:pt x="21600" y="21600"/>
                </a:lnTo>
              </a:path>
            </a:pathLst>
          </a:custGeom>
          <a:noFill/>
          <a:ln>
            <a:solidFill>
              <a:srgbClr val="000000"/>
            </a:solidFill>
            <a:tailEnd len="med" type="arrow"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39" name="Прямая со стрелкой 18"/>
          <p:cNvSpPr/>
          <p:nvPr/>
        </p:nvSpPr>
        <p:spPr>
          <a:xfrm flipH="1" flipV="1">
            <a:off x="8058600" y="3972600"/>
            <a:ext cx="232920" cy="1009440"/>
          </a:xfrm>
          <a:custGeom>
            <a:avLst/>
            <a:gdLst>
              <a:gd name="textAreaLeft" fmla="*/ 720 w 232920"/>
              <a:gd name="textAreaRight" fmla="*/ 235080 w 232920"/>
              <a:gd name="textAreaTop" fmla="*/ -720 h 1009440"/>
              <a:gd name="textAreaBottom" fmla="*/ 1010160 h 1009440"/>
            </a:gdLst>
            <a:ahLst/>
            <a:rect l="textAreaLeft" t="textAreaTop" r="textAreaRight" b="textAreaBottom"/>
            <a:pathLst>
              <a:path w="21600" h="21600">
                <a:moveTo>
                  <a:pt x="0" y="0"/>
                </a:moveTo>
                <a:lnTo>
                  <a:pt x="21600" y="21600"/>
                </a:lnTo>
              </a:path>
            </a:pathLst>
          </a:custGeom>
          <a:noFill/>
          <a:ln>
            <a:solidFill>
              <a:srgbClr val="000000"/>
            </a:solidFill>
            <a:tailEnd len="med" type="arrow"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40" name="TextBox 33"/>
          <p:cNvSpPr/>
          <p:nvPr/>
        </p:nvSpPr>
        <p:spPr>
          <a:xfrm>
            <a:off x="8200080" y="4111560"/>
            <a:ext cx="2664000" cy="11869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Charge-sensitive</a:t>
            </a:r>
            <a:endParaRPr b="0" lang="en-US" sz="2400" spc="-1" strike="noStrike">
              <a:solidFill>
                <a:srgbClr val="000000"/>
              </a:solidFill>
              <a:latin typeface="Arial"/>
            </a:endParaRPr>
          </a:p>
          <a:p>
            <a:pPr algn="ctr" defTabSz="914400">
              <a:lnSpc>
                <a:spcPct val="100000"/>
              </a:lnSpc>
            </a:pPr>
            <a:r>
              <a:rPr b="0" lang="en-US" sz="2400" spc="-1" strike="noStrike">
                <a:solidFill>
                  <a:srgbClr val="000000"/>
                </a:solidFill>
                <a:latin typeface="Calibri"/>
                <a:ea typeface="DejaVu Sans"/>
              </a:rPr>
              <a:t>Preamplifiers CAEN1523</a:t>
            </a:r>
            <a:endParaRPr b="0" lang="en-US" sz="2400" spc="-1" strike="noStrike">
              <a:solidFill>
                <a:srgbClr val="000000"/>
              </a:solidFill>
              <a:latin typeface="Arial"/>
            </a:endParaRPr>
          </a:p>
        </p:txBody>
      </p:sp>
      <p:sp>
        <p:nvSpPr>
          <p:cNvPr id="541" name="Прямая со стрелкой 20"/>
          <p:cNvSpPr/>
          <p:nvPr/>
        </p:nvSpPr>
        <p:spPr>
          <a:xfrm flipV="1">
            <a:off x="3754080" y="3298320"/>
            <a:ext cx="3439080" cy="173520"/>
          </a:xfrm>
          <a:custGeom>
            <a:avLst/>
            <a:gdLst>
              <a:gd name="textAreaLeft" fmla="*/ 0 w 3439080"/>
              <a:gd name="textAreaRight" fmla="*/ 3440520 w 3439080"/>
              <a:gd name="textAreaTop" fmla="*/ -720 h 173520"/>
              <a:gd name="textAreaBottom" fmla="*/ 174240 h 173520"/>
            </a:gdLst>
            <a:ahLst/>
            <a:rect l="textAreaLeft" t="textAreaTop" r="textAreaRight" b="textAreaBottom"/>
            <a:pathLst>
              <a:path w="21600" h="21600">
                <a:moveTo>
                  <a:pt x="0" y="0"/>
                </a:moveTo>
                <a:lnTo>
                  <a:pt x="21600" y="21600"/>
                </a:lnTo>
              </a:path>
            </a:pathLst>
          </a:custGeom>
          <a:noFill/>
          <a:ln>
            <a:solidFill>
              <a:srgbClr val="5b9bd5"/>
            </a:solidFill>
            <a:tailEnd len="med" type="arrow" w="med"/>
          </a:ln>
          <a:effectLst>
            <a:outerShdw blurRad="39960" dir="5400000" dist="23040" rotWithShape="0">
              <a:srgbClr val="000000">
                <a:alpha val="35000"/>
              </a:srgbClr>
            </a:outerShdw>
          </a:effectLst>
        </p:spPr>
        <p:style>
          <a:lnRef idx="3">
            <a:schemeClr val="accent1"/>
          </a:lnRef>
          <a:fillRef idx="0">
            <a:schemeClr val="accent1"/>
          </a:fillRef>
          <a:effectRef idx="2">
            <a:schemeClr val="accent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42" name="Овал 1"/>
          <p:cNvSpPr/>
          <p:nvPr/>
        </p:nvSpPr>
        <p:spPr>
          <a:xfrm rot="280800">
            <a:off x="3911760" y="348804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43" name="Овал 2"/>
          <p:cNvSpPr/>
          <p:nvPr/>
        </p:nvSpPr>
        <p:spPr>
          <a:xfrm rot="280800">
            <a:off x="4293000" y="334260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44" name="Овал 3"/>
          <p:cNvSpPr/>
          <p:nvPr/>
        </p:nvSpPr>
        <p:spPr>
          <a:xfrm rot="280800">
            <a:off x="4646160" y="347796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45" name="Овал 4"/>
          <p:cNvSpPr/>
          <p:nvPr/>
        </p:nvSpPr>
        <p:spPr>
          <a:xfrm rot="280800">
            <a:off x="5113080" y="328716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46" name="Овал 5"/>
          <p:cNvSpPr/>
          <p:nvPr/>
        </p:nvSpPr>
        <p:spPr>
          <a:xfrm rot="280800">
            <a:off x="5387040" y="345780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47" name="Овал 6"/>
          <p:cNvSpPr/>
          <p:nvPr/>
        </p:nvSpPr>
        <p:spPr>
          <a:xfrm rot="280800">
            <a:off x="5702400" y="324792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48" name="Овал 7"/>
          <p:cNvSpPr/>
          <p:nvPr/>
        </p:nvSpPr>
        <p:spPr>
          <a:xfrm rot="280800">
            <a:off x="6072120" y="340344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49" name="Овал 8"/>
          <p:cNvSpPr/>
          <p:nvPr/>
        </p:nvSpPr>
        <p:spPr>
          <a:xfrm rot="280800">
            <a:off x="6515280" y="317304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50" name="Овал 10"/>
          <p:cNvSpPr/>
          <p:nvPr/>
        </p:nvSpPr>
        <p:spPr>
          <a:xfrm rot="280800">
            <a:off x="6892920" y="3400920"/>
            <a:ext cx="71280" cy="69480"/>
          </a:xfrm>
          <a:prstGeom prst="ellipse">
            <a:avLst/>
          </a:prstGeom>
          <a:gradFill rotWithShape="0">
            <a:gsLst>
              <a:gs pos="0">
                <a:srgbClr val="71a6da"/>
              </a:gs>
              <a:gs pos="100000">
                <a:srgbClr val="549ada"/>
              </a:gs>
            </a:gsLst>
            <a:lin ang="5676000"/>
          </a:gradFill>
          <a:ln>
            <a:solidFill>
              <a:srgbClr val="5b9bd5"/>
            </a:solidFill>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5400" bIns="5400" anchor="t">
            <a:noAutofit/>
          </a:bodyPr>
          <a:p>
            <a:endParaRPr b="0" lang="en-US" sz="1800" spc="-1" strike="noStrike">
              <a:solidFill>
                <a:srgbClr val="000000"/>
              </a:solidFill>
              <a:latin typeface="Arial"/>
              <a:ea typeface="DejaVu Sans"/>
            </a:endParaRPr>
          </a:p>
        </p:txBody>
      </p:sp>
      <p:sp>
        <p:nvSpPr>
          <p:cNvPr id="551" name="Прямая со стрелкой 22"/>
          <p:cNvSpPr/>
          <p:nvPr/>
        </p:nvSpPr>
        <p:spPr>
          <a:xfrm flipV="1">
            <a:off x="3940560" y="352692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52" name="TextBox 34"/>
          <p:cNvSpPr/>
          <p:nvPr/>
        </p:nvSpPr>
        <p:spPr>
          <a:xfrm>
            <a:off x="2698920" y="1576800"/>
            <a:ext cx="139752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Cathode</a:t>
            </a:r>
            <a:endParaRPr b="0" lang="en-US" sz="2400" spc="-1" strike="noStrike">
              <a:solidFill>
                <a:srgbClr val="000000"/>
              </a:solidFill>
              <a:latin typeface="Arial"/>
            </a:endParaRPr>
          </a:p>
        </p:txBody>
      </p:sp>
      <p:sp>
        <p:nvSpPr>
          <p:cNvPr id="553" name="Прямая со стрелкой 23"/>
          <p:cNvSpPr/>
          <p:nvPr/>
        </p:nvSpPr>
        <p:spPr>
          <a:xfrm>
            <a:off x="6400800" y="1825560"/>
            <a:ext cx="247320" cy="324360"/>
          </a:xfrm>
          <a:custGeom>
            <a:avLst/>
            <a:gdLst>
              <a:gd name="textAreaLeft" fmla="*/ 0 w 247320"/>
              <a:gd name="textAreaRight" fmla="*/ 248760 w 247320"/>
              <a:gd name="textAreaTop" fmla="*/ 0 h 324360"/>
              <a:gd name="textAreaBottom" fmla="*/ 325800 h 324360"/>
            </a:gdLst>
            <a:ahLst/>
            <a:rect l="textAreaLeft" t="textAreaTop" r="textAreaRight" b="textAreaBottom"/>
            <a:pathLst>
              <a:path w="21600" h="21600">
                <a:moveTo>
                  <a:pt x="0" y="0"/>
                </a:moveTo>
                <a:lnTo>
                  <a:pt x="21600" y="21600"/>
                </a:lnTo>
              </a:path>
            </a:pathLst>
          </a:custGeom>
          <a:noFill/>
          <a:ln>
            <a:solidFill>
              <a:srgbClr val="000000"/>
            </a:solidFill>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54" name="Прямая со стрелкой 24"/>
          <p:cNvSpPr/>
          <p:nvPr/>
        </p:nvSpPr>
        <p:spPr>
          <a:xfrm>
            <a:off x="4356360" y="3376080"/>
            <a:ext cx="198360" cy="360"/>
          </a:xfrm>
          <a:custGeom>
            <a:avLst/>
            <a:gdLst>
              <a:gd name="textAreaLeft" fmla="*/ 0 w 198360"/>
              <a:gd name="textAreaRight" fmla="*/ 199800 w 198360"/>
              <a:gd name="textAreaTop" fmla="*/ 0 h 360"/>
              <a:gd name="textAreaBottom" fmla="*/ 5760 h 36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55" name="Прямая со стрелкой 25"/>
          <p:cNvSpPr/>
          <p:nvPr/>
        </p:nvSpPr>
        <p:spPr>
          <a:xfrm flipV="1">
            <a:off x="5770800" y="328320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56" name="Прямая со стрелкой 26"/>
          <p:cNvSpPr/>
          <p:nvPr/>
        </p:nvSpPr>
        <p:spPr>
          <a:xfrm flipV="1">
            <a:off x="5162040" y="331092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57" name="Прямая со стрелкой 27"/>
          <p:cNvSpPr/>
          <p:nvPr/>
        </p:nvSpPr>
        <p:spPr>
          <a:xfrm flipV="1">
            <a:off x="5425560" y="348984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58" name="Прямая со стрелкой 29"/>
          <p:cNvSpPr/>
          <p:nvPr/>
        </p:nvSpPr>
        <p:spPr>
          <a:xfrm flipV="1">
            <a:off x="4671000" y="350856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59" name="Прямая со стрелкой 30"/>
          <p:cNvSpPr/>
          <p:nvPr/>
        </p:nvSpPr>
        <p:spPr>
          <a:xfrm flipV="1">
            <a:off x="6096960" y="343332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60" name="Прямая со стрелкой 32"/>
          <p:cNvSpPr/>
          <p:nvPr/>
        </p:nvSpPr>
        <p:spPr>
          <a:xfrm flipV="1">
            <a:off x="6569280" y="320436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61" name="Прямая со стрелкой 33"/>
          <p:cNvSpPr/>
          <p:nvPr/>
        </p:nvSpPr>
        <p:spPr>
          <a:xfrm flipV="1">
            <a:off x="6924960" y="3433320"/>
            <a:ext cx="208440" cy="1080"/>
          </a:xfrm>
          <a:custGeom>
            <a:avLst/>
            <a:gdLst>
              <a:gd name="textAreaLeft" fmla="*/ 0 w 208440"/>
              <a:gd name="textAreaRight" fmla="*/ 209880 w 208440"/>
              <a:gd name="textAreaTop" fmla="*/ 720 h 1080"/>
              <a:gd name="textAreaBottom" fmla="*/ 3240 h 1080"/>
            </a:gdLst>
            <a:ahLst/>
            <a:rect l="textAreaLeft" t="textAreaTop" r="textAreaRight" b="textAreaBottom"/>
            <a:pathLst>
              <a:path w="21600" h="21600">
                <a:moveTo>
                  <a:pt x="0" y="0"/>
                </a:moveTo>
                <a:lnTo>
                  <a:pt x="21600" y="21600"/>
                </a:lnTo>
              </a:path>
            </a:pathLst>
          </a:custGeom>
          <a:noFill/>
          <a:ln>
            <a:solidFill>
              <a:srgbClr val="5b9bd5"/>
            </a:solidFill>
            <a:tailEnd len="med" type="triangle" w="med"/>
          </a:ln>
        </p:spPr>
        <p:style>
          <a:lnRef idx="1">
            <a:schemeClr val="accent1"/>
          </a:lnRef>
          <a:fillRef idx="0">
            <a:schemeClr val="accent1"/>
          </a:fillRef>
          <a:effectRef idx="0">
            <a:schemeClr val="accent1"/>
          </a:effectRef>
          <a:fontRef idx="minor"/>
        </p:style>
        <p:txBody>
          <a:bodyPr lIns="90000" rIns="90000" tIns="-42480" bIns="-42480" anchor="t">
            <a:noAutofit/>
          </a:bodyPr>
          <a:p>
            <a:endParaRPr b="0" lang="en-US" sz="1800" spc="-1" strike="noStrike">
              <a:solidFill>
                <a:srgbClr val="000000"/>
              </a:solidFill>
              <a:latin typeface="Arial"/>
              <a:ea typeface="DejaVu Sans"/>
            </a:endParaRPr>
          </a:p>
        </p:txBody>
      </p:sp>
      <p:sp>
        <p:nvSpPr>
          <p:cNvPr id="562" name="Прямоугольник 27"/>
          <p:cNvSpPr/>
          <p:nvPr/>
        </p:nvSpPr>
        <p:spPr>
          <a:xfrm>
            <a:off x="9350280" y="2665800"/>
            <a:ext cx="582120" cy="408960"/>
          </a:xfrm>
          <a:prstGeom prst="rect">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63" name="Прямоугольник 28"/>
          <p:cNvSpPr/>
          <p:nvPr/>
        </p:nvSpPr>
        <p:spPr>
          <a:xfrm>
            <a:off x="9351360" y="3367080"/>
            <a:ext cx="582120" cy="408960"/>
          </a:xfrm>
          <a:prstGeom prst="rect">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64" name="Прямоугольник 29"/>
          <p:cNvSpPr/>
          <p:nvPr/>
        </p:nvSpPr>
        <p:spPr>
          <a:xfrm>
            <a:off x="10241280" y="2658240"/>
            <a:ext cx="500040" cy="1128600"/>
          </a:xfrm>
          <a:prstGeom prst="rect">
            <a:avLst/>
          </a:prstGeom>
          <a:solidFill>
            <a:srgbClr val="ffffff"/>
          </a:solidFill>
          <a:ln>
            <a:solidFill>
              <a:srgbClr val="000000"/>
            </a:solidFill>
          </a:ln>
        </p:spPr>
        <p:style>
          <a:lnRef idx="2">
            <a:schemeClr val="dk1"/>
          </a:lnRef>
          <a:fillRef idx="1">
            <a:schemeClr val="lt1"/>
          </a:fillRef>
          <a:effectRef idx="0">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65" name="Прямая соединительная линия 52"/>
          <p:cNvSpPr/>
          <p:nvPr/>
        </p:nvSpPr>
        <p:spPr>
          <a:xfrm>
            <a:off x="9172800" y="2886480"/>
            <a:ext cx="177120" cy="360"/>
          </a:xfrm>
          <a:prstGeom prst="line">
            <a:avLst/>
          </a:prstGeom>
          <a:ln>
            <a:solidFill>
              <a:srgbClr val="000000"/>
            </a:solidFill>
          </a:ln>
        </p:spPr>
        <p:style>
          <a:lnRef idx="2">
            <a:schemeClr val="dk1"/>
          </a:lnRef>
          <a:fillRef idx="0">
            <a:schemeClr val="dk1"/>
          </a:fillRef>
          <a:effectRef idx="1">
            <a:schemeClr val="dk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566" name="Прямая соединительная линия 54"/>
          <p:cNvSpPr/>
          <p:nvPr/>
        </p:nvSpPr>
        <p:spPr>
          <a:xfrm>
            <a:off x="9172800" y="3549600"/>
            <a:ext cx="177120" cy="360"/>
          </a:xfrm>
          <a:prstGeom prst="line">
            <a:avLst/>
          </a:prstGeom>
          <a:ln>
            <a:solidFill>
              <a:srgbClr val="000000"/>
            </a:solidFill>
          </a:ln>
        </p:spPr>
        <p:style>
          <a:lnRef idx="2">
            <a:schemeClr val="dk1"/>
          </a:lnRef>
          <a:fillRef idx="0">
            <a:schemeClr val="dk1"/>
          </a:fillRef>
          <a:effectRef idx="1">
            <a:schemeClr val="dk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567" name="Прямая соединительная линия 55"/>
          <p:cNvSpPr/>
          <p:nvPr/>
        </p:nvSpPr>
        <p:spPr>
          <a:xfrm>
            <a:off x="9934560" y="2883240"/>
            <a:ext cx="306360" cy="2160"/>
          </a:xfrm>
          <a:prstGeom prst="line">
            <a:avLst/>
          </a:prstGeom>
          <a:ln>
            <a:solidFill>
              <a:srgbClr val="000000"/>
            </a:solidFill>
          </a:ln>
        </p:spPr>
        <p:style>
          <a:lnRef idx="2">
            <a:schemeClr val="dk1"/>
          </a:lnRef>
          <a:fillRef idx="0">
            <a:schemeClr val="dk1"/>
          </a:fillRef>
          <a:effectRef idx="1">
            <a:schemeClr val="dk1"/>
          </a:effectRef>
          <a:fontRef idx="minor"/>
        </p:style>
        <p:txBody>
          <a:bodyPr lIns="90000" rIns="90000" tIns="-42840" bIns="-42840" anchor="t" anchorCtr="1">
            <a:noAutofit/>
          </a:bodyPr>
          <a:p>
            <a:endParaRPr b="0" lang="en-US" sz="1800" spc="-1" strike="noStrike">
              <a:solidFill>
                <a:srgbClr val="000000"/>
              </a:solidFill>
              <a:latin typeface="Arial"/>
              <a:ea typeface="DejaVu Sans"/>
            </a:endParaRPr>
          </a:p>
        </p:txBody>
      </p:sp>
      <p:sp>
        <p:nvSpPr>
          <p:cNvPr id="568" name="Прямая соединительная линия 56"/>
          <p:cNvSpPr/>
          <p:nvPr/>
        </p:nvSpPr>
        <p:spPr>
          <a:xfrm>
            <a:off x="9934560" y="3542760"/>
            <a:ext cx="306360" cy="1800"/>
          </a:xfrm>
          <a:prstGeom prst="line">
            <a:avLst/>
          </a:prstGeom>
          <a:ln>
            <a:solidFill>
              <a:srgbClr val="000000"/>
            </a:solidFill>
          </a:ln>
        </p:spPr>
        <p:style>
          <a:lnRef idx="2">
            <a:schemeClr val="dk1"/>
          </a:lnRef>
          <a:fillRef idx="0">
            <a:schemeClr val="dk1"/>
          </a:fillRef>
          <a:effectRef idx="1">
            <a:schemeClr val="dk1"/>
          </a:effectRef>
          <a:fontRef idx="minor"/>
        </p:style>
        <p:txBody>
          <a:bodyPr lIns="90000" rIns="90000" tIns="-43200" bIns="-43200" anchor="t" anchorCtr="1">
            <a:noAutofit/>
          </a:bodyPr>
          <a:p>
            <a:endParaRPr b="0" lang="en-US" sz="1800" spc="-1" strike="noStrike">
              <a:solidFill>
                <a:srgbClr val="000000"/>
              </a:solidFill>
              <a:latin typeface="Arial"/>
              <a:ea typeface="DejaVu Sans"/>
            </a:endParaRPr>
          </a:p>
        </p:txBody>
      </p:sp>
      <p:sp>
        <p:nvSpPr>
          <p:cNvPr id="569" name="TextBox 36"/>
          <p:cNvSpPr/>
          <p:nvPr/>
        </p:nvSpPr>
        <p:spPr>
          <a:xfrm>
            <a:off x="8295480" y="1542240"/>
            <a:ext cx="2579400" cy="8211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Shaping amplifiers</a:t>
            </a:r>
            <a:endParaRPr b="0" lang="en-US" sz="2400" spc="-1" strike="noStrike">
              <a:solidFill>
                <a:srgbClr val="000000"/>
              </a:solidFill>
              <a:latin typeface="Arial"/>
            </a:endParaRPr>
          </a:p>
          <a:p>
            <a:pPr algn="ctr" defTabSz="914400">
              <a:lnSpc>
                <a:spcPct val="100000"/>
              </a:lnSpc>
            </a:pPr>
            <a:r>
              <a:rPr b="0" lang="en-US" sz="2400" spc="-1" strike="noStrike">
                <a:solidFill>
                  <a:srgbClr val="000000"/>
                </a:solidFill>
                <a:latin typeface="Calibri"/>
                <a:ea typeface="DejaVu Sans"/>
              </a:rPr>
              <a:t>Naicam 226</a:t>
            </a:r>
            <a:endParaRPr b="0" lang="en-US" sz="2400" spc="-1" strike="noStrike">
              <a:solidFill>
                <a:srgbClr val="000000"/>
              </a:solidFill>
              <a:latin typeface="Arial"/>
            </a:endParaRPr>
          </a:p>
        </p:txBody>
      </p:sp>
      <p:sp>
        <p:nvSpPr>
          <p:cNvPr id="570" name="TextBox 37"/>
          <p:cNvSpPr/>
          <p:nvPr/>
        </p:nvSpPr>
        <p:spPr>
          <a:xfrm>
            <a:off x="9586080" y="5294160"/>
            <a:ext cx="2094120" cy="8211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Oscilloscope</a:t>
            </a:r>
            <a:endParaRPr b="0" lang="en-US" sz="2400" spc="-1" strike="noStrike">
              <a:solidFill>
                <a:srgbClr val="000000"/>
              </a:solidFill>
              <a:latin typeface="Arial"/>
            </a:endParaRPr>
          </a:p>
          <a:p>
            <a:pPr algn="ctr" defTabSz="914400">
              <a:lnSpc>
                <a:spcPct val="100000"/>
              </a:lnSpc>
            </a:pPr>
            <a:r>
              <a:rPr b="0" lang="en-US" sz="2400" spc="-1" strike="noStrike">
                <a:solidFill>
                  <a:srgbClr val="000000"/>
                </a:solidFill>
                <a:latin typeface="Calibri"/>
                <a:ea typeface="DejaVu Sans"/>
              </a:rPr>
              <a:t>LeCroy 4054AR</a:t>
            </a:r>
            <a:endParaRPr b="0" lang="en-US" sz="2400" spc="-1" strike="noStrike">
              <a:solidFill>
                <a:srgbClr val="000000"/>
              </a:solidFill>
              <a:latin typeface="Arial"/>
            </a:endParaRPr>
          </a:p>
        </p:txBody>
      </p:sp>
      <p:sp>
        <p:nvSpPr>
          <p:cNvPr id="571" name="Прямая со стрелкой 34"/>
          <p:cNvSpPr/>
          <p:nvPr/>
        </p:nvSpPr>
        <p:spPr>
          <a:xfrm flipH="1" flipV="1">
            <a:off x="8998200" y="3821760"/>
            <a:ext cx="169560" cy="334800"/>
          </a:xfrm>
          <a:custGeom>
            <a:avLst/>
            <a:gdLst>
              <a:gd name="textAreaLeft" fmla="*/ 720 w 169560"/>
              <a:gd name="textAreaRight" fmla="*/ 171720 w 169560"/>
              <a:gd name="textAreaTop" fmla="*/ -720 h 334800"/>
              <a:gd name="textAreaBottom" fmla="*/ 335520 h 334800"/>
            </a:gdLst>
            <a:ahLst/>
            <a:rect l="textAreaLeft" t="textAreaTop" r="textAreaRight" b="textAreaBottom"/>
            <a:pathLst>
              <a:path w="21600" h="21600">
                <a:moveTo>
                  <a:pt x="0" y="0"/>
                </a:moveTo>
                <a:lnTo>
                  <a:pt x="21600" y="21600"/>
                </a:lnTo>
              </a:path>
            </a:pathLst>
          </a:custGeom>
          <a:noFill/>
          <a:ln>
            <a:solidFill>
              <a:srgbClr val="000000"/>
            </a:solidFill>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72" name="Прямая со стрелкой 35"/>
          <p:cNvSpPr/>
          <p:nvPr/>
        </p:nvSpPr>
        <p:spPr>
          <a:xfrm flipH="1">
            <a:off x="9620640" y="2312280"/>
            <a:ext cx="360" cy="285120"/>
          </a:xfrm>
          <a:custGeom>
            <a:avLst/>
            <a:gdLst>
              <a:gd name="textAreaLeft" fmla="*/ -5400 w 360"/>
              <a:gd name="textAreaRight" fmla="*/ 360 w 360"/>
              <a:gd name="textAreaTop" fmla="*/ 0 h 285120"/>
              <a:gd name="textAreaBottom" fmla="*/ 286560 h 285120"/>
            </a:gdLst>
            <a:ahLst/>
            <a:rect l="textAreaLeft" t="textAreaTop" r="textAreaRight" b="textAreaBottom"/>
            <a:pathLst>
              <a:path w="21600" h="21600">
                <a:moveTo>
                  <a:pt x="0" y="0"/>
                </a:moveTo>
                <a:lnTo>
                  <a:pt x="21600" y="21600"/>
                </a:lnTo>
              </a:path>
            </a:pathLst>
          </a:custGeom>
          <a:noFill/>
          <a:ln>
            <a:solidFill>
              <a:srgbClr val="000000"/>
            </a:solidFill>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73" name="Прямая со стрелкой 36"/>
          <p:cNvSpPr/>
          <p:nvPr/>
        </p:nvSpPr>
        <p:spPr>
          <a:xfrm flipH="1" flipV="1">
            <a:off x="10544400" y="3888360"/>
            <a:ext cx="194040" cy="1044360"/>
          </a:xfrm>
          <a:custGeom>
            <a:avLst/>
            <a:gdLst>
              <a:gd name="textAreaLeft" fmla="*/ 720 w 194040"/>
              <a:gd name="textAreaRight" fmla="*/ 196200 w 194040"/>
              <a:gd name="textAreaTop" fmla="*/ 720 h 1044360"/>
              <a:gd name="textAreaBottom" fmla="*/ 1046520 h 1044360"/>
            </a:gdLst>
            <a:ahLst/>
            <a:rect l="textAreaLeft" t="textAreaTop" r="textAreaRight" b="textAreaBottom"/>
            <a:pathLst>
              <a:path w="21600" h="21600">
                <a:moveTo>
                  <a:pt x="0" y="0"/>
                </a:moveTo>
                <a:lnTo>
                  <a:pt x="21600" y="21600"/>
                </a:lnTo>
              </a:path>
            </a:pathLst>
          </a:custGeom>
          <a:noFill/>
          <a:ln>
            <a:solidFill>
              <a:srgbClr val="000000"/>
            </a:solidFill>
            <a:tailEnd len="med" type="triangle" w="med"/>
          </a:ln>
          <a:effectLst>
            <a:outerShdw blurRad="39960" dir="5400000" dist="23040" rotWithShape="0">
              <a:srgbClr val="000000">
                <a:alpha val="35000"/>
              </a:srgbClr>
            </a:outerShdw>
          </a:effectLst>
        </p:spPr>
        <p:style>
          <a:lnRef idx="3">
            <a:schemeClr val="dk1"/>
          </a:lnRef>
          <a:fillRef idx="0">
            <a:schemeClr val="dk1"/>
          </a:fillRef>
          <a:effectRef idx="2">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74" name="Прямая со стрелкой 37"/>
          <p:cNvSpPr/>
          <p:nvPr/>
        </p:nvSpPr>
        <p:spPr>
          <a:xfrm flipH="1">
            <a:off x="3868560" y="4337640"/>
            <a:ext cx="637560" cy="360"/>
          </a:xfrm>
          <a:custGeom>
            <a:avLst/>
            <a:gdLst>
              <a:gd name="textAreaLeft" fmla="*/ 720 w 637560"/>
              <a:gd name="textAreaRight" fmla="*/ 639720 w 637560"/>
              <a:gd name="textAreaTop" fmla="*/ 0 h 360"/>
              <a:gd name="textAreaBottom" fmla="*/ 5760 h 360"/>
            </a:gdLst>
            <a:ahLst/>
            <a:rect l="textAreaLeft" t="textAreaTop" r="textAreaRight" b="textAreaBottom"/>
            <a:pathLst>
              <a:path w="21600" h="21600">
                <a:moveTo>
                  <a:pt x="0" y="0"/>
                </a:moveTo>
                <a:lnTo>
                  <a:pt x="21600" y="21600"/>
                </a:lnTo>
              </a:path>
            </a:pathLst>
          </a:custGeom>
          <a:noFill/>
          <a:ln>
            <a:solidFill>
              <a:srgbClr val="385623"/>
            </a:solidFill>
            <a:tailEnd len="med" type="triangle" w="med"/>
          </a:ln>
          <a:effectLst>
            <a:outerShdw blurRad="39960" dir="5400000" dist="23040" rotWithShape="0">
              <a:srgbClr val="000000">
                <a:alpha val="35000"/>
              </a:srgbClr>
            </a:outerShdw>
          </a:effectLst>
        </p:spPr>
        <p:style>
          <a:lnRef idx="3">
            <a:schemeClr val="accent6"/>
          </a:lnRef>
          <a:fillRef idx="0">
            <a:schemeClr val="accent6"/>
          </a:fillRef>
          <a:effectRef idx="2">
            <a:schemeClr val="accent6"/>
          </a:effectRef>
          <a:fontRef idx="minor"/>
        </p:style>
        <p:txBody>
          <a:bodyPr lIns="90000" rIns="90000" tIns="-44280" bIns="-44280" anchor="t">
            <a:noAutofit/>
          </a:bodyPr>
          <a:p>
            <a:endParaRPr b="0" lang="en-US" sz="1800" spc="-1" strike="noStrike">
              <a:solidFill>
                <a:srgbClr val="000000"/>
              </a:solidFill>
              <a:latin typeface="Arial"/>
              <a:ea typeface="DejaVu Sans"/>
            </a:endParaRPr>
          </a:p>
        </p:txBody>
      </p:sp>
      <p:sp>
        <p:nvSpPr>
          <p:cNvPr id="575" name="TextBox 38"/>
          <p:cNvSpPr/>
          <p:nvPr/>
        </p:nvSpPr>
        <p:spPr>
          <a:xfrm>
            <a:off x="4708080" y="4232520"/>
            <a:ext cx="1588680" cy="3945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000" spc="-1" strike="noStrike">
                <a:solidFill>
                  <a:srgbClr val="000000"/>
                </a:solidFill>
                <a:latin typeface="Calibri"/>
                <a:ea typeface="DejaVu Sans"/>
              </a:rPr>
              <a:t>Isobutane </a:t>
            </a:r>
            <a:endParaRPr b="0" lang="en-US" sz="2000" spc="-1" strike="noStrike">
              <a:solidFill>
                <a:srgbClr val="000000"/>
              </a:solidFill>
              <a:latin typeface="Arial"/>
            </a:endParaRPr>
          </a:p>
        </p:txBody>
      </p:sp>
      <p:sp>
        <p:nvSpPr>
          <p:cNvPr id="576" name="Прямая со стрелкой 38"/>
          <p:cNvSpPr/>
          <p:nvPr/>
        </p:nvSpPr>
        <p:spPr>
          <a:xfrm>
            <a:off x="8060760" y="3255120"/>
            <a:ext cx="360" cy="471600"/>
          </a:xfrm>
          <a:custGeom>
            <a:avLst/>
            <a:gdLst>
              <a:gd name="textAreaLeft" fmla="*/ 0 w 360"/>
              <a:gd name="textAreaRight" fmla="*/ 5760 w 360"/>
              <a:gd name="textAreaTop" fmla="*/ 0 h 471600"/>
              <a:gd name="textAreaBottom" fmla="*/ 473040 h 471600"/>
            </a:gdLst>
            <a:ahLst/>
            <a:rect l="textAreaLeft" t="textAreaTop" r="textAreaRight" b="textAreaBottom"/>
            <a:pathLst>
              <a:path w="21600" h="21600">
                <a:moveTo>
                  <a:pt x="0" y="0"/>
                </a:moveTo>
                <a:lnTo>
                  <a:pt x="21600" y="21600"/>
                </a:lnTo>
              </a:path>
            </a:pathLst>
          </a:custGeom>
          <a:noFill/>
          <a:ln w="19050">
            <a:solidFill>
              <a:srgbClr val="ff0000"/>
            </a:solidFill>
            <a:headEnd len="med" type="triangle" w="med"/>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577" name="TextBox 39"/>
          <p:cNvSpPr/>
          <p:nvPr/>
        </p:nvSpPr>
        <p:spPr>
          <a:xfrm>
            <a:off x="8205840" y="3285360"/>
            <a:ext cx="903600" cy="363960"/>
          </a:xfrm>
          <a:prstGeom prst="rect">
            <a:avLst/>
          </a:prstGeom>
          <a:solidFill>
            <a:srgbClr val="ffffff"/>
          </a:solidFill>
          <a:ln w="0">
            <a:noFill/>
          </a:ln>
        </p:spPr>
        <p:style>
          <a:lnRef idx="0"/>
          <a:fillRef idx="0"/>
          <a:effectRef idx="0"/>
          <a:fontRef idx="minor"/>
        </p:style>
        <p:txBody>
          <a:bodyPr wrap="none" lIns="90000" rIns="90000" tIns="45000" bIns="45000" anchor="t">
            <a:spAutoFit/>
          </a:bodyPr>
          <a:p>
            <a:pPr defTabSz="914400">
              <a:lnSpc>
                <a:spcPct val="100000"/>
              </a:lnSpc>
            </a:pPr>
            <a:r>
              <a:rPr b="1" lang="en-US" sz="1800" spc="-1" strike="noStrike">
                <a:solidFill>
                  <a:srgbClr val="ff0000"/>
                </a:solidFill>
                <a:latin typeface="Arial"/>
                <a:ea typeface="DejaVu Sans"/>
              </a:rPr>
              <a:t>24 mm</a:t>
            </a:r>
            <a:endParaRPr b="0" lang="en-US" sz="1800" spc="-1" strike="noStrike">
              <a:solidFill>
                <a:srgbClr val="000000"/>
              </a:solidFill>
              <a:latin typeface="Arial"/>
            </a:endParaRPr>
          </a:p>
        </p:txBody>
      </p:sp>
      <p:grpSp>
        <p:nvGrpSpPr>
          <p:cNvPr id="578" name="Группа 5"/>
          <p:cNvGrpSpPr/>
          <p:nvPr/>
        </p:nvGrpSpPr>
        <p:grpSpPr>
          <a:xfrm>
            <a:off x="3639600" y="2217240"/>
            <a:ext cx="3866400" cy="197640"/>
            <a:chOff x="3639600" y="2217240"/>
            <a:chExt cx="3866400" cy="197640"/>
          </a:xfrm>
        </p:grpSpPr>
        <p:sp>
          <p:nvSpPr>
            <p:cNvPr id="579" name="Прямоугольник 30"/>
            <p:cNvSpPr/>
            <p:nvPr/>
          </p:nvSpPr>
          <p:spPr>
            <a:xfrm>
              <a:off x="3639600" y="2273040"/>
              <a:ext cx="3861000" cy="75600"/>
            </a:xfrm>
            <a:prstGeom prst="rect">
              <a:avLst/>
            </a:prstGeom>
            <a:solidFill>
              <a:srgbClr val="c16f71"/>
            </a:solidFill>
            <a:ln>
              <a:solidFill>
                <a:srgbClr val="c16f71"/>
              </a:solidFill>
            </a:ln>
          </p:spPr>
          <p:style>
            <a:lnRef idx="2">
              <a:schemeClr val="accent1">
                <a:shade val="50000"/>
              </a:schemeClr>
            </a:lnRef>
            <a:fillRef idx="1">
              <a:schemeClr val="accent1"/>
            </a:fillRef>
            <a:effectRef idx="0">
              <a:schemeClr val="accent1"/>
            </a:effectRef>
            <a:fontRef idx="minor"/>
          </p:style>
          <p:txBody>
            <a:bodyPr lIns="90000" rIns="90000" tIns="32040" bIns="32040" anchor="t">
              <a:noAutofit/>
            </a:bodyPr>
            <a:p>
              <a:endParaRPr b="0" lang="en-US" sz="1800" spc="-1" strike="noStrike">
                <a:solidFill>
                  <a:srgbClr val="ffffff"/>
                </a:solidFill>
                <a:latin typeface="Arial"/>
                <a:ea typeface="DejaVu Sans"/>
              </a:endParaRPr>
            </a:p>
          </p:txBody>
        </p:sp>
        <p:sp>
          <p:nvSpPr>
            <p:cNvPr id="580" name="Прямая соединительная линия 57"/>
            <p:cNvSpPr/>
            <p:nvPr/>
          </p:nvSpPr>
          <p:spPr>
            <a:xfrm>
              <a:off x="364248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1" name="Прямая соединительная линия 58"/>
            <p:cNvSpPr/>
            <p:nvPr/>
          </p:nvSpPr>
          <p:spPr>
            <a:xfrm>
              <a:off x="7505640" y="22172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2" name="Прямая соединительная линия 59"/>
            <p:cNvSpPr/>
            <p:nvPr/>
          </p:nvSpPr>
          <p:spPr>
            <a:xfrm>
              <a:off x="4110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3" name="Прямая соединительная линия 61"/>
            <p:cNvSpPr/>
            <p:nvPr/>
          </p:nvSpPr>
          <p:spPr>
            <a:xfrm>
              <a:off x="3858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4" name="Прямая соединительная линия 63"/>
            <p:cNvSpPr/>
            <p:nvPr/>
          </p:nvSpPr>
          <p:spPr>
            <a:xfrm>
              <a:off x="4362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5" name="Прямая соединительная линия 64"/>
            <p:cNvSpPr/>
            <p:nvPr/>
          </p:nvSpPr>
          <p:spPr>
            <a:xfrm>
              <a:off x="4614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6" name="Прямая соединительная линия 65"/>
            <p:cNvSpPr/>
            <p:nvPr/>
          </p:nvSpPr>
          <p:spPr>
            <a:xfrm>
              <a:off x="4866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7" name="Прямая соединительная линия 66"/>
            <p:cNvSpPr/>
            <p:nvPr/>
          </p:nvSpPr>
          <p:spPr>
            <a:xfrm>
              <a:off x="5118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8" name="Прямая соединительная линия 67"/>
            <p:cNvSpPr/>
            <p:nvPr/>
          </p:nvSpPr>
          <p:spPr>
            <a:xfrm>
              <a:off x="5370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89" name="Прямая соединительная линия 68"/>
            <p:cNvSpPr/>
            <p:nvPr/>
          </p:nvSpPr>
          <p:spPr>
            <a:xfrm>
              <a:off x="5622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90" name="Прямая соединительная линия 69"/>
            <p:cNvSpPr/>
            <p:nvPr/>
          </p:nvSpPr>
          <p:spPr>
            <a:xfrm>
              <a:off x="5874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91" name="Прямая соединительная линия 70"/>
            <p:cNvSpPr/>
            <p:nvPr/>
          </p:nvSpPr>
          <p:spPr>
            <a:xfrm>
              <a:off x="6126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92" name="Прямая соединительная линия 71"/>
            <p:cNvSpPr/>
            <p:nvPr/>
          </p:nvSpPr>
          <p:spPr>
            <a:xfrm>
              <a:off x="6378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93" name="Прямая соединительная линия 72"/>
            <p:cNvSpPr/>
            <p:nvPr/>
          </p:nvSpPr>
          <p:spPr>
            <a:xfrm>
              <a:off x="6630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94" name="Прямая соединительная линия 73"/>
            <p:cNvSpPr/>
            <p:nvPr/>
          </p:nvSpPr>
          <p:spPr>
            <a:xfrm>
              <a:off x="6882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95" name="Прямая соединительная линия 74"/>
            <p:cNvSpPr/>
            <p:nvPr/>
          </p:nvSpPr>
          <p:spPr>
            <a:xfrm>
              <a:off x="7134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596" name="Прямая соединительная линия 75"/>
            <p:cNvSpPr/>
            <p:nvPr/>
          </p:nvSpPr>
          <p:spPr>
            <a:xfrm>
              <a:off x="7314840" y="222264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grpSp>
      <p:grpSp>
        <p:nvGrpSpPr>
          <p:cNvPr id="597" name="Группа 6"/>
          <p:cNvGrpSpPr/>
          <p:nvPr/>
        </p:nvGrpSpPr>
        <p:grpSpPr>
          <a:xfrm>
            <a:off x="3639240" y="4609800"/>
            <a:ext cx="3866400" cy="197640"/>
            <a:chOff x="3639240" y="4609800"/>
            <a:chExt cx="3866400" cy="197640"/>
          </a:xfrm>
        </p:grpSpPr>
        <p:sp>
          <p:nvSpPr>
            <p:cNvPr id="598" name="Прямоугольник 31"/>
            <p:cNvSpPr/>
            <p:nvPr/>
          </p:nvSpPr>
          <p:spPr>
            <a:xfrm>
              <a:off x="3639240" y="4665600"/>
              <a:ext cx="3861000" cy="75600"/>
            </a:xfrm>
            <a:prstGeom prst="rect">
              <a:avLst/>
            </a:prstGeom>
            <a:solidFill>
              <a:srgbClr val="c16f71"/>
            </a:solidFill>
            <a:ln>
              <a:solidFill>
                <a:srgbClr val="c16f71"/>
              </a:solidFill>
            </a:ln>
          </p:spPr>
          <p:style>
            <a:lnRef idx="2">
              <a:schemeClr val="accent1">
                <a:shade val="50000"/>
              </a:schemeClr>
            </a:lnRef>
            <a:fillRef idx="1">
              <a:schemeClr val="accent1"/>
            </a:fillRef>
            <a:effectRef idx="0">
              <a:schemeClr val="accent1"/>
            </a:effectRef>
            <a:fontRef idx="minor"/>
          </p:style>
          <p:txBody>
            <a:bodyPr lIns="90000" rIns="90000" tIns="32040" bIns="32040" anchor="t">
              <a:noAutofit/>
            </a:bodyPr>
            <a:p>
              <a:endParaRPr b="0" lang="en-US" sz="1800" spc="-1" strike="noStrike">
                <a:solidFill>
                  <a:srgbClr val="ffffff"/>
                </a:solidFill>
                <a:latin typeface="Arial"/>
                <a:ea typeface="DejaVu Sans"/>
              </a:endParaRPr>
            </a:p>
          </p:txBody>
        </p:sp>
        <p:sp>
          <p:nvSpPr>
            <p:cNvPr id="599" name="Прямая соединительная линия 76"/>
            <p:cNvSpPr/>
            <p:nvPr/>
          </p:nvSpPr>
          <p:spPr>
            <a:xfrm>
              <a:off x="364212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0" name="Прямая соединительная линия 77"/>
            <p:cNvSpPr/>
            <p:nvPr/>
          </p:nvSpPr>
          <p:spPr>
            <a:xfrm>
              <a:off x="7505280" y="46098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1" name="Прямая соединительная линия 78"/>
            <p:cNvSpPr/>
            <p:nvPr/>
          </p:nvSpPr>
          <p:spPr>
            <a:xfrm>
              <a:off x="4110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2" name="Прямая соединительная линия 79"/>
            <p:cNvSpPr/>
            <p:nvPr/>
          </p:nvSpPr>
          <p:spPr>
            <a:xfrm>
              <a:off x="3858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3" name="Прямая соединительная линия 82"/>
            <p:cNvSpPr/>
            <p:nvPr/>
          </p:nvSpPr>
          <p:spPr>
            <a:xfrm>
              <a:off x="4362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4" name="Прямая соединительная линия 83"/>
            <p:cNvSpPr/>
            <p:nvPr/>
          </p:nvSpPr>
          <p:spPr>
            <a:xfrm>
              <a:off x="4614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5" name="Прямая соединительная линия 84"/>
            <p:cNvSpPr/>
            <p:nvPr/>
          </p:nvSpPr>
          <p:spPr>
            <a:xfrm>
              <a:off x="4866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6" name="Прямая соединительная линия 86"/>
            <p:cNvSpPr/>
            <p:nvPr/>
          </p:nvSpPr>
          <p:spPr>
            <a:xfrm>
              <a:off x="5118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7" name="Прямая соединительная линия 87"/>
            <p:cNvSpPr/>
            <p:nvPr/>
          </p:nvSpPr>
          <p:spPr>
            <a:xfrm>
              <a:off x="5370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8" name="Прямая соединительная линия 88"/>
            <p:cNvSpPr/>
            <p:nvPr/>
          </p:nvSpPr>
          <p:spPr>
            <a:xfrm>
              <a:off x="5622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09" name="Прямая соединительная линия 91"/>
            <p:cNvSpPr/>
            <p:nvPr/>
          </p:nvSpPr>
          <p:spPr>
            <a:xfrm>
              <a:off x="5874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10" name="Прямая соединительная линия 92"/>
            <p:cNvSpPr/>
            <p:nvPr/>
          </p:nvSpPr>
          <p:spPr>
            <a:xfrm>
              <a:off x="6126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11" name="Прямая соединительная линия 93"/>
            <p:cNvSpPr/>
            <p:nvPr/>
          </p:nvSpPr>
          <p:spPr>
            <a:xfrm>
              <a:off x="6378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12" name="Прямая соединительная линия 94"/>
            <p:cNvSpPr/>
            <p:nvPr/>
          </p:nvSpPr>
          <p:spPr>
            <a:xfrm>
              <a:off x="6630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13" name="Прямая соединительная линия 95"/>
            <p:cNvSpPr/>
            <p:nvPr/>
          </p:nvSpPr>
          <p:spPr>
            <a:xfrm>
              <a:off x="6882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14" name="Прямая соединительная линия 96"/>
            <p:cNvSpPr/>
            <p:nvPr/>
          </p:nvSpPr>
          <p:spPr>
            <a:xfrm>
              <a:off x="7134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sp>
          <p:nvSpPr>
            <p:cNvPr id="615" name="Прямая соединительная линия 97"/>
            <p:cNvSpPr/>
            <p:nvPr/>
          </p:nvSpPr>
          <p:spPr>
            <a:xfrm>
              <a:off x="7314480" y="4615200"/>
              <a:ext cx="360" cy="192240"/>
            </a:xfrm>
            <a:prstGeom prst="line">
              <a:avLst/>
            </a:prstGeom>
            <a:ln>
              <a:solidFill>
                <a:srgbClr val="000000"/>
              </a:solidFill>
            </a:ln>
          </p:spPr>
          <p:style>
            <a:lnRef idx="3">
              <a:schemeClr val="dk1"/>
            </a:lnRef>
            <a:fillRef idx="0">
              <a:schemeClr val="dk1"/>
            </a:fillRef>
            <a:effectRef idx="2">
              <a:schemeClr val="dk1"/>
            </a:effectRef>
            <a:fontRef idx="minor"/>
          </p:style>
          <p:txBody>
            <a:bodyPr lIns="90000" rIns="90000" tIns="45000" bIns="45000" anchor="t" anchorCtr="1">
              <a:noAutofit/>
            </a:bodyPr>
            <a:p>
              <a:endParaRPr b="0" lang="en-US" sz="1800" spc="-1" strike="noStrike">
                <a:solidFill>
                  <a:srgbClr val="000000"/>
                </a:solidFill>
                <a:latin typeface="Arial"/>
                <a:ea typeface="DejaVu Sans"/>
              </a:endParaRPr>
            </a:p>
          </p:txBody>
        </p:sp>
      </p:grpSp>
      <p:sp>
        <p:nvSpPr>
          <p:cNvPr id="616" name="TextBox 40"/>
          <p:cNvSpPr/>
          <p:nvPr/>
        </p:nvSpPr>
        <p:spPr>
          <a:xfrm>
            <a:off x="5231160" y="1373400"/>
            <a:ext cx="1626120" cy="4554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0" lang="en-US" sz="2400" spc="-1" strike="noStrike">
                <a:solidFill>
                  <a:srgbClr val="000000"/>
                </a:solidFill>
                <a:latin typeface="Calibri"/>
                <a:ea typeface="DejaVu Sans"/>
              </a:rPr>
              <a:t>Field cage</a:t>
            </a:r>
            <a:endParaRPr b="0" lang="en-US" sz="2400" spc="-1" strike="noStrike">
              <a:solidFill>
                <a:srgbClr val="000000"/>
              </a:solidFill>
              <a:latin typeface="Arial"/>
            </a:endParaRPr>
          </a:p>
        </p:txBody>
      </p:sp>
      <p:sp>
        <p:nvSpPr>
          <p:cNvPr id="617" name="Прямая со стрелкой 39"/>
          <p:cNvSpPr/>
          <p:nvPr/>
        </p:nvSpPr>
        <p:spPr>
          <a:xfrm>
            <a:off x="3268800" y="2040840"/>
            <a:ext cx="247320" cy="324360"/>
          </a:xfrm>
          <a:custGeom>
            <a:avLst/>
            <a:gdLst>
              <a:gd name="textAreaLeft" fmla="*/ 0 w 247320"/>
              <a:gd name="textAreaRight" fmla="*/ 248760 w 247320"/>
              <a:gd name="textAreaTop" fmla="*/ 0 h 324360"/>
              <a:gd name="textAreaBottom" fmla="*/ 325800 h 324360"/>
            </a:gdLst>
            <a:ahLst/>
            <a:rect l="textAreaLeft" t="textAreaTop" r="textAreaRight" b="textAreaBottom"/>
            <a:pathLst>
              <a:path w="21600" h="21600">
                <a:moveTo>
                  <a:pt x="0" y="0"/>
                </a:moveTo>
                <a:lnTo>
                  <a:pt x="21600" y="21600"/>
                </a:lnTo>
              </a:path>
            </a:pathLst>
          </a:custGeom>
          <a:noFill/>
          <a:ln>
            <a:solidFill>
              <a:srgbClr val="000000"/>
            </a:solidFill>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
        <p:nvSpPr>
          <p:cNvPr id="618" name="Прямая со стрелкой 40"/>
          <p:cNvSpPr/>
          <p:nvPr/>
        </p:nvSpPr>
        <p:spPr>
          <a:xfrm rot="3660000">
            <a:off x="5336280" y="1850400"/>
            <a:ext cx="247320" cy="324360"/>
          </a:xfrm>
          <a:custGeom>
            <a:avLst/>
            <a:gdLst>
              <a:gd name="textAreaLeft" fmla="*/ 0 w 247320"/>
              <a:gd name="textAreaRight" fmla="*/ 248760 w 247320"/>
              <a:gd name="textAreaTop" fmla="*/ 0 h 324360"/>
              <a:gd name="textAreaBottom" fmla="*/ 325800 h 324360"/>
            </a:gdLst>
            <a:ahLst/>
            <a:rect l="textAreaLeft" t="textAreaTop" r="textAreaRight" b="textAreaBottom"/>
            <a:pathLst>
              <a:path w="21600" h="21600">
                <a:moveTo>
                  <a:pt x="0" y="0"/>
                </a:moveTo>
                <a:lnTo>
                  <a:pt x="21600" y="21600"/>
                </a:lnTo>
              </a:path>
            </a:pathLst>
          </a:custGeom>
          <a:noFill/>
          <a:ln>
            <a:solidFill>
              <a:srgbClr val="000000"/>
            </a:solidFill>
            <a:tailEnd len="med" type="triangle" w="med"/>
          </a:ln>
          <a:effectLst>
            <a:outerShdw blurRad="39960" dir="5400000" dist="20160" rotWithShape="0">
              <a:srgbClr val="000000">
                <a:alpha val="38000"/>
              </a:srgbClr>
            </a:outerShdw>
          </a:effectLst>
        </p:spPr>
        <p:style>
          <a:lnRef idx="2">
            <a:schemeClr val="dk1"/>
          </a:lnRef>
          <a:fillRef idx="0">
            <a:schemeClr val="dk1"/>
          </a:fillRef>
          <a:effectRef idx="1">
            <a:schemeClr val="dk1"/>
          </a:effectRef>
          <a:fontRef idx="minor"/>
        </p:style>
        <p:txBody>
          <a:bodyPr lIns="90000" rIns="90000" tIns="45000" bIns="45000" anchor="t">
            <a:noAutofit/>
          </a:bodyPr>
          <a:p>
            <a:endParaRPr b="0" lang="en-US"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576"/>
                                        </p:tgtEl>
                                        <p:attrNameLst>
                                          <p:attrName>style.visibility</p:attrName>
                                        </p:attrNameLst>
                                      </p:cBhvr>
                                      <p:to>
                                        <p:strVal val="visible"/>
                                      </p:to>
                                    </p:set>
                                  </p:childTnLst>
                                </p:cTn>
                              </p:par>
                              <p:par>
                                <p:cTn id="7" nodeType="withEffect" fill="hold" presetClass="entr" presetID="1">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9" name="Рисунок 2" descr=""/>
          <p:cNvPicPr/>
          <p:nvPr/>
        </p:nvPicPr>
        <p:blipFill>
          <a:blip r:embed="rId1"/>
          <a:stretch/>
        </p:blipFill>
        <p:spPr>
          <a:xfrm>
            <a:off x="6324480" y="421920"/>
            <a:ext cx="5483880" cy="3723120"/>
          </a:xfrm>
          <a:prstGeom prst="rect">
            <a:avLst/>
          </a:prstGeom>
          <a:ln w="0">
            <a:noFill/>
          </a:ln>
        </p:spPr>
      </p:pic>
      <p:sp>
        <p:nvSpPr>
          <p:cNvPr id="620" name="TextBox 5"/>
          <p:cNvSpPr/>
          <p:nvPr/>
        </p:nvSpPr>
        <p:spPr>
          <a:xfrm>
            <a:off x="380880" y="0"/>
            <a:ext cx="11427480" cy="577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en-US" sz="3200" spc="-1" strike="noStrike">
                <a:solidFill>
                  <a:srgbClr val="333f4f"/>
                </a:solidFill>
                <a:latin typeface="Calibri"/>
                <a:ea typeface="DejaVu Sans"/>
              </a:rPr>
              <a:t>Effective gain of GEM</a:t>
            </a:r>
            <a:endParaRPr b="0" lang="en-US" sz="3200" spc="-1" strike="noStrike">
              <a:solidFill>
                <a:srgbClr val="000000"/>
              </a:solidFill>
              <a:latin typeface="Arial"/>
            </a:endParaRPr>
          </a:p>
        </p:txBody>
      </p:sp>
      <p:sp>
        <p:nvSpPr>
          <p:cNvPr id="621" name="Прямая соединительная линия 13"/>
          <p:cNvSpPr/>
          <p:nvPr/>
        </p:nvSpPr>
        <p:spPr>
          <a:xfrm>
            <a:off x="380880" y="640080"/>
            <a:ext cx="11430000" cy="360"/>
          </a:xfrm>
          <a:prstGeom prst="line">
            <a:avLst/>
          </a:prstGeom>
          <a:ln>
            <a:solidFill>
              <a:srgbClr val="2e75b6"/>
            </a:solidFill>
          </a:ln>
        </p:spPr>
        <p:style>
          <a:lnRef idx="3">
            <a:schemeClr val="accent1"/>
          </a:lnRef>
          <a:fillRef idx="0">
            <a:schemeClr val="accent1"/>
          </a:fillRef>
          <a:effectRef idx="2">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22" name="Прямоугольник 12"/>
          <p:cNvSpPr/>
          <p:nvPr/>
        </p:nvSpPr>
        <p:spPr>
          <a:xfrm>
            <a:off x="6248520" y="4238640"/>
            <a:ext cx="5483880" cy="118692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400" spc="-1" strike="noStrike">
                <a:solidFill>
                  <a:srgbClr val="000000"/>
                </a:solidFill>
                <a:latin typeface="Calibri"/>
                <a:ea typeface="DejaVu Sans"/>
              </a:rPr>
              <a:t>GEM effective gain as a function of the voltage in isobutane at pressures varying from 40 to 70 torr in the low-pressure TPC.</a:t>
            </a:r>
            <a:endParaRPr b="0" lang="en-US" sz="2400" spc="-1" strike="noStrike">
              <a:solidFill>
                <a:srgbClr val="000000"/>
              </a:solidFill>
              <a:latin typeface="Arial"/>
            </a:endParaRPr>
          </a:p>
        </p:txBody>
      </p:sp>
      <p:sp>
        <p:nvSpPr>
          <p:cNvPr id="623" name="Прямоугольник 14"/>
          <p:cNvSpPr/>
          <p:nvPr/>
        </p:nvSpPr>
        <p:spPr>
          <a:xfrm>
            <a:off x="0" y="6583680"/>
            <a:ext cx="12189600" cy="271800"/>
          </a:xfrm>
          <a:prstGeom prst="rect">
            <a:avLst/>
          </a:prstGeom>
          <a:solidFill>
            <a:schemeClr val="accent3">
              <a:alpha val="50000"/>
            </a:schemeClr>
          </a:solidFill>
          <a:ln w="0">
            <a:noFill/>
          </a:ln>
        </p:spPr>
        <p:style>
          <a:lnRef idx="0"/>
          <a:fillRef idx="0"/>
          <a:effectRef idx="0"/>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24" name="Номер слайда 10"/>
          <p:cNvSpPr/>
          <p:nvPr/>
        </p:nvSpPr>
        <p:spPr>
          <a:xfrm>
            <a:off x="8610480" y="6492960"/>
            <a:ext cx="2740680" cy="362520"/>
          </a:xfrm>
          <a:prstGeom prst="rect">
            <a:avLst/>
          </a:prstGeom>
          <a:noFill/>
          <a:ln w="0">
            <a:noFill/>
          </a:ln>
        </p:spPr>
        <p:style>
          <a:lnRef idx="0"/>
          <a:fillRef idx="0"/>
          <a:effectRef idx="0"/>
          <a:fontRef idx="minor"/>
        </p:style>
        <p:txBody>
          <a:bodyPr lIns="90000" rIns="90000" tIns="45000" bIns="45000" anchor="ctr">
            <a:noAutofit/>
          </a:bodyPr>
          <a:p>
            <a:pPr algn="r" defTabSz="914400">
              <a:lnSpc>
                <a:spcPct val="100000"/>
              </a:lnSpc>
            </a:pPr>
            <a:fld id="{8BB31D07-3772-4128-8FAE-389DF79A6F96}" type="slidenum">
              <a:rPr b="1" lang="ru-RU" sz="1200" spc="-1" strike="noStrike">
                <a:solidFill>
                  <a:srgbClr val="8b8b8b"/>
                </a:solidFill>
                <a:latin typeface="Calibri"/>
                <a:ea typeface="DejaVu Sans"/>
              </a:rPr>
              <a:t>&lt;number&gt;</a:t>
            </a:fld>
            <a:endParaRPr b="0" lang="en-US" sz="1200" spc="-1" strike="noStrike">
              <a:solidFill>
                <a:srgbClr val="000000"/>
              </a:solidFill>
              <a:latin typeface="Arial"/>
            </a:endParaRPr>
          </a:p>
        </p:txBody>
      </p:sp>
      <p:pic>
        <p:nvPicPr>
          <p:cNvPr id="625" name="Рисунок 3" descr=""/>
          <p:cNvPicPr/>
          <p:nvPr/>
        </p:nvPicPr>
        <p:blipFill>
          <a:blip r:embed="rId2"/>
          <a:stretch/>
        </p:blipFill>
        <p:spPr>
          <a:xfrm>
            <a:off x="3366000" y="4174560"/>
            <a:ext cx="2557800" cy="2361240"/>
          </a:xfrm>
          <a:prstGeom prst="rect">
            <a:avLst/>
          </a:prstGeom>
          <a:ln w="0">
            <a:noFill/>
          </a:ln>
        </p:spPr>
      </p:pic>
      <p:sp>
        <p:nvSpPr>
          <p:cNvPr id="626" name="Прямоугольник 17"/>
          <p:cNvSpPr/>
          <p:nvPr/>
        </p:nvSpPr>
        <p:spPr>
          <a:xfrm>
            <a:off x="380880" y="4573080"/>
            <a:ext cx="2767680" cy="82116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00000"/>
              </a:lnSpc>
            </a:pPr>
            <a:r>
              <a:rPr b="0" lang="en-US" sz="2400" spc="-1" strike="noStrike">
                <a:solidFill>
                  <a:srgbClr val="000000"/>
                </a:solidFill>
                <a:latin typeface="Calibri"/>
                <a:ea typeface="DejaVu Sans"/>
              </a:rPr>
              <a:t>Electric field inside the holes.</a:t>
            </a:r>
            <a:endParaRPr b="0" lang="en-US" sz="2400" spc="-1" strike="noStrike">
              <a:solidFill>
                <a:srgbClr val="000000"/>
              </a:solidFill>
              <a:latin typeface="Arial"/>
            </a:endParaRPr>
          </a:p>
        </p:txBody>
      </p:sp>
      <p:pic>
        <p:nvPicPr>
          <p:cNvPr id="627" name="Рисунок 6" descr=""/>
          <p:cNvPicPr/>
          <p:nvPr/>
        </p:nvPicPr>
        <p:blipFill>
          <a:blip r:embed="rId3"/>
          <a:srcRect l="500" t="715" r="801" b="991"/>
          <a:stretch/>
        </p:blipFill>
        <p:spPr>
          <a:xfrm>
            <a:off x="380880" y="755280"/>
            <a:ext cx="4386600" cy="3291480"/>
          </a:xfrm>
          <a:prstGeom prst="rect">
            <a:avLst/>
          </a:prstGeom>
          <a:ln w="0">
            <a:noFill/>
          </a:ln>
        </p:spPr>
      </p:pic>
      <p:sp>
        <p:nvSpPr>
          <p:cNvPr id="628" name="Прямая соединительная линия 4"/>
          <p:cNvSpPr/>
          <p:nvPr/>
        </p:nvSpPr>
        <p:spPr>
          <a:xfrm>
            <a:off x="3057480" y="5119200"/>
            <a:ext cx="308520" cy="360"/>
          </a:xfrm>
          <a:prstGeom prst="line">
            <a:avLst/>
          </a:prstGeom>
          <a:ln w="22225">
            <a:solidFill>
              <a:srgbClr val="ff0000"/>
            </a:solidFill>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29" name="Прямая соединительная линия 18"/>
          <p:cNvSpPr/>
          <p:nvPr/>
        </p:nvSpPr>
        <p:spPr>
          <a:xfrm>
            <a:off x="3057480" y="5505480"/>
            <a:ext cx="308520" cy="360"/>
          </a:xfrm>
          <a:prstGeom prst="line">
            <a:avLst/>
          </a:prstGeom>
          <a:ln w="22225">
            <a:solidFill>
              <a:srgbClr val="ff0000"/>
            </a:solidFill>
          </a:ln>
        </p:spPr>
        <p:style>
          <a:lnRef idx="1">
            <a:schemeClr val="accent1"/>
          </a:lnRef>
          <a:fillRef idx="0">
            <a:schemeClr val="accent1"/>
          </a:fillRef>
          <a:effectRef idx="0">
            <a:schemeClr val="accent1"/>
          </a:effectRef>
          <a:fontRef idx="minor"/>
        </p:style>
        <p:txBody>
          <a:bodyPr lIns="90000" rIns="90000" tIns="-44640" bIns="-44640" anchor="t" anchorCtr="1">
            <a:noAutofit/>
          </a:bodyPr>
          <a:p>
            <a:endParaRPr b="0" lang="en-US" sz="1800" spc="-1" strike="noStrike">
              <a:solidFill>
                <a:srgbClr val="000000"/>
              </a:solidFill>
              <a:latin typeface="Arial"/>
              <a:ea typeface="DejaVu Sans"/>
            </a:endParaRPr>
          </a:p>
        </p:txBody>
      </p:sp>
      <p:sp>
        <p:nvSpPr>
          <p:cNvPr id="630" name="Прямая со стрелкой 8"/>
          <p:cNvSpPr/>
          <p:nvPr/>
        </p:nvSpPr>
        <p:spPr>
          <a:xfrm>
            <a:off x="3057480" y="4742280"/>
            <a:ext cx="360" cy="374760"/>
          </a:xfrm>
          <a:custGeom>
            <a:avLst/>
            <a:gdLst>
              <a:gd name="textAreaLeft" fmla="*/ 0 w 360"/>
              <a:gd name="textAreaRight" fmla="*/ 5760 w 360"/>
              <a:gd name="textAreaTop" fmla="*/ 0 h 374760"/>
              <a:gd name="textAreaBottom" fmla="*/ 376200 h 374760"/>
            </a:gdLst>
            <a:ahLst/>
            <a:rect l="textAreaLeft" t="textAreaTop" r="textAreaRight" b="textAreaBottom"/>
            <a:pathLst>
              <a:path w="21600" h="21600">
                <a:moveTo>
                  <a:pt x="0" y="0"/>
                </a:moveTo>
                <a:lnTo>
                  <a:pt x="21600" y="21600"/>
                </a:lnTo>
              </a:path>
            </a:pathLst>
          </a:custGeom>
          <a:noFill/>
          <a:ln w="19050">
            <a:solidFill>
              <a:srgbClr val="ff0000"/>
            </a:solidFill>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31" name="Прямая со стрелкой 19"/>
          <p:cNvSpPr/>
          <p:nvPr/>
        </p:nvSpPr>
        <p:spPr>
          <a:xfrm rot="10800000">
            <a:off x="3057120" y="5508000"/>
            <a:ext cx="360" cy="374760"/>
          </a:xfrm>
          <a:custGeom>
            <a:avLst/>
            <a:gdLst>
              <a:gd name="textAreaLeft" fmla="*/ 0 w 360"/>
              <a:gd name="textAreaRight" fmla="*/ 5760 w 360"/>
              <a:gd name="textAreaTop" fmla="*/ 0 h 374760"/>
              <a:gd name="textAreaBottom" fmla="*/ 376200 h 374760"/>
            </a:gdLst>
            <a:ahLst/>
            <a:rect l="textAreaLeft" t="textAreaTop" r="textAreaRight" b="textAreaBottom"/>
            <a:pathLst>
              <a:path w="21600" h="21600">
                <a:moveTo>
                  <a:pt x="0" y="0"/>
                </a:moveTo>
                <a:lnTo>
                  <a:pt x="21600" y="21600"/>
                </a:lnTo>
              </a:path>
            </a:pathLst>
          </a:custGeom>
          <a:noFill/>
          <a:ln w="19050">
            <a:solidFill>
              <a:srgbClr val="ff0000"/>
            </a:solidFill>
            <a:tailEnd len="med" type="triangle" w="med"/>
          </a:ln>
        </p:spPr>
        <p:style>
          <a:lnRef idx="1">
            <a:schemeClr val="accent1"/>
          </a:lnRef>
          <a:fillRef idx="0">
            <a:schemeClr val="accent1"/>
          </a:fillRef>
          <a:effectRef idx="0">
            <a:schemeClr val="accent1"/>
          </a:effectRef>
          <a:fontRef idx="minor"/>
        </p:style>
        <p:txBody>
          <a:bodyPr lIns="90000" rIns="90000" tIns="45000" bIns="45000" anchor="t">
            <a:noAutofit/>
          </a:bodyPr>
          <a:p>
            <a:pPr defTabSz="914400">
              <a:lnSpc>
                <a:spcPct val="100000"/>
              </a:lnSpc>
            </a:pPr>
            <a:endParaRPr b="0" lang="en-US" sz="1800" spc="-1" strike="noStrike">
              <a:solidFill>
                <a:srgbClr val="000000"/>
              </a:solidFill>
              <a:latin typeface="Arial"/>
              <a:ea typeface="DejaVu Sans"/>
            </a:endParaRPr>
          </a:p>
        </p:txBody>
      </p:sp>
      <p:sp>
        <p:nvSpPr>
          <p:cNvPr id="632" name="TextBox 9"/>
          <p:cNvSpPr/>
          <p:nvPr/>
        </p:nvSpPr>
        <p:spPr>
          <a:xfrm>
            <a:off x="2509920" y="5085720"/>
            <a:ext cx="770040" cy="363960"/>
          </a:xfrm>
          <a:prstGeom prst="rect">
            <a:avLst/>
          </a:prstGeom>
          <a:noFill/>
          <a:ln w="0">
            <a:noFill/>
          </a:ln>
        </p:spPr>
        <p:style>
          <a:lnRef idx="0"/>
          <a:fillRef idx="0"/>
          <a:effectRef idx="0"/>
          <a:fontRef idx="minor"/>
        </p:style>
        <p:txBody>
          <a:bodyPr wrap="none" lIns="90000" rIns="90000" tIns="45000" bIns="45000" anchor="t">
            <a:spAutoFit/>
          </a:bodyPr>
          <a:p>
            <a:pPr defTabSz="914400">
              <a:lnSpc>
                <a:spcPct val="100000"/>
              </a:lnSpc>
            </a:pPr>
            <a:r>
              <a:rPr b="0" lang="ru-RU" sz="1800" spc="-1" strike="noStrike">
                <a:solidFill>
                  <a:srgbClr val="ff0000"/>
                </a:solidFill>
                <a:latin typeface="Calibri"/>
                <a:ea typeface="DejaVu Sans"/>
              </a:rPr>
              <a:t>50 µ</a:t>
            </a:r>
            <a:r>
              <a:rPr b="0" lang="en-US" sz="1800" spc="-1" strike="noStrike">
                <a:solidFill>
                  <a:srgbClr val="ff0000"/>
                </a:solidFill>
                <a:latin typeface="Calibri"/>
                <a:ea typeface="DejaVu Sans"/>
              </a:rPr>
              <a:t>m</a:t>
            </a:r>
            <a:endParaRPr b="0" lang="en-US"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1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3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0.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4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50.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9.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1385</TotalTime>
  <Application>LibreOffice/24.2.7.2$Linux_X86_64 LibreOffice_project/420$Build-2</Application>
  <AppVersion>15.0000</AppVersion>
  <Words>1509</Words>
  <Paragraphs>253</Paragraphs>
  <Company>BINP</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2022-02-21T05:06:00Z</dcterms:created>
  <dc:creator>BINP User</dc:creator>
  <dc:description/>
  <dc:language>en-US</dc:language>
  <cp:lastModifiedBy/>
  <cp:lastPrinted>2025-02-25T17:01:19Z</cp:lastPrinted>
  <dcterms:modified xsi:type="dcterms:W3CDTF">2025-02-25T18:04:51Z</dcterms:modified>
  <cp:revision>235</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855CBD8A5EB9406AB42C3EEF0651EB98_12</vt:lpwstr>
  </property>
  <property fmtid="{D5CDD505-2E9C-101B-9397-08002B2CF9AE}" pid="3" name="KSOProductBuildVer">
    <vt:lpwstr>1049-12.2.0.19826</vt:lpwstr>
  </property>
  <property fmtid="{D5CDD505-2E9C-101B-9397-08002B2CF9AE}" pid="4" name="Notes">
    <vt:i4>4</vt:i4>
  </property>
  <property fmtid="{D5CDD505-2E9C-101B-9397-08002B2CF9AE}" pid="5" name="PresentationFormat">
    <vt:lpwstr>Широкоэкранный</vt:lpwstr>
  </property>
  <property fmtid="{D5CDD505-2E9C-101B-9397-08002B2CF9AE}" pid="6" name="Slides">
    <vt:i4>28</vt:i4>
  </property>
</Properties>
</file>