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67" r:id="rId4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80" y="1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7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7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1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29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3524-B5B9-4101-851A-FA2D59C989B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0617-84E4-4662-910D-DFA6BCC77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62838" cy="4896544"/>
          </a:xfrm>
        </p:spPr>
        <p:txBody>
          <a:bodyPr>
            <a:normAutofit/>
          </a:bodyPr>
          <a:lstStyle/>
          <a:p>
            <a:endParaRPr lang="it-IT" sz="4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BADGE @LNL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err="1">
                <a:solidFill>
                  <a:schemeClr val="tx1"/>
                </a:solidFill>
              </a:rPr>
              <a:t>Please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wear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your</a:t>
            </a:r>
            <a:r>
              <a:rPr lang="it-IT" b="1" dirty="0">
                <a:solidFill>
                  <a:schemeClr val="tx1"/>
                </a:solidFill>
              </a:rPr>
              <a:t> badge to </a:t>
            </a:r>
            <a:r>
              <a:rPr lang="it-IT" b="1" dirty="0" err="1">
                <a:solidFill>
                  <a:schemeClr val="tx1"/>
                </a:solidFill>
              </a:rPr>
              <a:t>enter</a:t>
            </a:r>
            <a:r>
              <a:rPr lang="it-IT" b="1" dirty="0">
                <a:solidFill>
                  <a:schemeClr val="tx1"/>
                </a:solidFill>
              </a:rPr>
              <a:t> the Labs </a:t>
            </a:r>
          </a:p>
          <a:p>
            <a:r>
              <a:rPr lang="it-IT" b="1" dirty="0">
                <a:solidFill>
                  <a:schemeClr val="tx1"/>
                </a:solidFill>
              </a:rPr>
              <a:t>and </a:t>
            </a:r>
            <a:r>
              <a:rPr lang="it-IT" b="1" dirty="0" err="1">
                <a:solidFill>
                  <a:schemeClr val="tx1"/>
                </a:solidFill>
              </a:rPr>
              <a:t>at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all</a:t>
            </a:r>
            <a:r>
              <a:rPr lang="it-IT" b="1" dirty="0">
                <a:solidFill>
                  <a:schemeClr val="tx1"/>
                </a:solidFill>
              </a:rPr>
              <a:t> times during the Workshop.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243463" y="1412776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07504" y="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International Workshop on future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research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program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With the high power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cyclotron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 of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spes-lnl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12-13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may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,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25F6A7-6DA5-78BC-8F22-133AF07B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t="38838"/>
          <a:stretch/>
        </p:blipFill>
        <p:spPr>
          <a:xfrm>
            <a:off x="0" y="0"/>
            <a:ext cx="9144000" cy="68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353543"/>
            <a:ext cx="7862838" cy="5171801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Wi-Fi @LNL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err="1">
                <a:solidFill>
                  <a:schemeClr val="tx1"/>
                </a:solidFill>
              </a:rPr>
              <a:t>Please</a:t>
            </a:r>
            <a:r>
              <a:rPr lang="it-IT" b="1" dirty="0">
                <a:solidFill>
                  <a:schemeClr val="tx1"/>
                </a:solidFill>
              </a:rPr>
              <a:t>, use </a:t>
            </a:r>
            <a:r>
              <a:rPr lang="it-IT" b="1" dirty="0" err="1">
                <a:solidFill>
                  <a:schemeClr val="tx1"/>
                </a:solidFill>
              </a:rPr>
              <a:t>your</a:t>
            </a:r>
            <a:r>
              <a:rPr lang="it-IT" b="1" dirty="0">
                <a:solidFill>
                  <a:schemeClr val="tx1"/>
                </a:solidFill>
              </a:rPr>
              <a:t> EDUROAM account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395536" y="1268760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83568" y="260648"/>
            <a:ext cx="771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International Workshop on future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research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program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With the high power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cyclotron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 of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spes-lnl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12-13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may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,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E3F0A4-B086-9A9B-8204-BB0ED352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t="38838"/>
          <a:stretch/>
        </p:blipFill>
        <p:spPr>
          <a:xfrm>
            <a:off x="0" y="0"/>
            <a:ext cx="9144000" cy="68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928992" cy="4163689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WORKSHOP DINNER</a:t>
            </a:r>
          </a:p>
          <a:p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Monday, 12th May 7:30 p.m.</a:t>
            </a:r>
          </a:p>
          <a:p>
            <a:r>
              <a:rPr lang="it-IT" sz="3800" b="1" dirty="0" err="1">
                <a:solidFill>
                  <a:schemeClr val="tx1"/>
                </a:solidFill>
              </a:rPr>
              <a:t>Restaurant</a:t>
            </a:r>
            <a:r>
              <a:rPr lang="it-IT" sz="3800" b="1" dirty="0">
                <a:solidFill>
                  <a:schemeClr val="tx1"/>
                </a:solidFill>
              </a:rPr>
              <a:t> </a:t>
            </a:r>
            <a:r>
              <a:rPr lang="it-IT" sz="3800" b="1" dirty="0" err="1">
                <a:solidFill>
                  <a:schemeClr val="tx1"/>
                </a:solidFill>
              </a:rPr>
              <a:t>Caffé</a:t>
            </a:r>
            <a:r>
              <a:rPr lang="it-IT" sz="3800" b="1" dirty="0">
                <a:solidFill>
                  <a:schemeClr val="tx1"/>
                </a:solidFill>
              </a:rPr>
              <a:t> Pedrocchi</a:t>
            </a:r>
          </a:p>
          <a:p>
            <a:r>
              <a:rPr lang="it-IT" sz="3800" b="1" dirty="0">
                <a:solidFill>
                  <a:schemeClr val="tx1"/>
                </a:solidFill>
              </a:rPr>
              <a:t>Transfer from LNL </a:t>
            </a:r>
            <a:r>
              <a:rPr lang="it-IT" sz="3800" b="1" dirty="0" err="1">
                <a:solidFill>
                  <a:schemeClr val="tx1"/>
                </a:solidFill>
              </a:rPr>
              <a:t>at</a:t>
            </a:r>
            <a:r>
              <a:rPr lang="it-IT" sz="3800" b="1" dirty="0">
                <a:solidFill>
                  <a:schemeClr val="tx1"/>
                </a:solidFill>
              </a:rPr>
              <a:t> 7:00 </a:t>
            </a:r>
            <a:r>
              <a:rPr lang="it-IT" sz="3800" b="1" dirty="0" err="1">
                <a:solidFill>
                  <a:schemeClr val="tx1"/>
                </a:solidFill>
              </a:rPr>
              <a:t>p.m</a:t>
            </a:r>
            <a:endParaRPr lang="it-IT" sz="3800" b="1" dirty="0">
              <a:solidFill>
                <a:schemeClr val="tx1"/>
              </a:solidFill>
            </a:endParaRPr>
          </a:p>
          <a:p>
            <a:r>
              <a:rPr lang="it-IT" sz="3800" b="1" dirty="0">
                <a:solidFill>
                  <a:schemeClr val="tx1"/>
                </a:solidFill>
              </a:rPr>
              <a:t>(</a:t>
            </a:r>
            <a:r>
              <a:rPr lang="it-IT" sz="3800" b="1" dirty="0" err="1">
                <a:solidFill>
                  <a:schemeClr val="tx1"/>
                </a:solidFill>
              </a:rPr>
              <a:t>MiniBUS</a:t>
            </a:r>
            <a:r>
              <a:rPr lang="it-IT" sz="3800" b="1" dirty="0">
                <a:solidFill>
                  <a:schemeClr val="tx1"/>
                </a:solidFill>
              </a:rPr>
              <a:t> RIGATO)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11" name="Connettore diritto 10"/>
          <p:cNvCxnSpPr/>
          <p:nvPr/>
        </p:nvCxnSpPr>
        <p:spPr>
          <a:xfrm>
            <a:off x="395536" y="1268760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83568" y="260648"/>
            <a:ext cx="771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International Workshop on future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research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</a:rPr>
              <a:t>program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With the high power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cyclotron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 of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spes-lnl</a:t>
            </a:r>
            <a:endParaRPr lang="it-IT" b="1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12-13 </a:t>
            </a:r>
            <a:r>
              <a:rPr lang="it-IT" b="1" dirty="0" err="1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may</a:t>
            </a:r>
            <a:r>
              <a:rPr lang="it-IT" b="1" dirty="0">
                <a:solidFill>
                  <a:schemeClr val="tx2"/>
                </a:solidFill>
                <a:latin typeface="Copperplate Gothic Light" panose="020E0507020206020404" pitchFamily="34" charset="0"/>
                <a:ea typeface="Batang" panose="02030600000101010101" pitchFamily="18" charset="-127"/>
              </a:rPr>
              <a:t>,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  <a:p>
            <a:pPr algn="ctr"/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D142A3-6ABF-92ED-9CE3-CA8EF2609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t="38838"/>
          <a:stretch/>
        </p:blipFill>
        <p:spPr>
          <a:xfrm>
            <a:off x="0" y="0"/>
            <a:ext cx="9144000" cy="68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106</Words>
  <Application>Microsoft Office PowerPoint</Application>
  <PresentationFormat>Presentazione su schermo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Copperplate Gothic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JACoW TEAM MEETING 2015 INFN Laboratori Nazionali di Legnaro  November 17-20, 2015</dc:title>
  <dc:creator>Anna</dc:creator>
  <cp:lastModifiedBy>Giorgio Keppel</cp:lastModifiedBy>
  <cp:revision>64</cp:revision>
  <cp:lastPrinted>2024-11-26T09:13:30Z</cp:lastPrinted>
  <dcterms:created xsi:type="dcterms:W3CDTF">2015-11-17T11:53:25Z</dcterms:created>
  <dcterms:modified xsi:type="dcterms:W3CDTF">2025-05-12T07:12:40Z</dcterms:modified>
</cp:coreProperties>
</file>