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1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77"/>
  </p:notesMasterIdLst>
  <p:handoutMasterIdLst>
    <p:handoutMasterId r:id="rId78"/>
  </p:handoutMasterIdLst>
  <p:sldIdLst>
    <p:sldId id="284" r:id="rId6"/>
    <p:sldId id="4442" r:id="rId7"/>
    <p:sldId id="4443" r:id="rId8"/>
    <p:sldId id="4441" r:id="rId9"/>
    <p:sldId id="4264" r:id="rId10"/>
    <p:sldId id="4446" r:id="rId11"/>
    <p:sldId id="4447" r:id="rId12"/>
    <p:sldId id="4478" r:id="rId13"/>
    <p:sldId id="4480" r:id="rId14"/>
    <p:sldId id="4469" r:id="rId15"/>
    <p:sldId id="4479" r:id="rId16"/>
    <p:sldId id="4454" r:id="rId17"/>
    <p:sldId id="4455" r:id="rId18"/>
    <p:sldId id="4457" r:id="rId19"/>
    <p:sldId id="4481" r:id="rId20"/>
    <p:sldId id="4268" r:id="rId21"/>
    <p:sldId id="4458" r:id="rId22"/>
    <p:sldId id="4460" r:id="rId23"/>
    <p:sldId id="4456" r:id="rId24"/>
    <p:sldId id="4270" r:id="rId25"/>
    <p:sldId id="4301" r:id="rId26"/>
    <p:sldId id="281" r:id="rId27"/>
    <p:sldId id="4461" r:id="rId28"/>
    <p:sldId id="4462" r:id="rId29"/>
    <p:sldId id="4463" r:id="rId30"/>
    <p:sldId id="4464" r:id="rId31"/>
    <p:sldId id="4486" r:id="rId32"/>
    <p:sldId id="4487" r:id="rId33"/>
    <p:sldId id="4488" r:id="rId34"/>
    <p:sldId id="4489" r:id="rId35"/>
    <p:sldId id="276" r:id="rId36"/>
    <p:sldId id="277" r:id="rId37"/>
    <p:sldId id="4485" r:id="rId38"/>
    <p:sldId id="4449" r:id="rId39"/>
    <p:sldId id="4451" r:id="rId40"/>
    <p:sldId id="4476" r:id="rId41"/>
    <p:sldId id="4484" r:id="rId42"/>
    <p:sldId id="4482" r:id="rId43"/>
    <p:sldId id="4483" r:id="rId44"/>
    <p:sldId id="4334" r:id="rId45"/>
    <p:sldId id="4490" r:id="rId46"/>
    <p:sldId id="4491" r:id="rId47"/>
    <p:sldId id="4492" r:id="rId48"/>
    <p:sldId id="4475" r:id="rId49"/>
    <p:sldId id="4303" r:id="rId50"/>
    <p:sldId id="4284" r:id="rId51"/>
    <p:sldId id="4330" r:id="rId52"/>
    <p:sldId id="4283" r:id="rId53"/>
    <p:sldId id="4286" r:id="rId54"/>
    <p:sldId id="4473" r:id="rId55"/>
    <p:sldId id="4290" r:id="rId56"/>
    <p:sldId id="4287" r:id="rId57"/>
    <p:sldId id="291" r:id="rId58"/>
    <p:sldId id="4273" r:id="rId59"/>
    <p:sldId id="4308" r:id="rId60"/>
    <p:sldId id="4329" r:id="rId61"/>
    <p:sldId id="4279" r:id="rId62"/>
    <p:sldId id="4297" r:id="rId63"/>
    <p:sldId id="4336" r:id="rId64"/>
    <p:sldId id="283" r:id="rId65"/>
    <p:sldId id="4302" r:id="rId66"/>
    <p:sldId id="4333" r:id="rId67"/>
    <p:sldId id="438" r:id="rId68"/>
    <p:sldId id="440" r:id="rId69"/>
    <p:sldId id="4280" r:id="rId70"/>
    <p:sldId id="4282" r:id="rId71"/>
    <p:sldId id="439" r:id="rId72"/>
    <p:sldId id="4440" r:id="rId73"/>
    <p:sldId id="4474" r:id="rId74"/>
    <p:sldId id="302" r:id="rId75"/>
    <p:sldId id="4298" r:id="rId7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nzo Cotrozzi" initials="LC" lastIdx="1" clrIdx="0">
    <p:extLst>
      <p:ext uri="{19B8F6BF-5375-455C-9EA6-DF929625EA0E}">
        <p15:presenceInfo xmlns:p15="http://schemas.microsoft.com/office/powerpoint/2012/main" userId="Lorenzo Cotrozz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C102"/>
    <a:srgbClr val="FFCF3D"/>
    <a:srgbClr val="FFC000"/>
    <a:srgbClr val="660066"/>
    <a:srgbClr val="FF6600"/>
    <a:srgbClr val="C55A11"/>
    <a:srgbClr val="D27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FECA9D-49F7-B640-AEF1-EA98A9E86D43}" v="1128" dt="2023-12-04T17:45:20.990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ile scuro 1 - Color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94"/>
  </p:normalViewPr>
  <p:slideViewPr>
    <p:cSldViewPr snapToGrid="0">
      <p:cViewPr varScale="1">
        <p:scale>
          <a:sx n="59" d="100"/>
          <a:sy n="59" d="100"/>
        </p:scale>
        <p:origin x="1000" y="2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microsoft.com/office/2016/11/relationships/changesInfo" Target="changesInfos/changesInfo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Cotrozzi" userId="S::l.cotrozzi@studenti.unipi.it::6cd7a3b0-bc3b-49e8-90ba-0219fa4b2273" providerId="AD" clId="Web-{B047D780-3F6A-8740-31F3-EB549AE08055}"/>
    <pc:docChg chg="modSld">
      <pc:chgData name="Lorenzo Cotrozzi" userId="S::l.cotrozzi@studenti.unipi.it::6cd7a3b0-bc3b-49e8-90ba-0219fa4b2273" providerId="AD" clId="Web-{B047D780-3F6A-8740-31F3-EB549AE08055}" dt="2023-12-01T22:04:04.704" v="7" actId="1076"/>
      <pc:docMkLst>
        <pc:docMk/>
      </pc:docMkLst>
      <pc:sldChg chg="modSp modNotes">
        <pc:chgData name="Lorenzo Cotrozzi" userId="S::l.cotrozzi@studenti.unipi.it::6cd7a3b0-bc3b-49e8-90ba-0219fa4b2273" providerId="AD" clId="Web-{B047D780-3F6A-8740-31F3-EB549AE08055}" dt="2023-12-01T22:04:04.704" v="7" actId="1076"/>
        <pc:sldMkLst>
          <pc:docMk/>
          <pc:sldMk cId="1965285599" sldId="284"/>
        </pc:sldMkLst>
        <pc:spChg chg="mod">
          <ac:chgData name="Lorenzo Cotrozzi" userId="S::l.cotrozzi@studenti.unipi.it::6cd7a3b0-bc3b-49e8-90ba-0219fa4b2273" providerId="AD" clId="Web-{B047D780-3F6A-8740-31F3-EB549AE08055}" dt="2023-12-01T22:04:04.704" v="7" actId="1076"/>
          <ac:spMkLst>
            <pc:docMk/>
            <pc:sldMk cId="1965285599" sldId="284"/>
            <ac:spMk id="2" creationId="{00000000-0000-0000-0000-000000000000}"/>
          </ac:spMkLst>
        </pc:spChg>
      </pc:sldChg>
    </pc:docChg>
  </pc:docChgLst>
  <pc:docChgLst>
    <pc:chgData name="Lorenzo Cotrozzi" userId="S::l.cotrozzi@studenti.unipi.it::6cd7a3b0-bc3b-49e8-90ba-0219fa4b2273" providerId="AD" clId="Web-{6CB0980E-6B73-9730-147D-7744517CCF5A}"/>
    <pc:docChg chg="addSld modSld">
      <pc:chgData name="Lorenzo Cotrozzi" userId="S::l.cotrozzi@studenti.unipi.it::6cd7a3b0-bc3b-49e8-90ba-0219fa4b2273" providerId="AD" clId="Web-{6CB0980E-6B73-9730-147D-7744517CCF5A}" dt="2023-12-02T21:43:38.792" v="702"/>
      <pc:docMkLst>
        <pc:docMk/>
      </pc:docMkLst>
      <pc:sldChg chg="addSp delSp modSp modNotes">
        <pc:chgData name="Lorenzo Cotrozzi" userId="S::l.cotrozzi@studenti.unipi.it::6cd7a3b0-bc3b-49e8-90ba-0219fa4b2273" providerId="AD" clId="Web-{6CB0980E-6B73-9730-147D-7744517CCF5A}" dt="2023-12-02T21:19:48.469" v="34" actId="20577"/>
        <pc:sldMkLst>
          <pc:docMk/>
          <pc:sldMk cId="2771859900" sldId="265"/>
        </pc:sldMkLst>
        <pc:spChg chg="add mod">
          <ac:chgData name="Lorenzo Cotrozzi" userId="S::l.cotrozzi@studenti.unipi.it::6cd7a3b0-bc3b-49e8-90ba-0219fa4b2273" providerId="AD" clId="Web-{6CB0980E-6B73-9730-147D-7744517CCF5A}" dt="2023-12-02T21:19:48.469" v="34" actId="20577"/>
          <ac:spMkLst>
            <pc:docMk/>
            <pc:sldMk cId="2771859900" sldId="265"/>
            <ac:spMk id="6" creationId="{A83F49B3-7C5F-C994-A423-CB48416264D4}"/>
          </ac:spMkLst>
        </pc:spChg>
        <pc:spChg chg="del">
          <ac:chgData name="Lorenzo Cotrozzi" userId="S::l.cotrozzi@studenti.unipi.it::6cd7a3b0-bc3b-49e8-90ba-0219fa4b2273" providerId="AD" clId="Web-{6CB0980E-6B73-9730-147D-7744517CCF5A}" dt="2023-12-02T21:19:41.750" v="30"/>
          <ac:spMkLst>
            <pc:docMk/>
            <pc:sldMk cId="2771859900" sldId="265"/>
            <ac:spMk id="14" creationId="{00000000-0000-0000-0000-000000000000}"/>
          </ac:spMkLst>
        </pc:spChg>
        <pc:picChg chg="del">
          <ac:chgData name="Lorenzo Cotrozzi" userId="S::l.cotrozzi@studenti.unipi.it::6cd7a3b0-bc3b-49e8-90ba-0219fa4b2273" providerId="AD" clId="Web-{6CB0980E-6B73-9730-147D-7744517CCF5A}" dt="2023-12-02T21:19:44.703" v="32"/>
          <ac:picMkLst>
            <pc:docMk/>
            <pc:sldMk cId="2771859900" sldId="265"/>
            <ac:picMk id="7" creationId="{686A9042-1B26-A00F-FE4A-5B4108614A07}"/>
          </ac:picMkLst>
        </pc:picChg>
        <pc:picChg chg="del">
          <ac:chgData name="Lorenzo Cotrozzi" userId="S::l.cotrozzi@studenti.unipi.it::6cd7a3b0-bc3b-49e8-90ba-0219fa4b2273" providerId="AD" clId="Web-{6CB0980E-6B73-9730-147D-7744517CCF5A}" dt="2023-12-02T21:19:43.390" v="31"/>
          <ac:picMkLst>
            <pc:docMk/>
            <pc:sldMk cId="2771859900" sldId="265"/>
            <ac:picMk id="12" creationId="{867CD50F-E325-308B-AD1F-2CEDEF5895E8}"/>
          </ac:picMkLst>
        </pc:picChg>
      </pc:sldChg>
      <pc:sldChg chg="modSp modNotes">
        <pc:chgData name="Lorenzo Cotrozzi" userId="S::l.cotrozzi@studenti.unipi.it::6cd7a3b0-bc3b-49e8-90ba-0219fa4b2273" providerId="AD" clId="Web-{6CB0980E-6B73-9730-147D-7744517CCF5A}" dt="2023-12-02T21:20:29.877" v="39"/>
        <pc:sldMkLst>
          <pc:docMk/>
          <pc:sldMk cId="1965285599" sldId="284"/>
        </pc:sldMkLst>
        <pc:spChg chg="mod">
          <ac:chgData name="Lorenzo Cotrozzi" userId="S::l.cotrozzi@studenti.unipi.it::6cd7a3b0-bc3b-49e8-90ba-0219fa4b2273" providerId="AD" clId="Web-{6CB0980E-6B73-9730-147D-7744517CCF5A}" dt="2023-12-02T21:17:50.569" v="1" actId="1076"/>
          <ac:spMkLst>
            <pc:docMk/>
            <pc:sldMk cId="1965285599" sldId="284"/>
            <ac:spMk id="2" creationId="{00000000-0000-0000-0000-000000000000}"/>
          </ac:spMkLst>
        </pc:spChg>
      </pc:sldChg>
      <pc:sldChg chg="modNotes">
        <pc:chgData name="Lorenzo Cotrozzi" userId="S::l.cotrozzi@studenti.unipi.it::6cd7a3b0-bc3b-49e8-90ba-0219fa4b2273" providerId="AD" clId="Web-{6CB0980E-6B73-9730-147D-7744517CCF5A}" dt="2023-12-02T21:43:38.792" v="702"/>
        <pc:sldMkLst>
          <pc:docMk/>
          <pc:sldMk cId="1524476110" sldId="285"/>
        </pc:sldMkLst>
      </pc:sldChg>
      <pc:sldChg chg="add replId modNotes">
        <pc:chgData name="Lorenzo Cotrozzi" userId="S::l.cotrozzi@studenti.unipi.it::6cd7a3b0-bc3b-49e8-90ba-0219fa4b2273" providerId="AD" clId="Web-{6CB0980E-6B73-9730-147D-7744517CCF5A}" dt="2023-12-02T21:34:28.451" v="166"/>
        <pc:sldMkLst>
          <pc:docMk/>
          <pc:sldMk cId="334858072" sldId="303"/>
        </pc:sldMkLst>
      </pc:sldChg>
      <pc:sldChg chg="add replId modNotes">
        <pc:chgData name="Lorenzo Cotrozzi" userId="S::l.cotrozzi@studenti.unipi.it::6cd7a3b0-bc3b-49e8-90ba-0219fa4b2273" providerId="AD" clId="Web-{6CB0980E-6B73-9730-147D-7744517CCF5A}" dt="2023-12-02T21:34:17.435" v="139"/>
        <pc:sldMkLst>
          <pc:docMk/>
          <pc:sldMk cId="1966310126" sldId="304"/>
        </pc:sldMkLst>
      </pc:sldChg>
      <pc:sldChg chg="add replId modNotes">
        <pc:chgData name="Lorenzo Cotrozzi" userId="S::l.cotrozzi@studenti.unipi.it::6cd7a3b0-bc3b-49e8-90ba-0219fa4b2273" providerId="AD" clId="Web-{6CB0980E-6B73-9730-147D-7744517CCF5A}" dt="2023-12-02T21:34:50.859" v="193"/>
        <pc:sldMkLst>
          <pc:docMk/>
          <pc:sldMk cId="3159072758" sldId="305"/>
        </pc:sldMkLst>
      </pc:sldChg>
      <pc:sldChg chg="add replId modNotes">
        <pc:chgData name="Lorenzo Cotrozzi" userId="S::l.cotrozzi@studenti.unipi.it::6cd7a3b0-bc3b-49e8-90ba-0219fa4b2273" providerId="AD" clId="Web-{6CB0980E-6B73-9730-147D-7744517CCF5A}" dt="2023-12-02T21:37:16.726" v="209"/>
        <pc:sldMkLst>
          <pc:docMk/>
          <pc:sldMk cId="2019805920" sldId="306"/>
        </pc:sldMkLst>
      </pc:sldChg>
    </pc:docChg>
  </pc:docChgLst>
  <pc:docChgLst>
    <pc:chgData name="Lorenzo Cotrozzi" userId="6cd7a3b0-bc3b-49e8-90ba-0219fa4b2273" providerId="ADAL" clId="{CBFECA9D-49F7-B640-AEF1-EA98A9E86D43}"/>
    <pc:docChg chg="undo redo custSel addSld delSld modSld">
      <pc:chgData name="Lorenzo Cotrozzi" userId="6cd7a3b0-bc3b-49e8-90ba-0219fa4b2273" providerId="ADAL" clId="{CBFECA9D-49F7-B640-AEF1-EA98A9E86D43}" dt="2023-12-04T17:46:44.195" v="4886" actId="20577"/>
      <pc:docMkLst>
        <pc:docMk/>
      </pc:docMkLst>
      <pc:sldChg chg="delSp modSp del mod">
        <pc:chgData name="Lorenzo Cotrozzi" userId="6cd7a3b0-bc3b-49e8-90ba-0219fa4b2273" providerId="ADAL" clId="{CBFECA9D-49F7-B640-AEF1-EA98A9E86D43}" dt="2023-12-03T14:03:58.416" v="1105" actId="2696"/>
        <pc:sldMkLst>
          <pc:docMk/>
          <pc:sldMk cId="2771859900" sldId="265"/>
        </pc:sldMkLst>
        <pc:spChg chg="mod">
          <ac:chgData name="Lorenzo Cotrozzi" userId="6cd7a3b0-bc3b-49e8-90ba-0219fa4b2273" providerId="ADAL" clId="{CBFECA9D-49F7-B640-AEF1-EA98A9E86D43}" dt="2023-12-03T13:50:50.639" v="624" actId="5793"/>
          <ac:spMkLst>
            <pc:docMk/>
            <pc:sldMk cId="2771859900" sldId="265"/>
            <ac:spMk id="4" creationId="{0399774A-8605-4FE2-AE9E-8C9693CA4781}"/>
          </ac:spMkLst>
        </pc:spChg>
        <pc:spChg chg="mod">
          <ac:chgData name="Lorenzo Cotrozzi" userId="6cd7a3b0-bc3b-49e8-90ba-0219fa4b2273" providerId="ADAL" clId="{CBFECA9D-49F7-B640-AEF1-EA98A9E86D43}" dt="2023-12-03T13:43:09.826" v="508" actId="20577"/>
          <ac:spMkLst>
            <pc:docMk/>
            <pc:sldMk cId="2771859900" sldId="265"/>
            <ac:spMk id="6" creationId="{A83F49B3-7C5F-C994-A423-CB48416264D4}"/>
          </ac:spMkLst>
        </pc:spChg>
        <pc:picChg chg="del">
          <ac:chgData name="Lorenzo Cotrozzi" userId="6cd7a3b0-bc3b-49e8-90ba-0219fa4b2273" providerId="ADAL" clId="{CBFECA9D-49F7-B640-AEF1-EA98A9E86D43}" dt="2023-12-03T13:43:01.582" v="506" actId="478"/>
          <ac:picMkLst>
            <pc:docMk/>
            <pc:sldMk cId="2771859900" sldId="265"/>
            <ac:picMk id="10" creationId="{61D14367-A9FE-7766-97C8-983F4B5E7F3F}"/>
          </ac:picMkLst>
        </pc:picChg>
      </pc:sldChg>
      <pc:sldChg chg="addSp delSp modSp mod">
        <pc:chgData name="Lorenzo Cotrozzi" userId="6cd7a3b0-bc3b-49e8-90ba-0219fa4b2273" providerId="ADAL" clId="{CBFECA9D-49F7-B640-AEF1-EA98A9E86D43}" dt="2023-12-04T15:52:33.029" v="2574"/>
        <pc:sldMkLst>
          <pc:docMk/>
          <pc:sldMk cId="1887530627" sldId="268"/>
        </pc:sldMkLst>
        <pc:spChg chg="add mod">
          <ac:chgData name="Lorenzo Cotrozzi" userId="6cd7a3b0-bc3b-49e8-90ba-0219fa4b2273" providerId="ADAL" clId="{CBFECA9D-49F7-B640-AEF1-EA98A9E86D43}" dt="2023-12-04T15:52:33.029" v="2574"/>
          <ac:spMkLst>
            <pc:docMk/>
            <pc:sldMk cId="1887530627" sldId="268"/>
            <ac:spMk id="4" creationId="{CEEB402E-44A3-AB75-9E20-AB076C90F52F}"/>
          </ac:spMkLst>
        </pc:spChg>
        <pc:spChg chg="del">
          <ac:chgData name="Lorenzo Cotrozzi" userId="6cd7a3b0-bc3b-49e8-90ba-0219fa4b2273" providerId="ADAL" clId="{CBFECA9D-49F7-B640-AEF1-EA98A9E86D43}" dt="2023-12-04T15:52:32.893" v="2573" actId="478"/>
          <ac:spMkLst>
            <pc:docMk/>
            <pc:sldMk cId="1887530627" sldId="268"/>
            <ac:spMk id="5" creationId="{ACB582A5-1988-73E2-60D2-AE61F856CECF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1:51.456" v="2552"/>
        <pc:sldMkLst>
          <pc:docMk/>
          <pc:sldMk cId="833066593" sldId="270"/>
        </pc:sldMkLst>
        <pc:spChg chg="del">
          <ac:chgData name="Lorenzo Cotrozzi" userId="6cd7a3b0-bc3b-49e8-90ba-0219fa4b2273" providerId="ADAL" clId="{CBFECA9D-49F7-B640-AEF1-EA98A9E86D43}" dt="2023-12-04T15:51:51.295" v="2551" actId="478"/>
          <ac:spMkLst>
            <pc:docMk/>
            <pc:sldMk cId="833066593" sldId="270"/>
            <ac:spMk id="6" creationId="{5293A90C-9742-9E32-18BC-6FFBDB3CBC6C}"/>
          </ac:spMkLst>
        </pc:spChg>
        <pc:spChg chg="add mod">
          <ac:chgData name="Lorenzo Cotrozzi" userId="6cd7a3b0-bc3b-49e8-90ba-0219fa4b2273" providerId="ADAL" clId="{CBFECA9D-49F7-B640-AEF1-EA98A9E86D43}" dt="2023-12-04T15:51:51.456" v="2552"/>
          <ac:spMkLst>
            <pc:docMk/>
            <pc:sldMk cId="833066593" sldId="270"/>
            <ac:spMk id="7" creationId="{E90AFF4C-F5A6-C38E-28EA-340CB1182AD2}"/>
          </ac:spMkLst>
        </pc:spChg>
      </pc:sldChg>
      <pc:sldChg chg="addSp delSp modSp mod modNotesTx">
        <pc:chgData name="Lorenzo Cotrozzi" userId="6cd7a3b0-bc3b-49e8-90ba-0219fa4b2273" providerId="ADAL" clId="{CBFECA9D-49F7-B640-AEF1-EA98A9E86D43}" dt="2023-12-04T16:36:54.150" v="3545" actId="20577"/>
        <pc:sldMkLst>
          <pc:docMk/>
          <pc:sldMk cId="2099411857" sldId="276"/>
        </pc:sldMkLst>
        <pc:spChg chg="add mod">
          <ac:chgData name="Lorenzo Cotrozzi" userId="6cd7a3b0-bc3b-49e8-90ba-0219fa4b2273" providerId="ADAL" clId="{CBFECA9D-49F7-B640-AEF1-EA98A9E86D43}" dt="2023-12-04T15:52:19.114" v="2570"/>
          <ac:spMkLst>
            <pc:docMk/>
            <pc:sldMk cId="2099411857" sldId="276"/>
            <ac:spMk id="4" creationId="{99F0BA29-7DA0-AD96-96D6-DAE209089011}"/>
          </ac:spMkLst>
        </pc:spChg>
        <pc:spChg chg="del">
          <ac:chgData name="Lorenzo Cotrozzi" userId="6cd7a3b0-bc3b-49e8-90ba-0219fa4b2273" providerId="ADAL" clId="{CBFECA9D-49F7-B640-AEF1-EA98A9E86D43}" dt="2023-12-04T15:52:18.948" v="2569" actId="478"/>
          <ac:spMkLst>
            <pc:docMk/>
            <pc:sldMk cId="2099411857" sldId="276"/>
            <ac:spMk id="5" creationId="{0291E8ED-4A1D-4B3F-70B8-3F6B6D8AD8EB}"/>
          </ac:spMkLst>
        </pc:spChg>
      </pc:sldChg>
      <pc:sldChg chg="modSp mod">
        <pc:chgData name="Lorenzo Cotrozzi" userId="6cd7a3b0-bc3b-49e8-90ba-0219fa4b2273" providerId="ADAL" clId="{CBFECA9D-49F7-B640-AEF1-EA98A9E86D43}" dt="2023-12-03T14:10:27.923" v="1339" actId="20577"/>
        <pc:sldMkLst>
          <pc:docMk/>
          <pc:sldMk cId="1000227798" sldId="277"/>
        </pc:sldMkLst>
        <pc:spChg chg="mod">
          <ac:chgData name="Lorenzo Cotrozzi" userId="6cd7a3b0-bc3b-49e8-90ba-0219fa4b2273" providerId="ADAL" clId="{CBFECA9D-49F7-B640-AEF1-EA98A9E86D43}" dt="2023-12-03T14:10:27.923" v="1339" actId="20577"/>
          <ac:spMkLst>
            <pc:docMk/>
            <pc:sldMk cId="1000227798" sldId="277"/>
            <ac:spMk id="3" creationId="{00000000-0000-0000-0000-000000000000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1:53.877" v="2554"/>
        <pc:sldMkLst>
          <pc:docMk/>
          <pc:sldMk cId="2551863931" sldId="278"/>
        </pc:sldMkLst>
        <pc:spChg chg="add mod">
          <ac:chgData name="Lorenzo Cotrozzi" userId="6cd7a3b0-bc3b-49e8-90ba-0219fa4b2273" providerId="ADAL" clId="{CBFECA9D-49F7-B640-AEF1-EA98A9E86D43}" dt="2023-12-04T15:51:53.877" v="2554"/>
          <ac:spMkLst>
            <pc:docMk/>
            <pc:sldMk cId="2551863931" sldId="278"/>
            <ac:spMk id="5" creationId="{0A40A352-5E35-C4DD-AAC9-DE3DFE2B2456}"/>
          </ac:spMkLst>
        </pc:spChg>
        <pc:spChg chg="del">
          <ac:chgData name="Lorenzo Cotrozzi" userId="6cd7a3b0-bc3b-49e8-90ba-0219fa4b2273" providerId="ADAL" clId="{CBFECA9D-49F7-B640-AEF1-EA98A9E86D43}" dt="2023-12-04T15:51:53.731" v="2553" actId="478"/>
          <ac:spMkLst>
            <pc:docMk/>
            <pc:sldMk cId="2551863931" sldId="278"/>
            <ac:spMk id="6" creationId="{EEB828D6-F071-3110-76BF-71FD5DD19A7E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30.118" v="2572"/>
        <pc:sldMkLst>
          <pc:docMk/>
          <pc:sldMk cId="2314425082" sldId="279"/>
        </pc:sldMkLst>
        <pc:spChg chg="add mod">
          <ac:chgData name="Lorenzo Cotrozzi" userId="6cd7a3b0-bc3b-49e8-90ba-0219fa4b2273" providerId="ADAL" clId="{CBFECA9D-49F7-B640-AEF1-EA98A9E86D43}" dt="2023-12-04T15:52:30.118" v="2572"/>
          <ac:spMkLst>
            <pc:docMk/>
            <pc:sldMk cId="2314425082" sldId="279"/>
            <ac:spMk id="4" creationId="{08B35FD2-5B85-7C04-AE57-AA07881AEFD6}"/>
          </ac:spMkLst>
        </pc:spChg>
        <pc:spChg chg="del">
          <ac:chgData name="Lorenzo Cotrozzi" userId="6cd7a3b0-bc3b-49e8-90ba-0219fa4b2273" providerId="ADAL" clId="{CBFECA9D-49F7-B640-AEF1-EA98A9E86D43}" dt="2023-12-04T15:52:29.908" v="2571" actId="478"/>
          <ac:spMkLst>
            <pc:docMk/>
            <pc:sldMk cId="2314425082" sldId="279"/>
            <ac:spMk id="5" creationId="{0BB94E78-E369-69D0-E398-D6C43B0451B8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36.254" v="2576"/>
        <pc:sldMkLst>
          <pc:docMk/>
          <pc:sldMk cId="2877731993" sldId="280"/>
        </pc:sldMkLst>
        <pc:spChg chg="add mod">
          <ac:chgData name="Lorenzo Cotrozzi" userId="6cd7a3b0-bc3b-49e8-90ba-0219fa4b2273" providerId="ADAL" clId="{CBFECA9D-49F7-B640-AEF1-EA98A9E86D43}" dt="2023-12-04T15:52:36.254" v="2576"/>
          <ac:spMkLst>
            <pc:docMk/>
            <pc:sldMk cId="2877731993" sldId="280"/>
            <ac:spMk id="4" creationId="{09DDCC00-50B7-91FE-D6F9-C03ADB4DE020}"/>
          </ac:spMkLst>
        </pc:spChg>
        <pc:spChg chg="del">
          <ac:chgData name="Lorenzo Cotrozzi" userId="6cd7a3b0-bc3b-49e8-90ba-0219fa4b2273" providerId="ADAL" clId="{CBFECA9D-49F7-B640-AEF1-EA98A9E86D43}" dt="2023-12-04T15:52:36.110" v="2575" actId="478"/>
          <ac:spMkLst>
            <pc:docMk/>
            <pc:sldMk cId="2877731993" sldId="280"/>
            <ac:spMk id="6" creationId="{5E3A189E-0A46-DA5B-E4A5-C5F68E356A10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39.542" v="2578"/>
        <pc:sldMkLst>
          <pc:docMk/>
          <pc:sldMk cId="1009450024" sldId="281"/>
        </pc:sldMkLst>
        <pc:spChg chg="del">
          <ac:chgData name="Lorenzo Cotrozzi" userId="6cd7a3b0-bc3b-49e8-90ba-0219fa4b2273" providerId="ADAL" clId="{CBFECA9D-49F7-B640-AEF1-EA98A9E86D43}" dt="2023-12-04T15:52:39.414" v="2577" actId="478"/>
          <ac:spMkLst>
            <pc:docMk/>
            <pc:sldMk cId="1009450024" sldId="281"/>
            <ac:spMk id="5" creationId="{F8ED7AA5-84B9-9D4F-61A8-5F2215FED6AC}"/>
          </ac:spMkLst>
        </pc:spChg>
        <pc:spChg chg="add mod">
          <ac:chgData name="Lorenzo Cotrozzi" userId="6cd7a3b0-bc3b-49e8-90ba-0219fa4b2273" providerId="ADAL" clId="{CBFECA9D-49F7-B640-AEF1-EA98A9E86D43}" dt="2023-12-04T15:52:39.542" v="2578"/>
          <ac:spMkLst>
            <pc:docMk/>
            <pc:sldMk cId="1009450024" sldId="281"/>
            <ac:spMk id="7" creationId="{95718142-ED57-2C04-DEEC-2D065B0B25C1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46.405" v="2582"/>
        <pc:sldMkLst>
          <pc:docMk/>
          <pc:sldMk cId="1093209893" sldId="283"/>
        </pc:sldMkLst>
        <pc:spChg chg="add mod">
          <ac:chgData name="Lorenzo Cotrozzi" userId="6cd7a3b0-bc3b-49e8-90ba-0219fa4b2273" providerId="ADAL" clId="{CBFECA9D-49F7-B640-AEF1-EA98A9E86D43}" dt="2023-12-04T15:52:46.405" v="2582"/>
          <ac:spMkLst>
            <pc:docMk/>
            <pc:sldMk cId="1093209893" sldId="283"/>
            <ac:spMk id="4" creationId="{8086EE99-4F79-BB61-1C03-70568C440EBB}"/>
          </ac:spMkLst>
        </pc:spChg>
        <pc:spChg chg="del">
          <ac:chgData name="Lorenzo Cotrozzi" userId="6cd7a3b0-bc3b-49e8-90ba-0219fa4b2273" providerId="ADAL" clId="{CBFECA9D-49F7-B640-AEF1-EA98A9E86D43}" dt="2023-12-04T15:52:46.238" v="2581" actId="478"/>
          <ac:spMkLst>
            <pc:docMk/>
            <pc:sldMk cId="1093209893" sldId="283"/>
            <ac:spMk id="5" creationId="{54C4AF86-3817-1F7B-38B4-E79AB580FAB1}"/>
          </ac:spMkLst>
        </pc:spChg>
      </pc:sldChg>
      <pc:sldChg chg="addSp delSp modSp mod modNotesTx">
        <pc:chgData name="Lorenzo Cotrozzi" userId="6cd7a3b0-bc3b-49e8-90ba-0219fa4b2273" providerId="ADAL" clId="{CBFECA9D-49F7-B640-AEF1-EA98A9E86D43}" dt="2023-12-04T14:15:15.603" v="1547" actId="403"/>
        <pc:sldMkLst>
          <pc:docMk/>
          <pc:sldMk cId="1965285599" sldId="284"/>
        </pc:sldMkLst>
        <pc:spChg chg="mod">
          <ac:chgData name="Lorenzo Cotrozzi" userId="6cd7a3b0-bc3b-49e8-90ba-0219fa4b2273" providerId="ADAL" clId="{CBFECA9D-49F7-B640-AEF1-EA98A9E86D43}" dt="2023-12-03T04:17:13.457" v="254" actId="14100"/>
          <ac:spMkLst>
            <pc:docMk/>
            <pc:sldMk cId="1965285599" sldId="284"/>
            <ac:spMk id="2" creationId="{00000000-0000-0000-0000-000000000000}"/>
          </ac:spMkLst>
        </pc:spChg>
        <pc:spChg chg="mod">
          <ac:chgData name="Lorenzo Cotrozzi" userId="6cd7a3b0-bc3b-49e8-90ba-0219fa4b2273" providerId="ADAL" clId="{CBFECA9D-49F7-B640-AEF1-EA98A9E86D43}" dt="2023-12-04T14:15:15.603" v="1547" actId="403"/>
          <ac:spMkLst>
            <pc:docMk/>
            <pc:sldMk cId="1965285599" sldId="284"/>
            <ac:spMk id="3" creationId="{00000000-0000-0000-0000-000000000000}"/>
          </ac:spMkLst>
        </pc:spChg>
        <pc:spChg chg="add del">
          <ac:chgData name="Lorenzo Cotrozzi" userId="6cd7a3b0-bc3b-49e8-90ba-0219fa4b2273" providerId="ADAL" clId="{CBFECA9D-49F7-B640-AEF1-EA98A9E86D43}" dt="2023-12-03T04:24:31.159" v="407" actId="22"/>
          <ac:spMkLst>
            <pc:docMk/>
            <pc:sldMk cId="1965285599" sldId="284"/>
            <ac:spMk id="5" creationId="{31A0111C-906A-DBDC-DDCE-233F91F1D2F7}"/>
          </ac:spMkLst>
        </pc:spChg>
        <pc:picChg chg="mod">
          <ac:chgData name="Lorenzo Cotrozzi" userId="6cd7a3b0-bc3b-49e8-90ba-0219fa4b2273" providerId="ADAL" clId="{CBFECA9D-49F7-B640-AEF1-EA98A9E86D43}" dt="2023-12-03T04:24:41.564" v="409" actId="171"/>
          <ac:picMkLst>
            <pc:docMk/>
            <pc:sldMk cId="1965285599" sldId="284"/>
            <ac:picMk id="10" creationId="{D0C39A80-5F0B-B7F1-37CF-A8F000DF0345}"/>
          </ac:picMkLst>
        </pc:picChg>
      </pc:sldChg>
      <pc:sldChg chg="addSp delSp modSp mod modNotesTx">
        <pc:chgData name="Lorenzo Cotrozzi" userId="6cd7a3b0-bc3b-49e8-90ba-0219fa4b2273" providerId="ADAL" clId="{CBFECA9D-49F7-B640-AEF1-EA98A9E86D43}" dt="2023-12-04T17:46:44.195" v="4886" actId="20577"/>
        <pc:sldMkLst>
          <pc:docMk/>
          <pc:sldMk cId="1524476110" sldId="285"/>
        </pc:sldMkLst>
        <pc:spChg chg="add mod">
          <ac:chgData name="Lorenzo Cotrozzi" userId="6cd7a3b0-bc3b-49e8-90ba-0219fa4b2273" providerId="ADAL" clId="{CBFECA9D-49F7-B640-AEF1-EA98A9E86D43}" dt="2023-12-04T15:51:46.916" v="2550"/>
          <ac:spMkLst>
            <pc:docMk/>
            <pc:sldMk cId="1524476110" sldId="285"/>
            <ac:spMk id="4" creationId="{03633D3A-77EF-C2D4-B63D-67C3AE4E6217}"/>
          </ac:spMkLst>
        </pc:spChg>
        <pc:spChg chg="del">
          <ac:chgData name="Lorenzo Cotrozzi" userId="6cd7a3b0-bc3b-49e8-90ba-0219fa4b2273" providerId="ADAL" clId="{CBFECA9D-49F7-B640-AEF1-EA98A9E86D43}" dt="2023-12-04T15:51:46.751" v="2549" actId="478"/>
          <ac:spMkLst>
            <pc:docMk/>
            <pc:sldMk cId="1524476110" sldId="285"/>
            <ac:spMk id="6" creationId="{D888938A-3E21-62AC-DCD8-DE9FCF361263}"/>
          </ac:spMkLst>
        </pc:spChg>
        <pc:spChg chg="add mod">
          <ac:chgData name="Lorenzo Cotrozzi" userId="6cd7a3b0-bc3b-49e8-90ba-0219fa4b2273" providerId="ADAL" clId="{CBFECA9D-49F7-B640-AEF1-EA98A9E86D43}" dt="2023-12-04T17:45:40.886" v="4873" actId="1076"/>
          <ac:spMkLst>
            <pc:docMk/>
            <pc:sldMk cId="1524476110" sldId="285"/>
            <ac:spMk id="12" creationId="{E15EF444-6DF7-C5CF-BBEA-D6FD90EC8862}"/>
          </ac:spMkLst>
        </pc:spChg>
        <pc:spChg chg="mod">
          <ac:chgData name="Lorenzo Cotrozzi" userId="6cd7a3b0-bc3b-49e8-90ba-0219fa4b2273" providerId="ADAL" clId="{CBFECA9D-49F7-B640-AEF1-EA98A9E86D43}" dt="2023-12-04T17:42:49.112" v="4835" actId="20577"/>
          <ac:spMkLst>
            <pc:docMk/>
            <pc:sldMk cId="1524476110" sldId="285"/>
            <ac:spMk id="13" creationId="{00000000-0000-0000-0000-000000000000}"/>
          </ac:spMkLst>
        </pc:spChg>
        <pc:spChg chg="del">
          <ac:chgData name="Lorenzo Cotrozzi" userId="6cd7a3b0-bc3b-49e8-90ba-0219fa4b2273" providerId="ADAL" clId="{CBFECA9D-49F7-B640-AEF1-EA98A9E86D43}" dt="2023-12-04T17:35:05.469" v="4668" actId="478"/>
          <ac:spMkLst>
            <pc:docMk/>
            <pc:sldMk cId="1524476110" sldId="285"/>
            <ac:spMk id="23" creationId="{6C72E02A-67E4-94B2-AFD3-62F4A0D74947}"/>
          </ac:spMkLst>
        </pc:spChg>
        <pc:spChg chg="del">
          <ac:chgData name="Lorenzo Cotrozzi" userId="6cd7a3b0-bc3b-49e8-90ba-0219fa4b2273" providerId="ADAL" clId="{CBFECA9D-49F7-B640-AEF1-EA98A9E86D43}" dt="2023-12-04T17:35:11.752" v="4669" actId="478"/>
          <ac:spMkLst>
            <pc:docMk/>
            <pc:sldMk cId="1524476110" sldId="285"/>
            <ac:spMk id="25" creationId="{FD95C5D7-5DD0-7D53-7A8C-2B3A777256EA}"/>
          </ac:spMkLst>
        </pc:spChg>
        <pc:spChg chg="del">
          <ac:chgData name="Lorenzo Cotrozzi" userId="6cd7a3b0-bc3b-49e8-90ba-0219fa4b2273" providerId="ADAL" clId="{CBFECA9D-49F7-B640-AEF1-EA98A9E86D43}" dt="2023-12-04T17:35:05.469" v="4668" actId="478"/>
          <ac:spMkLst>
            <pc:docMk/>
            <pc:sldMk cId="1524476110" sldId="285"/>
            <ac:spMk id="26" creationId="{A34647D2-FC2F-DDE7-2F05-42995C58EB52}"/>
          </ac:spMkLst>
        </pc:spChg>
        <pc:spChg chg="del">
          <ac:chgData name="Lorenzo Cotrozzi" userId="6cd7a3b0-bc3b-49e8-90ba-0219fa4b2273" providerId="ADAL" clId="{CBFECA9D-49F7-B640-AEF1-EA98A9E86D43}" dt="2023-12-04T17:35:11.752" v="4669" actId="478"/>
          <ac:spMkLst>
            <pc:docMk/>
            <pc:sldMk cId="1524476110" sldId="285"/>
            <ac:spMk id="27" creationId="{4D35A4FE-A07E-8F5E-67A8-5CA76BCF5DF5}"/>
          </ac:spMkLst>
        </pc:spChg>
        <pc:spChg chg="del">
          <ac:chgData name="Lorenzo Cotrozzi" userId="6cd7a3b0-bc3b-49e8-90ba-0219fa4b2273" providerId="ADAL" clId="{CBFECA9D-49F7-B640-AEF1-EA98A9E86D43}" dt="2023-12-04T17:35:13.395" v="4670" actId="478"/>
          <ac:spMkLst>
            <pc:docMk/>
            <pc:sldMk cId="1524476110" sldId="285"/>
            <ac:spMk id="28" creationId="{5AD95EBF-5CA0-9783-F01A-6845B2467A4F}"/>
          </ac:spMkLst>
        </pc:spChg>
        <pc:spChg chg="del">
          <ac:chgData name="Lorenzo Cotrozzi" userId="6cd7a3b0-bc3b-49e8-90ba-0219fa4b2273" providerId="ADAL" clId="{CBFECA9D-49F7-B640-AEF1-EA98A9E86D43}" dt="2023-12-04T17:35:11.752" v="4669" actId="478"/>
          <ac:spMkLst>
            <pc:docMk/>
            <pc:sldMk cId="1524476110" sldId="285"/>
            <ac:spMk id="29" creationId="{3BD62938-05B2-6D82-9432-1A7A0E7035AF}"/>
          </ac:spMkLst>
        </pc:spChg>
        <pc:graphicFrameChg chg="add mod modGraphic">
          <ac:chgData name="Lorenzo Cotrozzi" userId="6cd7a3b0-bc3b-49e8-90ba-0219fa4b2273" providerId="ADAL" clId="{CBFECA9D-49F7-B640-AEF1-EA98A9E86D43}" dt="2023-12-04T17:46:25.573" v="4885" actId="1076"/>
          <ac:graphicFrameMkLst>
            <pc:docMk/>
            <pc:sldMk cId="1524476110" sldId="285"/>
            <ac:graphicFrameMk id="9" creationId="{EB763CF9-E9CD-6D44-C5BD-E0DA263E8B0F}"/>
          </ac:graphicFrameMkLst>
        </pc:graphicFrameChg>
        <pc:picChg chg="add del mod">
          <ac:chgData name="Lorenzo Cotrozzi" userId="6cd7a3b0-bc3b-49e8-90ba-0219fa4b2273" providerId="ADAL" clId="{CBFECA9D-49F7-B640-AEF1-EA98A9E86D43}" dt="2023-12-04T17:38:48.119" v="4705" actId="478"/>
          <ac:picMkLst>
            <pc:docMk/>
            <pc:sldMk cId="1524476110" sldId="285"/>
            <ac:picMk id="5" creationId="{E1567B92-3B19-B7E6-4C65-7C4947BD78E5}"/>
          </ac:picMkLst>
        </pc:picChg>
        <pc:picChg chg="add mod">
          <ac:chgData name="Lorenzo Cotrozzi" userId="6cd7a3b0-bc3b-49e8-90ba-0219fa4b2273" providerId="ADAL" clId="{CBFECA9D-49F7-B640-AEF1-EA98A9E86D43}" dt="2023-12-04T17:46:22.362" v="4884" actId="1076"/>
          <ac:picMkLst>
            <pc:docMk/>
            <pc:sldMk cId="1524476110" sldId="285"/>
            <ac:picMk id="7" creationId="{832A59DC-7F53-0A42-49D8-18AF214663ED}"/>
          </ac:picMkLst>
        </pc:picChg>
        <pc:picChg chg="del">
          <ac:chgData name="Lorenzo Cotrozzi" userId="6cd7a3b0-bc3b-49e8-90ba-0219fa4b2273" providerId="ADAL" clId="{CBFECA9D-49F7-B640-AEF1-EA98A9E86D43}" dt="2023-12-04T17:35:05.469" v="4668" actId="478"/>
          <ac:picMkLst>
            <pc:docMk/>
            <pc:sldMk cId="1524476110" sldId="285"/>
            <ac:picMk id="8" creationId="{622FB166-BFC7-20D2-F7F3-5BB99BE0022B}"/>
          </ac:picMkLst>
        </pc:picChg>
        <pc:picChg chg="add mod">
          <ac:chgData name="Lorenzo Cotrozzi" userId="6cd7a3b0-bc3b-49e8-90ba-0219fa4b2273" providerId="ADAL" clId="{CBFECA9D-49F7-B640-AEF1-EA98A9E86D43}" dt="2023-12-04T17:44:33.904" v="4846" actId="208"/>
          <ac:picMkLst>
            <pc:docMk/>
            <pc:sldMk cId="1524476110" sldId="285"/>
            <ac:picMk id="10" creationId="{F0AC2E43-BF08-AE4F-C27A-54832C92EBA9}"/>
          </ac:picMkLst>
        </pc:picChg>
        <pc:picChg chg="add mod">
          <ac:chgData name="Lorenzo Cotrozzi" userId="6cd7a3b0-bc3b-49e8-90ba-0219fa4b2273" providerId="ADAL" clId="{CBFECA9D-49F7-B640-AEF1-EA98A9E86D43}" dt="2023-12-04T17:45:00.467" v="4856" actId="1037"/>
          <ac:picMkLst>
            <pc:docMk/>
            <pc:sldMk cId="1524476110" sldId="285"/>
            <ac:picMk id="11" creationId="{AAA0D447-4EFE-9005-038A-24927E7FEC16}"/>
          </ac:picMkLst>
        </pc:picChg>
        <pc:picChg chg="del">
          <ac:chgData name="Lorenzo Cotrozzi" userId="6cd7a3b0-bc3b-49e8-90ba-0219fa4b2273" providerId="ADAL" clId="{CBFECA9D-49F7-B640-AEF1-EA98A9E86D43}" dt="2023-12-04T17:35:11.752" v="4669" actId="478"/>
          <ac:picMkLst>
            <pc:docMk/>
            <pc:sldMk cId="1524476110" sldId="285"/>
            <ac:picMk id="30" creationId="{D84F62B4-893C-2458-24A6-320C1B419060}"/>
          </ac:picMkLst>
        </pc:picChg>
        <pc:picChg chg="del">
          <ac:chgData name="Lorenzo Cotrozzi" userId="6cd7a3b0-bc3b-49e8-90ba-0219fa4b2273" providerId="ADAL" clId="{CBFECA9D-49F7-B640-AEF1-EA98A9E86D43}" dt="2023-12-04T17:35:11.752" v="4669" actId="478"/>
          <ac:picMkLst>
            <pc:docMk/>
            <pc:sldMk cId="1524476110" sldId="285"/>
            <ac:picMk id="31" creationId="{9C99AC10-5EAA-658E-D8D6-F78AB6234549}"/>
          </ac:picMkLst>
        </pc:picChg>
        <pc:cxnChg chg="del">
          <ac:chgData name="Lorenzo Cotrozzi" userId="6cd7a3b0-bc3b-49e8-90ba-0219fa4b2273" providerId="ADAL" clId="{CBFECA9D-49F7-B640-AEF1-EA98A9E86D43}" dt="2023-12-04T17:35:11.752" v="4669" actId="478"/>
          <ac:cxnSpMkLst>
            <pc:docMk/>
            <pc:sldMk cId="1524476110" sldId="285"/>
            <ac:cxnSpMk id="32" creationId="{33B98F97-5416-C6D6-5167-4036807660A3}"/>
          </ac:cxnSpMkLst>
        </pc:cxnChg>
        <pc:cxnChg chg="del">
          <ac:chgData name="Lorenzo Cotrozzi" userId="6cd7a3b0-bc3b-49e8-90ba-0219fa4b2273" providerId="ADAL" clId="{CBFECA9D-49F7-B640-AEF1-EA98A9E86D43}" dt="2023-12-04T17:35:11.752" v="4669" actId="478"/>
          <ac:cxnSpMkLst>
            <pc:docMk/>
            <pc:sldMk cId="1524476110" sldId="285"/>
            <ac:cxnSpMk id="39" creationId="{F8D5775F-143C-8268-ED25-E3531A88C568}"/>
          </ac:cxnSpMkLst>
        </pc:cxnChg>
      </pc:sldChg>
      <pc:sldChg chg="addSp delSp modSp mod">
        <pc:chgData name="Lorenzo Cotrozzi" userId="6cd7a3b0-bc3b-49e8-90ba-0219fa4b2273" providerId="ADAL" clId="{CBFECA9D-49F7-B640-AEF1-EA98A9E86D43}" dt="2023-12-04T15:51:57.529" v="2556"/>
        <pc:sldMkLst>
          <pc:docMk/>
          <pc:sldMk cId="3558885128" sldId="286"/>
        </pc:sldMkLst>
        <pc:spChg chg="add mod">
          <ac:chgData name="Lorenzo Cotrozzi" userId="6cd7a3b0-bc3b-49e8-90ba-0219fa4b2273" providerId="ADAL" clId="{CBFECA9D-49F7-B640-AEF1-EA98A9E86D43}" dt="2023-12-04T15:51:57.529" v="2556"/>
          <ac:spMkLst>
            <pc:docMk/>
            <pc:sldMk cId="3558885128" sldId="286"/>
            <ac:spMk id="3" creationId="{00E27041-98AF-437F-56C0-E75AA274EB81}"/>
          </ac:spMkLst>
        </pc:spChg>
        <pc:spChg chg="del">
          <ac:chgData name="Lorenzo Cotrozzi" userId="6cd7a3b0-bc3b-49e8-90ba-0219fa4b2273" providerId="ADAL" clId="{CBFECA9D-49F7-B640-AEF1-EA98A9E86D43}" dt="2023-12-04T15:51:57.383" v="2555" actId="478"/>
          <ac:spMkLst>
            <pc:docMk/>
            <pc:sldMk cId="3558885128" sldId="286"/>
            <ac:spMk id="7" creationId="{FAF3EF5A-18DA-446E-325E-CF92435621FE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00.816" v="2558"/>
        <pc:sldMkLst>
          <pc:docMk/>
          <pc:sldMk cId="1212476885" sldId="287"/>
        </pc:sldMkLst>
        <pc:spChg chg="add mod">
          <ac:chgData name="Lorenzo Cotrozzi" userId="6cd7a3b0-bc3b-49e8-90ba-0219fa4b2273" providerId="ADAL" clId="{CBFECA9D-49F7-B640-AEF1-EA98A9E86D43}" dt="2023-12-04T15:52:00.816" v="2558"/>
          <ac:spMkLst>
            <pc:docMk/>
            <pc:sldMk cId="1212476885" sldId="287"/>
            <ac:spMk id="2" creationId="{BB113D81-33D1-156E-CC3A-BFC29DDB8866}"/>
          </ac:spMkLst>
        </pc:spChg>
        <pc:spChg chg="del">
          <ac:chgData name="Lorenzo Cotrozzi" userId="6cd7a3b0-bc3b-49e8-90ba-0219fa4b2273" providerId="ADAL" clId="{CBFECA9D-49F7-B640-AEF1-EA98A9E86D43}" dt="2023-12-04T15:52:00.674" v="2557" actId="478"/>
          <ac:spMkLst>
            <pc:docMk/>
            <pc:sldMk cId="1212476885" sldId="287"/>
            <ac:spMk id="7" creationId="{10697D48-DECC-F99B-6F9E-CBF37A143A08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03.717" v="2560"/>
        <pc:sldMkLst>
          <pc:docMk/>
          <pc:sldMk cId="3392912139" sldId="288"/>
        </pc:sldMkLst>
        <pc:spChg chg="add mod">
          <ac:chgData name="Lorenzo Cotrozzi" userId="6cd7a3b0-bc3b-49e8-90ba-0219fa4b2273" providerId="ADAL" clId="{CBFECA9D-49F7-B640-AEF1-EA98A9E86D43}" dt="2023-12-04T15:52:03.717" v="2560"/>
          <ac:spMkLst>
            <pc:docMk/>
            <pc:sldMk cId="3392912139" sldId="288"/>
            <ac:spMk id="2" creationId="{2945CF1C-7D18-89CF-B977-C43393148766}"/>
          </ac:spMkLst>
        </pc:spChg>
        <pc:spChg chg="del">
          <ac:chgData name="Lorenzo Cotrozzi" userId="6cd7a3b0-bc3b-49e8-90ba-0219fa4b2273" providerId="ADAL" clId="{CBFECA9D-49F7-B640-AEF1-EA98A9E86D43}" dt="2023-12-04T15:52:03.580" v="2559" actId="478"/>
          <ac:spMkLst>
            <pc:docMk/>
            <pc:sldMk cId="3392912139" sldId="288"/>
            <ac:spMk id="7" creationId="{AF0ED3B9-DD09-84CB-D00F-3B80A4E1728F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06.585" v="2562"/>
        <pc:sldMkLst>
          <pc:docMk/>
          <pc:sldMk cId="573429329" sldId="289"/>
        </pc:sldMkLst>
        <pc:spChg chg="add mod">
          <ac:chgData name="Lorenzo Cotrozzi" userId="6cd7a3b0-bc3b-49e8-90ba-0219fa4b2273" providerId="ADAL" clId="{CBFECA9D-49F7-B640-AEF1-EA98A9E86D43}" dt="2023-12-04T15:52:06.585" v="2562"/>
          <ac:spMkLst>
            <pc:docMk/>
            <pc:sldMk cId="573429329" sldId="289"/>
            <ac:spMk id="2" creationId="{2947264A-F42E-4886-B8A3-2F5B2492B043}"/>
          </ac:spMkLst>
        </pc:spChg>
        <pc:spChg chg="del">
          <ac:chgData name="Lorenzo Cotrozzi" userId="6cd7a3b0-bc3b-49e8-90ba-0219fa4b2273" providerId="ADAL" clId="{CBFECA9D-49F7-B640-AEF1-EA98A9E86D43}" dt="2023-12-04T15:52:06.450" v="2561" actId="478"/>
          <ac:spMkLst>
            <pc:docMk/>
            <pc:sldMk cId="573429329" sldId="289"/>
            <ac:spMk id="7" creationId="{9F5E604D-3135-A6FD-1E10-AC12B2580616}"/>
          </ac:spMkLst>
        </pc:spChg>
      </pc:sldChg>
      <pc:sldChg chg="del">
        <pc:chgData name="Lorenzo Cotrozzi" userId="6cd7a3b0-bc3b-49e8-90ba-0219fa4b2273" providerId="ADAL" clId="{CBFECA9D-49F7-B640-AEF1-EA98A9E86D43}" dt="2023-12-03T14:08:25.935" v="1252" actId="2696"/>
        <pc:sldMkLst>
          <pc:docMk/>
          <pc:sldMk cId="3198800183" sldId="290"/>
        </pc:sldMkLst>
      </pc:sldChg>
      <pc:sldChg chg="addSp delSp modSp mod">
        <pc:chgData name="Lorenzo Cotrozzi" userId="6cd7a3b0-bc3b-49e8-90ba-0219fa4b2273" providerId="ADAL" clId="{CBFECA9D-49F7-B640-AEF1-EA98A9E86D43}" dt="2023-12-04T15:52:09.481" v="2564"/>
        <pc:sldMkLst>
          <pc:docMk/>
          <pc:sldMk cId="1253344672" sldId="291"/>
        </pc:sldMkLst>
        <pc:spChg chg="add mod">
          <ac:chgData name="Lorenzo Cotrozzi" userId="6cd7a3b0-bc3b-49e8-90ba-0219fa4b2273" providerId="ADAL" clId="{CBFECA9D-49F7-B640-AEF1-EA98A9E86D43}" dt="2023-12-04T15:52:09.481" v="2564"/>
          <ac:spMkLst>
            <pc:docMk/>
            <pc:sldMk cId="1253344672" sldId="291"/>
            <ac:spMk id="2" creationId="{155930A8-1831-BDE7-5804-98AF658AEED8}"/>
          </ac:spMkLst>
        </pc:spChg>
        <pc:spChg chg="del">
          <ac:chgData name="Lorenzo Cotrozzi" userId="6cd7a3b0-bc3b-49e8-90ba-0219fa4b2273" providerId="ADAL" clId="{CBFECA9D-49F7-B640-AEF1-EA98A9E86D43}" dt="2023-12-04T15:52:09.322" v="2563" actId="478"/>
          <ac:spMkLst>
            <pc:docMk/>
            <pc:sldMk cId="1253344672" sldId="291"/>
            <ac:spMk id="7" creationId="{2BA365B1-5E86-3E02-6D2F-127A74938E80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12.249" v="2566"/>
        <pc:sldMkLst>
          <pc:docMk/>
          <pc:sldMk cId="4011429893" sldId="292"/>
        </pc:sldMkLst>
        <pc:spChg chg="add mod">
          <ac:chgData name="Lorenzo Cotrozzi" userId="6cd7a3b0-bc3b-49e8-90ba-0219fa4b2273" providerId="ADAL" clId="{CBFECA9D-49F7-B640-AEF1-EA98A9E86D43}" dt="2023-12-04T15:52:12.249" v="2566"/>
          <ac:spMkLst>
            <pc:docMk/>
            <pc:sldMk cId="4011429893" sldId="292"/>
            <ac:spMk id="2" creationId="{5210C878-86EE-1BDD-2FCB-A8B29F7BFB57}"/>
          </ac:spMkLst>
        </pc:spChg>
        <pc:spChg chg="del">
          <ac:chgData name="Lorenzo Cotrozzi" userId="6cd7a3b0-bc3b-49e8-90ba-0219fa4b2273" providerId="ADAL" clId="{CBFECA9D-49F7-B640-AEF1-EA98A9E86D43}" dt="2023-12-04T15:52:12.122" v="2565" actId="478"/>
          <ac:spMkLst>
            <pc:docMk/>
            <pc:sldMk cId="4011429893" sldId="292"/>
            <ac:spMk id="7" creationId="{EC11CCF6-C49A-2CD1-5EBC-A408CEF8292F}"/>
          </ac:spMkLst>
        </pc:spChg>
      </pc:sldChg>
      <pc:sldChg chg="del">
        <pc:chgData name="Lorenzo Cotrozzi" userId="6cd7a3b0-bc3b-49e8-90ba-0219fa4b2273" providerId="ADAL" clId="{CBFECA9D-49F7-B640-AEF1-EA98A9E86D43}" dt="2023-12-03T14:08:26.401" v="1253" actId="2696"/>
        <pc:sldMkLst>
          <pc:docMk/>
          <pc:sldMk cId="246746549" sldId="293"/>
        </pc:sldMkLst>
      </pc:sldChg>
      <pc:sldChg chg="del">
        <pc:chgData name="Lorenzo Cotrozzi" userId="6cd7a3b0-bc3b-49e8-90ba-0219fa4b2273" providerId="ADAL" clId="{CBFECA9D-49F7-B640-AEF1-EA98A9E86D43}" dt="2023-12-03T14:08:26.754" v="1254" actId="2696"/>
        <pc:sldMkLst>
          <pc:docMk/>
          <pc:sldMk cId="861876492" sldId="294"/>
        </pc:sldMkLst>
      </pc:sldChg>
      <pc:sldChg chg="del">
        <pc:chgData name="Lorenzo Cotrozzi" userId="6cd7a3b0-bc3b-49e8-90ba-0219fa4b2273" providerId="ADAL" clId="{CBFECA9D-49F7-B640-AEF1-EA98A9E86D43}" dt="2023-12-03T14:08:27.054" v="1255" actId="2696"/>
        <pc:sldMkLst>
          <pc:docMk/>
          <pc:sldMk cId="1692319694" sldId="295"/>
        </pc:sldMkLst>
      </pc:sldChg>
      <pc:sldChg chg="del">
        <pc:chgData name="Lorenzo Cotrozzi" userId="6cd7a3b0-bc3b-49e8-90ba-0219fa4b2273" providerId="ADAL" clId="{CBFECA9D-49F7-B640-AEF1-EA98A9E86D43}" dt="2023-12-03T14:08:27.318" v="1256" actId="2696"/>
        <pc:sldMkLst>
          <pc:docMk/>
          <pc:sldMk cId="2744838038" sldId="296"/>
        </pc:sldMkLst>
      </pc:sldChg>
      <pc:sldChg chg="del">
        <pc:chgData name="Lorenzo Cotrozzi" userId="6cd7a3b0-bc3b-49e8-90ba-0219fa4b2273" providerId="ADAL" clId="{CBFECA9D-49F7-B640-AEF1-EA98A9E86D43}" dt="2023-12-03T14:08:27.522" v="1257" actId="2696"/>
        <pc:sldMkLst>
          <pc:docMk/>
          <pc:sldMk cId="1448028458" sldId="297"/>
        </pc:sldMkLst>
      </pc:sldChg>
      <pc:sldChg chg="del">
        <pc:chgData name="Lorenzo Cotrozzi" userId="6cd7a3b0-bc3b-49e8-90ba-0219fa4b2273" providerId="ADAL" clId="{CBFECA9D-49F7-B640-AEF1-EA98A9E86D43}" dt="2023-12-03T14:08:27.776" v="1258" actId="2696"/>
        <pc:sldMkLst>
          <pc:docMk/>
          <pc:sldMk cId="2839077583" sldId="298"/>
        </pc:sldMkLst>
      </pc:sldChg>
      <pc:sldChg chg="addSp delSp modSp mod">
        <pc:chgData name="Lorenzo Cotrozzi" userId="6cd7a3b0-bc3b-49e8-90ba-0219fa4b2273" providerId="ADAL" clId="{CBFECA9D-49F7-B640-AEF1-EA98A9E86D43}" dt="2023-12-04T15:52:16.141" v="2568"/>
        <pc:sldMkLst>
          <pc:docMk/>
          <pc:sldMk cId="2957640950" sldId="299"/>
        </pc:sldMkLst>
        <pc:spChg chg="add mod">
          <ac:chgData name="Lorenzo Cotrozzi" userId="6cd7a3b0-bc3b-49e8-90ba-0219fa4b2273" providerId="ADAL" clId="{CBFECA9D-49F7-B640-AEF1-EA98A9E86D43}" dt="2023-12-04T15:52:16.141" v="2568"/>
          <ac:spMkLst>
            <pc:docMk/>
            <pc:sldMk cId="2957640950" sldId="299"/>
            <ac:spMk id="4" creationId="{74809C93-8AF6-4E14-DFF5-AE38C20930FD}"/>
          </ac:spMkLst>
        </pc:spChg>
        <pc:spChg chg="del">
          <ac:chgData name="Lorenzo Cotrozzi" userId="6cd7a3b0-bc3b-49e8-90ba-0219fa4b2273" providerId="ADAL" clId="{CBFECA9D-49F7-B640-AEF1-EA98A9E86D43}" dt="2023-12-04T15:52:15.985" v="2567" actId="478"/>
          <ac:spMkLst>
            <pc:docMk/>
            <pc:sldMk cId="2957640950" sldId="299"/>
            <ac:spMk id="7" creationId="{EC11CCF6-C49A-2CD1-5EBC-A408CEF8292F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50.982" v="2586"/>
        <pc:sldMkLst>
          <pc:docMk/>
          <pc:sldMk cId="3286355955" sldId="300"/>
        </pc:sldMkLst>
        <pc:spChg chg="add mod">
          <ac:chgData name="Lorenzo Cotrozzi" userId="6cd7a3b0-bc3b-49e8-90ba-0219fa4b2273" providerId="ADAL" clId="{CBFECA9D-49F7-B640-AEF1-EA98A9E86D43}" dt="2023-12-04T15:52:50.982" v="2586"/>
          <ac:spMkLst>
            <pc:docMk/>
            <pc:sldMk cId="3286355955" sldId="300"/>
            <ac:spMk id="5" creationId="{23D65664-CA7E-4DEF-D268-B00B06FF866C}"/>
          </ac:spMkLst>
        </pc:spChg>
        <pc:spChg chg="del">
          <ac:chgData name="Lorenzo Cotrozzi" userId="6cd7a3b0-bc3b-49e8-90ba-0219fa4b2273" providerId="ADAL" clId="{CBFECA9D-49F7-B640-AEF1-EA98A9E86D43}" dt="2023-12-04T15:52:50.795" v="2585" actId="478"/>
          <ac:spMkLst>
            <pc:docMk/>
            <pc:sldMk cId="3286355955" sldId="300"/>
            <ac:spMk id="6" creationId="{84B54EF2-0C62-F924-10CF-E5B0F3FE5888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42.479" v="2580"/>
        <pc:sldMkLst>
          <pc:docMk/>
          <pc:sldMk cId="2304036107" sldId="301"/>
        </pc:sldMkLst>
        <pc:spChg chg="add mod">
          <ac:chgData name="Lorenzo Cotrozzi" userId="6cd7a3b0-bc3b-49e8-90ba-0219fa4b2273" providerId="ADAL" clId="{CBFECA9D-49F7-B640-AEF1-EA98A9E86D43}" dt="2023-12-04T15:52:42.479" v="2580"/>
          <ac:spMkLst>
            <pc:docMk/>
            <pc:sldMk cId="2304036107" sldId="301"/>
            <ac:spMk id="4" creationId="{0EDD149B-593C-F978-AF98-4E76E4647672}"/>
          </ac:spMkLst>
        </pc:spChg>
        <pc:spChg chg="del">
          <ac:chgData name="Lorenzo Cotrozzi" userId="6cd7a3b0-bc3b-49e8-90ba-0219fa4b2273" providerId="ADAL" clId="{CBFECA9D-49F7-B640-AEF1-EA98A9E86D43}" dt="2023-12-04T15:52:42.341" v="2579" actId="478"/>
          <ac:spMkLst>
            <pc:docMk/>
            <pc:sldMk cId="2304036107" sldId="301"/>
            <ac:spMk id="5" creationId="{54C4AF86-3817-1F7B-38B4-E79AB580FAB1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48.649" v="2584"/>
        <pc:sldMkLst>
          <pc:docMk/>
          <pc:sldMk cId="898909786" sldId="302"/>
        </pc:sldMkLst>
        <pc:spChg chg="del">
          <ac:chgData name="Lorenzo Cotrozzi" userId="6cd7a3b0-bc3b-49e8-90ba-0219fa4b2273" providerId="ADAL" clId="{CBFECA9D-49F7-B640-AEF1-EA98A9E86D43}" dt="2023-12-04T15:52:48.465" v="2583" actId="478"/>
          <ac:spMkLst>
            <pc:docMk/>
            <pc:sldMk cId="898909786" sldId="302"/>
            <ac:spMk id="5" creationId="{54C4AF86-3817-1F7B-38B4-E79AB580FAB1}"/>
          </ac:spMkLst>
        </pc:spChg>
        <pc:spChg chg="add mod">
          <ac:chgData name="Lorenzo Cotrozzi" userId="6cd7a3b0-bc3b-49e8-90ba-0219fa4b2273" providerId="ADAL" clId="{CBFECA9D-49F7-B640-AEF1-EA98A9E86D43}" dt="2023-12-04T15:52:48.649" v="2584"/>
          <ac:spMkLst>
            <pc:docMk/>
            <pc:sldMk cId="898909786" sldId="302"/>
            <ac:spMk id="6" creationId="{F6B18BD3-7310-61B5-EE70-5B0FD6EF42BC}"/>
          </ac:spMkLst>
        </pc:spChg>
      </pc:sldChg>
      <pc:sldChg chg="addSp delSp modSp mod modNotesTx">
        <pc:chgData name="Lorenzo Cotrozzi" userId="6cd7a3b0-bc3b-49e8-90ba-0219fa4b2273" providerId="ADAL" clId="{CBFECA9D-49F7-B640-AEF1-EA98A9E86D43}" dt="2023-12-04T16:09:24.543" v="2824" actId="113"/>
        <pc:sldMkLst>
          <pc:docMk/>
          <pc:sldMk cId="334858072" sldId="303"/>
        </pc:sldMkLst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2" creationId="{B7CF45A9-D963-A206-CFF9-AD1C8D9ABD85}"/>
          </ac:spMkLst>
        </pc:spChg>
        <pc:spChg chg="mod">
          <ac:chgData name="Lorenzo Cotrozzi" userId="6cd7a3b0-bc3b-49e8-90ba-0219fa4b2273" providerId="ADAL" clId="{CBFECA9D-49F7-B640-AEF1-EA98A9E86D43}" dt="2023-12-04T15:51:21.937" v="2539" actId="20577"/>
          <ac:spMkLst>
            <pc:docMk/>
            <pc:sldMk cId="334858072" sldId="303"/>
            <ac:spMk id="4" creationId="{0399774A-8605-4FE2-AE9E-8C9693CA4781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6" creationId="{6BC1B5D7-4DC8-5EE0-7942-A3B352DB1E61}"/>
          </ac:spMkLst>
        </pc:spChg>
        <pc:spChg chg="add del mod">
          <ac:chgData name="Lorenzo Cotrozzi" userId="6cd7a3b0-bc3b-49e8-90ba-0219fa4b2273" providerId="ADAL" clId="{CBFECA9D-49F7-B640-AEF1-EA98A9E86D43}" dt="2023-12-03T13:49:09.377" v="563" actId="478"/>
          <ac:spMkLst>
            <pc:docMk/>
            <pc:sldMk cId="334858072" sldId="303"/>
            <ac:spMk id="6" creationId="{B5829DDE-B96F-A6D0-5D0E-3E4DDB5474F8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10" creationId="{594E8ED4-DE53-D0DF-CF00-26C6DC470B73}"/>
          </ac:spMkLst>
        </pc:spChg>
        <pc:spChg chg="add mod">
          <ac:chgData name="Lorenzo Cotrozzi" userId="6cd7a3b0-bc3b-49e8-90ba-0219fa4b2273" providerId="ADAL" clId="{CBFECA9D-49F7-B640-AEF1-EA98A9E86D43}" dt="2023-12-04T16:09:24.543" v="2824" actId="113"/>
          <ac:spMkLst>
            <pc:docMk/>
            <pc:sldMk cId="334858072" sldId="303"/>
            <ac:spMk id="12" creationId="{C3C6E659-45BC-B02F-F4FC-CF3FD065BD6B}"/>
          </ac:spMkLst>
        </pc:spChg>
        <pc:spChg chg="del mod">
          <ac:chgData name="Lorenzo Cotrozzi" userId="6cd7a3b0-bc3b-49e8-90ba-0219fa4b2273" providerId="ADAL" clId="{CBFECA9D-49F7-B640-AEF1-EA98A9E86D43}" dt="2023-12-04T15:40:48.188" v="2365" actId="478"/>
          <ac:spMkLst>
            <pc:docMk/>
            <pc:sldMk cId="334858072" sldId="303"/>
            <ac:spMk id="13" creationId="{00000000-0000-0000-0000-000000000000}"/>
          </ac:spMkLst>
        </pc:spChg>
        <pc:spChg chg="del">
          <ac:chgData name="Lorenzo Cotrozzi" userId="6cd7a3b0-bc3b-49e8-90ba-0219fa4b2273" providerId="ADAL" clId="{CBFECA9D-49F7-B640-AEF1-EA98A9E86D43}" dt="2023-12-03T13:49:04.789" v="562" actId="478"/>
          <ac:spMkLst>
            <pc:docMk/>
            <pc:sldMk cId="334858072" sldId="303"/>
            <ac:spMk id="14" creationId="{00000000-0000-0000-0000-000000000000}"/>
          </ac:spMkLst>
        </pc:spChg>
        <pc:spChg chg="add del mod">
          <ac:chgData name="Lorenzo Cotrozzi" userId="6cd7a3b0-bc3b-49e8-90ba-0219fa4b2273" providerId="ADAL" clId="{CBFECA9D-49F7-B640-AEF1-EA98A9E86D43}" dt="2023-12-04T15:41:28.801" v="2373" actId="478"/>
          <ac:spMkLst>
            <pc:docMk/>
            <pc:sldMk cId="334858072" sldId="303"/>
            <ac:spMk id="14" creationId="{D00C2908-675E-2F47-004F-DE96164CBAD2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15" creationId="{F222B7FB-74AC-500F-E2E1-D9B2289458F9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16" creationId="{28A15BEB-8F9E-0179-1517-1D6851FC7C50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17" creationId="{8E0D1C0A-BC11-538D-ABCA-E0BD11A4D66B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18" creationId="{24981439-7E67-F163-B9DE-0B355E8A833B}"/>
          </ac:spMkLst>
        </pc:spChg>
        <pc:spChg chg="add del mod">
          <ac:chgData name="Lorenzo Cotrozzi" userId="6cd7a3b0-bc3b-49e8-90ba-0219fa4b2273" providerId="ADAL" clId="{CBFECA9D-49F7-B640-AEF1-EA98A9E86D43}" dt="2023-12-04T15:41:34.628" v="2375" actId="1076"/>
          <ac:spMkLst>
            <pc:docMk/>
            <pc:sldMk cId="334858072" sldId="303"/>
            <ac:spMk id="20" creationId="{5A787AAB-671D-3D08-712B-58ECE71C5620}"/>
          </ac:spMkLst>
        </pc:spChg>
        <pc:picChg chg="del mod">
          <ac:chgData name="Lorenzo Cotrozzi" userId="6cd7a3b0-bc3b-49e8-90ba-0219fa4b2273" providerId="ADAL" clId="{CBFECA9D-49F7-B640-AEF1-EA98A9E86D43}" dt="2023-12-04T15:40:25.455" v="2361" actId="478"/>
          <ac:picMkLst>
            <pc:docMk/>
            <pc:sldMk cId="334858072" sldId="303"/>
            <ac:picMk id="7" creationId="{686A9042-1B26-A00F-FE4A-5B4108614A07}"/>
          </ac:picMkLst>
        </pc:picChg>
        <pc:picChg chg="add del mod">
          <ac:chgData name="Lorenzo Cotrozzi" userId="6cd7a3b0-bc3b-49e8-90ba-0219fa4b2273" providerId="ADAL" clId="{CBFECA9D-49F7-B640-AEF1-EA98A9E86D43}" dt="2023-12-04T15:40:25.455" v="2361" actId="478"/>
          <ac:picMkLst>
            <pc:docMk/>
            <pc:sldMk cId="334858072" sldId="303"/>
            <ac:picMk id="8" creationId="{0A32BC5E-28B9-8F5D-A329-224A6033D5EA}"/>
          </ac:picMkLst>
        </pc:picChg>
        <pc:picChg chg="add del mod">
          <ac:chgData name="Lorenzo Cotrozzi" userId="6cd7a3b0-bc3b-49e8-90ba-0219fa4b2273" providerId="ADAL" clId="{CBFECA9D-49F7-B640-AEF1-EA98A9E86D43}" dt="2023-12-04T15:40:25.455" v="2361" actId="478"/>
          <ac:picMkLst>
            <pc:docMk/>
            <pc:sldMk cId="334858072" sldId="303"/>
            <ac:picMk id="9" creationId="{2C69663A-FBCC-B542-03A7-0582F912ED31}"/>
          </ac:picMkLst>
        </pc:picChg>
        <pc:picChg chg="del">
          <ac:chgData name="Lorenzo Cotrozzi" userId="6cd7a3b0-bc3b-49e8-90ba-0219fa4b2273" providerId="ADAL" clId="{CBFECA9D-49F7-B640-AEF1-EA98A9E86D43}" dt="2023-12-03T13:49:13.495" v="564" actId="478"/>
          <ac:picMkLst>
            <pc:docMk/>
            <pc:sldMk cId="334858072" sldId="303"/>
            <ac:picMk id="10" creationId="{61D14367-A9FE-7766-97C8-983F4B5E7F3F}"/>
          </ac:picMkLst>
        </pc:picChg>
        <pc:picChg chg="add del mod">
          <ac:chgData name="Lorenzo Cotrozzi" userId="6cd7a3b0-bc3b-49e8-90ba-0219fa4b2273" providerId="ADAL" clId="{CBFECA9D-49F7-B640-AEF1-EA98A9E86D43}" dt="2023-12-04T15:40:25.455" v="2361" actId="478"/>
          <ac:picMkLst>
            <pc:docMk/>
            <pc:sldMk cId="334858072" sldId="303"/>
            <ac:picMk id="11" creationId="{A68207A4-3E92-5D09-8C5F-DCE81B7FC3CA}"/>
          </ac:picMkLst>
        </pc:picChg>
        <pc:picChg chg="del">
          <ac:chgData name="Lorenzo Cotrozzi" userId="6cd7a3b0-bc3b-49e8-90ba-0219fa4b2273" providerId="ADAL" clId="{CBFECA9D-49F7-B640-AEF1-EA98A9E86D43}" dt="2023-12-03T13:49:15.379" v="565" actId="478"/>
          <ac:picMkLst>
            <pc:docMk/>
            <pc:sldMk cId="334858072" sldId="303"/>
            <ac:picMk id="12" creationId="{867CD50F-E325-308B-AD1F-2CEDEF5895E8}"/>
          </ac:picMkLst>
        </pc:picChg>
        <pc:picChg chg="add mod">
          <ac:chgData name="Lorenzo Cotrozzi" userId="6cd7a3b0-bc3b-49e8-90ba-0219fa4b2273" providerId="ADAL" clId="{CBFECA9D-49F7-B640-AEF1-EA98A9E86D43}" dt="2023-12-04T15:45:31.153" v="2396" actId="1076"/>
          <ac:picMkLst>
            <pc:docMk/>
            <pc:sldMk cId="334858072" sldId="303"/>
            <ac:picMk id="21" creationId="{27DCC04B-FBFB-318B-5316-267868EAC29D}"/>
          </ac:picMkLst>
        </pc:picChg>
      </pc:sldChg>
      <pc:sldChg chg="addSp delSp modSp del mod">
        <pc:chgData name="Lorenzo Cotrozzi" userId="6cd7a3b0-bc3b-49e8-90ba-0219fa4b2273" providerId="ADAL" clId="{CBFECA9D-49F7-B640-AEF1-EA98A9E86D43}" dt="2023-12-04T16:28:54.818" v="3465" actId="2696"/>
        <pc:sldMkLst>
          <pc:docMk/>
          <pc:sldMk cId="1966310126" sldId="304"/>
        </pc:sldMkLst>
        <pc:spChg chg="del mod">
          <ac:chgData name="Lorenzo Cotrozzi" userId="6cd7a3b0-bc3b-49e8-90ba-0219fa4b2273" providerId="ADAL" clId="{CBFECA9D-49F7-B640-AEF1-EA98A9E86D43}" dt="2023-12-04T15:51:38.377" v="2543" actId="478"/>
          <ac:spMkLst>
            <pc:docMk/>
            <pc:sldMk cId="1966310126" sldId="304"/>
            <ac:spMk id="4" creationId="{0399774A-8605-4FE2-AE9E-8C9693CA4781}"/>
          </ac:spMkLst>
        </pc:spChg>
        <pc:spChg chg="mod">
          <ac:chgData name="Lorenzo Cotrozzi" userId="6cd7a3b0-bc3b-49e8-90ba-0219fa4b2273" providerId="ADAL" clId="{CBFECA9D-49F7-B640-AEF1-EA98A9E86D43}" dt="2023-12-04T16:19:47.972" v="3029" actId="20577"/>
          <ac:spMkLst>
            <pc:docMk/>
            <pc:sldMk cId="1966310126" sldId="304"/>
            <ac:spMk id="6" creationId="{A83F49B3-7C5F-C994-A423-CB48416264D4}"/>
          </ac:spMkLst>
        </pc:spChg>
        <pc:spChg chg="add mod">
          <ac:chgData name="Lorenzo Cotrozzi" userId="6cd7a3b0-bc3b-49e8-90ba-0219fa4b2273" providerId="ADAL" clId="{CBFECA9D-49F7-B640-AEF1-EA98A9E86D43}" dt="2023-12-04T15:51:38.557" v="2544"/>
          <ac:spMkLst>
            <pc:docMk/>
            <pc:sldMk cId="1966310126" sldId="304"/>
            <ac:spMk id="7" creationId="{0181DEAB-75CF-013A-CC83-899F399C76F4}"/>
          </ac:spMkLst>
        </pc:spChg>
        <pc:spChg chg="mod">
          <ac:chgData name="Lorenzo Cotrozzi" userId="6cd7a3b0-bc3b-49e8-90ba-0219fa4b2273" providerId="ADAL" clId="{CBFECA9D-49F7-B640-AEF1-EA98A9E86D43}" dt="2023-12-03T13:57:49.473" v="924" actId="20577"/>
          <ac:spMkLst>
            <pc:docMk/>
            <pc:sldMk cId="1966310126" sldId="304"/>
            <ac:spMk id="13" creationId="{00000000-0000-0000-0000-000000000000}"/>
          </ac:spMkLst>
        </pc:spChg>
        <pc:picChg chg="add mod">
          <ac:chgData name="Lorenzo Cotrozzi" userId="6cd7a3b0-bc3b-49e8-90ba-0219fa4b2273" providerId="ADAL" clId="{CBFECA9D-49F7-B640-AEF1-EA98A9E86D43}" dt="2023-12-03T14:01:28.590" v="927" actId="1076"/>
          <ac:picMkLst>
            <pc:docMk/>
            <pc:sldMk cId="1966310126" sldId="304"/>
            <ac:picMk id="2" creationId="{4C3EB308-9C00-15A3-E107-51823AB22B67}"/>
          </ac:picMkLst>
        </pc:picChg>
        <pc:picChg chg="del">
          <ac:chgData name="Lorenzo Cotrozzi" userId="6cd7a3b0-bc3b-49e8-90ba-0219fa4b2273" providerId="ADAL" clId="{CBFECA9D-49F7-B640-AEF1-EA98A9E86D43}" dt="2023-12-03T13:57:04.401" v="876" actId="478"/>
          <ac:picMkLst>
            <pc:docMk/>
            <pc:sldMk cId="1966310126" sldId="304"/>
            <ac:picMk id="10" creationId="{61D14367-A9FE-7766-97C8-983F4B5E7F3F}"/>
          </ac:picMkLst>
        </pc:picChg>
      </pc:sldChg>
      <pc:sldChg chg="addSp delSp modSp mod modNotesTx">
        <pc:chgData name="Lorenzo Cotrozzi" userId="6cd7a3b0-bc3b-49e8-90ba-0219fa4b2273" providerId="ADAL" clId="{CBFECA9D-49F7-B640-AEF1-EA98A9E86D43}" dt="2023-12-04T17:09:57.824" v="4028" actId="1076"/>
        <pc:sldMkLst>
          <pc:docMk/>
          <pc:sldMk cId="3159072758" sldId="305"/>
        </pc:sldMkLst>
        <pc:spChg chg="del">
          <ac:chgData name="Lorenzo Cotrozzi" userId="6cd7a3b0-bc3b-49e8-90ba-0219fa4b2273" providerId="ADAL" clId="{CBFECA9D-49F7-B640-AEF1-EA98A9E86D43}" dt="2023-12-04T15:51:41.157" v="2545" actId="478"/>
          <ac:spMkLst>
            <pc:docMk/>
            <pc:sldMk cId="3159072758" sldId="305"/>
            <ac:spMk id="4" creationId="{0399774A-8605-4FE2-AE9E-8C9693CA4781}"/>
          </ac:spMkLst>
        </pc:spChg>
        <pc:spChg chg="del mod">
          <ac:chgData name="Lorenzo Cotrozzi" userId="6cd7a3b0-bc3b-49e8-90ba-0219fa4b2273" providerId="ADAL" clId="{CBFECA9D-49F7-B640-AEF1-EA98A9E86D43}" dt="2023-12-04T16:39:10.995" v="3682" actId="478"/>
          <ac:spMkLst>
            <pc:docMk/>
            <pc:sldMk cId="3159072758" sldId="305"/>
            <ac:spMk id="6" creationId="{A83F49B3-7C5F-C994-A423-CB48416264D4}"/>
          </ac:spMkLst>
        </pc:spChg>
        <pc:spChg chg="add mod">
          <ac:chgData name="Lorenzo Cotrozzi" userId="6cd7a3b0-bc3b-49e8-90ba-0219fa4b2273" providerId="ADAL" clId="{CBFECA9D-49F7-B640-AEF1-EA98A9E86D43}" dt="2023-12-04T15:51:41.351" v="2546"/>
          <ac:spMkLst>
            <pc:docMk/>
            <pc:sldMk cId="3159072758" sldId="305"/>
            <ac:spMk id="7" creationId="{8C6F49C7-B354-BD96-9AE5-161E206D2A0A}"/>
          </ac:spMkLst>
        </pc:spChg>
        <pc:spChg chg="add mod">
          <ac:chgData name="Lorenzo Cotrozzi" userId="6cd7a3b0-bc3b-49e8-90ba-0219fa4b2273" providerId="ADAL" clId="{CBFECA9D-49F7-B640-AEF1-EA98A9E86D43}" dt="2023-12-04T17:05:19.371" v="3941" actId="1035"/>
          <ac:spMkLst>
            <pc:docMk/>
            <pc:sldMk cId="3159072758" sldId="305"/>
            <ac:spMk id="9" creationId="{609170F0-D0B2-FF73-8F71-9D51267675F7}"/>
          </ac:spMkLst>
        </pc:spChg>
        <pc:spChg chg="mod">
          <ac:chgData name="Lorenzo Cotrozzi" userId="6cd7a3b0-bc3b-49e8-90ba-0219fa4b2273" providerId="ADAL" clId="{CBFECA9D-49F7-B640-AEF1-EA98A9E86D43}" dt="2023-12-04T16:38:13.679" v="3600" actId="20577"/>
          <ac:spMkLst>
            <pc:docMk/>
            <pc:sldMk cId="3159072758" sldId="305"/>
            <ac:spMk id="13" creationId="{00000000-0000-0000-0000-000000000000}"/>
          </ac:spMkLst>
        </pc:spChg>
        <pc:spChg chg="add mod">
          <ac:chgData name="Lorenzo Cotrozzi" userId="6cd7a3b0-bc3b-49e8-90ba-0219fa4b2273" providerId="ADAL" clId="{CBFECA9D-49F7-B640-AEF1-EA98A9E86D43}" dt="2023-12-04T17:09:30.007" v="4026" actId="1076"/>
          <ac:spMkLst>
            <pc:docMk/>
            <pc:sldMk cId="3159072758" sldId="305"/>
            <ac:spMk id="14" creationId="{679A8EFD-7A85-0034-437C-22D69A8B3218}"/>
          </ac:spMkLst>
        </pc:spChg>
        <pc:spChg chg="add mod">
          <ac:chgData name="Lorenzo Cotrozzi" userId="6cd7a3b0-bc3b-49e8-90ba-0219fa4b2273" providerId="ADAL" clId="{CBFECA9D-49F7-B640-AEF1-EA98A9E86D43}" dt="2023-12-04T17:06:24.617" v="3969" actId="20577"/>
          <ac:spMkLst>
            <pc:docMk/>
            <pc:sldMk cId="3159072758" sldId="305"/>
            <ac:spMk id="16" creationId="{6C3506A7-DC23-73AC-C69F-7B83B1AB58CC}"/>
          </ac:spMkLst>
        </pc:spChg>
        <pc:spChg chg="add mod">
          <ac:chgData name="Lorenzo Cotrozzi" userId="6cd7a3b0-bc3b-49e8-90ba-0219fa4b2273" providerId="ADAL" clId="{CBFECA9D-49F7-B640-AEF1-EA98A9E86D43}" dt="2023-12-04T17:09:11.173" v="4025" actId="1076"/>
          <ac:spMkLst>
            <pc:docMk/>
            <pc:sldMk cId="3159072758" sldId="305"/>
            <ac:spMk id="19" creationId="{024D3051-092F-FE73-55B1-639AB06F6BA2}"/>
          </ac:spMkLst>
        </pc:spChg>
        <pc:picChg chg="add del mod">
          <ac:chgData name="Lorenzo Cotrozzi" userId="6cd7a3b0-bc3b-49e8-90ba-0219fa4b2273" providerId="ADAL" clId="{CBFECA9D-49F7-B640-AEF1-EA98A9E86D43}" dt="2023-12-04T16:55:30.396" v="3883" actId="478"/>
          <ac:picMkLst>
            <pc:docMk/>
            <pc:sldMk cId="3159072758" sldId="305"/>
            <ac:picMk id="2" creationId="{17DF0B8F-8B3B-F3E3-4141-6E39CA384444}"/>
          </ac:picMkLst>
        </pc:picChg>
        <pc:picChg chg="del">
          <ac:chgData name="Lorenzo Cotrozzi" userId="6cd7a3b0-bc3b-49e8-90ba-0219fa4b2273" providerId="ADAL" clId="{CBFECA9D-49F7-B640-AEF1-EA98A9E86D43}" dt="2023-12-03T14:03:20.616" v="1074" actId="478"/>
          <ac:picMkLst>
            <pc:docMk/>
            <pc:sldMk cId="3159072758" sldId="305"/>
            <ac:picMk id="10" creationId="{61D14367-A9FE-7766-97C8-983F4B5E7F3F}"/>
          </ac:picMkLst>
        </pc:picChg>
        <pc:picChg chg="add mod">
          <ac:chgData name="Lorenzo Cotrozzi" userId="6cd7a3b0-bc3b-49e8-90ba-0219fa4b2273" providerId="ADAL" clId="{CBFECA9D-49F7-B640-AEF1-EA98A9E86D43}" dt="2023-12-04T17:09:54.972" v="4027" actId="1076"/>
          <ac:picMkLst>
            <pc:docMk/>
            <pc:sldMk cId="3159072758" sldId="305"/>
            <ac:picMk id="10" creationId="{AA46D5A3-3796-CD1E-54DD-84FBEBBA019E}"/>
          </ac:picMkLst>
        </pc:picChg>
        <pc:picChg chg="add mod">
          <ac:chgData name="Lorenzo Cotrozzi" userId="6cd7a3b0-bc3b-49e8-90ba-0219fa4b2273" providerId="ADAL" clId="{CBFECA9D-49F7-B640-AEF1-EA98A9E86D43}" dt="2023-12-04T17:09:57.824" v="4028" actId="1076"/>
          <ac:picMkLst>
            <pc:docMk/>
            <pc:sldMk cId="3159072758" sldId="305"/>
            <ac:picMk id="11" creationId="{35799630-0C04-86B7-C900-B77EB09ADE8B}"/>
          </ac:picMkLst>
        </pc:picChg>
        <pc:picChg chg="add mod">
          <ac:chgData name="Lorenzo Cotrozzi" userId="6cd7a3b0-bc3b-49e8-90ba-0219fa4b2273" providerId="ADAL" clId="{CBFECA9D-49F7-B640-AEF1-EA98A9E86D43}" dt="2023-12-04T17:05:19.371" v="3941" actId="1035"/>
          <ac:picMkLst>
            <pc:docMk/>
            <pc:sldMk cId="3159072758" sldId="305"/>
            <ac:picMk id="12" creationId="{F6BA61BE-C6AD-D7D9-BF06-53B8E3BDB32E}"/>
          </ac:picMkLst>
        </pc:picChg>
        <pc:picChg chg="add mod">
          <ac:chgData name="Lorenzo Cotrozzi" userId="6cd7a3b0-bc3b-49e8-90ba-0219fa4b2273" providerId="ADAL" clId="{CBFECA9D-49F7-B640-AEF1-EA98A9E86D43}" dt="2023-12-04T17:06:58.801" v="3972" actId="1076"/>
          <ac:picMkLst>
            <pc:docMk/>
            <pc:sldMk cId="3159072758" sldId="305"/>
            <ac:picMk id="17" creationId="{E33FE3DA-AB8D-A329-98C1-6DE784B1DD67}"/>
          </ac:picMkLst>
        </pc:picChg>
        <pc:picChg chg="add del">
          <ac:chgData name="Lorenzo Cotrozzi" userId="6cd7a3b0-bc3b-49e8-90ba-0219fa4b2273" providerId="ADAL" clId="{CBFECA9D-49F7-B640-AEF1-EA98A9E86D43}" dt="2023-12-04T17:07:09.289" v="3974" actId="478"/>
          <ac:picMkLst>
            <pc:docMk/>
            <pc:sldMk cId="3159072758" sldId="305"/>
            <ac:picMk id="18" creationId="{8CB1604E-B1DA-6720-2B56-71C4DF7D1EEB}"/>
          </ac:picMkLst>
        </pc:picChg>
      </pc:sldChg>
      <pc:sldChg chg="addSp delSp modSp mod modNotesTx">
        <pc:chgData name="Lorenzo Cotrozzi" userId="6cd7a3b0-bc3b-49e8-90ba-0219fa4b2273" providerId="ADAL" clId="{CBFECA9D-49F7-B640-AEF1-EA98A9E86D43}" dt="2023-12-04T17:29:35.623" v="4526" actId="6549"/>
        <pc:sldMkLst>
          <pc:docMk/>
          <pc:sldMk cId="2019805920" sldId="306"/>
        </pc:sldMkLst>
        <pc:spChg chg="del">
          <ac:chgData name="Lorenzo Cotrozzi" userId="6cd7a3b0-bc3b-49e8-90ba-0219fa4b2273" providerId="ADAL" clId="{CBFECA9D-49F7-B640-AEF1-EA98A9E86D43}" dt="2023-12-04T15:51:43.999" v="2547" actId="478"/>
          <ac:spMkLst>
            <pc:docMk/>
            <pc:sldMk cId="2019805920" sldId="306"/>
            <ac:spMk id="4" creationId="{0399774A-8605-4FE2-AE9E-8C9693CA4781}"/>
          </ac:spMkLst>
        </pc:spChg>
        <pc:spChg chg="mod">
          <ac:chgData name="Lorenzo Cotrozzi" userId="6cd7a3b0-bc3b-49e8-90ba-0219fa4b2273" providerId="ADAL" clId="{CBFECA9D-49F7-B640-AEF1-EA98A9E86D43}" dt="2023-12-04T17:29:35.623" v="4526" actId="6549"/>
          <ac:spMkLst>
            <pc:docMk/>
            <pc:sldMk cId="2019805920" sldId="306"/>
            <ac:spMk id="6" creationId="{A83F49B3-7C5F-C994-A423-CB48416264D4}"/>
          </ac:spMkLst>
        </pc:spChg>
        <pc:spChg chg="add mod">
          <ac:chgData name="Lorenzo Cotrozzi" userId="6cd7a3b0-bc3b-49e8-90ba-0219fa4b2273" providerId="ADAL" clId="{CBFECA9D-49F7-B640-AEF1-EA98A9E86D43}" dt="2023-12-04T15:51:44.191" v="2548"/>
          <ac:spMkLst>
            <pc:docMk/>
            <pc:sldMk cId="2019805920" sldId="306"/>
            <ac:spMk id="7" creationId="{9C896D7A-4AE4-C563-2113-8C4DD82C18F5}"/>
          </ac:spMkLst>
        </pc:spChg>
        <pc:spChg chg="add mod">
          <ac:chgData name="Lorenzo Cotrozzi" userId="6cd7a3b0-bc3b-49e8-90ba-0219fa4b2273" providerId="ADAL" clId="{CBFECA9D-49F7-B640-AEF1-EA98A9E86D43}" dt="2023-12-04T17:27:41.205" v="4417" actId="1076"/>
          <ac:spMkLst>
            <pc:docMk/>
            <pc:sldMk cId="2019805920" sldId="306"/>
            <ac:spMk id="11" creationId="{DAE8381F-17C4-9321-7DDC-1C868100AE98}"/>
          </ac:spMkLst>
        </pc:spChg>
        <pc:spChg chg="add del mod">
          <ac:chgData name="Lorenzo Cotrozzi" userId="6cd7a3b0-bc3b-49e8-90ba-0219fa4b2273" providerId="ADAL" clId="{CBFECA9D-49F7-B640-AEF1-EA98A9E86D43}" dt="2023-12-04T17:27:28.901" v="4413" actId="478"/>
          <ac:spMkLst>
            <pc:docMk/>
            <pc:sldMk cId="2019805920" sldId="306"/>
            <ac:spMk id="12" creationId="{26D35629-A58E-754E-7FAA-6A3DCB23DB01}"/>
          </ac:spMkLst>
        </pc:spChg>
        <pc:spChg chg="mod">
          <ac:chgData name="Lorenzo Cotrozzi" userId="6cd7a3b0-bc3b-49e8-90ba-0219fa4b2273" providerId="ADAL" clId="{CBFECA9D-49F7-B640-AEF1-EA98A9E86D43}" dt="2023-12-04T16:38:31.703" v="3633" actId="20577"/>
          <ac:spMkLst>
            <pc:docMk/>
            <pc:sldMk cId="2019805920" sldId="306"/>
            <ac:spMk id="13" creationId="{00000000-0000-0000-0000-000000000000}"/>
          </ac:spMkLst>
        </pc:spChg>
        <pc:spChg chg="add mod">
          <ac:chgData name="Lorenzo Cotrozzi" userId="6cd7a3b0-bc3b-49e8-90ba-0219fa4b2273" providerId="ADAL" clId="{CBFECA9D-49F7-B640-AEF1-EA98A9E86D43}" dt="2023-12-04T17:29:25.657" v="4516" actId="20577"/>
          <ac:spMkLst>
            <pc:docMk/>
            <pc:sldMk cId="2019805920" sldId="306"/>
            <ac:spMk id="14" creationId="{2E6836F4-17BB-1D69-939C-720A244C0AA7}"/>
          </ac:spMkLst>
        </pc:spChg>
        <pc:picChg chg="add del mod">
          <ac:chgData name="Lorenzo Cotrozzi" userId="6cd7a3b0-bc3b-49e8-90ba-0219fa4b2273" providerId="ADAL" clId="{CBFECA9D-49F7-B640-AEF1-EA98A9E86D43}" dt="2023-12-04T17:21:18.036" v="4235" actId="478"/>
          <ac:picMkLst>
            <pc:docMk/>
            <pc:sldMk cId="2019805920" sldId="306"/>
            <ac:picMk id="2" creationId="{E91CDB81-E2F6-E908-16C1-E292C9054A1B}"/>
          </ac:picMkLst>
        </pc:picChg>
        <pc:picChg chg="add mod">
          <ac:chgData name="Lorenzo Cotrozzi" userId="6cd7a3b0-bc3b-49e8-90ba-0219fa4b2273" providerId="ADAL" clId="{CBFECA9D-49F7-B640-AEF1-EA98A9E86D43}" dt="2023-12-04T17:27:35.411" v="4415" actId="1076"/>
          <ac:picMkLst>
            <pc:docMk/>
            <pc:sldMk cId="2019805920" sldId="306"/>
            <ac:picMk id="8" creationId="{B78094F1-F663-5EA2-CDC6-9DD29FE7E939}"/>
          </ac:picMkLst>
        </pc:picChg>
        <pc:picChg chg="add del mod">
          <ac:chgData name="Lorenzo Cotrozzi" userId="6cd7a3b0-bc3b-49e8-90ba-0219fa4b2273" providerId="ADAL" clId="{CBFECA9D-49F7-B640-AEF1-EA98A9E86D43}" dt="2023-12-04T17:27:25.914" v="4412" actId="478"/>
          <ac:picMkLst>
            <pc:docMk/>
            <pc:sldMk cId="2019805920" sldId="306"/>
            <ac:picMk id="9" creationId="{01779AC7-065F-5753-40C5-A1F545ADC7DA}"/>
          </ac:picMkLst>
        </pc:picChg>
        <pc:picChg chg="del">
          <ac:chgData name="Lorenzo Cotrozzi" userId="6cd7a3b0-bc3b-49e8-90ba-0219fa4b2273" providerId="ADAL" clId="{CBFECA9D-49F7-B640-AEF1-EA98A9E86D43}" dt="2023-12-03T14:04:59.538" v="1140" actId="478"/>
          <ac:picMkLst>
            <pc:docMk/>
            <pc:sldMk cId="2019805920" sldId="306"/>
            <ac:picMk id="10" creationId="{61D14367-A9FE-7766-97C8-983F4B5E7F3F}"/>
          </ac:picMkLst>
        </pc:picChg>
        <pc:picChg chg="add mod">
          <ac:chgData name="Lorenzo Cotrozzi" userId="6cd7a3b0-bc3b-49e8-90ba-0219fa4b2273" providerId="ADAL" clId="{CBFECA9D-49F7-B640-AEF1-EA98A9E86D43}" dt="2023-12-04T17:27:33.018" v="4414" actId="1076"/>
          <ac:picMkLst>
            <pc:docMk/>
            <pc:sldMk cId="2019805920" sldId="306"/>
            <ac:picMk id="10" creationId="{AF67FDD6-03AD-3ACB-B0E6-E0180E977CED}"/>
          </ac:picMkLst>
        </pc:picChg>
      </pc:sldChg>
      <pc:sldChg chg="delSp add del mod modNotesTx">
        <pc:chgData name="Lorenzo Cotrozzi" userId="6cd7a3b0-bc3b-49e8-90ba-0219fa4b2273" providerId="ADAL" clId="{CBFECA9D-49F7-B640-AEF1-EA98A9E86D43}" dt="2023-12-04T15:49:36.916" v="2472" actId="2696"/>
        <pc:sldMkLst>
          <pc:docMk/>
          <pc:sldMk cId="3783502281" sldId="4262"/>
        </pc:sldMkLst>
        <pc:picChg chg="del">
          <ac:chgData name="Lorenzo Cotrozzi" userId="6cd7a3b0-bc3b-49e8-90ba-0219fa4b2273" providerId="ADAL" clId="{CBFECA9D-49F7-B640-AEF1-EA98A9E86D43}" dt="2023-12-03T13:48:01.307" v="510" actId="478"/>
          <ac:picMkLst>
            <pc:docMk/>
            <pc:sldMk cId="3783502281" sldId="4262"/>
            <ac:picMk id="19" creationId="{7B2500CE-25E2-7E68-0BEC-7877FB0E5461}"/>
          </ac:picMkLst>
        </pc:picChg>
      </pc:sldChg>
      <pc:sldChg chg="addSp delSp modSp add del mod modAnim">
        <pc:chgData name="Lorenzo Cotrozzi" userId="6cd7a3b0-bc3b-49e8-90ba-0219fa4b2273" providerId="ADAL" clId="{CBFECA9D-49F7-B640-AEF1-EA98A9E86D43}" dt="2023-12-04T15:49:37.092" v="2473" actId="2696"/>
        <pc:sldMkLst>
          <pc:docMk/>
          <pc:sldMk cId="1790171752" sldId="4263"/>
        </pc:sldMkLst>
        <pc:spChg chg="del">
          <ac:chgData name="Lorenzo Cotrozzi" userId="6cd7a3b0-bc3b-49e8-90ba-0219fa4b2273" providerId="ADAL" clId="{CBFECA9D-49F7-B640-AEF1-EA98A9E86D43}" dt="2023-12-04T14:20:23.285" v="1705" actId="478"/>
          <ac:spMkLst>
            <pc:docMk/>
            <pc:sldMk cId="1790171752" sldId="4263"/>
            <ac:spMk id="2" creationId="{4755246C-24B9-C446-B839-179DB2D52776}"/>
          </ac:spMkLst>
        </pc:spChg>
        <pc:spChg chg="del">
          <ac:chgData name="Lorenzo Cotrozzi" userId="6cd7a3b0-bc3b-49e8-90ba-0219fa4b2273" providerId="ADAL" clId="{CBFECA9D-49F7-B640-AEF1-EA98A9E86D43}" dt="2023-12-04T14:17:09.896" v="1598" actId="478"/>
          <ac:spMkLst>
            <pc:docMk/>
            <pc:sldMk cId="1790171752" sldId="4263"/>
            <ac:spMk id="3" creationId="{168212EC-6C8F-9345-B117-D3B5F9611999}"/>
          </ac:spMkLst>
        </pc:spChg>
        <pc:spChg chg="add mod">
          <ac:chgData name="Lorenzo Cotrozzi" userId="6cd7a3b0-bc3b-49e8-90ba-0219fa4b2273" providerId="ADAL" clId="{CBFECA9D-49F7-B640-AEF1-EA98A9E86D43}" dt="2023-12-04T14:17:06.073" v="1597" actId="20577"/>
          <ac:spMkLst>
            <pc:docMk/>
            <pc:sldMk cId="1790171752" sldId="4263"/>
            <ac:spMk id="4" creationId="{2B785629-3224-05AB-433E-422A1172CCA5}"/>
          </ac:spMkLst>
        </pc:spChg>
        <pc:spChg chg="del">
          <ac:chgData name="Lorenzo Cotrozzi" userId="6cd7a3b0-bc3b-49e8-90ba-0219fa4b2273" providerId="ADAL" clId="{CBFECA9D-49F7-B640-AEF1-EA98A9E86D43}" dt="2023-12-04T15:32:54.085" v="2080" actId="478"/>
          <ac:spMkLst>
            <pc:docMk/>
            <pc:sldMk cId="1790171752" sldId="4263"/>
            <ac:spMk id="8" creationId="{ADFEE4F5-CEF4-69B8-F44D-9C1CF6622CA8}"/>
          </ac:spMkLst>
        </pc:spChg>
        <pc:spChg chg="add del mod">
          <ac:chgData name="Lorenzo Cotrozzi" userId="6cd7a3b0-bc3b-49e8-90ba-0219fa4b2273" providerId="ADAL" clId="{CBFECA9D-49F7-B640-AEF1-EA98A9E86D43}" dt="2023-12-04T14:17:12.201" v="1599" actId="478"/>
          <ac:spMkLst>
            <pc:docMk/>
            <pc:sldMk cId="1790171752" sldId="4263"/>
            <ac:spMk id="20" creationId="{8CC50A52-39CF-6472-95EB-2EFC9F9A8009}"/>
          </ac:spMkLst>
        </pc:spChg>
        <pc:spChg chg="add del mod">
          <ac:chgData name="Lorenzo Cotrozzi" userId="6cd7a3b0-bc3b-49e8-90ba-0219fa4b2273" providerId="ADAL" clId="{CBFECA9D-49F7-B640-AEF1-EA98A9E86D43}" dt="2023-12-04T15:30:31.912" v="1980" actId="478"/>
          <ac:spMkLst>
            <pc:docMk/>
            <pc:sldMk cId="1790171752" sldId="4263"/>
            <ac:spMk id="21" creationId="{BEBFFB39-A2C9-0713-CC4E-821DEAFCE837}"/>
          </ac:spMkLst>
        </pc:spChg>
        <pc:spChg chg="del">
          <ac:chgData name="Lorenzo Cotrozzi" userId="6cd7a3b0-bc3b-49e8-90ba-0219fa4b2273" providerId="ADAL" clId="{CBFECA9D-49F7-B640-AEF1-EA98A9E86D43}" dt="2023-12-04T14:16:37.963" v="1551" actId="478"/>
          <ac:spMkLst>
            <pc:docMk/>
            <pc:sldMk cId="1790171752" sldId="4263"/>
            <ac:spMk id="26" creationId="{0FE23FB9-32A3-E24B-A67F-657DEC4FA3CF}"/>
          </ac:spMkLst>
        </pc:spChg>
        <pc:spChg chg="add mod">
          <ac:chgData name="Lorenzo Cotrozzi" userId="6cd7a3b0-bc3b-49e8-90ba-0219fa4b2273" providerId="ADAL" clId="{CBFECA9D-49F7-B640-AEF1-EA98A9E86D43}" dt="2023-12-04T15:37:33.376" v="2356" actId="20577"/>
          <ac:spMkLst>
            <pc:docMk/>
            <pc:sldMk cId="1790171752" sldId="4263"/>
            <ac:spMk id="27" creationId="{AC0B1981-B1F5-81A8-595C-82C6715F3865}"/>
          </ac:spMkLst>
        </pc:spChg>
        <pc:spChg chg="del mod">
          <ac:chgData name="Lorenzo Cotrozzi" userId="6cd7a3b0-bc3b-49e8-90ba-0219fa4b2273" providerId="ADAL" clId="{CBFECA9D-49F7-B640-AEF1-EA98A9E86D43}" dt="2023-12-04T15:30:51.267" v="1998" actId="478"/>
          <ac:spMkLst>
            <pc:docMk/>
            <pc:sldMk cId="1790171752" sldId="4263"/>
            <ac:spMk id="28" creationId="{F4B0A438-68E6-CF4A-B54E-E72D6DAFE8FC}"/>
          </ac:spMkLst>
        </pc:spChg>
        <pc:spChg chg="del mod">
          <ac:chgData name="Lorenzo Cotrozzi" userId="6cd7a3b0-bc3b-49e8-90ba-0219fa4b2273" providerId="ADAL" clId="{CBFECA9D-49F7-B640-AEF1-EA98A9E86D43}" dt="2023-12-04T15:30:52.360" v="1999" actId="478"/>
          <ac:spMkLst>
            <pc:docMk/>
            <pc:sldMk cId="1790171752" sldId="4263"/>
            <ac:spMk id="29" creationId="{2CC361C5-18A2-F549-95CE-81C7BDE1D7B8}"/>
          </ac:spMkLst>
        </pc:spChg>
        <pc:spChg chg="del">
          <ac:chgData name="Lorenzo Cotrozzi" userId="6cd7a3b0-bc3b-49e8-90ba-0219fa4b2273" providerId="ADAL" clId="{CBFECA9D-49F7-B640-AEF1-EA98A9E86D43}" dt="2023-12-04T15:32:57.197" v="2081" actId="478"/>
          <ac:spMkLst>
            <pc:docMk/>
            <pc:sldMk cId="1790171752" sldId="4263"/>
            <ac:spMk id="36" creationId="{12C52FFF-955C-724B-A253-B11DF05F742B}"/>
          </ac:spMkLst>
        </pc:spChg>
        <pc:grpChg chg="del">
          <ac:chgData name="Lorenzo Cotrozzi" userId="6cd7a3b0-bc3b-49e8-90ba-0219fa4b2273" providerId="ADAL" clId="{CBFECA9D-49F7-B640-AEF1-EA98A9E86D43}" dt="2023-12-04T14:19:51.105" v="1700" actId="478"/>
          <ac:grpSpMkLst>
            <pc:docMk/>
            <pc:sldMk cId="1790171752" sldId="4263"/>
            <ac:grpSpMk id="9" creationId="{F2D4E540-ED56-DA7C-9503-6DCCDC2B37FF}"/>
          </ac:grpSpMkLst>
        </pc:grpChg>
        <pc:grpChg chg="del">
          <ac:chgData name="Lorenzo Cotrozzi" userId="6cd7a3b0-bc3b-49e8-90ba-0219fa4b2273" providerId="ADAL" clId="{CBFECA9D-49F7-B640-AEF1-EA98A9E86D43}" dt="2023-12-04T14:19:54.362" v="1702" actId="478"/>
          <ac:grpSpMkLst>
            <pc:docMk/>
            <pc:sldMk cId="1790171752" sldId="4263"/>
            <ac:grpSpMk id="13" creationId="{7690F217-4057-7F45-B275-A987DB5E764C}"/>
          </ac:grpSpMkLst>
        </pc:grpChg>
        <pc:picChg chg="del">
          <ac:chgData name="Lorenzo Cotrozzi" userId="6cd7a3b0-bc3b-49e8-90ba-0219fa4b2273" providerId="ADAL" clId="{CBFECA9D-49F7-B640-AEF1-EA98A9E86D43}" dt="2023-12-04T14:19:53.023" v="1701" actId="478"/>
          <ac:picMkLst>
            <pc:docMk/>
            <pc:sldMk cId="1790171752" sldId="4263"/>
            <ac:picMk id="12" creationId="{26C923A8-9267-23BE-404B-475B67D43EC2}"/>
          </ac:picMkLst>
        </pc:picChg>
        <pc:picChg chg="del">
          <ac:chgData name="Lorenzo Cotrozzi" userId="6cd7a3b0-bc3b-49e8-90ba-0219fa4b2273" providerId="ADAL" clId="{CBFECA9D-49F7-B640-AEF1-EA98A9E86D43}" dt="2023-12-04T14:20:06.664" v="1704" actId="478"/>
          <ac:picMkLst>
            <pc:docMk/>
            <pc:sldMk cId="1790171752" sldId="4263"/>
            <ac:picMk id="18" creationId="{EA6268B6-6295-9544-B128-1DE8E5DF2D9A}"/>
          </ac:picMkLst>
        </pc:picChg>
        <pc:picChg chg="del mod">
          <ac:chgData name="Lorenzo Cotrozzi" userId="6cd7a3b0-bc3b-49e8-90ba-0219fa4b2273" providerId="ADAL" clId="{CBFECA9D-49F7-B640-AEF1-EA98A9E86D43}" dt="2023-12-04T15:30:53.422" v="2000" actId="478"/>
          <ac:picMkLst>
            <pc:docMk/>
            <pc:sldMk cId="1790171752" sldId="4263"/>
            <ac:picMk id="30" creationId="{36C9DF29-BE29-A942-BBBE-461B6C4996D8}"/>
          </ac:picMkLst>
        </pc:picChg>
        <pc:picChg chg="del mod">
          <ac:chgData name="Lorenzo Cotrozzi" userId="6cd7a3b0-bc3b-49e8-90ba-0219fa4b2273" providerId="ADAL" clId="{CBFECA9D-49F7-B640-AEF1-EA98A9E86D43}" dt="2023-12-04T15:30:54.271" v="2001" actId="478"/>
          <ac:picMkLst>
            <pc:docMk/>
            <pc:sldMk cId="1790171752" sldId="4263"/>
            <ac:picMk id="31" creationId="{F07A6324-2C7F-744C-920D-F272A9D1D77A}"/>
          </ac:picMkLst>
        </pc:picChg>
        <pc:cxnChg chg="del">
          <ac:chgData name="Lorenzo Cotrozzi" userId="6cd7a3b0-bc3b-49e8-90ba-0219fa4b2273" providerId="ADAL" clId="{CBFECA9D-49F7-B640-AEF1-EA98A9E86D43}" dt="2023-12-04T14:16:35.753" v="1550" actId="478"/>
          <ac:cxnSpMkLst>
            <pc:docMk/>
            <pc:sldMk cId="1790171752" sldId="4263"/>
            <ac:cxnSpMk id="23" creationId="{3D20AB69-3B1C-9740-8993-D771660C2CD3}"/>
          </ac:cxnSpMkLst>
        </pc:cxnChg>
        <pc:cxnChg chg="del">
          <ac:chgData name="Lorenzo Cotrozzi" userId="6cd7a3b0-bc3b-49e8-90ba-0219fa4b2273" providerId="ADAL" clId="{CBFECA9D-49F7-B640-AEF1-EA98A9E86D43}" dt="2023-12-04T14:16:39.336" v="1552" actId="478"/>
          <ac:cxnSpMkLst>
            <pc:docMk/>
            <pc:sldMk cId="1790171752" sldId="4263"/>
            <ac:cxnSpMk id="24" creationId="{8BDB7390-F0C5-AB43-B7D9-3F444F1B0D12}"/>
          </ac:cxnSpMkLst>
        </pc:cxnChg>
        <pc:cxnChg chg="del">
          <ac:chgData name="Lorenzo Cotrozzi" userId="6cd7a3b0-bc3b-49e8-90ba-0219fa4b2273" providerId="ADAL" clId="{CBFECA9D-49F7-B640-AEF1-EA98A9E86D43}" dt="2023-12-04T14:16:40.372" v="1553" actId="478"/>
          <ac:cxnSpMkLst>
            <pc:docMk/>
            <pc:sldMk cId="1790171752" sldId="4263"/>
            <ac:cxnSpMk id="25" creationId="{57040179-A85C-7B48-A0AE-A2A688B64E8D}"/>
          </ac:cxnSpMkLst>
        </pc:cxnChg>
      </pc:sldChg>
      <pc:sldChg chg="addSp delSp modSp add mod modNotesTx">
        <pc:chgData name="Lorenzo Cotrozzi" userId="6cd7a3b0-bc3b-49e8-90ba-0219fa4b2273" providerId="ADAL" clId="{CBFECA9D-49F7-B640-AEF1-EA98A9E86D43}" dt="2023-12-04T16:08:59.090" v="2823" actId="20577"/>
        <pc:sldMkLst>
          <pc:docMk/>
          <pc:sldMk cId="1463741402" sldId="4264"/>
        </pc:sldMkLst>
        <pc:spChg chg="del">
          <ac:chgData name="Lorenzo Cotrozzi" userId="6cd7a3b0-bc3b-49e8-90ba-0219fa4b2273" providerId="ADAL" clId="{CBFECA9D-49F7-B640-AEF1-EA98A9E86D43}" dt="2023-12-04T15:47:27.163" v="2397" actId="478"/>
          <ac:spMkLst>
            <pc:docMk/>
            <pc:sldMk cId="1463741402" sldId="4264"/>
            <ac:spMk id="2" creationId="{B7CF45A9-D963-A206-CFF9-AD1C8D9ABD85}"/>
          </ac:spMkLst>
        </pc:spChg>
        <pc:spChg chg="del">
          <ac:chgData name="Lorenzo Cotrozzi" userId="6cd7a3b0-bc3b-49e8-90ba-0219fa4b2273" providerId="ADAL" clId="{CBFECA9D-49F7-B640-AEF1-EA98A9E86D43}" dt="2023-12-04T15:51:33.442" v="2540" actId="478"/>
          <ac:spMkLst>
            <pc:docMk/>
            <pc:sldMk cId="1463741402" sldId="4264"/>
            <ac:spMk id="4" creationId="{0399774A-8605-4FE2-AE9E-8C9693CA4781}"/>
          </ac:spMkLst>
        </pc:spChg>
        <pc:spChg chg="del">
          <ac:chgData name="Lorenzo Cotrozzi" userId="6cd7a3b0-bc3b-49e8-90ba-0219fa4b2273" providerId="ADAL" clId="{CBFECA9D-49F7-B640-AEF1-EA98A9E86D43}" dt="2023-12-04T15:55:20.096" v="2664" actId="478"/>
          <ac:spMkLst>
            <pc:docMk/>
            <pc:sldMk cId="1463741402" sldId="4264"/>
            <ac:spMk id="6" creationId="{6BC1B5D7-4DC8-5EE0-7942-A3B352DB1E61}"/>
          </ac:spMkLst>
        </pc:spChg>
        <pc:spChg chg="del">
          <ac:chgData name="Lorenzo Cotrozzi" userId="6cd7a3b0-bc3b-49e8-90ba-0219fa4b2273" providerId="ADAL" clId="{CBFECA9D-49F7-B640-AEF1-EA98A9E86D43}" dt="2023-12-04T15:57:56.831" v="2675" actId="478"/>
          <ac:spMkLst>
            <pc:docMk/>
            <pc:sldMk cId="1463741402" sldId="4264"/>
            <ac:spMk id="10" creationId="{594E8ED4-DE53-D0DF-CF00-26C6DC470B73}"/>
          </ac:spMkLst>
        </pc:spChg>
        <pc:spChg chg="add mod">
          <ac:chgData name="Lorenzo Cotrozzi" userId="6cd7a3b0-bc3b-49e8-90ba-0219fa4b2273" providerId="ADAL" clId="{CBFECA9D-49F7-B640-AEF1-EA98A9E86D43}" dt="2023-12-04T15:48:27.441" v="2461" actId="207"/>
          <ac:spMkLst>
            <pc:docMk/>
            <pc:sldMk cId="1463741402" sldId="4264"/>
            <ac:spMk id="12" creationId="{217AA34A-3116-0E95-7956-EC3E18EC62CD}"/>
          </ac:spMkLst>
        </pc:spChg>
        <pc:spChg chg="add mod">
          <ac:chgData name="Lorenzo Cotrozzi" userId="6cd7a3b0-bc3b-49e8-90ba-0219fa4b2273" providerId="ADAL" clId="{CBFECA9D-49F7-B640-AEF1-EA98A9E86D43}" dt="2023-12-04T15:55:25.317" v="2665" actId="1076"/>
          <ac:spMkLst>
            <pc:docMk/>
            <pc:sldMk cId="1463741402" sldId="4264"/>
            <ac:spMk id="14" creationId="{35D31EFD-AB24-DD33-6993-98E378DA5304}"/>
          </ac:spMkLst>
        </pc:spChg>
        <pc:spChg chg="mod">
          <ac:chgData name="Lorenzo Cotrozzi" userId="6cd7a3b0-bc3b-49e8-90ba-0219fa4b2273" providerId="ADAL" clId="{CBFECA9D-49F7-B640-AEF1-EA98A9E86D43}" dt="2023-12-04T15:54:34.186" v="2627" actId="20577"/>
          <ac:spMkLst>
            <pc:docMk/>
            <pc:sldMk cId="1463741402" sldId="4264"/>
            <ac:spMk id="15" creationId="{F222B7FB-74AC-500F-E2E1-D9B2289458F9}"/>
          </ac:spMkLst>
        </pc:spChg>
        <pc:spChg chg="mod">
          <ac:chgData name="Lorenzo Cotrozzi" userId="6cd7a3b0-bc3b-49e8-90ba-0219fa4b2273" providerId="ADAL" clId="{CBFECA9D-49F7-B640-AEF1-EA98A9E86D43}" dt="2023-12-04T15:54:48.818" v="2641" actId="20577"/>
          <ac:spMkLst>
            <pc:docMk/>
            <pc:sldMk cId="1463741402" sldId="4264"/>
            <ac:spMk id="16" creationId="{28A15BEB-8F9E-0179-1517-1D6851FC7C50}"/>
          </ac:spMkLst>
        </pc:spChg>
        <pc:spChg chg="mod">
          <ac:chgData name="Lorenzo Cotrozzi" userId="6cd7a3b0-bc3b-49e8-90ba-0219fa4b2273" providerId="ADAL" clId="{CBFECA9D-49F7-B640-AEF1-EA98A9E86D43}" dt="2023-12-04T15:55:34.915" v="2670" actId="1036"/>
          <ac:spMkLst>
            <pc:docMk/>
            <pc:sldMk cId="1463741402" sldId="4264"/>
            <ac:spMk id="17" creationId="{8E0D1C0A-BC11-538D-ABCA-E0BD11A4D66B}"/>
          </ac:spMkLst>
        </pc:spChg>
        <pc:spChg chg="mod">
          <ac:chgData name="Lorenzo Cotrozzi" userId="6cd7a3b0-bc3b-49e8-90ba-0219fa4b2273" providerId="ADAL" clId="{CBFECA9D-49F7-B640-AEF1-EA98A9E86D43}" dt="2023-12-04T16:06:23.594" v="2803" actId="20577"/>
          <ac:spMkLst>
            <pc:docMk/>
            <pc:sldMk cId="1463741402" sldId="4264"/>
            <ac:spMk id="18" creationId="{24981439-7E67-F163-B9DE-0B355E8A833B}"/>
          </ac:spMkLst>
        </pc:spChg>
        <pc:spChg chg="add mod">
          <ac:chgData name="Lorenzo Cotrozzi" userId="6cd7a3b0-bc3b-49e8-90ba-0219fa4b2273" providerId="ADAL" clId="{CBFECA9D-49F7-B640-AEF1-EA98A9E86D43}" dt="2023-12-04T15:51:33.891" v="2541"/>
          <ac:spMkLst>
            <pc:docMk/>
            <pc:sldMk cId="1463741402" sldId="4264"/>
            <ac:spMk id="19" creationId="{0FDDFC31-D288-924F-793C-6AC019757144}"/>
          </ac:spMkLst>
        </pc:spChg>
        <pc:spChg chg="add mod">
          <ac:chgData name="Lorenzo Cotrozzi" userId="6cd7a3b0-bc3b-49e8-90ba-0219fa4b2273" providerId="ADAL" clId="{CBFECA9D-49F7-B640-AEF1-EA98A9E86D43}" dt="2023-12-04T15:58:01.979" v="2676" actId="1076"/>
          <ac:spMkLst>
            <pc:docMk/>
            <pc:sldMk cId="1463741402" sldId="4264"/>
            <ac:spMk id="22" creationId="{0E857CA8-02E0-4EB5-0B8D-275E9FDA1B02}"/>
          </ac:spMkLst>
        </pc:spChg>
        <pc:picChg chg="add del mod">
          <ac:chgData name="Lorenzo Cotrozzi" userId="6cd7a3b0-bc3b-49e8-90ba-0219fa4b2273" providerId="ADAL" clId="{CBFECA9D-49F7-B640-AEF1-EA98A9E86D43}" dt="2023-12-04T16:07:43.606" v="2812" actId="208"/>
          <ac:picMkLst>
            <pc:docMk/>
            <pc:sldMk cId="1463741402" sldId="4264"/>
            <ac:picMk id="9" creationId="{2C69663A-FBCC-B542-03A7-0582F912ED31}"/>
          </ac:picMkLst>
        </pc:picChg>
        <pc:picChg chg="add mod">
          <ac:chgData name="Lorenzo Cotrozzi" userId="6cd7a3b0-bc3b-49e8-90ba-0219fa4b2273" providerId="ADAL" clId="{CBFECA9D-49F7-B640-AEF1-EA98A9E86D43}" dt="2023-12-04T15:54:12.269" v="2601" actId="1036"/>
          <ac:picMkLst>
            <pc:docMk/>
            <pc:sldMk cId="1463741402" sldId="4264"/>
            <ac:picMk id="20" creationId="{B135B592-9B46-AA05-9878-6B84D87AF98B}"/>
          </ac:picMkLst>
        </pc:picChg>
        <pc:picChg chg="add mod">
          <ac:chgData name="Lorenzo Cotrozzi" userId="6cd7a3b0-bc3b-49e8-90ba-0219fa4b2273" providerId="ADAL" clId="{CBFECA9D-49F7-B640-AEF1-EA98A9E86D43}" dt="2023-12-04T15:57:12.065" v="2673" actId="1076"/>
          <ac:picMkLst>
            <pc:docMk/>
            <pc:sldMk cId="1463741402" sldId="4264"/>
            <ac:picMk id="21" creationId="{9A13E570-39C7-C655-CE55-48D1456215DA}"/>
          </ac:picMkLst>
        </pc:picChg>
        <pc:picChg chg="add mod">
          <ac:chgData name="Lorenzo Cotrozzi" userId="6cd7a3b0-bc3b-49e8-90ba-0219fa4b2273" providerId="ADAL" clId="{CBFECA9D-49F7-B640-AEF1-EA98A9E86D43}" dt="2023-12-04T16:08:37.661" v="2818" actId="14100"/>
          <ac:picMkLst>
            <pc:docMk/>
            <pc:sldMk cId="1463741402" sldId="4264"/>
            <ac:picMk id="1026" creationId="{081E1755-EC30-5C50-78FB-1BFBA1F1BA08}"/>
          </ac:picMkLst>
        </pc:picChg>
        <pc:picChg chg="add mod">
          <ac:chgData name="Lorenzo Cotrozzi" userId="6cd7a3b0-bc3b-49e8-90ba-0219fa4b2273" providerId="ADAL" clId="{CBFECA9D-49F7-B640-AEF1-EA98A9E86D43}" dt="2023-12-04T16:08:39.694" v="2819" actId="14100"/>
          <ac:picMkLst>
            <pc:docMk/>
            <pc:sldMk cId="1463741402" sldId="4264"/>
            <ac:picMk id="1028" creationId="{F83E4E6E-A945-A481-A5B1-DBA71B403D41}"/>
          </ac:picMkLst>
        </pc:picChg>
      </pc:sldChg>
      <pc:sldChg chg="addSp delSp modSp add mod modNotesTx">
        <pc:chgData name="Lorenzo Cotrozzi" userId="6cd7a3b0-bc3b-49e8-90ba-0219fa4b2273" providerId="ADAL" clId="{CBFECA9D-49F7-B640-AEF1-EA98A9E86D43}" dt="2023-12-04T16:37:27.337" v="3548" actId="207"/>
        <pc:sldMkLst>
          <pc:docMk/>
          <pc:sldMk cId="3383351378" sldId="4265"/>
        </pc:sldMkLst>
        <pc:spChg chg="del">
          <ac:chgData name="Lorenzo Cotrozzi" userId="6cd7a3b0-bc3b-49e8-90ba-0219fa4b2273" providerId="ADAL" clId="{CBFECA9D-49F7-B640-AEF1-EA98A9E86D43}" dt="2023-12-04T16:13:36.199" v="2827" actId="478"/>
          <ac:spMkLst>
            <pc:docMk/>
            <pc:sldMk cId="3383351378" sldId="4265"/>
            <ac:spMk id="6" creationId="{A83F49B3-7C5F-C994-A423-CB48416264D4}"/>
          </ac:spMkLst>
        </pc:spChg>
        <pc:spChg chg="add mod">
          <ac:chgData name="Lorenzo Cotrozzi" userId="6cd7a3b0-bc3b-49e8-90ba-0219fa4b2273" providerId="ADAL" clId="{CBFECA9D-49F7-B640-AEF1-EA98A9E86D43}" dt="2023-12-04T16:33:42.295" v="3472" actId="1035"/>
          <ac:spMkLst>
            <pc:docMk/>
            <pc:sldMk cId="3383351378" sldId="4265"/>
            <ac:spMk id="8" creationId="{F617E55C-F3DE-2FA9-9C4D-3564FFE8589F}"/>
          </ac:spMkLst>
        </pc:spChg>
        <pc:spChg chg="add mod">
          <ac:chgData name="Lorenzo Cotrozzi" userId="6cd7a3b0-bc3b-49e8-90ba-0219fa4b2273" providerId="ADAL" clId="{CBFECA9D-49F7-B640-AEF1-EA98A9E86D43}" dt="2023-12-04T16:37:27.337" v="3548" actId="207"/>
          <ac:spMkLst>
            <pc:docMk/>
            <pc:sldMk cId="3383351378" sldId="4265"/>
            <ac:spMk id="11" creationId="{59A6DED2-8B20-8A84-CAD5-ECE96758C55F}"/>
          </ac:spMkLst>
        </pc:spChg>
        <pc:picChg chg="del">
          <ac:chgData name="Lorenzo Cotrozzi" userId="6cd7a3b0-bc3b-49e8-90ba-0219fa4b2273" providerId="ADAL" clId="{CBFECA9D-49F7-B640-AEF1-EA98A9E86D43}" dt="2023-12-04T16:13:37.319" v="2828" actId="478"/>
          <ac:picMkLst>
            <pc:docMk/>
            <pc:sldMk cId="3383351378" sldId="4265"/>
            <ac:picMk id="2" creationId="{4C3EB308-9C00-15A3-E107-51823AB22B67}"/>
          </ac:picMkLst>
        </pc:picChg>
        <pc:picChg chg="add mod">
          <ac:chgData name="Lorenzo Cotrozzi" userId="6cd7a3b0-bc3b-49e8-90ba-0219fa4b2273" providerId="ADAL" clId="{CBFECA9D-49F7-B640-AEF1-EA98A9E86D43}" dt="2023-12-04T16:15:14.437" v="2839" actId="1076"/>
          <ac:picMkLst>
            <pc:docMk/>
            <pc:sldMk cId="3383351378" sldId="4265"/>
            <ac:picMk id="9" creationId="{D1A65BCB-FEE8-5CD6-3D4D-5A641E212C0B}"/>
          </ac:picMkLst>
        </pc:picChg>
        <pc:picChg chg="add mod">
          <ac:chgData name="Lorenzo Cotrozzi" userId="6cd7a3b0-bc3b-49e8-90ba-0219fa4b2273" providerId="ADAL" clId="{CBFECA9D-49F7-B640-AEF1-EA98A9E86D43}" dt="2023-12-04T16:15:29.979" v="2844" actId="1076"/>
          <ac:picMkLst>
            <pc:docMk/>
            <pc:sldMk cId="3383351378" sldId="4265"/>
            <ac:picMk id="10" creationId="{68473F5F-0AE9-C0F0-CA26-5B65DD8B654A}"/>
          </ac:picMkLst>
        </pc:picChg>
      </pc:sldChg>
      <pc:sldChg chg="add modNotesTx">
        <pc:chgData name="Lorenzo Cotrozzi" userId="6cd7a3b0-bc3b-49e8-90ba-0219fa4b2273" providerId="ADAL" clId="{CBFECA9D-49F7-B640-AEF1-EA98A9E86D43}" dt="2023-12-04T17:31:28.665" v="4529" actId="20577"/>
        <pc:sldMkLst>
          <pc:docMk/>
          <pc:sldMk cId="4123443728" sldId="4266"/>
        </pc:sldMkLst>
      </pc:sldChg>
      <pc:sldMasterChg chg="addSldLayout delSldLayout">
        <pc:chgData name="Lorenzo Cotrozzi" userId="6cd7a3b0-bc3b-49e8-90ba-0219fa4b2273" providerId="ADAL" clId="{CBFECA9D-49F7-B640-AEF1-EA98A9E86D43}" dt="2023-12-04T15:49:37.093" v="2474" actId="2696"/>
        <pc:sldMasterMkLst>
          <pc:docMk/>
          <pc:sldMasterMk cId="2563760958" sldId="2147483648"/>
        </pc:sldMasterMkLst>
        <pc:sldLayoutChg chg="add del">
          <pc:chgData name="Lorenzo Cotrozzi" userId="6cd7a3b0-bc3b-49e8-90ba-0219fa4b2273" providerId="ADAL" clId="{CBFECA9D-49F7-B640-AEF1-EA98A9E86D43}" dt="2023-12-04T15:49:37.093" v="2474" actId="2696"/>
          <pc:sldLayoutMkLst>
            <pc:docMk/>
            <pc:sldMasterMk cId="2563760958" sldId="2147483648"/>
            <pc:sldLayoutMk cId="1025467171" sldId="214748366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A399ABC-53CC-44C8-BD34-5196D185A19A}" type="datetime1">
              <a:rPr lang="it-IT" smtClean="0"/>
              <a:t>29/09/2025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EE27D-5C57-49E7-ABB5-79E4946B1188}" type="datetime1">
              <a:rPr lang="it-IT" smtClean="0"/>
              <a:pPr/>
              <a:t>29/09/2025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56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5A780-1B80-5899-CA9F-8CC710E85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470820-2D51-4D09-5D7F-431F56B43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402FA99-33F1-9B45-C96F-BB4A869EB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B11EC2-7384-7406-39A1-11C455A4C2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483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93783-3B7B-BDB0-0481-64901DDD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F4819AD-A256-AB39-7072-D2DA67EA6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8FB48C9-74E3-E1DE-F57B-F03C20017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953BC66-346D-4F8D-F417-76C28775B5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135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196E2-CFE9-EBC9-FC59-29B2F3359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08DDEBB-ED0E-54E9-5B3D-C04A01AE45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FDDD715-2947-D80F-E97B-906442A1A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A873A5-C102-8C77-DFBA-E12D04BBF2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218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C3E5B-B3CD-E19B-3224-9B69DDF7D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48EDE6C-9D1A-EAD2-2FCA-9E7478757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7DE97B3-C163-C83E-9E9B-FFA096CB0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7097FB-161C-2023-17A1-170FB6A26E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864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FE1BE-E2F3-D451-207F-9DE8880C3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368047C-DD35-B35B-1A73-47C1B5A77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A2D45BF-B378-A8BD-FB4F-0B3843183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681727-4ECF-751C-460A-D6A06007D0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211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31CF4-7AF6-75F5-477A-2C237570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2CF7A33-DB62-A2AD-E30C-6DD72234B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66281D3-0627-1258-6F1B-2D94B3CD8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557F83-5FB6-B277-F851-8C383A3B2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340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606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7759C-6241-C4D8-5939-355BC9DAD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532CE41-47A6-360B-2769-816350373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04B3367-1F0B-55E0-D997-6EA8758DC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3F812B-E659-C3DF-3ACB-615E683367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330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B8A1B-495D-DCB0-9C33-FE0535E24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0090A0F-8785-A999-6667-51782EB8E3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5FC9EA0-AE0E-CDE3-348F-6707126B9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E8A3F6F-BC07-8A68-B8FE-963242AA4E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05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A6AAC-8F73-E798-6631-B123F4248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51F4BEE-6F94-42F8-3EBF-B277592866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4EF635D-B966-69BF-53A1-44E43F138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196C29-DE1E-34EA-09A7-B30D471D4A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579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84930-F792-FBD7-0836-B6A2CE77D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5CFAA34-090C-7553-3D26-092E7A528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856600D-DF97-8CD0-31C2-331D53681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F143AC2-DDA2-54F9-BA35-8C0B1ACC1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198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413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677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036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5F38F-1C29-A66E-7B86-CFF894E02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6CE9684-0B17-27CB-4BB4-6D0879CF0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48D71D0-88C3-0D7F-7DA0-4DE91385D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BEF76E-55A2-87BA-96D7-FD28341C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938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5232C-897A-D8A9-FF8D-6463ADD4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07223EC-391C-DCDE-09D2-8AE9F9489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2F6949E-EE12-1A7F-0771-6B59F34D1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D3093E-3C8E-A95F-39F0-C72EC9237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710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9086-CF86-656D-2112-0F5FBC5A2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58A54B2-6F54-E28B-FE03-9668264A4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70F6AA9-7447-638D-F712-E20E29AD7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D26C0D-CAB4-FD6E-C986-1EF702601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361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47743-C055-CB1C-D562-7F65486BB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7A737DE-E00E-15A5-0146-5F74E374A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4A8577F-9636-35D6-7784-D00515CEC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ED1E5B-4EFA-3147-3E5A-6E0333E03F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1274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5EADB-C24E-8E4C-95F1-849AD57C8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DEA74D0-7231-187C-8E18-22A78B5A1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9A518ED-D0D6-B44B-BC83-6A760BBF2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8DBDC7-256C-EAF6-0575-FFA77361F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200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6A28D-FFBE-C868-0D40-8FD2B4969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522AC1F-B9E6-5ADC-CDEA-8F9FA3B37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47A09EE-9B46-759B-EF93-B9A06713E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AB6B65-4B61-21D2-D061-296F24DCD7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996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E6460-0521-96D7-E88E-1BF5F6B08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9ADE83F-7BB9-8EA1-4FB3-FB8D8037B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D9098AC-86BB-F38E-947B-F2987B392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0B2132-34A1-16D2-B253-681B34F3F7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66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7774A-C648-B5EA-5D44-BFBDB9C2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5678476-CF87-F5D4-2F22-0563B4EB3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FF2970B-A9D0-59CC-3238-86B6979E2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B585F6-4FE6-D169-7AD6-3D1C242961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2384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CC78A-D19B-B623-1008-C8B28D559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C984106-376A-C31C-A28C-0998D724B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767166B-B147-C93C-8766-5DFD0DF43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1ED5A2-C109-5CCC-9064-78ABF6F50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944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813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1530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2ECB4-0C42-F2B0-9979-B2F9A8FA4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1FE5C19-675E-5CB8-C573-A94E4B7B5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190DB16-7971-62FE-2331-CEEF9230D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57603A-927B-10B2-0B24-65977DA2BB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6783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40A48-D3C5-437B-CFEB-E382CFE28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85E3748-AB88-9971-57BA-53B749985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076AE2-BB8D-3187-FBE7-1F6331233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B57141-C212-60B8-B4EE-8A6D3CBC9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0475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7557C-5B1F-8B89-B43E-CAD023350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50FD633-72C7-3BB6-97E4-4868A35793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37504C2-28DE-0C71-93ED-D03412912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408AD2-0BF2-B8B0-E79A-3F65C19FEA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4299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C07E2-89FE-10BC-20E7-7853D682D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B1365B7-27AE-DE70-ABDF-4523490F9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2CB755B-A750-37DF-76E6-3AC99B23F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CF676C-A725-B860-06C0-579801FCF5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868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3FC9A-2366-3A3F-17EB-A23AA4C21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12BCC1D-984E-9B70-A934-031F296D86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BF0D68D-9105-946F-C4B6-1A001F4A0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EE7136-957E-85D0-D706-C87E84DFE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593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2F771-FAE1-350B-B840-E29D55D97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A79B45-B408-B0A7-9726-0316ED2B0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217A1B-8862-F883-7954-CF3B9839B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F07188-2B5B-426B-D6B2-F25C59F72A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2014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B48AA-FD4E-5E26-1EEA-8031C71A3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8AB9FCB-9B4D-4BC0-BF08-EDAFBA8A3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0213861-C255-FD9D-042E-DE26FB241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E6779F-6E11-35EB-C943-261A3B127B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073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05444-62AC-8B57-0A20-867A7EF48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E58890C-AD5D-612A-3C17-E095CEA28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D2D3387-41D2-72CB-2760-F0D25F4D2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006F28-2052-5F38-1296-7FE398D4F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2238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0433-2A73-7C9E-948C-EDA4CC92F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A883098-6750-06C5-20B1-2B0F47EF7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D330243-C895-0F04-7844-4D8110A62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19E9D5-9601-83F7-9D14-76D98164A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2658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5A3EB-15D8-4358-AF1D-8E47F89E5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93534C1-9F0A-FF80-232D-7C43DC955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0EE31EC-B76F-0F79-244B-0AC84FADC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5BD40B-AAF9-68E5-45DB-61158D46C5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132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221C5-24E8-277F-B64A-5BE3E93DB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C4D1659-1C19-0790-973D-5A99135A4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C1F3C14-81D0-4F42-8032-F6FF34913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A6EE19-6375-115E-B9F6-33320881F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1501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C66A-6C96-F846-EC75-E34C4D570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8AEF74C-7955-B68D-97D5-2611B390F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6A8F041-1E22-2718-D47C-929DFBCB9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9D1AB7F-9E63-4F35-0EB3-E761564F50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8741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1BB03-D4B2-A27C-A0DB-C035B5DFD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E8A1E50-9D27-F954-BCFD-42653E978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2BDB52A-8121-FC93-F76B-4AC471835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8327A7-103D-A817-AF8C-F88BB24AA8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358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99389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7141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0003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6360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085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34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BFDE7-ECCB-EF56-39B2-D920DF13C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47427AE-1A56-C31B-3AE7-0D51BB6F3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434D2DB-7BF4-BA29-E982-920D0B0C6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FEA95FB-7A52-7B00-358A-51B83D5B8A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8041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5174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4732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8768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1474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9455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0351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4495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0119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2BF00-A7B6-5A41-2EDF-FBD4CC605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F1EF13A-C816-7490-4E09-E2F9C0F93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F54711C-C1A1-AE8C-4234-071B3FC99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4E2C6C-E229-0B6E-774B-538C620EE7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58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640EE-5C04-8C06-CBB2-50AFBAA8A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7C0B972-EDF2-4919-3C22-8020D3A1E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D11B5C7-154A-983B-9E38-D23830098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F84999-F501-A744-B8E2-13F5708360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492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0628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2308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0F35F-856A-121A-598C-9982B0CC6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0224AF9-E92D-3F11-C97F-CB6F14355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A6E2F0A-01F6-ED40-E97A-E8F17E755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E91E61-405D-D973-9FC5-D33D7C349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1878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OOF </a:t>
            </a:r>
            <a:r>
              <a:rPr lang="it-IT" dirty="0" err="1"/>
              <a:t>would</a:t>
            </a:r>
            <a:r>
              <a:rPr lang="it-IT" dirty="0"/>
              <a:t> be 10^-3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3418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4940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43C48-BE5E-79A9-C3D7-D46A94367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9C7F7E1-F1A0-B2C5-B389-D786D0763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DAE5EE4-13F7-D1B5-DC88-39940AC0E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D03919-B2E4-B5F0-3CA6-A3457D4D8D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5379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1484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765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58345-C68C-6133-7FA8-B1BA1BFCD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29CAEC7-142B-284D-A85D-D45940CDB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1FF1E9C-BDC4-3E06-911F-AC765C5A1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DD964E-4204-7C72-A31A-BB8D6BBAF1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24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2A3E-1705-283E-A43C-F1D53A428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940876F-CE65-525D-1D77-E5C9C6614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37FD786-9325-EBD2-C468-BD31A0162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0C304F-9F87-AD0C-DB66-87D461C7B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012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93B8D-A7DE-BB6C-79C6-FE57366F9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ABB5C1D-A4E0-C5E3-B67A-74DC79BC1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0D35E83-E3D3-B601-4C15-954ADC833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120EFB-C86E-B733-F269-DA70B2B4B5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81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-1" y="0"/>
            <a:ext cx="12188826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1" y="5102352"/>
            <a:ext cx="12188826" cy="17556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5400" y="2286000"/>
            <a:ext cx="9601200" cy="1517904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44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77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28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74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86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257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6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9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109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48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86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15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12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34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88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63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461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42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27432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rtlCol="0" anchor="b">
            <a:normAutofit/>
          </a:bodyPr>
          <a:lstStyle>
            <a:lvl1pPr algn="ctr">
              <a:defRPr sz="5400" b="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rtlCol="0"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062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10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90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82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27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16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64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9BF507-30A7-4CB5-91B2-B0D27C9ED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BB2C70-3F60-411B-9B5F-630C562FA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02A3CC-BED7-4833-855E-B5F6FC6EA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4CB9-1CDC-41B6-BF58-95BFEAC95ADC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BDAFB6-DBA8-4D1D-839E-4DEAEBC1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43D6C9-EDDC-4B79-AB8C-82609652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2A88-A768-4CC3-B283-016530C742E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07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56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06EF73-9DB8-4763-865F-2F88181A47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 marL="59436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itchFamily="34" charset="0"/>
              <a:buChar char="•"/>
              <a:tabLst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301752" y="502920"/>
            <a:ext cx="670255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658368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fld id="{CA8D9AD5-F248-4919-864A-CFD76CC027D6}" type="slidenum">
              <a:rPr lang="it-IT" smtClean="0"/>
              <a:pPr rt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5/16/25</a:t>
            </a:r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5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7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7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0.png"/><Relationship Id="rId10" Type="http://schemas.openxmlformats.org/officeDocument/2006/relationships/image" Target="../media/image17.jpeg"/><Relationship Id="rId4" Type="http://schemas.openxmlformats.org/officeDocument/2006/relationships/image" Target="../media/image140.png"/><Relationship Id="rId9" Type="http://schemas.openxmlformats.org/officeDocument/2006/relationships/image" Target="../media/image5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3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7.jpeg"/><Relationship Id="rId9" Type="http://schemas.openxmlformats.org/officeDocument/2006/relationships/image" Target="../media/image2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17.jpe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500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7.jpe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17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1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8.png"/><Relationship Id="rId3" Type="http://schemas.openxmlformats.org/officeDocument/2006/relationships/image" Target="../media/image250.png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17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99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17.jpeg"/><Relationship Id="rId10" Type="http://schemas.openxmlformats.org/officeDocument/2006/relationships/image" Target="../media/image102.png"/><Relationship Id="rId4" Type="http://schemas.openxmlformats.org/officeDocument/2006/relationships/image" Target="../media/image440.pn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ijclab.in2p3.fr/event/11652/contributions/39108/attachments/26185/38721/finnstokes-bmw-gm2ti2025.pdf" TargetMode="Externa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7.jpeg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8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15.jpg"/><Relationship Id="rId4" Type="http://schemas.openxmlformats.org/officeDocument/2006/relationships/image" Target="../media/image30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6.jpg"/><Relationship Id="rId7" Type="http://schemas.openxmlformats.org/officeDocument/2006/relationships/image" Target="../media/image11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5" Type="http://schemas.openxmlformats.org/officeDocument/2006/relationships/image" Target="../media/image115.jpg"/><Relationship Id="rId4" Type="http://schemas.openxmlformats.org/officeDocument/2006/relationships/image" Target="../media/image9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2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7.jpeg"/><Relationship Id="rId4" Type="http://schemas.openxmlformats.org/officeDocument/2006/relationships/image" Target="../media/image980.png"/><Relationship Id="rId9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840.png"/><Relationship Id="rId10" Type="http://schemas.openxmlformats.org/officeDocument/2006/relationships/image" Target="../media/image410.png"/><Relationship Id="rId4" Type="http://schemas.openxmlformats.org/officeDocument/2006/relationships/image" Target="../media/image127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11" Type="http://schemas.openxmlformats.org/officeDocument/2006/relationships/image" Target="../media/image133.png"/><Relationship Id="rId5" Type="http://schemas.openxmlformats.org/officeDocument/2006/relationships/image" Target="../media/image128.jpeg"/><Relationship Id="rId10" Type="http://schemas.openxmlformats.org/officeDocument/2006/relationships/image" Target="../media/image132.png"/><Relationship Id="rId4" Type="http://schemas.openxmlformats.org/officeDocument/2006/relationships/image" Target="../media/image17.jpeg"/><Relationship Id="rId9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1.png"/><Relationship Id="rId4" Type="http://schemas.openxmlformats.org/officeDocument/2006/relationships/image" Target="../media/image134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13" Type="http://schemas.openxmlformats.org/officeDocument/2006/relationships/image" Target="../media/image143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2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141.png"/><Relationship Id="rId5" Type="http://schemas.openxmlformats.org/officeDocument/2006/relationships/image" Target="../media/image137.png"/><Relationship Id="rId15" Type="http://schemas.openxmlformats.org/officeDocument/2006/relationships/image" Target="../media/image17.jpeg"/><Relationship Id="rId10" Type="http://schemas.openxmlformats.org/officeDocument/2006/relationships/image" Target="../media/image1140.png"/><Relationship Id="rId4" Type="http://schemas.openxmlformats.org/officeDocument/2006/relationships/image" Target="../media/image136.png"/><Relationship Id="rId14" Type="http://schemas.openxmlformats.org/officeDocument/2006/relationships/image" Target="../media/image144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5.emf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gif"/><Relationship Id="rId5" Type="http://schemas.openxmlformats.org/officeDocument/2006/relationships/image" Target="../media/image16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550.png"/><Relationship Id="rId4" Type="http://schemas.openxmlformats.org/officeDocument/2006/relationships/image" Target="../media/image1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1.png"/><Relationship Id="rId10" Type="http://schemas.openxmlformats.org/officeDocument/2006/relationships/image" Target="../media/image17.jpeg"/><Relationship Id="rId4" Type="http://schemas.openxmlformats.org/officeDocument/2006/relationships/image" Target="../media/image390.png"/><Relationship Id="rId9" Type="http://schemas.openxmlformats.org/officeDocument/2006/relationships/image" Target="../media/image15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560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11.png"/><Relationship Id="rId4" Type="http://schemas.openxmlformats.org/officeDocument/2006/relationships/image" Target="../media/image1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622.png"/><Relationship Id="rId4" Type="http://schemas.openxmlformats.org/officeDocument/2006/relationships/image" Target="../media/image1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1.png"/><Relationship Id="rId4" Type="http://schemas.openxmlformats.org/officeDocument/2006/relationships/image" Target="../media/image1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61.png"/><Relationship Id="rId4" Type="http://schemas.openxmlformats.org/officeDocument/2006/relationships/image" Target="../media/image7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0.png"/></Relationships>
</file>

<file path=ppt/slides/_rels/slide6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650.png"/><Relationship Id="rId4" Type="http://schemas.openxmlformats.org/officeDocument/2006/relationships/image" Target="../media/image62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5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691.png"/><Relationship Id="rId10" Type="http://schemas.openxmlformats.org/officeDocument/2006/relationships/image" Target="../media/image17.jpeg"/><Relationship Id="rId9" Type="http://schemas.openxmlformats.org/officeDocument/2006/relationships/image" Target="../media/image1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73.png"/><Relationship Id="rId4" Type="http://schemas.openxmlformats.org/officeDocument/2006/relationships/image" Target="../media/image17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blu, aqua, Turchese, Blu elettrico&#10;&#10;Descrizione generata automaticamente">
            <a:extLst>
              <a:ext uri="{FF2B5EF4-FFF2-40B4-BE49-F238E27FC236}">
                <a16:creationId xmlns:a16="http://schemas.microsoft.com/office/drawing/2014/main" id="{486BC0E2-0BDC-F451-1E11-B4FF5CFD0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3242"/>
            <a:ext cx="12192001" cy="62697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5CD1A99-BCB9-4435-8510-0559AFBF5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825281"/>
            <a:ext cx="12192000" cy="2032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/>
              <p:cNvSpPr>
                <a:spLocks noGrp="1"/>
              </p:cNvSpPr>
              <p:nvPr>
                <p:ph type="ctrTitle"/>
              </p:nvPr>
            </p:nvSpPr>
            <p:spPr>
              <a:xfrm>
                <a:off x="-6" y="0"/>
                <a:ext cx="12192000" cy="2458628"/>
              </a:xfrm>
            </p:spPr>
            <p:txBody>
              <a:bodyPr rtlCol="0" anchor="ctr"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it-IT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The </a:t>
                </a:r>
                <a:r>
                  <a:rPr lang="it-IT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Muon</a:t>
                </a:r>
                <a:r>
                  <a:rPr lang="it-IT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𝒈</m:t>
                    </m:r>
                    <m:r>
                      <a:rPr lang="it-IT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it-IT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𝟐</m:t>
                    </m:r>
                  </m:oMath>
                </a14:m>
                <a:r>
                  <a:rPr lang="it-IT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experiment</a:t>
                </a:r>
                <a:r>
                  <a:rPr lang="it-IT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at</a:t>
                </a:r>
                <a:r>
                  <a:rPr lang="it-IT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Fermilab</a:t>
                </a:r>
              </a:p>
            </p:txBody>
          </p:sp>
        </mc:Choice>
        <mc:Fallback xmlns=""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-6" y="0"/>
                <a:ext cx="12192000" cy="2458628"/>
              </a:xfrm>
              <a:blipFill>
                <a:blip r:embed="rId5"/>
                <a:stretch>
                  <a:fillRect b="-4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 descr="Immagine che contiene linea, simbolo, Carattere&#10;&#10;Descrizione generata automaticamente">
            <a:extLst>
              <a:ext uri="{FF2B5EF4-FFF2-40B4-BE49-F238E27FC236}">
                <a16:creationId xmlns:a16="http://schemas.microsoft.com/office/drawing/2014/main" id="{D0C39A80-5F0B-B7F1-37CF-A8F000DF03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36" y="5216558"/>
            <a:ext cx="1247770" cy="124777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00DF9A-3E1C-A380-762B-9EB83FBB5B7B}"/>
              </a:ext>
            </a:extLst>
          </p:cNvPr>
          <p:cNvSpPr txBox="1"/>
          <p:nvPr/>
        </p:nvSpPr>
        <p:spPr>
          <a:xfrm>
            <a:off x="99071" y="3258360"/>
            <a:ext cx="11993842" cy="204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chemeClr val="bg2"/>
                </a:solidFill>
              </a:rPr>
              <a:t>Lorenzo Cotrozzi, University of Liverpool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chemeClr val="bg2"/>
                </a:solidFill>
              </a:rPr>
              <a:t>on </a:t>
            </a:r>
            <a:r>
              <a:rPr lang="it-IT" sz="2400" dirty="0" err="1">
                <a:solidFill>
                  <a:schemeClr val="bg2"/>
                </a:solidFill>
              </a:rPr>
              <a:t>behalf</a:t>
            </a:r>
            <a:r>
              <a:rPr lang="it-IT" sz="2400" dirty="0">
                <a:solidFill>
                  <a:schemeClr val="bg2"/>
                </a:solidFill>
              </a:rPr>
              <a:t> of the </a:t>
            </a:r>
            <a:r>
              <a:rPr lang="it-IT" sz="2400" dirty="0" err="1">
                <a:solidFill>
                  <a:schemeClr val="bg2"/>
                </a:solidFill>
              </a:rPr>
              <a:t>Muon</a:t>
            </a:r>
            <a:r>
              <a:rPr lang="it-IT" sz="2400" dirty="0">
                <a:solidFill>
                  <a:schemeClr val="bg2"/>
                </a:solidFill>
              </a:rPr>
              <a:t> g-2 </a:t>
            </a:r>
            <a:r>
              <a:rPr lang="it-IT" sz="2400" dirty="0" err="1">
                <a:solidFill>
                  <a:schemeClr val="bg2"/>
                </a:solidFill>
              </a:rPr>
              <a:t>collaboration</a:t>
            </a:r>
            <a:endParaRPr lang="it-IT" sz="1100" dirty="0">
              <a:solidFill>
                <a:schemeClr val="bg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chemeClr val="bg2"/>
                </a:solidFill>
              </a:rPr>
              <a:t>2025/09/29     |     FCCP2025     |     Capri</a:t>
            </a:r>
          </a:p>
        </p:txBody>
      </p:sp>
      <p:pic>
        <p:nvPicPr>
          <p:cNvPr id="5" name="Immagine 4" descr="Immagine che contiene Carattere, schermata, Elementi grafici, testo&#10;&#10;Descrizione generata automaticamente">
            <a:extLst>
              <a:ext uri="{FF2B5EF4-FFF2-40B4-BE49-F238E27FC236}">
                <a16:creationId xmlns:a16="http://schemas.microsoft.com/office/drawing/2014/main" id="{B2C51365-A58D-1497-E574-572500894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139" y="5561229"/>
            <a:ext cx="3298357" cy="664292"/>
          </a:xfrm>
          <a:prstGeom prst="rect">
            <a:avLst/>
          </a:prstGeom>
        </p:spPr>
      </p:pic>
      <p:pic>
        <p:nvPicPr>
          <p:cNvPr id="7" name="Immagine 6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63524BEC-06B4-1926-0815-E4896E9015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06" y="2871297"/>
            <a:ext cx="1496794" cy="387063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5D9EB6E9-7026-7D34-5425-15E1D9134C66}"/>
              </a:ext>
            </a:extLst>
          </p:cNvPr>
          <p:cNvSpPr txBox="1"/>
          <p:nvPr/>
        </p:nvSpPr>
        <p:spPr>
          <a:xfrm>
            <a:off x="6080940" y="0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0" dirty="0">
                <a:solidFill>
                  <a:srgbClr val="000000"/>
                </a:solidFill>
                <a:effectLst/>
                <a:latin typeface="Helvetica" pitchFamily="2" charset="0"/>
              </a:rPr>
              <a:t>FERMILAB-SLIDES-25-0115-PPD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12" name="Immagine 11" descr="Immagine che contiene Carattere, Elementi grafici, grafica, schermata&#10;&#10;Il contenuto generato dall'IA potrebbe non essere corretto.">
            <a:extLst>
              <a:ext uri="{FF2B5EF4-FFF2-40B4-BE49-F238E27FC236}">
                <a16:creationId xmlns:a16="http://schemas.microsoft.com/office/drawing/2014/main" id="{A0524798-3E6A-973A-2A83-0BE9E573DE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3" y="5561229"/>
            <a:ext cx="3530000" cy="637767"/>
          </a:xfrm>
          <a:prstGeom prst="rect">
            <a:avLst/>
          </a:prstGeom>
        </p:spPr>
      </p:pic>
      <p:pic>
        <p:nvPicPr>
          <p:cNvPr id="1026" name="Picture 2" descr="Workshop on &quot;Flavour changing and conserving processes&quot; 2025  (FCCP2025)">
            <a:extLst>
              <a:ext uri="{FF2B5EF4-FFF2-40B4-BE49-F238E27FC236}">
                <a16:creationId xmlns:a16="http://schemas.microsoft.com/office/drawing/2014/main" id="{C5B4C5E2-5EE6-0295-04EB-ECFE0833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214" y="2871297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kshop on &quot;Flavour changing and conserving processes&quot; 2025  (FCCP2025)">
            <a:extLst>
              <a:ext uri="{FF2B5EF4-FFF2-40B4-BE49-F238E27FC236}">
                <a16:creationId xmlns:a16="http://schemas.microsoft.com/office/drawing/2014/main" id="{B3B86FDD-C364-760B-7083-481B2BBE9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5" y="2871297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8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54446-6B1F-C391-7DF7-47A0AFC05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A4300592-F3B0-D007-2DC0-C3FC99E87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" y="106800"/>
                <a:ext cx="12191999" cy="803916"/>
              </a:xfrm>
            </p:spPr>
            <p:txBody>
              <a:bodyPr rtlCol="0" anchor="ctr">
                <a:normAutofit/>
              </a:bodyPr>
              <a:lstStyle/>
              <a:p>
                <a:pPr algn="ctr" rtl="0"/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The future «</a:t>
                </a:r>
                <a:r>
                  <a:rPr lang="it-IT" sz="44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Muon</a:t>
                </a: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44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𝒈</m:t>
                    </m:r>
                    <m:r>
                      <a:rPr lang="it-IT" sz="44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it-IT" sz="44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𝟐</m:t>
                    </m:r>
                  </m:oMath>
                </a14:m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puzzle»</a:t>
                </a:r>
                <a:endParaRPr lang="it-IT" sz="40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A4300592-F3B0-D007-2DC0-C3FC99E87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106800"/>
                <a:ext cx="12191999" cy="803916"/>
              </a:xfrm>
              <a:blipFill>
                <a:blip r:embed="rId3"/>
                <a:stretch>
                  <a:fillRect t="-17557" b="-297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CA812C8-D932-B65F-584E-A139E720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10</a:t>
            </a:fld>
            <a:endParaRPr lang="it-IT" sz="18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DFC18DB-2737-7712-B2BD-7BFE812A9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11" name="Immagine 10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71E0BECD-E0F4-53E0-CEC1-F099C0534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496"/>
            <a:ext cx="7673277" cy="512717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22AA45-DFE2-5050-B9C1-56F3C6EC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66" y="4949721"/>
            <a:ext cx="489698" cy="26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FAE1B18-9050-9FC1-F0D6-BD1AABDC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966" y="5355725"/>
            <a:ext cx="489698" cy="26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magine che contiene Elementi grafici, schermata, grafica, cerchio&#10;&#10;Il contenuto generato dall'IA potrebbe non essere corretto.">
            <a:extLst>
              <a:ext uri="{FF2B5EF4-FFF2-40B4-BE49-F238E27FC236}">
                <a16:creationId xmlns:a16="http://schemas.microsoft.com/office/drawing/2014/main" id="{D58F0911-80E8-CAEB-989F-EB1755017A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61" y="4949721"/>
            <a:ext cx="634460" cy="315157"/>
          </a:xfrm>
          <a:prstGeom prst="rect">
            <a:avLst/>
          </a:prstGeom>
        </p:spPr>
      </p:pic>
      <p:pic>
        <p:nvPicPr>
          <p:cNvPr id="9" name="Immagine 8" descr="Immagine che contiene Elementi grafici, schermata, grafica, cerchio&#10;&#10;Il contenuto generato dall'IA potrebbe non essere corretto.">
            <a:extLst>
              <a:ext uri="{FF2B5EF4-FFF2-40B4-BE49-F238E27FC236}">
                <a16:creationId xmlns:a16="http://schemas.microsoft.com/office/drawing/2014/main" id="{D2E075F0-BBF6-FBB3-3762-59988DBED9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85" y="5332902"/>
            <a:ext cx="634460" cy="31515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B38640A-AF66-9CB6-E155-4C950B503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06" y="5333776"/>
            <a:ext cx="489698" cy="26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66BC86F-F8EE-8798-404E-288AFBB82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09" y="4951620"/>
            <a:ext cx="489698" cy="26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 descr="Immagine che contiene Elementi grafici, schermata, grafica, cerchio&#10;&#10;Il contenuto generato dall'IA potrebbe non essere corretto.">
            <a:extLst>
              <a:ext uri="{FF2B5EF4-FFF2-40B4-BE49-F238E27FC236}">
                <a16:creationId xmlns:a16="http://schemas.microsoft.com/office/drawing/2014/main" id="{9D5E17F7-AFCB-9FBB-1BC8-52244D52E0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42" y="4949721"/>
            <a:ext cx="634460" cy="315157"/>
          </a:xfrm>
          <a:prstGeom prst="rect">
            <a:avLst/>
          </a:prstGeom>
        </p:spPr>
      </p:pic>
      <p:pic>
        <p:nvPicPr>
          <p:cNvPr id="18" name="Immagine 17" descr="Immagine che contiene Elementi grafici, schermata, grafica, cerchio&#10;&#10;Il contenuto generato dall'IA potrebbe non essere corretto.">
            <a:extLst>
              <a:ext uri="{FF2B5EF4-FFF2-40B4-BE49-F238E27FC236}">
                <a16:creationId xmlns:a16="http://schemas.microsoft.com/office/drawing/2014/main" id="{D4346B0D-88AE-4944-B5FC-7C3F35539E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29" y="5332902"/>
            <a:ext cx="634460" cy="315157"/>
          </a:xfrm>
          <a:prstGeom prst="rect">
            <a:avLst/>
          </a:prstGeom>
        </p:spPr>
      </p:pic>
      <p:sp>
        <p:nvSpPr>
          <p:cNvPr id="19" name="Arco 18">
            <a:extLst>
              <a:ext uri="{FF2B5EF4-FFF2-40B4-BE49-F238E27FC236}">
                <a16:creationId xmlns:a16="http://schemas.microsoft.com/office/drawing/2014/main" id="{B29187BF-F199-9C14-20F6-519F6725DEF3}"/>
              </a:ext>
            </a:extLst>
          </p:cNvPr>
          <p:cNvSpPr/>
          <p:nvPr/>
        </p:nvSpPr>
        <p:spPr>
          <a:xfrm>
            <a:off x="6235700" y="4914900"/>
            <a:ext cx="812800" cy="748904"/>
          </a:xfrm>
          <a:prstGeom prst="arc">
            <a:avLst>
              <a:gd name="adj1" fmla="val 16200000"/>
              <a:gd name="adj2" fmla="val 5498195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CE7E3FE-167A-B77F-C754-436EF5AA4C23}"/>
              </a:ext>
            </a:extLst>
          </p:cNvPr>
          <p:cNvCxnSpPr>
            <a:cxnSpLocks/>
          </p:cNvCxnSpPr>
          <p:nvPr/>
        </p:nvCxnSpPr>
        <p:spPr>
          <a:xfrm>
            <a:off x="7048500" y="5289352"/>
            <a:ext cx="62477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72765E3-987E-D196-3FED-26B639BBBFA5}"/>
              </a:ext>
            </a:extLst>
          </p:cNvPr>
          <p:cNvSpPr txBox="1"/>
          <p:nvPr/>
        </p:nvSpPr>
        <p:spPr>
          <a:xfrm>
            <a:off x="7673277" y="1330358"/>
            <a:ext cx="44171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Hopefully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will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 be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resolved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: more points (some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already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shown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at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latest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 T.I. workshop,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see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 e.g. talk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today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),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improved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 MC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generators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, …</a:t>
            </a:r>
            <a:endParaRPr lang="it-IT" sz="2000" dirty="0">
              <a:solidFill>
                <a:schemeClr val="bg2"/>
              </a:solidFill>
              <a:latin typeface="Calibri"/>
              <a:cs typeface="Calibri"/>
            </a:endParaRPr>
          </a:p>
          <a:p>
            <a:endParaRPr lang="it-IT" sz="1200" dirty="0">
              <a:solidFill>
                <a:schemeClr val="bg2"/>
              </a:solidFill>
              <a:latin typeface="Calibri"/>
              <a:cs typeface="Calibri"/>
            </a:endParaRPr>
          </a:p>
          <a:p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New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independent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measurements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: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see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 talks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today</a:t>
            </a:r>
            <a:r>
              <a:rPr lang="it-IT" sz="3200" dirty="0">
                <a:solidFill>
                  <a:schemeClr val="bg2"/>
                </a:solidFill>
                <a:latin typeface="Calibri"/>
                <a:cs typeface="Calibri"/>
              </a:rPr>
              <a:t> and </a:t>
            </a:r>
            <a:r>
              <a:rPr lang="it-IT" sz="3200" dirty="0" err="1">
                <a:solidFill>
                  <a:schemeClr val="bg2"/>
                </a:solidFill>
                <a:latin typeface="Calibri"/>
                <a:cs typeface="Calibri"/>
              </a:rPr>
              <a:t>tomorrow</a:t>
            </a:r>
            <a:endParaRPr lang="it-IT" sz="32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9DE9BF11-C2C3-9E34-5EC4-AE9F01ADE593}"/>
              </a:ext>
            </a:extLst>
          </p:cNvPr>
          <p:cNvSpPr/>
          <p:nvPr/>
        </p:nvSpPr>
        <p:spPr>
          <a:xfrm>
            <a:off x="50800" y="910716"/>
            <a:ext cx="6184900" cy="2995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F3F11FE9-F575-8BD4-1680-7A4F25B4EF67}"/>
              </a:ext>
            </a:extLst>
          </p:cNvPr>
          <p:cNvCxnSpPr>
            <a:cxnSpLocks/>
            <a:stCxn id="22" idx="6"/>
          </p:cNvCxnSpPr>
          <p:nvPr/>
        </p:nvCxnSpPr>
        <p:spPr>
          <a:xfrm flipV="1">
            <a:off x="6235700" y="2408323"/>
            <a:ext cx="1437577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525B407C-9C27-5E40-420D-F12D88A9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161917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7ED76-06DD-C32C-6656-BED80FE03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F91EE65F-7D68-41EA-EE6D-C9C2635DF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6800"/>
            <a:ext cx="12191999" cy="803916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it-IT" sz="4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Further</a:t>
            </a:r>
            <a:r>
              <a:rPr lang="it-IT" sz="4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4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searches</a:t>
            </a:r>
            <a:r>
              <a:rPr lang="it-IT" sz="4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with FNAL g-2 data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43F7695-6504-FEAA-B9C3-22564004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11</a:t>
            </a:fld>
            <a:endParaRPr lang="it-IT" sz="18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1DFAC6-BDA5-A115-DBC8-19D4A5F65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626FBDD8-C626-AB0F-AF8F-5DE9AB19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046712F-67F5-E006-0D85-AF1AD3F0050E}"/>
                  </a:ext>
                </a:extLst>
              </p:cNvPr>
              <p:cNvSpPr txBox="1"/>
              <p:nvPr/>
            </p:nvSpPr>
            <p:spPr>
              <a:xfrm>
                <a:off x="88135" y="669345"/>
                <a:ext cx="12002265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</a:rPr>
                  <a:t>MuonEDM: non-zero EDM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tilts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precession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plane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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asymmetry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in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vertical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decay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angle of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positrons</a:t>
                </a:r>
                <a:b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</a:b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Current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limit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from BNL g-2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experiment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𝑑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it-IT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&lt;1.9×</m:t>
                    </m:r>
                    <m:sSup>
                      <m:sSupPr>
                        <m:ctrlP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−19</m:t>
                        </m:r>
                      </m:sup>
                    </m:sSup>
                    <m:r>
                      <m:rPr>
                        <m:sty m:val="p"/>
                      </m:rPr>
                      <a:rPr lang="it-IT" sz="24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e</m:t>
                    </m:r>
                    <m:r>
                      <a:rPr lang="it-IT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⋅</m:t>
                    </m:r>
                    <m:r>
                      <m:rPr>
                        <m:sty m:val="p"/>
                      </m:rPr>
                      <a:rPr lang="it-IT" sz="24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cm</m:t>
                    </m:r>
                    <m:r>
                      <a:rPr lang="it-IT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 (95% </m:t>
                    </m:r>
                    <m:r>
                      <m:rPr>
                        <m:sty m:val="p"/>
                      </m:rPr>
                      <a:rPr lang="it-IT" sz="24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CL</m:t>
                    </m:r>
                    <m:r>
                      <a:rPr lang="it-IT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endParaRPr lang="it-IT" sz="3200" dirty="0">
                  <a:solidFill>
                    <a:schemeClr val="bg2"/>
                  </a:solidFill>
                  <a:latin typeface="Calibri"/>
                  <a:cs typeface="Calibri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</a:rPr>
                  <a:t>CPT-Lorentz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Invariance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Violation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</a:rPr>
                  <a:t> (CPTLIV):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existence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</a:rPr>
                  <a:t> of a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preferred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direction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</a:rPr>
                  <a:t>. LIV 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 CPT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theorem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does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not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hold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. Signature: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sidereal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variations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𝜔</m:t>
                        </m:r>
                      </m:e>
                      <m:sub>
                        <m:r>
                          <a:rPr lang="it-IT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precession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frequency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Ultralight Dark Matter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search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: first time with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muons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in a storage ring.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Search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for </a:t>
                </a:r>
                <a:r>
                  <a:rPr lang="it-IT" sz="3200" dirty="0" err="1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oscillations</a:t>
                </a:r>
                <a:r>
                  <a:rPr lang="it-IT" sz="3200" dirty="0">
                    <a:solidFill>
                      <a:schemeClr val="bg2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𝜔</m:t>
                        </m:r>
                      </m:e>
                      <m:sub>
                        <m:r>
                          <a:rPr lang="it-IT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32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precession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 frequency</a:t>
                </a:r>
                <a:endParaRPr lang="it-IT" sz="3200" dirty="0">
                  <a:solidFill>
                    <a:schemeClr val="bg2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046712F-67F5-E006-0D85-AF1AD3F00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5" y="669345"/>
                <a:ext cx="12002265" cy="4031873"/>
              </a:xfrm>
              <a:prstGeom prst="rect">
                <a:avLst/>
              </a:prstGeom>
              <a:blipFill>
                <a:blip r:embed="rId4"/>
                <a:stretch>
                  <a:fillRect l="-1168" t="-2269" b="-42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EC631081-7E94-EE9D-46E0-D371BA6C6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94" y="4601952"/>
            <a:ext cx="3364541" cy="178389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31845B7-01F0-95A9-6B26-7331F4959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587" y="4754596"/>
            <a:ext cx="3786389" cy="147860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626E4B6-DF8F-747A-807A-12947ADE14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828" y="4663409"/>
            <a:ext cx="2641905" cy="1660979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5D76C3C-BBF2-8671-3AFA-063E68D405C1}"/>
              </a:ext>
            </a:extLst>
          </p:cNvPr>
          <p:cNvSpPr txBox="1"/>
          <p:nvPr/>
        </p:nvSpPr>
        <p:spPr>
          <a:xfrm>
            <a:off x="8762237" y="6256932"/>
            <a:ext cx="2641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PRD 102, 115018 (2020)</a:t>
            </a:r>
          </a:p>
        </p:txBody>
      </p:sp>
    </p:spTree>
    <p:extLst>
      <p:ext uri="{BB962C8B-B14F-4D97-AF65-F5344CB8AC3E}">
        <p14:creationId xmlns:p14="http://schemas.microsoft.com/office/powerpoint/2010/main" val="10752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C76F4-7981-9231-7CAD-FD0057342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60EF6EA0-A8B4-3870-5F0B-1E702903F4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799063"/>
                <a:ext cx="12192000" cy="3259874"/>
              </a:xfrm>
            </p:spPr>
            <p:txBody>
              <a:bodyPr rtlCol="0" anchor="ctr">
                <a:normAutofit/>
              </a:bodyPr>
              <a:lstStyle/>
              <a:p>
                <a:pPr algn="ctr" rtl="0"/>
                <a:r>
                  <a:rPr lang="it-IT" sz="6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The «</a:t>
                </a:r>
                <a:r>
                  <a:rPr lang="it-IT" sz="66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Muon</a:t>
                </a:r>
                <a:r>
                  <a:rPr lang="it-IT" sz="6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66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𝒈</m:t>
                    </m:r>
                    <m:r>
                      <a:rPr lang="it-IT" sz="66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it-IT" sz="66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𝟐</m:t>
                    </m:r>
                  </m:oMath>
                </a14:m>
                <a:r>
                  <a:rPr lang="it-IT" sz="6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Experiment» </a:t>
                </a:r>
                <a:r>
                  <a:rPr lang="it-IT" sz="66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at</a:t>
                </a:r>
                <a:r>
                  <a:rPr lang="it-IT" sz="6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Fermilab</a:t>
                </a:r>
                <a:br>
                  <a:rPr lang="it-IT" sz="6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</a:b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History and </a:t>
                </a:r>
                <a:r>
                  <a:rPr lang="it-IT" sz="44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analysis</a:t>
                </a: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sz="44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details</a:t>
                </a:r>
                <a:endParaRPr lang="it-IT" sz="66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60EF6EA0-A8B4-3870-5F0B-1E702903F4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799063"/>
                <a:ext cx="12192000" cy="3259874"/>
              </a:xfrm>
              <a:blipFill>
                <a:blip r:embed="rId3"/>
                <a:stretch>
                  <a:fillRect l="-2150" r="-36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454ED31-6155-187B-B333-3283D276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12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241FD64-DA16-66D5-170D-CCFDFA496D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18B163-8E9E-1311-D610-2F88C1F5B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BAAAE94-333D-9DD2-8039-EFFBD4ACD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203"/>
            <a:ext cx="12192000" cy="17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25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57EBC-A35F-9924-9598-7F83571B7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7769EBA-E03D-B708-EE02-3C1A78B9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13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873CC43-8FB2-8E05-DE58-CD07E8D3D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7AD38816-FECE-078E-1CA4-0D39D8D7A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280739" cy="862203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Fermilab Muon Campus</a:t>
            </a:r>
            <a:endParaRPr lang="it-IT" sz="4400" dirty="0"/>
          </a:p>
        </p:txBody>
      </p:sp>
      <p:pic>
        <p:nvPicPr>
          <p:cNvPr id="8" name="Immagine 7" descr="Immagine che contiene erba, esterni&#10;&#10;Descrizione generata automaticamente">
            <a:extLst>
              <a:ext uri="{FF2B5EF4-FFF2-40B4-BE49-F238E27FC236}">
                <a16:creationId xmlns:a16="http://schemas.microsoft.com/office/drawing/2014/main" id="{B7EF400A-0080-CE22-DBAC-C2875B6BE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72" y="741592"/>
            <a:ext cx="8472256" cy="577107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827463-F5CE-F139-3926-4A3E712B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724622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0C62D-2E4C-1FBA-AED9-3DB51DE75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D53BC30-230D-8098-9375-68D2C22C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14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B5BA6C-6386-DC7F-8E2D-DC1E699D1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73FAB3E-88CC-BAB8-37FD-6A0D3A303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280739" cy="862203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The </a:t>
            </a:r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collaboration</a:t>
            </a:r>
            <a:endParaRPr lang="it-IT" sz="4400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425B663E-2A2F-6C72-0B21-57E29F6EC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138" y="749992"/>
            <a:ext cx="7584462" cy="568960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7FCA1B-A18E-CF09-B670-B8F3413E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910067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F9339-7840-12FC-A678-E471E059C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9C9CED1-7288-BA8D-8E72-11D4E52B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15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7AA0639-7A87-D25C-2205-4492008EB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5D4A945E-846B-B1FF-78CD-43DBF675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280739" cy="862203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Consistency</a:t>
            </a:r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of FNAL g-2 </a:t>
            </a:r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results</a:t>
            </a:r>
            <a:endParaRPr lang="it-IT" sz="44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92F0EA-C6B5-28F4-F782-F80C3F24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2" name="Immagine 1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0CB16B35-EF73-7510-2696-525D172B9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3" y="3625484"/>
            <a:ext cx="5431316" cy="28785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3C23284-FAF0-A023-6E26-D639B7A6A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37" y="1003394"/>
            <a:ext cx="4717809" cy="2499187"/>
          </a:xfrm>
          <a:prstGeom prst="rect">
            <a:avLst/>
          </a:prstGeom>
        </p:spPr>
      </p:pic>
      <p:pic>
        <p:nvPicPr>
          <p:cNvPr id="8" name="Immagine 7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590BE1BA-71A1-A4FD-D22A-11FBAFC27A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1" y="1127436"/>
            <a:ext cx="4572009" cy="5257811"/>
          </a:xfrm>
          <a:prstGeom prst="rect">
            <a:avLst/>
          </a:prstGeom>
        </p:spPr>
      </p:pic>
      <p:pic>
        <p:nvPicPr>
          <p:cNvPr id="10" name="Immagine 9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F2424405-91C3-7BE9-5F79-CF8BF7193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09" y="3579466"/>
            <a:ext cx="4115464" cy="2880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B967BC6-E64A-3EA6-9D21-6E3C5E10BD43}"/>
                  </a:ext>
                </a:extLst>
              </p:cNvPr>
              <p:cNvSpPr txBox="1"/>
              <p:nvPr/>
            </p:nvSpPr>
            <p:spPr>
              <a:xfrm>
                <a:off x="2395387" y="3756341"/>
                <a:ext cx="1133708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bg2"/>
                    </a:solidFill>
                  </a:rPr>
                  <a:t>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it-IT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B967BC6-E64A-3EA6-9D21-6E3C5E10B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387" y="3756341"/>
                <a:ext cx="1133708" cy="397866"/>
              </a:xfrm>
              <a:prstGeom prst="rect">
                <a:avLst/>
              </a:prstGeom>
              <a:blipFill>
                <a:blip r:embed="rId8"/>
                <a:stretch>
                  <a:fillRect l="-6989" t="-21538" r="-4301" b="-4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158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1DA2FAFC-78CB-2A24-434E-5E0480420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815" y="3489936"/>
            <a:ext cx="2943180" cy="2904454"/>
          </a:xfrm>
          <a:prstGeom prst="rect">
            <a:avLst/>
          </a:prstGeom>
        </p:spPr>
      </p:pic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826460" y="18288"/>
            <a:ext cx="10539078" cy="893380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Anomalous</a:t>
            </a:r>
            <a:r>
              <a:rPr lang="it-IT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spin </a:t>
            </a:r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precession</a:t>
            </a:r>
            <a:r>
              <a:rPr lang="it-IT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in a B-field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16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9AF5D82-BD1E-674A-54F2-B4B0D600BB30}"/>
                  </a:ext>
                </a:extLst>
              </p:cNvPr>
              <p:cNvSpPr txBox="1"/>
              <p:nvPr/>
            </p:nvSpPr>
            <p:spPr>
              <a:xfrm>
                <a:off x="61330" y="1074527"/>
                <a:ext cx="12069337" cy="2920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" lvl="0">
                  <a:lnSpc>
                    <a:spcPct val="90000"/>
                  </a:lnSpc>
                  <a:spcBef>
                    <a:spcPts val="1800"/>
                  </a:spcBef>
                  <a:buSzPct val="800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𝑔</m:t>
                      </m:r>
                      <m:r>
                        <a:rPr lang="it-IT" sz="2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−2≠0</m:t>
                      </m:r>
                    </m:oMath>
                  </m:oMathPara>
                </a14:m>
                <a:endParaRPr kumimoji="0" lang="it-IT" sz="28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  <a:p>
                <a:pPr marL="45720" lvl="0">
                  <a:lnSpc>
                    <a:spcPct val="90000"/>
                  </a:lnSpc>
                  <a:spcBef>
                    <a:spcPts val="1800"/>
                  </a:spcBef>
                  <a:buSzPct val="80000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it-IT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kumimoji="0" lang="it-IT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𝜇</m:t>
                        </m:r>
                      </m:sub>
                    </m:sSub>
                    <m:r>
                      <a:rPr kumimoji="0" lang="it-IT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≠0</m:t>
                    </m:r>
                  </m:oMath>
                </a14:m>
                <a:r>
                  <a:rPr kumimoji="0" lang="it-IT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  <a:p>
                <a:pPr marL="45720"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tabLst/>
                  <a:defRPr/>
                </a:pPr>
                <a:endParaRPr kumimoji="0" lang="it-IT" sz="1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  <a:p>
                <a:pPr marL="45720"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𝑎</m:t>
                          </m:r>
                        </m:sub>
                      </m:sSub>
                      <m:r>
                        <a:rPr kumimoji="0" lang="it-IT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=−</m:t>
                      </m:r>
                      <m:f>
                        <m:fPr>
                          <m:ctrlP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fPr>
                        <m:num>
                          <m: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𝑒</m:t>
                          </m:r>
                        </m:num>
                        <m:den>
                          <m: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𝑚𝑐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fPr>
                                <m:num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it-IT" sz="2800" b="0" i="1" u="none" strike="noStrike" kern="1200" cap="none" spc="0" normalizeH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it-IT" sz="2800" b="0" i="1" u="none" strike="noStrike" kern="1200" cap="none" spc="0" normalizeH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kumimoji="0" lang="it-IT" sz="2800" b="0" i="1" u="none" strike="noStrike" kern="1200" cap="none" spc="0" normalizeH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acc>
                            <m:accPr>
                              <m:chr m:val="⃗"/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𝛽</m:t>
                              </m:r>
                            </m:e>
                          </m:acc>
                          <m: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𝐸</m:t>
                              </m:r>
                            </m:e>
                          </m:acc>
                          <m: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𝜇</m:t>
                              </m:r>
                            </m:sub>
                          </m:sSub>
                          <m:f>
                            <m:fPr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fPr>
                            <m:num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𝛾</m:t>
                              </m:r>
                            </m:num>
                            <m:den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𝛾</m:t>
                              </m:r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+1</m:t>
                              </m:r>
                            </m:den>
                          </m:f>
                          <m:d>
                            <m:dPr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accPr>
                                <m:e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accPr>
                                <m:e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0" lang="it-IT" sz="2800" b="0" i="0" u="none" strike="noStrike" kern="1200" cap="none" spc="0" normalizeH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  <a:p>
                <a:pPr marL="45720"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tabLst/>
                  <a:defRPr/>
                </a:pPr>
                <a:endPara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9AF5D82-BD1E-674A-54F2-B4B0D600B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0" y="1074527"/>
                <a:ext cx="12069337" cy="2920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AC48DB05-8AA1-F86D-1BC0-DB0CA105515E}"/>
                  </a:ext>
                </a:extLst>
              </p:cNvPr>
              <p:cNvSpPr txBox="1"/>
              <p:nvPr/>
            </p:nvSpPr>
            <p:spPr>
              <a:xfrm>
                <a:off x="8181418" y="4034222"/>
                <a:ext cx="3949249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𝜔</m:t>
                          </m:r>
                        </m:e>
                        <m:sub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𝑐</m:t>
                          </m:r>
                        </m:sub>
                      </m:sSub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∼42.1 </m:t>
                      </m:r>
                      <m:r>
                        <m:rPr>
                          <m:sty m:val="p"/>
                        </m:rPr>
                        <a:rPr kumimoji="0" lang="it-IT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rad</m:t>
                      </m:r>
                      <m:r>
                        <a:rPr kumimoji="0" lang="it-IT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it-IT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μs</m:t>
                      </m:r>
                    </m:oMath>
                  </m:oMathPara>
                </a14:m>
                <a:endParaRPr lang="it-IT" sz="2800" dirty="0">
                  <a:solidFill>
                    <a:schemeClr val="bg2"/>
                  </a:solidFill>
                </a:endParaRPr>
              </a:p>
              <a:p>
                <a:pPr algn="ctr"/>
                <a:endParaRPr lang="it-IT" sz="2800" dirty="0">
                  <a:solidFill>
                    <a:schemeClr val="bg2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𝜔</m:t>
                        </m:r>
                      </m:e>
                      <m:sub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𝑎</m:t>
                        </m:r>
                      </m:sub>
                    </m:sSub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∼1.439 </m:t>
                    </m:r>
                    <m:r>
                      <m:rPr>
                        <m:sty m:val="p"/>
                      </m:rPr>
                      <a:rPr kumimoji="0" lang="it-IT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rad</m:t>
                    </m:r>
                    <m:r>
                      <a:rPr kumimoji="0" lang="it-IT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m:rPr>
                        <m:sty m:val="p"/>
                      </m:rPr>
                      <a:rPr kumimoji="0" lang="it-IT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μs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∼</m:t>
                    </m:r>
                  </m:oMath>
                </a14:m>
                <a:endParaRPr lang="it-IT" sz="2800" dirty="0">
                  <a:solidFill>
                    <a:schemeClr val="bg2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∼12.4°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 per turn</a:t>
                </a: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AC48DB05-8AA1-F86D-1BC0-DB0CA1055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418" y="4034222"/>
                <a:ext cx="3949249" cy="1815882"/>
              </a:xfrm>
              <a:prstGeom prst="rect">
                <a:avLst/>
              </a:prstGeom>
              <a:blipFill>
                <a:blip r:embed="rId5"/>
                <a:stretch>
                  <a:fillRect b="-87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B579943-3D83-EB0F-236C-395F76657ACD}"/>
                  </a:ext>
                </a:extLst>
              </p:cNvPr>
              <p:cNvSpPr txBox="1"/>
              <p:nvPr/>
            </p:nvSpPr>
            <p:spPr>
              <a:xfrm>
                <a:off x="2157253" y="1329355"/>
                <a:ext cx="9534246" cy="562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→</m:t>
                    </m:r>
                  </m:oMath>
                </a14:m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 spin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precesses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 with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anomalous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kumimoji="0" lang="it-IT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𝑎</m:t>
                        </m:r>
                      </m:sub>
                    </m:sSub>
                    <m:r>
                      <a:rPr kumimoji="0" lang="it-IT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kumimoji="0" lang="it-IT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it-IT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spin</m:t>
                        </m:r>
                      </m:sub>
                    </m:sSub>
                    <m:r>
                      <a:rPr kumimoji="0" lang="it-IT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−</m:t>
                    </m:r>
                    <m:sSub>
                      <m:sSubPr>
                        <m:ctrlPr>
                          <a:rPr kumimoji="0" lang="it-IT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it-IT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c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B579943-3D83-EB0F-236C-395F76657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253" y="1329355"/>
                <a:ext cx="9534246" cy="562846"/>
              </a:xfrm>
              <a:prstGeom prst="rect">
                <a:avLst/>
              </a:prstGeom>
              <a:blipFill>
                <a:blip r:embed="rId7"/>
                <a:stretch>
                  <a:fillRect t="-11957" b="-21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arentesi graffa chiusa 10">
            <a:extLst>
              <a:ext uri="{FF2B5EF4-FFF2-40B4-BE49-F238E27FC236}">
                <a16:creationId xmlns:a16="http://schemas.microsoft.com/office/drawing/2014/main" id="{B7AF2CA4-C0C5-6FFE-9F89-F49479568553}"/>
              </a:ext>
            </a:extLst>
          </p:cNvPr>
          <p:cNvSpPr/>
          <p:nvPr/>
        </p:nvSpPr>
        <p:spPr>
          <a:xfrm>
            <a:off x="1717415" y="1086499"/>
            <a:ext cx="439838" cy="1035217"/>
          </a:xfrm>
          <a:prstGeom prst="rightBrace">
            <a:avLst>
              <a:gd name="adj1" fmla="val 51817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egnaposto contenuto 13">
                <a:extLst>
                  <a:ext uri="{FF2B5EF4-FFF2-40B4-BE49-F238E27FC236}">
                    <a16:creationId xmlns:a16="http://schemas.microsoft.com/office/drawing/2014/main" id="{5B5F1A75-62A4-668F-D362-B1F7F03680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656" y="4030426"/>
                <a:ext cx="4680521" cy="10034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74320" indent="-22860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SzPct val="80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SzPct val="8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344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448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7452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9456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346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 algn="ctr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𝛾</m:t>
                    </m:r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=29.3→</m:t>
                    </m:r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𝑝</m:t>
                    </m:r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=3.094 </m:t>
                    </m:r>
                    <m:r>
                      <m:rPr>
                        <m:sty m:val="p"/>
                      </m:rPr>
                      <a:rPr lang="it-IT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GeV</m:t>
                    </m:r>
                    <m:r>
                      <a:rPr lang="it-IT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m:rPr>
                        <m:sty m:val="p"/>
                      </m:rPr>
                      <a:rPr lang="it-IT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c</m:t>
                    </m:r>
                  </m:oMath>
                </a14:m>
                <a:r>
                  <a:rPr lang="it-IT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“</a:t>
                </a:r>
                <a:r>
                  <a:rPr lang="it-IT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magic</a:t>
                </a:r>
                <a:r>
                  <a:rPr lang="it-IT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momentum</a:t>
                </a:r>
                <a:r>
                  <a:rPr lang="it-IT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”</a:t>
                </a:r>
              </a:p>
            </p:txBody>
          </p:sp>
        </mc:Choice>
        <mc:Fallback xmlns="">
          <p:sp>
            <p:nvSpPr>
              <p:cNvPr id="16" name="Segnaposto contenuto 13">
                <a:extLst>
                  <a:ext uri="{FF2B5EF4-FFF2-40B4-BE49-F238E27FC236}">
                    <a16:creationId xmlns:a16="http://schemas.microsoft.com/office/drawing/2014/main" id="{5B5F1A75-62A4-668F-D362-B1F7F0368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56" y="4030426"/>
                <a:ext cx="4680521" cy="1003490"/>
              </a:xfrm>
              <a:prstGeom prst="rect">
                <a:avLst/>
              </a:prstGeom>
              <a:blipFill>
                <a:blip r:embed="rId8"/>
                <a:stretch>
                  <a:fillRect b="-24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egno di moltiplicazione 16">
            <a:extLst>
              <a:ext uri="{FF2B5EF4-FFF2-40B4-BE49-F238E27FC236}">
                <a16:creationId xmlns:a16="http://schemas.microsoft.com/office/drawing/2014/main" id="{9D87B2EC-AC7C-DF40-7EE4-1BD9C9C595B2}"/>
              </a:ext>
            </a:extLst>
          </p:cNvPr>
          <p:cNvSpPr/>
          <p:nvPr/>
        </p:nvSpPr>
        <p:spPr>
          <a:xfrm>
            <a:off x="2964909" y="1792472"/>
            <a:ext cx="5696413" cy="2098269"/>
          </a:xfrm>
          <a:prstGeom prst="mathMultiply">
            <a:avLst>
              <a:gd name="adj1" fmla="val 0"/>
            </a:avLst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egnaposto contenuto 13">
                <a:extLst>
                  <a:ext uri="{FF2B5EF4-FFF2-40B4-BE49-F238E27FC236}">
                    <a16:creationId xmlns:a16="http://schemas.microsoft.com/office/drawing/2014/main" id="{C0674495-1A57-B6F5-3967-C656BAADE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7415" y="5383402"/>
                <a:ext cx="1721005" cy="5555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74320" indent="-22860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SzPct val="80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SzPct val="8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344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448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7452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9456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346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 algn="ctr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it-IT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𝛽</m:t>
                          </m:r>
                        </m:e>
                      </m:acc>
                      <m:r>
                        <a:rPr lang="it-IT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it-IT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it-IT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𝐵</m:t>
                          </m:r>
                        </m:e>
                      </m:acc>
                      <m:r>
                        <a:rPr lang="it-IT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=0</m:t>
                      </m:r>
                    </m:oMath>
                  </m:oMathPara>
                </a14:m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8" name="Segnaposto contenuto 13">
                <a:extLst>
                  <a:ext uri="{FF2B5EF4-FFF2-40B4-BE49-F238E27FC236}">
                    <a16:creationId xmlns:a16="http://schemas.microsoft.com/office/drawing/2014/main" id="{C0674495-1A57-B6F5-3967-C656BAADE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415" y="5383402"/>
                <a:ext cx="1721005" cy="5555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egno di moltiplicazione 18">
            <a:extLst>
              <a:ext uri="{FF2B5EF4-FFF2-40B4-BE49-F238E27FC236}">
                <a16:creationId xmlns:a16="http://schemas.microsoft.com/office/drawing/2014/main" id="{6BA6F5D8-A4E5-DC13-6AE4-5BC5EC7025A9}"/>
              </a:ext>
            </a:extLst>
          </p:cNvPr>
          <p:cNvSpPr/>
          <p:nvPr/>
        </p:nvSpPr>
        <p:spPr>
          <a:xfrm>
            <a:off x="6784405" y="1792471"/>
            <a:ext cx="4759240" cy="2098269"/>
          </a:xfrm>
          <a:prstGeom prst="mathMultiply">
            <a:avLst>
              <a:gd name="adj1" fmla="val 0"/>
            </a:avLst>
          </a:prstGeom>
          <a:solidFill>
            <a:srgbClr val="0000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5B82252D-3761-5740-816F-6D5EEE1A71D1}"/>
              </a:ext>
            </a:extLst>
          </p:cNvPr>
          <p:cNvSpPr/>
          <p:nvPr/>
        </p:nvSpPr>
        <p:spPr>
          <a:xfrm>
            <a:off x="1381019" y="2284575"/>
            <a:ext cx="2598237" cy="10525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EEBE99-CDD5-E158-1B1D-9DDC6968C3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927BB5-E120-BEB4-A3F4-41837BD8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89878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48D5D-9B01-7BFE-6674-674C66BCE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E6E43C0-86DE-F6C2-F996-7355F5E6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17</a:t>
            </a:fld>
            <a:endParaRPr lang="it-IT" sz="18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7114BE2-C0FF-54E6-85EF-355CF9980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6" name="Titolo 12">
            <a:extLst>
              <a:ext uri="{FF2B5EF4-FFF2-40B4-BE49-F238E27FC236}">
                <a16:creationId xmlns:a16="http://schemas.microsoft.com/office/drawing/2014/main" id="{6B9D8A58-5018-72AB-A84C-DF6C682D9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1020"/>
            <a:ext cx="6068160" cy="629920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FNAL </a:t>
            </a:r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accelerator</a:t>
            </a:r>
            <a:r>
              <a:rPr lang="it-IT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complex</a:t>
            </a:r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49F663F-5273-F2EF-9D64-DBD318F242ED}"/>
                  </a:ext>
                </a:extLst>
              </p:cNvPr>
              <p:cNvSpPr txBox="1"/>
              <p:nvPr/>
            </p:nvSpPr>
            <p:spPr>
              <a:xfrm>
                <a:off x="5793175" y="627027"/>
                <a:ext cx="6330198" cy="5743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B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unches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of </a:t>
                </a:r>
                <a14:m>
                  <m:oMath xmlns:m="http://schemas.openxmlformats.org/officeDocument/2006/math">
                    <m:r>
                      <a:rPr kumimoji="0" lang="it-IT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4</m:t>
                    </m:r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×</m:t>
                    </m:r>
                    <m:sSup>
                      <m:sSup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p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10</m:t>
                        </m:r>
                      </m:e>
                      <m:sup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12</m:t>
                        </m:r>
                      </m:sup>
                    </m:sSup>
                  </m:oMath>
                </a14:m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protons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@ 8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Ge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V</a:t>
                </a: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it-IT" sz="28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Boosted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and </a:t>
                </a:r>
                <a:r>
                  <a:rPr lang="it-IT" sz="28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delivered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via the </a:t>
                </a:r>
                <a:r>
                  <a:rPr lang="it-IT" sz="28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recycler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ring </a:t>
                </a:r>
                <a:r>
                  <a:rPr lang="it-IT" sz="28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every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1.4 s</a:t>
                </a: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endParaRPr lang="it-IT" sz="28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endParaRPr lang="it-IT" sz="28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C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ollide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again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st fixed target and generate </a:t>
                </a:r>
                <a:r>
                  <a:rPr lang="it-IT" sz="28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pions</a:t>
                </a:r>
                <a:endPara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Pions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decay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into muons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along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∼2</m:t>
                    </m:r>
                  </m:oMath>
                </a14:m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km line in Delivery</a:t>
                </a:r>
                <a:r>
                  <a:rPr kumimoji="0" lang="it-IT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Ring</a:t>
                </a: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it-IT" sz="28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Polarized</a:t>
                </a:r>
                <a:r>
                  <a:rPr lang="it-IT" sz="2800" dirty="0">
                    <a:solidFill>
                      <a:schemeClr val="bg2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m</a:t>
                </a:r>
                <a:r>
                  <a:rPr lang="it-IT" sz="2800" baseline="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uon</a:t>
                </a:r>
                <a:r>
                  <a:rPr lang="it-IT" sz="2800" dirty="0">
                    <a:solidFill>
                      <a:schemeClr val="bg2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beam</a:t>
                </a:r>
                <a:r>
                  <a:rPr lang="it-IT" sz="2800" baseline="0" dirty="0">
                    <a:solidFill>
                      <a:schemeClr val="bg2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800" baseline="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is</a:t>
                </a:r>
                <a:r>
                  <a:rPr lang="it-IT" sz="2800" baseline="0" dirty="0">
                    <a:solidFill>
                      <a:schemeClr val="bg2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800" baseline="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injected</a:t>
                </a:r>
                <a:r>
                  <a:rPr lang="it-IT" sz="2800" baseline="0" dirty="0">
                    <a:solidFill>
                      <a:schemeClr val="bg2"/>
                    </a:solidFill>
                    <a:latin typeface="Calibri"/>
                    <a:cs typeface="Calibri"/>
                  </a:rPr>
                  <a:t> into the 7</a:t>
                </a:r>
                <a:r>
                  <a:rPr lang="it-IT" sz="2800" dirty="0">
                    <a:solidFill>
                      <a:schemeClr val="bg2"/>
                    </a:solidFill>
                    <a:latin typeface="Calibri"/>
                    <a:cs typeface="Calibri"/>
                  </a:rPr>
                  <a:t> m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radius</a:t>
                </a:r>
                <a:r>
                  <a:rPr lang="it-IT" sz="2800" baseline="0" dirty="0">
                    <a:solidFill>
                      <a:schemeClr val="bg2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0" i="1" baseline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𝑔</m:t>
                    </m:r>
                    <m:r>
                      <a:rPr lang="it-IT" sz="2800" b="0" i="1" baseline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−2</m:t>
                    </m:r>
                  </m:oMath>
                </a14:m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storage</a:t>
                </a:r>
                <a:r>
                  <a:rPr kumimoji="0" lang="it-IT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ring</a:t>
                </a:r>
                <a:endPara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49F663F-5273-F2EF-9D64-DBD318F24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175" y="627027"/>
                <a:ext cx="6330198" cy="5743111"/>
              </a:xfrm>
              <a:prstGeom prst="rect">
                <a:avLst/>
              </a:prstGeom>
              <a:blipFill>
                <a:blip r:embed="rId4"/>
                <a:stretch>
                  <a:fillRect l="-385" t="-1805" r="-1925" b="-21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2797C9B3-7BA2-42C3-AFA6-43022FDDF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2147452"/>
            <a:ext cx="5669670" cy="1195915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0D05618B-F8FA-CE33-14B2-655660B518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1" y="24105"/>
            <a:ext cx="5613921" cy="638926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5589159-8F30-CC76-C41C-74A3C86C1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125528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1A6B7-0EBF-94A6-942B-2D1102A4A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>
            <a:extLst>
              <a:ext uri="{FF2B5EF4-FFF2-40B4-BE49-F238E27FC236}">
                <a16:creationId xmlns:a16="http://schemas.microsoft.com/office/drawing/2014/main" id="{F5247328-B6E4-EAE3-2663-873A37A7D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18" y="3299748"/>
            <a:ext cx="3582655" cy="3257550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53004E1-F7AA-4FB2-678D-76179378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18</a:t>
            </a:fld>
            <a:endParaRPr lang="it-IT" sz="18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D8CA782-D7A3-5D67-C920-323782AB9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83F421C-C0C7-AFFA-6789-BD87C4A2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280739" cy="953985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Subsystems</a:t>
            </a:r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of the </a:t>
            </a:r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experiment</a:t>
            </a:r>
            <a:endParaRPr lang="it-IT" sz="48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C1DC9A4-1C81-20AE-6C9C-3B146451A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8" y="1076579"/>
            <a:ext cx="6335396" cy="47322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13">
                <a:extLst>
                  <a:ext uri="{FF2B5EF4-FFF2-40B4-BE49-F238E27FC236}">
                    <a16:creationId xmlns:a16="http://schemas.microsoft.com/office/drawing/2014/main" id="{676CB16B-3EA1-56BA-6205-C26A4567B1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2765" y="972273"/>
                <a:ext cx="5090147" cy="349812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74320" indent="-22860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SzPct val="80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SzPct val="8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344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448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7452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9456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346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3.1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GeV polarized, </a:t>
                </a:r>
                <a:r>
                  <a:rPr lang="it-IT" sz="2800" dirty="0" err="1">
                    <a:solidFill>
                      <a:schemeClr val="bg2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positively</a:t>
                </a:r>
                <a:r>
                  <a:rPr lang="it-IT" sz="2800" dirty="0">
                    <a:solidFill>
                      <a:schemeClr val="bg2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charged</a:t>
                </a:r>
                <a:r>
                  <a:rPr lang="it-IT" sz="2800" dirty="0">
                    <a:solidFill>
                      <a:schemeClr val="bg2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muons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stored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for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700 </m:t>
                    </m:r>
                    <m:r>
                      <m:rPr>
                        <m:sty m:val="p"/>
                      </m:rPr>
                      <a:rPr lang="it-IT" sz="280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μs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 algn="just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Superconductive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storage ring:</a:t>
                </a:r>
                <a14:m>
                  <m:oMath xmlns:m="http://schemas.openxmlformats.org/officeDocument/2006/math">
                    <m:r>
                      <a:rPr lang="it-IT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it-IT" sz="280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1.45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T B-field</a:t>
                </a:r>
              </a:p>
            </p:txBody>
          </p:sp>
        </mc:Choice>
        <mc:Fallback xmlns="">
          <p:sp>
            <p:nvSpPr>
              <p:cNvPr id="12" name="Segnaposto contenuto 13">
                <a:extLst>
                  <a:ext uri="{FF2B5EF4-FFF2-40B4-BE49-F238E27FC236}">
                    <a16:creationId xmlns:a16="http://schemas.microsoft.com/office/drawing/2014/main" id="{676CB16B-3EA1-56BA-6205-C26A4567B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765" y="972273"/>
                <a:ext cx="5090147" cy="3498127"/>
              </a:xfrm>
              <a:prstGeom prst="rect">
                <a:avLst/>
              </a:prstGeom>
              <a:blipFill>
                <a:blip r:embed="rId6"/>
                <a:stretch>
                  <a:fillRect l="-479" t="-1045" r="-2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5A6613-E4B4-B707-7D8F-DDA4644B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965113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EE8E6-3BB0-485F-E8B3-D6FAF4A33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70E0431-0A8F-C2E2-EA49-B57CD854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19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092223-B1EF-64E3-6FE8-2C6671D8A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1">
                <a:extLst>
                  <a:ext uri="{FF2B5EF4-FFF2-40B4-BE49-F238E27FC236}">
                    <a16:creationId xmlns:a16="http://schemas.microsoft.com/office/drawing/2014/main" id="{39455126-E87A-4020-F3E0-8BD6E2C54C8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8288"/>
                <a:ext cx="12280739" cy="862203"/>
              </a:xfrm>
            </p:spPr>
            <p:txBody>
              <a:bodyPr anchor="ctr">
                <a:normAutofit/>
              </a:bodyPr>
              <a:lstStyle/>
              <a:p>
                <a:pPr algn="ctr"/>
                <a:r>
                  <a:rPr lang="it-IT" sz="4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The </a:t>
                </a:r>
                <a:r>
                  <a:rPr lang="it-IT" sz="48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Muon</a:t>
                </a:r>
                <a:r>
                  <a:rPr lang="it-IT" sz="4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48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𝒈</m:t>
                    </m:r>
                    <m:r>
                      <a:rPr lang="it-IT" sz="48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it-IT" sz="48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𝟐</m:t>
                    </m:r>
                  </m:oMath>
                </a14:m>
                <a:r>
                  <a:rPr lang="it-IT" sz="4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ring</a:t>
                </a:r>
                <a:endParaRPr lang="it-IT" sz="4400" dirty="0"/>
              </a:p>
            </p:txBody>
          </p:sp>
        </mc:Choice>
        <mc:Fallback xmlns="">
          <p:sp>
            <p:nvSpPr>
              <p:cNvPr id="7" name="Titolo 1">
                <a:extLst>
                  <a:ext uri="{FF2B5EF4-FFF2-40B4-BE49-F238E27FC236}">
                    <a16:creationId xmlns:a16="http://schemas.microsoft.com/office/drawing/2014/main" id="{39455126-E87A-4020-F3E0-8BD6E2C54C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8288"/>
                <a:ext cx="12280739" cy="862203"/>
              </a:xfrm>
              <a:blipFill>
                <a:blip r:embed="rId4"/>
                <a:stretch>
                  <a:fillRect t="-20567" b="-290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">
            <a:extLst>
              <a:ext uri="{FF2B5EF4-FFF2-40B4-BE49-F238E27FC236}">
                <a16:creationId xmlns:a16="http://schemas.microsoft.com/office/drawing/2014/main" id="{811DFD93-382C-ED1D-5BDD-4739DA3DC9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25" y="846531"/>
            <a:ext cx="8566150" cy="5710767"/>
          </a:xfrm>
          <a:prstGeom prst="rect">
            <a:avLst/>
          </a:prstGeom>
        </p:spPr>
      </p:pic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8A770AB1-591B-52BE-64B2-28ACEE14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87359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77F45-2B25-C228-10C7-B77B4CC5A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3E3B1428-DFC8-5FDB-46BE-CE7A3F7B347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" y="106800"/>
                <a:ext cx="12191999" cy="803916"/>
              </a:xfrm>
            </p:spPr>
            <p:txBody>
              <a:bodyPr rtlCol="0" anchor="ctr">
                <a:normAutofit/>
              </a:bodyPr>
              <a:lstStyle/>
              <a:p>
                <a:pPr algn="ctr" rtl="0"/>
                <a:r>
                  <a:rPr lang="it-IT" sz="44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What</a:t>
                </a: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sz="44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is</a:t>
                </a: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«</a:t>
                </a:r>
                <a14:m>
                  <m:oMath xmlns:m="http://schemas.openxmlformats.org/officeDocument/2006/math">
                    <m:r>
                      <a:rPr lang="it-IT" sz="44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𝒈</m:t>
                    </m:r>
                    <m:r>
                      <a:rPr lang="it-IT" sz="44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it-IT" sz="44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𝟐</m:t>
                    </m:r>
                  </m:oMath>
                </a14:m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»?</a:t>
                </a:r>
              </a:p>
            </p:txBody>
          </p:sp>
        </mc:Choice>
        <mc:Fallback xmlns="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3E3B1428-DFC8-5FDB-46BE-CE7A3F7B34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106800"/>
                <a:ext cx="12191999" cy="803916"/>
              </a:xfrm>
              <a:blipFill>
                <a:blip r:embed="rId3"/>
                <a:stretch>
                  <a:fillRect t="-17557" b="-297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8D101CF-F554-7DE9-C13E-E1B6D450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</a:t>
            </a:fld>
            <a:endParaRPr lang="it-IT" sz="1800"/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8183059F-E895-D7DE-D180-C1D7990D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D37CEF-3392-75A1-4AE3-F70786EB4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26">
                <a:extLst>
                  <a:ext uri="{FF2B5EF4-FFF2-40B4-BE49-F238E27FC236}">
                    <a16:creationId xmlns:a16="http://schemas.microsoft.com/office/drawing/2014/main" id="{429442D8-7029-FF0B-603E-97452CDEFB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92458"/>
                <a:ext cx="11563351" cy="569827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Particle with spin in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magnetic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B-field: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𝜇</m:t>
                        </m:r>
                      </m:e>
                    </m:acc>
                    <m:r>
                      <a:rPr lang="it-IT" sz="2800" dirty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≡</m:t>
                    </m:r>
                    <m:r>
                      <a:rPr lang="it-IT" sz="2800" dirty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𝑔</m:t>
                    </m:r>
                    <m:f>
                      <m:fPr>
                        <m:ctrlPr>
                          <a:rPr lang="it-IT" sz="28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2800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num>
                      <m:den>
                        <m:r>
                          <a:rPr lang="it-IT" sz="2800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it-IT" sz="2800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it-IT" sz="28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𝑆</m:t>
                        </m:r>
                      </m:e>
                    </m:acc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𝜏</m:t>
                    </m:r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acc>
                      <m:accPr>
                        <m:chr m:val="⃗"/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𝜇</m:t>
                        </m:r>
                      </m:e>
                    </m:acc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×</m:t>
                    </m:r>
                    <m:acc>
                      <m:accPr>
                        <m:chr m:val="⃗"/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𝐵</m:t>
                        </m:r>
                      </m:e>
                    </m:acc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U</m:t>
                    </m:r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=−</m:t>
                    </m:r>
                    <m:acc>
                      <m:accPr>
                        <m:chr m:val="⃗"/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𝜇</m:t>
                        </m:r>
                      </m:e>
                    </m:acc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⋅</m:t>
                    </m:r>
                    <m:acc>
                      <m:accPr>
                        <m:chr m:val="⃗"/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𝐵</m:t>
                        </m:r>
                      </m:e>
                    </m:acc>
                  </m:oMath>
                </a14:m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Dirac’s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prediction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for spin-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den>
                    </m:f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charged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particles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: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𝑔</m:t>
                    </m:r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=2</m:t>
                    </m:r>
                  </m:oMath>
                </a14:m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Radiative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corrections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in Quantum Field Theories: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𝑔</m:t>
                    </m:r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≠2</m:t>
                    </m:r>
                  </m:oMath>
                </a14:m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Kusch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and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Foley’s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measurement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/</a:t>
                </a:r>
                <a:br>
                  <a:rPr lang="it-IT" sz="2800" dirty="0">
                    <a:solidFill>
                      <a:schemeClr val="bg2"/>
                    </a:solidFill>
                    <a:cs typeface="Calibri"/>
                  </a:rPr>
                </a:b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Schwinger’s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prediction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:</a:t>
                </a:r>
                <a:br>
                  <a:rPr lang="it-IT" sz="2800" dirty="0">
                    <a:solidFill>
                      <a:schemeClr val="bg2"/>
                    </a:solidFill>
                    <a:cs typeface="Calibri"/>
                  </a:rPr>
                </a:b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(1948, electron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sub>
                    </m:sSub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−2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)</a:t>
                </a:r>
                <a:br>
                  <a:rPr lang="it-IT" sz="2400" dirty="0">
                    <a:solidFill>
                      <a:schemeClr val="bg2"/>
                    </a:solidFill>
                    <a:cs typeface="Calibri"/>
                  </a:rPr>
                </a:br>
                <a:br>
                  <a:rPr lang="it-IT" sz="1000" dirty="0">
                    <a:solidFill>
                      <a:schemeClr val="bg2"/>
                    </a:solidFill>
                    <a:cs typeface="Calibri"/>
                  </a:rPr>
                </a:b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𝑒</m:t>
                            </m:r>
                          </m:sub>
                        </m:s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−2</m:t>
                        </m:r>
                      </m:num>
                      <m:den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den>
                    </m:f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≡</m:t>
                    </m:r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sub>
                    </m:sSub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≈0.00116</m:t>
                    </m:r>
                  </m:oMath>
                </a14:m>
                <a:br>
                  <a:rPr lang="it-IT" sz="2800" dirty="0">
                    <a:solidFill>
                      <a:schemeClr val="bg2"/>
                    </a:solidFill>
                    <a:cs typeface="Calibri"/>
                  </a:rPr>
                </a:br>
                <a:br>
                  <a:rPr lang="it-IT" sz="1000" dirty="0">
                    <a:solidFill>
                      <a:schemeClr val="bg2"/>
                    </a:solidFill>
                    <a:cs typeface="Calibri"/>
                  </a:rPr>
                </a:b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1</a:t>
                </a:r>
                <a:r>
                  <a:rPr lang="it-IT" sz="2800" baseline="30000" dirty="0">
                    <a:solidFill>
                      <a:schemeClr val="bg2"/>
                    </a:solidFill>
                    <a:cs typeface="Calibri"/>
                  </a:rPr>
                  <a:t>st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order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QED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term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𝛼</m:t>
                        </m:r>
                      </m:num>
                      <m:den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den>
                    </m:f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                                 </a:t>
                </a:r>
                <a:br>
                  <a:rPr lang="it-IT" sz="2800" dirty="0">
                    <a:solidFill>
                      <a:schemeClr val="bg2"/>
                    </a:solidFill>
                    <a:cs typeface="Calibri"/>
                  </a:rPr>
                </a:b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universal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to all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leptons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: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𝑒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𝜇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𝜏</m:t>
                    </m:r>
                  </m:oMath>
                </a14:m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10" name="Segnaposto contenuto 26">
                <a:extLst>
                  <a:ext uri="{FF2B5EF4-FFF2-40B4-BE49-F238E27FC236}">
                    <a16:creationId xmlns:a16="http://schemas.microsoft.com/office/drawing/2014/main" id="{429442D8-7029-FF0B-603E-97452CDEFB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92458"/>
                <a:ext cx="11563351" cy="5698274"/>
              </a:xfrm>
              <a:blipFill>
                <a:blip r:embed="rId5"/>
                <a:stretch>
                  <a:fillRect l="-211" t="-2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F4625081-D267-45FD-E77B-5DF177ADA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653" y="1589445"/>
            <a:ext cx="3048000" cy="435292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658F845-5142-4448-4B8A-622573EC9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5" y="3200400"/>
            <a:ext cx="3362029" cy="3199088"/>
          </a:xfrm>
          <a:prstGeom prst="rect">
            <a:avLst/>
          </a:prstGeom>
          <a:ln w="317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BD9387C-2FEB-EAD3-8BCF-880F86E4C254}"/>
                  </a:ext>
                </a:extLst>
              </p:cNvPr>
              <p:cNvSpPr txBox="1"/>
              <p:nvPr/>
            </p:nvSpPr>
            <p:spPr>
              <a:xfrm>
                <a:off x="8791914" y="5821226"/>
                <a:ext cx="25410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it-IT" sz="40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BD9387C-2FEB-EAD3-8BCF-880F86E4C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914" y="5821226"/>
                <a:ext cx="254108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8" descr="out.gif">
            <a:extLst>
              <a:ext uri="{FF2B5EF4-FFF2-40B4-BE49-F238E27FC236}">
                <a16:creationId xmlns:a16="http://schemas.microsoft.com/office/drawing/2014/main" id="{5BFD7A6D-DA51-3F29-F134-FC8F6219C8E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207318" y="2783099"/>
            <a:ext cx="3512253" cy="2634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FC9384C-77FC-CD67-AACB-790D5512ACC1}"/>
                  </a:ext>
                </a:extLst>
              </p:cNvPr>
              <p:cNvSpPr txBox="1"/>
              <p:nvPr/>
            </p:nvSpPr>
            <p:spPr>
              <a:xfrm>
                <a:off x="8797125" y="5824078"/>
                <a:ext cx="25394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it-IT" sz="40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FC9384C-77FC-CD67-AACB-790D5512A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125" y="5824078"/>
                <a:ext cx="2539478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85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6">
            <a:extLst>
              <a:ext uri="{FF2B5EF4-FFF2-40B4-BE49-F238E27FC236}">
                <a16:creationId xmlns:a16="http://schemas.microsoft.com/office/drawing/2014/main" id="{7D56E2A4-9E60-950F-9BE6-5BC96127A927}"/>
              </a:ext>
            </a:extLst>
          </p:cNvPr>
          <p:cNvSpPr txBox="1">
            <a:spLocks/>
          </p:cNvSpPr>
          <p:nvPr/>
        </p:nvSpPr>
        <p:spPr>
          <a:xfrm>
            <a:off x="130589" y="4969144"/>
            <a:ext cx="8469401" cy="1260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endParaRPr lang="it-IT" sz="3200" dirty="0">
              <a:solidFill>
                <a:srgbClr val="1D1C1D"/>
              </a:solidFill>
              <a:latin typeface="Slack-Lato"/>
              <a:cs typeface="Calibri" panose="020F05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20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59BFBE12-136B-8CA9-4252-3ADFCC18BB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77376" y="271115"/>
                <a:ext cx="9214624" cy="81322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Font typeface="Arial" pitchFamily="34" charset="0"/>
                  <a:buNone/>
                  <a:defRPr sz="3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Master formula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3600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e>
                      <m:sub>
                        <m:r>
                          <a:rPr lang="it-IT" sz="3600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𝝁</m:t>
                        </m:r>
                      </m:sub>
                    </m:sSub>
                  </m:oMath>
                </a14:m>
                <a:endParaRPr lang="it-IT" sz="32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59BFBE12-136B-8CA9-4252-3ADFCC18B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376" y="271115"/>
                <a:ext cx="9214624" cy="813228"/>
              </a:xfrm>
              <a:prstGeom prst="rect">
                <a:avLst/>
              </a:prstGeom>
              <a:blipFill>
                <a:blip r:embed="rId4"/>
                <a:stretch>
                  <a:fillRect b="-216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Segnaposto contenuto 16">
                <a:extLst>
                  <a:ext uri="{FF2B5EF4-FFF2-40B4-BE49-F238E27FC236}">
                    <a16:creationId xmlns:a16="http://schemas.microsoft.com/office/drawing/2014/main" id="{6FC02D20-9F95-883F-4499-DF5F88A765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51200" y="1559298"/>
                <a:ext cx="9398682" cy="14376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lnSpc>
                    <a:spcPct val="110000"/>
                  </a:lnSpc>
                  <a:buFont typeface="Arial" panose="020B0604020202020204" pitchFamily="34" charset="0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sub>
                      </m:sSub>
                      <m:r>
                        <a:rPr lang="it-IT" sz="3200" i="1" dirty="0" smtClean="0">
                          <a:solidFill>
                            <a:srgbClr val="1D1C1D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sz="3200" b="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it-IT" sz="3200" b="0" i="1" dirty="0" smtClean="0">
                                      <a:solidFill>
                                        <a:srgbClr val="1D1C1D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3200" b="0" i="1" dirty="0" smtClean="0">
                                      <a:solidFill>
                                        <a:srgbClr val="1D1C1D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3200" b="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sz="3200" b="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it-IT" sz="3200" i="1" dirty="0" smtClean="0">
                          <a:solidFill>
                            <a:srgbClr val="1D1C1D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3200" b="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3200" b="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sz="3200" b="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3200" b="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3200" dirty="0">
                  <a:solidFill>
                    <a:srgbClr val="1D1C1D"/>
                  </a:solidFill>
                  <a:latin typeface="Slack-Lato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Segnaposto contenuto 16">
                <a:extLst>
                  <a:ext uri="{FF2B5EF4-FFF2-40B4-BE49-F238E27FC236}">
                    <a16:creationId xmlns:a16="http://schemas.microsoft.com/office/drawing/2014/main" id="{6FC02D20-9F95-883F-4499-DF5F88A76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200" y="1559298"/>
                <a:ext cx="9398682" cy="14376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ttangolo 43">
            <a:extLst>
              <a:ext uri="{FF2B5EF4-FFF2-40B4-BE49-F238E27FC236}">
                <a16:creationId xmlns:a16="http://schemas.microsoft.com/office/drawing/2014/main" id="{6B4A982A-0AD3-B912-8ADE-11DEA8AF8315}"/>
              </a:ext>
            </a:extLst>
          </p:cNvPr>
          <p:cNvSpPr/>
          <p:nvPr/>
        </p:nvSpPr>
        <p:spPr>
          <a:xfrm>
            <a:off x="8075938" y="1692605"/>
            <a:ext cx="1198117" cy="1182029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1AA0220-44C9-EFAE-DA34-105A217F70FC}"/>
              </a:ext>
            </a:extLst>
          </p:cNvPr>
          <p:cNvSpPr txBox="1"/>
          <p:nvPr/>
        </p:nvSpPr>
        <p:spPr>
          <a:xfrm>
            <a:off x="9233209" y="1872006"/>
            <a:ext cx="302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7030A0"/>
                </a:solidFill>
                <a:latin typeface="等线" panose="020F0502020204030204"/>
              </a:rPr>
              <a:t>External</a:t>
            </a:r>
            <a:r>
              <a:rPr lang="it-IT" sz="2400" b="1" dirty="0">
                <a:solidFill>
                  <a:srgbClr val="7030A0"/>
                </a:solidFill>
                <a:latin typeface="等线" panose="020F0502020204030204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latin typeface="等线" panose="020F0502020204030204"/>
              </a:rPr>
              <a:t>factors</a:t>
            </a:r>
            <a:r>
              <a:rPr lang="it-IT" sz="2400" b="1" dirty="0">
                <a:solidFill>
                  <a:srgbClr val="7030A0"/>
                </a:solidFill>
                <a:latin typeface="等线" panose="020F0502020204030204"/>
              </a:rPr>
              <a:t>, </a:t>
            </a:r>
            <a:r>
              <a:rPr lang="it-IT" sz="2400" b="1" dirty="0" err="1">
                <a:solidFill>
                  <a:srgbClr val="7030A0"/>
                </a:solidFill>
                <a:latin typeface="等线" panose="020F0502020204030204"/>
              </a:rPr>
              <a:t>known</a:t>
            </a:r>
            <a:r>
              <a:rPr lang="it-IT" sz="2400" b="1" dirty="0">
                <a:solidFill>
                  <a:srgbClr val="7030A0"/>
                </a:solidFill>
                <a:latin typeface="等线" panose="020F0502020204030204"/>
              </a:rPr>
              <a:t> to 25 ppb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0C06AB21-B697-66E3-53D2-4A2D9FE4C395}"/>
                  </a:ext>
                </a:extLst>
              </p:cNvPr>
              <p:cNvSpPr txBox="1"/>
              <p:nvPr/>
            </p:nvSpPr>
            <p:spPr>
              <a:xfrm>
                <a:off x="1742629" y="6114529"/>
                <a:ext cx="32549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0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b="1" dirty="0">
                    <a:solidFill>
                      <a:schemeClr val="bg2"/>
                    </a:solidFill>
                    <a:latin typeface="等线" panose="020F0502020204030204"/>
                  </a:rPr>
                  <a:t>=</a:t>
                </a:r>
                <a:r>
                  <a:rPr lang="it-IT" sz="2000" b="1" dirty="0" err="1">
                    <a:solidFill>
                      <a:schemeClr val="bg2"/>
                    </a:solidFill>
                    <a:latin typeface="等线" panose="020F0502020204030204"/>
                  </a:rPr>
                  <a:t>Measured</a:t>
                </a:r>
                <a:r>
                  <a:rPr lang="it-IT" sz="2000" b="1" dirty="0">
                    <a:solidFill>
                      <a:schemeClr val="bg2"/>
                    </a:solidFill>
                    <a:latin typeface="等线" panose="020F0502020204030204"/>
                  </a:rPr>
                  <a:t> </a:t>
                </a:r>
                <a:r>
                  <a:rPr lang="it-IT" sz="2000" b="1" dirty="0" err="1">
                    <a:solidFill>
                      <a:schemeClr val="bg2"/>
                    </a:solidFill>
                    <a:latin typeface="等线" panose="020F0502020204030204"/>
                  </a:rPr>
                  <a:t>values</a:t>
                </a:r>
                <a:endParaRPr lang="it-IT" sz="2000" b="1" dirty="0">
                  <a:solidFill>
                    <a:schemeClr val="bg2"/>
                  </a:solidFill>
                  <a:latin typeface="等线" panose="020F0502020204030204"/>
                </a:endParaRPr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0C06AB21-B697-66E3-53D2-4A2D9FE4C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629" y="6114529"/>
                <a:ext cx="3254972" cy="400110"/>
              </a:xfrm>
              <a:prstGeom prst="rect">
                <a:avLst/>
              </a:prstGeom>
              <a:blipFill>
                <a:blip r:embed="rId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egnaposto contenuto 16">
                <a:extLst>
                  <a:ext uri="{FF2B5EF4-FFF2-40B4-BE49-F238E27FC236}">
                    <a16:creationId xmlns:a16="http://schemas.microsoft.com/office/drawing/2014/main" id="{F2554BCF-8D4D-8632-0351-1E0963049F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0591" y="4969144"/>
                <a:ext cx="2846785" cy="12609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lnSpc>
                    <a:spcPct val="110000"/>
                  </a:lnSpc>
                  <a:buFont typeface="Arial" panose="020B0604020202020204" pitchFamily="34" charset="0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30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it-IT" sz="3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it-IT" sz="30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30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𝜔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it-IT" sz="3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it-IT" sz="30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it-IT" sz="30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sz="3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3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it-IT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it-IT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sz="30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it-IT" sz="3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it-IT" sz="30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30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𝜔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it-IT" sz="3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it-IT" sz="30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sz="30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sup>
                          </m:sSubSup>
                        </m:den>
                      </m:f>
                      <m:r>
                        <a:rPr lang="it-IT" sz="30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</m:oMath>
                  </m:oMathPara>
                </a14:m>
                <a:endParaRPr lang="it-IT" sz="3000" i="1" dirty="0">
                  <a:solidFill>
                    <a:schemeClr val="bg2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0" name="Segnaposto contenuto 16">
                <a:extLst>
                  <a:ext uri="{FF2B5EF4-FFF2-40B4-BE49-F238E27FC236}">
                    <a16:creationId xmlns:a16="http://schemas.microsoft.com/office/drawing/2014/main" id="{F2554BCF-8D4D-8632-0351-1E0963049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1" y="4969144"/>
                <a:ext cx="2846785" cy="12609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Immagine 52">
            <a:extLst>
              <a:ext uri="{FF2B5EF4-FFF2-40B4-BE49-F238E27FC236}">
                <a16:creationId xmlns:a16="http://schemas.microsoft.com/office/drawing/2014/main" id="{0CCDBAF8-EE6F-1331-FD91-564A2AD98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41" y="385879"/>
            <a:ext cx="4045457" cy="1977538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7153C2AA-0C13-844A-414C-72B0B2DFC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443" y="2429725"/>
            <a:ext cx="3330709" cy="2661919"/>
          </a:xfrm>
          <a:prstGeom prst="rect">
            <a:avLst/>
          </a:prstGeom>
        </p:spPr>
      </p:pic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A2C2917D-1F35-063A-374B-71EF34067567}"/>
              </a:ext>
            </a:extLst>
          </p:cNvPr>
          <p:cNvCxnSpPr>
            <a:cxnSpLocks/>
            <a:endCxn id="53" idx="3"/>
          </p:cNvCxnSpPr>
          <p:nvPr/>
        </p:nvCxnSpPr>
        <p:spPr>
          <a:xfrm flipH="1" flipV="1">
            <a:off x="4126998" y="1374648"/>
            <a:ext cx="2888786" cy="56203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15140A69-8D4B-9350-46EF-E4538302C861}"/>
              </a:ext>
            </a:extLst>
          </p:cNvPr>
          <p:cNvCxnSpPr>
            <a:cxnSpLocks/>
          </p:cNvCxnSpPr>
          <p:nvPr/>
        </p:nvCxnSpPr>
        <p:spPr>
          <a:xfrm flipH="1">
            <a:off x="4141951" y="2748175"/>
            <a:ext cx="2873833" cy="95552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67248AD-6789-A6C3-36AF-13848EBA628A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4864100" y="3706777"/>
            <a:ext cx="2151684" cy="128403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A932FB6-064C-A432-F50D-D424F5E76991}"/>
              </a:ext>
            </a:extLst>
          </p:cNvPr>
          <p:cNvSpPr txBox="1"/>
          <p:nvPr/>
        </p:nvSpPr>
        <p:spPr>
          <a:xfrm>
            <a:off x="7015784" y="3229723"/>
            <a:ext cx="4695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等线" panose="020F0502020204030204"/>
              </a:rPr>
              <a:t>Make spin </a:t>
            </a:r>
            <a:r>
              <a:rPr lang="it-IT" sz="2800" b="1" dirty="0" err="1">
                <a:solidFill>
                  <a:srgbClr val="FF0000"/>
                </a:solidFill>
                <a:latin typeface="等线" panose="020F0502020204030204"/>
              </a:rPr>
              <a:t>precess</a:t>
            </a:r>
            <a:r>
              <a:rPr lang="it-IT" sz="2800" b="1" dirty="0">
                <a:solidFill>
                  <a:srgbClr val="FF0000"/>
                </a:solidFill>
                <a:latin typeface="等线" panose="020F0502020204030204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等线" panose="020F0502020204030204"/>
              </a:rPr>
              <a:t>slower</a:t>
            </a:r>
            <a:r>
              <a:rPr lang="it-IT" sz="2800" b="1" dirty="0">
                <a:solidFill>
                  <a:srgbClr val="FF0000"/>
                </a:solidFill>
                <a:latin typeface="等线" panose="020F0502020204030204"/>
              </a:rPr>
              <a:t> (E-field, </a:t>
            </a:r>
            <a:r>
              <a:rPr lang="it-IT" sz="2800" b="1" dirty="0" err="1">
                <a:solidFill>
                  <a:srgbClr val="FF0000"/>
                </a:solidFill>
                <a:latin typeface="等线" panose="020F0502020204030204"/>
              </a:rPr>
              <a:t>vertical</a:t>
            </a:r>
            <a:r>
              <a:rPr lang="it-IT" sz="2800" b="1" dirty="0">
                <a:solidFill>
                  <a:srgbClr val="FF0000"/>
                </a:solidFill>
                <a:latin typeface="等线" panose="020F0502020204030204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等线" panose="020F0502020204030204"/>
              </a:rPr>
              <a:t>motion</a:t>
            </a:r>
            <a:r>
              <a:rPr lang="it-IT" sz="2800" b="1" dirty="0">
                <a:solidFill>
                  <a:srgbClr val="FF0000"/>
                </a:solidFill>
                <a:latin typeface="等线" panose="020F0502020204030204"/>
              </a:rPr>
              <a:t>)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EA3B6C3-8C15-0963-B39D-026E5B5BA44C}"/>
              </a:ext>
            </a:extLst>
          </p:cNvPr>
          <p:cNvCxnSpPr>
            <a:cxnSpLocks/>
            <a:stCxn id="22" idx="3"/>
            <a:endCxn id="18" idx="1"/>
          </p:cNvCxnSpPr>
          <p:nvPr/>
        </p:nvCxnSpPr>
        <p:spPr>
          <a:xfrm flipV="1">
            <a:off x="5241072" y="4743172"/>
            <a:ext cx="2026297" cy="76644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A5551FFF-3476-B049-F8A9-93D437538F98}"/>
                  </a:ext>
                </a:extLst>
              </p:cNvPr>
              <p:cNvSpPr txBox="1"/>
              <p:nvPr/>
            </p:nvSpPr>
            <p:spPr>
              <a:xfrm>
                <a:off x="7267369" y="4266118"/>
                <a:ext cx="401337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b="1" dirty="0">
                    <a:solidFill>
                      <a:srgbClr val="FF0000"/>
                    </a:solidFill>
                    <a:latin typeface="等线" panose="020F0502020204030204"/>
                  </a:rPr>
                  <a:t>Make </a:t>
                </a:r>
                <a:r>
                  <a:rPr lang="it-IT" sz="2800" b="1" dirty="0" err="1">
                    <a:solidFill>
                      <a:srgbClr val="FF0000"/>
                    </a:solidFill>
                    <a:latin typeface="等线" panose="020F0502020204030204"/>
                  </a:rPr>
                  <a:t>phase</a:t>
                </a:r>
                <a:r>
                  <a:rPr lang="it-IT" sz="2800" b="1" dirty="0">
                    <a:solidFill>
                      <a:srgbClr val="FF0000"/>
                    </a:solidFill>
                    <a:latin typeface="等线" panose="020F0502020204030204"/>
                  </a:rPr>
                  <a:t> change </a:t>
                </a:r>
                <a:r>
                  <a:rPr lang="it-IT" sz="2800" b="1" dirty="0" err="1">
                    <a:solidFill>
                      <a:srgbClr val="FF0000"/>
                    </a:solidFill>
                    <a:latin typeface="等线" panose="020F0502020204030204"/>
                  </a:rPr>
                  <a:t>within</a:t>
                </a:r>
                <a:r>
                  <a:rPr lang="it-IT" sz="2800" b="1" dirty="0">
                    <a:solidFill>
                      <a:srgbClr val="FF0000"/>
                    </a:solidFill>
                    <a:latin typeface="等线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𝟕𝟎𝟎</m:t>
                    </m:r>
                    <m:r>
                      <a:rPr lang="it-IT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𝛍</m:t>
                    </m:r>
                    <m:r>
                      <a:rPr lang="it-IT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endParaRPr lang="it-IT" sz="2800" b="1" dirty="0">
                  <a:solidFill>
                    <a:srgbClr val="FF0000"/>
                  </a:solidFill>
                  <a:latin typeface="等线" panose="020F0502020204030204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A5551FFF-3476-B049-F8A9-93D437538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369" y="4266118"/>
                <a:ext cx="4013371" cy="954107"/>
              </a:xfrm>
              <a:prstGeom prst="rect">
                <a:avLst/>
              </a:prstGeom>
              <a:blipFill>
                <a:blip r:embed="rId10"/>
                <a:stretch>
                  <a:fillRect t="-7692" b="-173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31BA07A-9080-717D-AAC1-5854090ECD24}"/>
              </a:ext>
            </a:extLst>
          </p:cNvPr>
          <p:cNvSpPr txBox="1"/>
          <p:nvPr/>
        </p:nvSpPr>
        <p:spPr>
          <a:xfrm>
            <a:off x="2537252" y="4971003"/>
            <a:ext cx="2703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Slack-Lato"/>
                <a:ea typeface="+mn-ea"/>
                <a:cs typeface="Calibri" panose="020F0502020204030204" pitchFamily="34" charset="0"/>
              </a:rPr>
              <a:t>corrections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Slack-Lato"/>
                <a:ea typeface="+mn-ea"/>
                <a:cs typeface="Calibri" panose="020F0502020204030204" pitchFamily="34" charset="0"/>
              </a:rPr>
              <a:t> for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Slack-Lato"/>
                <a:ea typeface="+mn-ea"/>
                <a:cs typeface="Calibri" panose="020F0502020204030204" pitchFamily="34" charset="0"/>
              </a:rPr>
              <a:t>effects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Slack-Lato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Slack-Lato"/>
                <a:ea typeface="+mn-ea"/>
                <a:cs typeface="Calibri" panose="020F0502020204030204" pitchFamily="34" charset="0"/>
              </a:rPr>
              <a:t>that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Slack-Lato"/>
                <a:ea typeface="+mn-ea"/>
                <a:cs typeface="Calibri" panose="020F0502020204030204" pitchFamily="34" charset="0"/>
              </a:rPr>
              <a:t>…</a:t>
            </a:r>
            <a:endParaRPr lang="it-IT" dirty="0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CC3B1072-39EA-96DA-C888-6D4B7AB7993A}"/>
              </a:ext>
            </a:extLst>
          </p:cNvPr>
          <p:cNvCxnSpPr>
            <a:cxnSpLocks/>
          </p:cNvCxnSpPr>
          <p:nvPr/>
        </p:nvCxnSpPr>
        <p:spPr>
          <a:xfrm>
            <a:off x="5105399" y="5882300"/>
            <a:ext cx="712994" cy="0"/>
          </a:xfrm>
          <a:prstGeom prst="straightConnector1">
            <a:avLst/>
          </a:prstGeom>
          <a:noFill/>
          <a:ln w="38100" cap="flat" cmpd="sng" algn="ctr">
            <a:solidFill>
              <a:srgbClr val="0432FF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53CB63B2-D253-AFC6-5DBA-6BEB190C0A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6C7D133-FBFE-1A74-607B-426335AF8E30}"/>
              </a:ext>
            </a:extLst>
          </p:cNvPr>
          <p:cNvSpPr txBox="1"/>
          <p:nvPr/>
        </p:nvSpPr>
        <p:spPr>
          <a:xfrm>
            <a:off x="5540532" y="5308730"/>
            <a:ext cx="6651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432FF"/>
                </a:solidFill>
                <a:latin typeface="等线" panose="020F0502020204030204"/>
              </a:rPr>
              <a:t>Are </a:t>
            </a:r>
            <a:r>
              <a:rPr lang="it-IT" sz="2800" b="1" dirty="0" err="1">
                <a:solidFill>
                  <a:srgbClr val="0432FF"/>
                </a:solidFill>
                <a:latin typeface="等线" panose="020F0502020204030204"/>
              </a:rPr>
              <a:t>synchronous</a:t>
            </a:r>
            <a:r>
              <a:rPr lang="it-IT" sz="2800" b="1" dirty="0">
                <a:solidFill>
                  <a:srgbClr val="0432FF"/>
                </a:solidFill>
                <a:latin typeface="等线" panose="020F0502020204030204"/>
              </a:rPr>
              <a:t> to the </a:t>
            </a:r>
            <a:r>
              <a:rPr lang="it-IT" sz="2800" b="1" dirty="0" err="1">
                <a:solidFill>
                  <a:srgbClr val="0432FF"/>
                </a:solidFill>
                <a:latin typeface="等线" panose="020F0502020204030204"/>
              </a:rPr>
              <a:t>muon</a:t>
            </a:r>
            <a:r>
              <a:rPr lang="it-IT" sz="2800" b="1" dirty="0">
                <a:solidFill>
                  <a:srgbClr val="0432FF"/>
                </a:solidFill>
                <a:latin typeface="等线" panose="020F0502020204030204"/>
              </a:rPr>
              <a:t> injection so induce </a:t>
            </a:r>
            <a:r>
              <a:rPr lang="it-IT" sz="2800" b="1" dirty="0" err="1">
                <a:solidFill>
                  <a:srgbClr val="0432FF"/>
                </a:solidFill>
                <a:latin typeface="等线" panose="020F0502020204030204"/>
              </a:rPr>
              <a:t>transient</a:t>
            </a:r>
            <a:r>
              <a:rPr lang="it-IT" sz="2800" b="1" dirty="0">
                <a:solidFill>
                  <a:srgbClr val="0432FF"/>
                </a:solidFill>
                <a:latin typeface="等线" panose="020F0502020204030204"/>
              </a:rPr>
              <a:t> </a:t>
            </a:r>
            <a:r>
              <a:rPr lang="it-IT" sz="2800" b="1" dirty="0" err="1">
                <a:solidFill>
                  <a:srgbClr val="0432FF"/>
                </a:solidFill>
                <a:latin typeface="等线" panose="020F0502020204030204"/>
              </a:rPr>
              <a:t>magnetic</a:t>
            </a:r>
            <a:r>
              <a:rPr lang="it-IT" sz="2800" b="1" dirty="0">
                <a:solidFill>
                  <a:srgbClr val="0432FF"/>
                </a:solidFill>
                <a:latin typeface="等线" panose="020F0502020204030204"/>
              </a:rPr>
              <a:t> fields</a:t>
            </a:r>
          </a:p>
        </p:txBody>
      </p:sp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7592AED2-3C43-D571-5797-476A12DF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14979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2D6A0F0-7881-3816-82D5-A53DE2F76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6" name="Immagine 5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3EA71AB4-090F-1DDC-58C4-77A78FC64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79" y="756456"/>
            <a:ext cx="5102429" cy="261589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3BDEF7C-E30C-990C-745A-9A4651CE5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938" y="1187089"/>
            <a:ext cx="2125886" cy="213532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7C13F640-EA66-8BFD-BDB6-86C05E2C7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435" y="3485652"/>
            <a:ext cx="5461389" cy="2669687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21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59BFBE12-136B-8CA9-4252-3ADFCC18BB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4645"/>
                <a:ext cx="12192000" cy="8132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Font typeface="Arial" pitchFamily="34" charset="0"/>
                  <a:buNone/>
                  <a:defRPr sz="3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36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Principle</a:t>
                </a:r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measurement</a:t>
                </a:r>
                <a:endParaRPr lang="it-IT" sz="32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59BFBE12-136B-8CA9-4252-3ADFCC18B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645"/>
                <a:ext cx="12192000" cy="813228"/>
              </a:xfrm>
              <a:prstGeom prst="rect">
                <a:avLst/>
              </a:prstGeom>
              <a:blipFill>
                <a:blip r:embed="rId7"/>
                <a:stretch>
                  <a:fillRect t="-3731" b="-141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941C5896-D013-668E-0A62-750C8C3BC5D3}"/>
              </a:ext>
            </a:extLst>
          </p:cNvPr>
          <p:cNvCxnSpPr>
            <a:cxnSpLocks/>
          </p:cNvCxnSpPr>
          <p:nvPr/>
        </p:nvCxnSpPr>
        <p:spPr>
          <a:xfrm flipV="1">
            <a:off x="8762254" y="1103703"/>
            <a:ext cx="0" cy="1921397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446D710-9FB4-69BF-EC15-44EC7D63AFBA}"/>
                  </a:ext>
                </a:extLst>
              </p:cNvPr>
              <p:cNvSpPr txBox="1"/>
              <p:nvPr/>
            </p:nvSpPr>
            <p:spPr>
              <a:xfrm>
                <a:off x="0" y="827873"/>
                <a:ext cx="6496435" cy="5490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60070" indent="-514350" rtl="0">
                  <a:lnSpc>
                    <a:spcPct val="15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decays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violate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parity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1017270" lvl="1" indent="-514350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polarized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muon beam</a:t>
                </a:r>
              </a:p>
              <a:p>
                <a:pPr marL="1017270" lvl="1" indent="-514350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preferred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high-energy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direction</a:t>
                </a:r>
              </a:p>
              <a:p>
                <a:pPr marL="560070" indent="-514350">
                  <a:lnSpc>
                    <a:spcPct val="15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Correlation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in the lab frame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between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energy spectrum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phase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560070" indent="-514350">
                  <a:lnSpc>
                    <a:spcPct val="15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«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Wiggle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plot»: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count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high-energy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over time, for about </a:t>
                </a:r>
                <a14:m>
                  <m:oMath xmlns:m="http://schemas.openxmlformats.org/officeDocument/2006/math">
                    <m:r>
                      <a:rPr lang="it-IT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700 </m:t>
                    </m:r>
                    <m:r>
                      <m:rPr>
                        <m:sty m:val="p"/>
                      </m:rPr>
                      <a:rPr lang="it-IT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μs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(muon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lifetime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∼64</m:t>
                    </m:r>
                    <m:r>
                      <a:rPr lang="it-IT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μs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in the lab)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446D710-9FB4-69BF-EC15-44EC7D63A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27873"/>
                <a:ext cx="6496435" cy="5490799"/>
              </a:xfrm>
              <a:prstGeom prst="rect">
                <a:avLst/>
              </a:prstGeom>
              <a:blipFill>
                <a:blip r:embed="rId8"/>
                <a:stretch>
                  <a:fillRect l="-1032" r="-1501" b="-21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9354EFE-39F5-34A8-582A-EBBD980C9874}"/>
              </a:ext>
            </a:extLst>
          </p:cNvPr>
          <p:cNvCxnSpPr>
            <a:cxnSpLocks/>
          </p:cNvCxnSpPr>
          <p:nvPr/>
        </p:nvCxnSpPr>
        <p:spPr>
          <a:xfrm flipV="1">
            <a:off x="6236858" y="1409700"/>
            <a:ext cx="2678542" cy="2423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AB534AB-07B8-086E-919C-DDCBA7C7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89119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8E5A055-5D5F-4492-B05A-926AB87F7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22</a:t>
            </a:fld>
            <a:endParaRPr lang="it-IT" sz="1800"/>
          </a:p>
        </p:txBody>
      </p:sp>
      <p:sp>
        <p:nvSpPr>
          <p:cNvPr id="4" name="Titolo 12">
            <a:extLst>
              <a:ext uri="{FF2B5EF4-FFF2-40B4-BE49-F238E27FC236}">
                <a16:creationId xmlns:a16="http://schemas.microsoft.com/office/drawing/2014/main" id="{52140B8E-71A6-6263-E596-DC5D64DBB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20"/>
            <a:ext cx="4464695" cy="921412"/>
          </a:xfrm>
        </p:spPr>
        <p:txBody>
          <a:bodyPr rtlCol="0" anchor="ctr">
            <a:normAutofit/>
          </a:bodyPr>
          <a:lstStyle/>
          <a:p>
            <a:pPr algn="ctr" rtl="0"/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Detectors</a:t>
            </a:r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4893AD9-2F00-0543-AF44-6A28A31E2D03}"/>
                  </a:ext>
                </a:extLst>
              </p:cNvPr>
              <p:cNvSpPr txBox="1"/>
              <p:nvPr/>
            </p:nvSpPr>
            <p:spPr>
              <a:xfrm>
                <a:off x="46862" y="890200"/>
                <a:ext cx="12048681" cy="5309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" marR="0" lvl="0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tabLst/>
                  <a:defRPr/>
                </a:pPr>
                <a:r>
                  <a:rPr lang="it-IT" sz="3200" u="sng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24 e.m. c</a:t>
                </a:r>
                <a:r>
                  <a:rPr kumimoji="0" lang="it-IT" sz="32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alorimeters</a:t>
                </a:r>
                <a:endParaRPr kumimoji="0" lang="it-IT" sz="3200" b="0" i="0" u="sng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27432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en-US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Measure (</a:t>
                </a:r>
                <a:r>
                  <a:rPr lang="en-US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E,t</a:t>
                </a:r>
                <a:r>
                  <a:rPr lang="en-US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27432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en-US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ach made of </a:t>
                </a:r>
                <a14:m>
                  <m:oMath xmlns:m="http://schemas.openxmlformats.org/officeDocument/2006/math"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6×9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PbF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crystals, </a:t>
                </a:r>
                <a14:m>
                  <m:oMath xmlns:m="http://schemas.openxmlformats.org/officeDocument/2006/math"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15</m:t>
                    </m:r>
                    <m:sSub>
                      <m:sSub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read out by large-area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SiPMs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27432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generate electromagnetic shower,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SiPMs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detect Cherenko</a:t>
                </a:r>
                <a:r>
                  <a:rPr lang="en-US" sz="2800" noProof="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 light (</a:t>
                </a:r>
                <a14:m>
                  <m:oMath xmlns:m="http://schemas.openxmlformats.org/officeDocument/2006/math">
                    <m:r>
                      <a:rPr lang="it-IT" sz="2800" b="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it-IT" sz="2800" b="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=1.8</m:t>
                    </m:r>
                  </m:oMath>
                </a14:m>
                <a:r>
                  <a:rPr lang="en-US" sz="2800" noProof="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1050" noProof="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" marR="0" lvl="0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tabLst/>
                  <a:defRPr/>
                </a:pPr>
                <a:r>
                  <a:rPr lang="it-IT" sz="3200" u="sng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:r>
                  <a:rPr lang="it-IT" sz="3200" u="sng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straw</a:t>
                </a:r>
                <a:r>
                  <a:rPr lang="it-IT" sz="3200" u="sng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tube trackers</a:t>
                </a:r>
                <a:endParaRPr kumimoji="0" lang="it-IT" sz="3200" b="0" i="0" u="sng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27432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Each has 8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modules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and 32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planes</a:t>
                </a:r>
                <a:endParaRPr lang="en-US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7432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it-IT" sz="2800" b="0" i="0" u="none" strike="noStrike" baseline="0" dirty="0">
                    <a:solidFill>
                      <a:schemeClr val="bg2"/>
                    </a:solidFill>
                    <a:latin typeface="LMRoman12-Regular"/>
                  </a:rPr>
                  <a:t>50:50 </a:t>
                </a:r>
                <a:r>
                  <a:rPr lang="it-IT" sz="2800" b="0" i="0" u="none" strike="noStrike" baseline="0" dirty="0" err="1">
                    <a:solidFill>
                      <a:schemeClr val="bg2"/>
                    </a:solidFill>
                    <a:latin typeface="LMRoman12-Regular"/>
                  </a:rPr>
                  <a:t>Argon:Ethane</a:t>
                </a:r>
                <a:r>
                  <a:rPr lang="it-IT" sz="2800" b="0" i="0" u="none" strike="noStrike" baseline="0" dirty="0">
                    <a:solidFill>
                      <a:schemeClr val="bg2"/>
                    </a:solidFill>
                    <a:latin typeface="LMRoman12-Regular"/>
                  </a:rPr>
                  <a:t> </a:t>
                </a:r>
                <a:r>
                  <a:rPr lang="it-IT" sz="2800" b="0" i="0" u="none" strike="noStrike" baseline="0" dirty="0" err="1">
                    <a:solidFill>
                      <a:schemeClr val="bg2"/>
                    </a:solidFill>
                    <a:latin typeface="LMRoman12-Regular"/>
                  </a:rPr>
                  <a:t>at</a:t>
                </a:r>
                <a:r>
                  <a:rPr lang="it-IT" sz="2800" b="0" i="0" u="none" strike="noStrike" baseline="0" dirty="0">
                    <a:solidFill>
                      <a:schemeClr val="bg2"/>
                    </a:solidFill>
                    <a:latin typeface="LMRoman12-Regular"/>
                  </a:rPr>
                  <a:t> 1 atm pressure</a:t>
                </a:r>
              </a:p>
              <a:p>
                <a:pPr marL="27432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kumimoji="0" lang="it-IT" sz="2800" kern="1200" cap="none" spc="0" normalizeH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LMRoman12-Regular"/>
                    <a:ea typeface="Cambria" panose="02040503050406030204" pitchFamily="18" charset="0"/>
                    <a:cs typeface="+mn-cs"/>
                  </a:rPr>
                  <a:t>Extrapolate </a:t>
                </a:r>
                <a:r>
                  <a:rPr kumimoji="0" lang="it-IT" sz="2800" kern="1200" cap="none" spc="0" normalizeH="0" noProof="0" dirty="0" err="1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LMRoman12-Regular"/>
                    <a:ea typeface="Cambria" panose="02040503050406030204" pitchFamily="18" charset="0"/>
                    <a:cs typeface="+mn-cs"/>
                  </a:rPr>
                  <a:t>decay</a:t>
                </a:r>
                <a:r>
                  <a:rPr kumimoji="0" lang="it-IT" sz="2800" kern="1200" cap="none" spc="0" normalizeH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LMRoman12-Regular"/>
                    <a:ea typeface="Cambria" panose="02040503050406030204" pitchFamily="18" charset="0"/>
                    <a:cs typeface="+mn-cs"/>
                  </a:rPr>
                  <a:t> vertex location to</a:t>
                </a:r>
                <a:br>
                  <a:rPr lang="en-US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measure beam distribution</a:t>
                </a:r>
                <a:endParaRPr kumimoji="0" lang="it-IT" sz="2800" kern="1200" cap="none" spc="0" normalizeH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LMRoman12-Regular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4893AD9-2F00-0543-AF44-6A28A31E2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2" y="890200"/>
                <a:ext cx="12048681" cy="5309146"/>
              </a:xfrm>
              <a:prstGeom prst="rect">
                <a:avLst/>
              </a:prstGeom>
              <a:blipFill>
                <a:blip r:embed="rId4"/>
                <a:stretch>
                  <a:fillRect l="-911" t="-2411" r="-557" b="-20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625CB666-1424-5AA7-8C71-9FFEE105E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695" y="73766"/>
            <a:ext cx="7727305" cy="1998796"/>
          </a:xfrm>
          <a:prstGeom prst="rect">
            <a:avLst/>
          </a:prstGeom>
        </p:spPr>
      </p:pic>
      <p:pic>
        <p:nvPicPr>
          <p:cNvPr id="9" name="Immagine 8" descr="Immagine che contiene elettronica, interno, macchina, dispositivo&#10;&#10;Descrizione generata automaticamente">
            <a:extLst>
              <a:ext uri="{FF2B5EF4-FFF2-40B4-BE49-F238E27FC236}">
                <a16:creationId xmlns:a16="http://schemas.microsoft.com/office/drawing/2014/main" id="{62C54576-D8E6-A64F-FED0-88AF161F32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0606" y="3020072"/>
            <a:ext cx="2579785" cy="3428998"/>
          </a:xfrm>
          <a:prstGeom prst="rect">
            <a:avLst/>
          </a:prstGeom>
        </p:spPr>
      </p:pic>
      <p:pic>
        <p:nvPicPr>
          <p:cNvPr id="12" name="Immagine 11" descr="Immagine che contiene griglia, automobile, tifosi&#10;&#10;Descrizione generata automaticamente">
            <a:extLst>
              <a:ext uri="{FF2B5EF4-FFF2-40B4-BE49-F238E27FC236}">
                <a16:creationId xmlns:a16="http://schemas.microsoft.com/office/drawing/2014/main" id="{0550B924-5535-2389-AFEA-912163994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10" y="3433345"/>
            <a:ext cx="1957939" cy="2602452"/>
          </a:xfrm>
          <a:prstGeom prst="rect">
            <a:avLst/>
          </a:prstGeom>
        </p:spPr>
      </p:pic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6F1BB75C-DE23-327D-EADC-CC188575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009450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A5474-C4B0-D206-D81D-B0F17E1B7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EF04EE-5155-2F05-99A0-6C8D9FF5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23</a:t>
            </a:fld>
            <a:endParaRPr lang="it-IT" sz="18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5BABAF2-0D45-4192-C992-4CEA7B4CA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3" name="Segnaposto contenuto 13">
            <a:extLst>
              <a:ext uri="{FF2B5EF4-FFF2-40B4-BE49-F238E27FC236}">
                <a16:creationId xmlns:a16="http://schemas.microsoft.com/office/drawing/2014/main" id="{F71838A8-10F5-687A-E332-A33522B6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879923"/>
            <a:ext cx="6159499" cy="1767814"/>
          </a:xfrm>
        </p:spPr>
        <p:txBody>
          <a:bodyPr rtlCol="0">
            <a:normAutofit/>
          </a:bodyPr>
          <a:lstStyle/>
          <a:p>
            <a:pPr marL="560070" indent="-514350" algn="just" rtl="0">
              <a:lnSpc>
                <a:spcPct val="150000"/>
              </a:lnSpc>
              <a:buFont typeface="+mj-lt"/>
              <a:buAutoNum type="arabicPeriod"/>
            </a:pPr>
            <a:r>
              <a:rPr lang="it-IT" sz="32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Count</a:t>
            </a:r>
            <a:r>
              <a:rPr lang="it-IT" sz="32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32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positrons</a:t>
            </a:r>
            <a:r>
              <a:rPr lang="it-IT" sz="32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it-IT" sz="32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subtract</a:t>
            </a:r>
            <a:r>
              <a:rPr lang="it-IT" sz="32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pileup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87DD7DC-13BD-7FB1-EDFB-42E2FB7A7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" y="2476501"/>
            <a:ext cx="6561121" cy="396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57B4E9E-A800-0CB8-2BD7-E37F494DDACB}"/>
              </a:ext>
            </a:extLst>
          </p:cNvPr>
          <p:cNvSpPr txBox="1"/>
          <p:nvPr/>
        </p:nvSpPr>
        <p:spPr>
          <a:xfrm>
            <a:off x="6681426" y="3022017"/>
            <a:ext cx="5510573" cy="3186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007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lang="it-IT" sz="32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6007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lang="it-IT" sz="32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Fit</a:t>
            </a:r>
            <a:r>
              <a:rPr lang="it-IT" sz="32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32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wiggle</a:t>
            </a:r>
            <a:r>
              <a:rPr lang="it-IT" sz="32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plots with many </a:t>
            </a:r>
            <a:r>
              <a:rPr lang="it-IT" sz="32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parameters</a:t>
            </a:r>
            <a:r>
              <a:rPr lang="it-IT" sz="32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account for beam dynamics </a:t>
            </a:r>
            <a:r>
              <a:rPr lang="it-IT" sz="32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effects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1FAFDC7-AEB5-22A5-A8A2-CEFEE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49" y="1036005"/>
            <a:ext cx="4911630" cy="298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A35F348F-6544-58F0-A597-08846A1459A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</p:spPr>
            <p:txBody>
              <a:bodyPr rtlCol="0">
                <a:normAutofit/>
              </a:bodyPr>
              <a:lstStyle/>
              <a:p>
                <a:pPr algn="ctr" rtl="0"/>
                <a14:m>
                  <m:oMath xmlns:m="http://schemas.openxmlformats.org/officeDocument/2006/math">
                    <m:sSub>
                      <m:sSubPr>
                        <m:ctrlP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sz="40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analysis</a:t>
                </a:r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in a </a:t>
                </a:r>
                <a:r>
                  <a:rPr lang="it-IT" sz="40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nutshell</a:t>
                </a:r>
                <a:endParaRPr lang="it-IT" sz="40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A35F348F-6544-58F0-A597-08846A1459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  <a:blipFill>
                <a:blip r:embed="rId6"/>
                <a:stretch>
                  <a:fillRect b="-298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4871D40-F5C2-A95C-DE0B-49B363F3F1AF}"/>
              </a:ext>
            </a:extLst>
          </p:cNvPr>
          <p:cNvSpPr txBox="1"/>
          <p:nvPr/>
        </p:nvSpPr>
        <p:spPr>
          <a:xfrm>
            <a:off x="8902366" y="1331632"/>
            <a:ext cx="574196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4000" dirty="0">
                <a:solidFill>
                  <a:schemeClr val="bg2"/>
                </a:solidFill>
              </a:rPr>
              <a:t>1.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8A8D9E-B052-F5BE-C03F-554DCE1588CE}"/>
              </a:ext>
            </a:extLst>
          </p:cNvPr>
          <p:cNvSpPr txBox="1"/>
          <p:nvPr/>
        </p:nvSpPr>
        <p:spPr>
          <a:xfrm>
            <a:off x="2234866" y="3020154"/>
            <a:ext cx="574196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4000" dirty="0">
                <a:solidFill>
                  <a:schemeClr val="bg2"/>
                </a:solidFill>
              </a:rPr>
              <a:t>2.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32F026-6820-2ED2-CCC1-682E9E3AE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803860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69699-1263-C0A5-2356-CD8788EC5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512269-33E6-4BBA-3720-8BFA503FB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24</a:t>
            </a:fld>
            <a:endParaRPr lang="it-IT" sz="18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2E18CAD-5EFA-A50B-A030-AFBABFB1F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2">
                <a:extLst>
                  <a:ext uri="{FF2B5EF4-FFF2-40B4-BE49-F238E27FC236}">
                    <a16:creationId xmlns:a16="http://schemas.microsoft.com/office/drawing/2014/main" id="{9676FD11-14C6-EE6A-3C0A-7A2B0B53B6A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</p:spPr>
            <p:txBody>
              <a:bodyPr rtlCol="0">
                <a:normAutofit/>
              </a:bodyPr>
              <a:lstStyle/>
              <a:p>
                <a:pPr algn="ctr" rtl="0"/>
                <a14:m>
                  <m:oMath xmlns:m="http://schemas.openxmlformats.org/officeDocument/2006/math">
                    <m:sSub>
                      <m:sSubPr>
                        <m:ctrlP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(field) </a:t>
                </a:r>
                <a:r>
                  <a:rPr lang="it-IT" sz="40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analysis</a:t>
                </a:r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in a </a:t>
                </a:r>
                <a:r>
                  <a:rPr lang="it-IT" sz="40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nutshell</a:t>
                </a:r>
                <a:endParaRPr lang="it-IT" sz="40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6" name="Titolo 12">
                <a:extLst>
                  <a:ext uri="{FF2B5EF4-FFF2-40B4-BE49-F238E27FC236}">
                    <a16:creationId xmlns:a16="http://schemas.microsoft.com/office/drawing/2014/main" id="{9676FD11-14C6-EE6A-3C0A-7A2B0B53B6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0" descr="Diagram&#10;&#10;Description automatically generated">
            <a:extLst>
              <a:ext uri="{FF2B5EF4-FFF2-40B4-BE49-F238E27FC236}">
                <a16:creationId xmlns:a16="http://schemas.microsoft.com/office/drawing/2014/main" id="{D3CD8FC9-108B-2154-5A40-A558D34418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048" y="1336095"/>
            <a:ext cx="2208683" cy="1826678"/>
          </a:xfrm>
          <a:prstGeom prst="rect">
            <a:avLst/>
          </a:prstGeom>
        </p:spPr>
      </p:pic>
      <p:pic>
        <p:nvPicPr>
          <p:cNvPr id="18" name="Picture 34">
            <a:extLst>
              <a:ext uri="{FF2B5EF4-FFF2-40B4-BE49-F238E27FC236}">
                <a16:creationId xmlns:a16="http://schemas.microsoft.com/office/drawing/2014/main" id="{BCB2D249-40DB-5A7C-843F-D0A32F810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0" t="21444" r="2275" b="2863"/>
          <a:stretch/>
        </p:blipFill>
        <p:spPr>
          <a:xfrm>
            <a:off x="1306688" y="3907050"/>
            <a:ext cx="3704193" cy="2237434"/>
          </a:xfrm>
          <a:prstGeom prst="rect">
            <a:avLst/>
          </a:prstGeom>
        </p:spPr>
      </p:pic>
      <p:sp>
        <p:nvSpPr>
          <p:cNvPr id="19" name="Rectangle 38">
            <a:extLst>
              <a:ext uri="{FF2B5EF4-FFF2-40B4-BE49-F238E27FC236}">
                <a16:creationId xmlns:a16="http://schemas.microsoft.com/office/drawing/2014/main" id="{446C30FA-4212-1FAC-E1A8-BB465773742E}"/>
              </a:ext>
            </a:extLst>
          </p:cNvPr>
          <p:cNvSpPr/>
          <p:nvPr/>
        </p:nvSpPr>
        <p:spPr>
          <a:xfrm>
            <a:off x="2667169" y="3109094"/>
            <a:ext cx="214514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lvl="0" algn="ctr" defTabSz="914400" eaLnBrk="0" hangingPunct="0"/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field maps (~9000 points)</a:t>
            </a:r>
            <a:endParaRPr lang="en-US" altLang="en-US" sz="1800" dirty="0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A2AA384-1F46-D3B4-C744-CB6582A0E50D}"/>
              </a:ext>
            </a:extLst>
          </p:cNvPr>
          <p:cNvSpPr/>
          <p:nvPr/>
        </p:nvSpPr>
        <p:spPr>
          <a:xfrm>
            <a:off x="205157" y="3109093"/>
            <a:ext cx="214514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lvl="0" algn="ctr" defTabSz="914400" eaLnBrk="0" hangingPunct="0"/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</a:rPr>
              <a:t>17 </a:t>
            </a: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petroleum jelly NMR probes</a:t>
            </a:r>
            <a:endParaRPr lang="en-US" altLang="en-US" sz="18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21" name="Picture 41">
            <a:extLst>
              <a:ext uri="{FF2B5EF4-FFF2-40B4-BE49-F238E27FC236}">
                <a16:creationId xmlns:a16="http://schemas.microsoft.com/office/drawing/2014/main" id="{F3A88C83-67BB-FBBA-A810-5000A34795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8"/>
          <a:stretch/>
        </p:blipFill>
        <p:spPr>
          <a:xfrm>
            <a:off x="4970642" y="1331113"/>
            <a:ext cx="2339317" cy="1900448"/>
          </a:xfrm>
          <a:prstGeom prst="rect">
            <a:avLst/>
          </a:prstGeom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3C35FB3A-FF78-13C3-80E6-69DAE10B8C48}"/>
              </a:ext>
            </a:extLst>
          </p:cNvPr>
          <p:cNvSpPr txBox="1"/>
          <p:nvPr/>
        </p:nvSpPr>
        <p:spPr>
          <a:xfrm>
            <a:off x="4938655" y="3109093"/>
            <a:ext cx="240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Azimuthally-Averaged</a:t>
            </a:r>
          </a:p>
          <a:p>
            <a:pPr algn="ctr"/>
            <a:r>
              <a:rPr lang="en-US" sz="1800" b="1" dirty="0">
                <a:solidFill>
                  <a:srgbClr val="000000"/>
                </a:solidFill>
                <a:latin typeface="Helvetica" pitchFamily="2" charset="0"/>
              </a:rPr>
              <a:t>Variation &lt; 1 ppm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D23B4589-963C-D464-005A-D3B3F755E3A0}"/>
              </a:ext>
            </a:extLst>
          </p:cNvPr>
          <p:cNvSpPr txBox="1">
            <a:spLocks/>
          </p:cNvSpPr>
          <p:nvPr/>
        </p:nvSpPr>
        <p:spPr>
          <a:xfrm>
            <a:off x="5289768" y="3907050"/>
            <a:ext cx="5812572" cy="223743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00"/>
                </a:solidFill>
              </a:rPr>
              <a:t>378 fixed NMR probes </a:t>
            </a:r>
            <a:r>
              <a:rPr lang="en-US" sz="2800" dirty="0">
                <a:solidFill>
                  <a:srgbClr val="000000"/>
                </a:solidFill>
              </a:rPr>
              <a:t>monitor field during muon storage at 72 azimuthal locations</a:t>
            </a:r>
          </a:p>
          <a:p>
            <a:pPr algn="just"/>
            <a:r>
              <a:rPr lang="en-US" sz="2800" b="1" dirty="0">
                <a:solidFill>
                  <a:srgbClr val="000000"/>
                </a:solidFill>
              </a:rPr>
              <a:t>Calibration </a:t>
            </a:r>
            <a:r>
              <a:rPr lang="en-GB" sz="2800" dirty="0">
                <a:solidFill>
                  <a:srgbClr val="000000"/>
                </a:solidFill>
              </a:rPr>
              <a:t>with respect to </a:t>
            </a:r>
            <a:r>
              <a:rPr lang="en-GB" sz="2800" b="1" dirty="0">
                <a:solidFill>
                  <a:srgbClr val="000000"/>
                </a:solidFill>
              </a:rPr>
              <a:t>shielded protons in a spherical sample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pSp>
        <p:nvGrpSpPr>
          <p:cNvPr id="24" name="Group 40">
            <a:extLst>
              <a:ext uri="{FF2B5EF4-FFF2-40B4-BE49-F238E27FC236}">
                <a16:creationId xmlns:a16="http://schemas.microsoft.com/office/drawing/2014/main" id="{F7DC30E7-A378-2A57-FE45-F44E178C5085}"/>
              </a:ext>
            </a:extLst>
          </p:cNvPr>
          <p:cNvGrpSpPr/>
          <p:nvPr/>
        </p:nvGrpSpPr>
        <p:grpSpPr>
          <a:xfrm>
            <a:off x="330173" y="1453317"/>
            <a:ext cx="1895117" cy="1552868"/>
            <a:chOff x="704462" y="1205995"/>
            <a:chExt cx="1895117" cy="1552868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B23E74C1-1777-970D-5041-6B4C578F87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2421"/>
            <a:stretch/>
          </p:blipFill>
          <p:spPr bwMode="auto">
            <a:xfrm>
              <a:off x="704462" y="1205995"/>
              <a:ext cx="1895117" cy="1552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37">
              <a:extLst>
                <a:ext uri="{FF2B5EF4-FFF2-40B4-BE49-F238E27FC236}">
                  <a16:creationId xmlns:a16="http://schemas.microsoft.com/office/drawing/2014/main" id="{F78FD8A2-D068-A8EB-CCC7-4FFB77913416}"/>
                </a:ext>
              </a:extLst>
            </p:cNvPr>
            <p:cNvGrpSpPr/>
            <p:nvPr/>
          </p:nvGrpSpPr>
          <p:grpSpPr>
            <a:xfrm>
              <a:off x="763431" y="1435884"/>
              <a:ext cx="757543" cy="956539"/>
              <a:chOff x="763431" y="1435884"/>
              <a:chExt cx="757543" cy="956539"/>
            </a:xfrm>
          </p:grpSpPr>
          <p:sp>
            <p:nvSpPr>
              <p:cNvPr id="27" name="Oval 19">
                <a:extLst>
                  <a:ext uri="{FF2B5EF4-FFF2-40B4-BE49-F238E27FC236}">
                    <a16:creationId xmlns:a16="http://schemas.microsoft.com/office/drawing/2014/main" id="{60B6403A-6403-EA9C-2B13-FFD98DF95048}"/>
                  </a:ext>
                </a:extLst>
              </p:cNvPr>
              <p:cNvSpPr/>
              <p:nvPr/>
            </p:nvSpPr>
            <p:spPr>
              <a:xfrm>
                <a:off x="1116935" y="1435884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" name="Oval 20">
                <a:extLst>
                  <a:ext uri="{FF2B5EF4-FFF2-40B4-BE49-F238E27FC236}">
                    <a16:creationId xmlns:a16="http://schemas.microsoft.com/office/drawing/2014/main" id="{0BEECB98-9965-5C28-05EE-D2CE36962D1C}"/>
                  </a:ext>
                </a:extLst>
              </p:cNvPr>
              <p:cNvSpPr/>
              <p:nvPr/>
            </p:nvSpPr>
            <p:spPr>
              <a:xfrm>
                <a:off x="1105136" y="1658592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22B6C255-FCD4-5376-520E-6982A48A4ECA}"/>
                  </a:ext>
                </a:extLst>
              </p:cNvPr>
              <p:cNvSpPr/>
              <p:nvPr/>
            </p:nvSpPr>
            <p:spPr>
              <a:xfrm>
                <a:off x="1099911" y="1871409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0" name="Oval 22">
                <a:extLst>
                  <a:ext uri="{FF2B5EF4-FFF2-40B4-BE49-F238E27FC236}">
                    <a16:creationId xmlns:a16="http://schemas.microsoft.com/office/drawing/2014/main" id="{908BC419-C290-90E8-F860-871B716D1193}"/>
                  </a:ext>
                </a:extLst>
              </p:cNvPr>
              <p:cNvSpPr/>
              <p:nvPr/>
            </p:nvSpPr>
            <p:spPr>
              <a:xfrm>
                <a:off x="1096306" y="208407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AE94F008-3B78-B5B8-A931-824013E45940}"/>
                  </a:ext>
                </a:extLst>
              </p:cNvPr>
              <p:cNvSpPr/>
              <p:nvPr/>
            </p:nvSpPr>
            <p:spPr>
              <a:xfrm>
                <a:off x="1087211" y="2288157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2" name="Oval 24">
                <a:extLst>
                  <a:ext uri="{FF2B5EF4-FFF2-40B4-BE49-F238E27FC236}">
                    <a16:creationId xmlns:a16="http://schemas.microsoft.com/office/drawing/2014/main" id="{05B7ADE5-F88C-8A90-362A-FBE605E2D03C}"/>
                  </a:ext>
                </a:extLst>
              </p:cNvPr>
              <p:cNvSpPr/>
              <p:nvPr/>
            </p:nvSpPr>
            <p:spPr>
              <a:xfrm>
                <a:off x="763431" y="1801147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ECE6F0AD-0A95-4DCB-2D48-B8965F695F97}"/>
                  </a:ext>
                </a:extLst>
              </p:cNvPr>
              <p:cNvSpPr/>
              <p:nvPr/>
            </p:nvSpPr>
            <p:spPr>
              <a:xfrm>
                <a:off x="1395352" y="175576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612018D4-8D4D-010D-7FBA-DAE6B54FDE80}"/>
                  </a:ext>
                </a:extLst>
              </p:cNvPr>
              <p:cNvSpPr/>
              <p:nvPr/>
            </p:nvSpPr>
            <p:spPr>
              <a:xfrm>
                <a:off x="922416" y="1826477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9AD594BC-3794-9F05-10FC-D334A2137DB8}"/>
                  </a:ext>
                </a:extLst>
              </p:cNvPr>
              <p:cNvSpPr/>
              <p:nvPr/>
            </p:nvSpPr>
            <p:spPr>
              <a:xfrm>
                <a:off x="1254579" y="2257220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6" name="Oval 28">
                <a:extLst>
                  <a:ext uri="{FF2B5EF4-FFF2-40B4-BE49-F238E27FC236}">
                    <a16:creationId xmlns:a16="http://schemas.microsoft.com/office/drawing/2014/main" id="{4E771279-1D4C-30D3-CFBC-F1A245937571}"/>
                  </a:ext>
                </a:extLst>
              </p:cNvPr>
              <p:cNvSpPr/>
              <p:nvPr/>
            </p:nvSpPr>
            <p:spPr>
              <a:xfrm>
                <a:off x="922416" y="216128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7" name="Oval 29">
                <a:extLst>
                  <a:ext uri="{FF2B5EF4-FFF2-40B4-BE49-F238E27FC236}">
                    <a16:creationId xmlns:a16="http://schemas.microsoft.com/office/drawing/2014/main" id="{65CAF89E-5CA4-AB46-1370-52E5F1AF2A8E}"/>
                  </a:ext>
                </a:extLst>
              </p:cNvPr>
              <p:cNvSpPr/>
              <p:nvPr/>
            </p:nvSpPr>
            <p:spPr>
              <a:xfrm>
                <a:off x="1290411" y="156191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8" name="Oval 30">
                <a:extLst>
                  <a:ext uri="{FF2B5EF4-FFF2-40B4-BE49-F238E27FC236}">
                    <a16:creationId xmlns:a16="http://schemas.microsoft.com/office/drawing/2014/main" id="{6B366D74-22A9-BE86-E77E-B97EA2C99322}"/>
                  </a:ext>
                </a:extLst>
              </p:cNvPr>
              <p:cNvSpPr/>
              <p:nvPr/>
            </p:nvSpPr>
            <p:spPr>
              <a:xfrm>
                <a:off x="1281730" y="1923689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9" name="Oval 31">
                <a:extLst>
                  <a:ext uri="{FF2B5EF4-FFF2-40B4-BE49-F238E27FC236}">
                    <a16:creationId xmlns:a16="http://schemas.microsoft.com/office/drawing/2014/main" id="{8843F5FE-079D-FC28-AA2E-4887FCF38DD1}"/>
                  </a:ext>
                </a:extLst>
              </p:cNvPr>
              <p:cNvSpPr/>
              <p:nvPr/>
            </p:nvSpPr>
            <p:spPr>
              <a:xfrm>
                <a:off x="1449310" y="1959803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0" name="Oval 32">
                <a:extLst>
                  <a:ext uri="{FF2B5EF4-FFF2-40B4-BE49-F238E27FC236}">
                    <a16:creationId xmlns:a16="http://schemas.microsoft.com/office/drawing/2014/main" id="{D7DDD75C-2AFB-7359-A641-CC90C509CFEF}"/>
                  </a:ext>
                </a:extLst>
              </p:cNvPr>
              <p:cNvSpPr/>
              <p:nvPr/>
            </p:nvSpPr>
            <p:spPr>
              <a:xfrm>
                <a:off x="1383088" y="2138730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1" name="Oval 33">
                <a:extLst>
                  <a:ext uri="{FF2B5EF4-FFF2-40B4-BE49-F238E27FC236}">
                    <a16:creationId xmlns:a16="http://schemas.microsoft.com/office/drawing/2014/main" id="{58FA12F6-1EE4-212F-A9D1-B58515405302}"/>
                  </a:ext>
                </a:extLst>
              </p:cNvPr>
              <p:cNvSpPr/>
              <p:nvPr/>
            </p:nvSpPr>
            <p:spPr>
              <a:xfrm>
                <a:off x="824015" y="1999252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2" name="Oval 35">
                <a:extLst>
                  <a:ext uri="{FF2B5EF4-FFF2-40B4-BE49-F238E27FC236}">
                    <a16:creationId xmlns:a16="http://schemas.microsoft.com/office/drawing/2014/main" id="{EB450F93-06CB-0F56-BCDB-509F939BA2F7}"/>
                  </a:ext>
                </a:extLst>
              </p:cNvPr>
              <p:cNvSpPr/>
              <p:nvPr/>
            </p:nvSpPr>
            <p:spPr>
              <a:xfrm>
                <a:off x="812135" y="157581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3" name="Oval 36">
                <a:extLst>
                  <a:ext uri="{FF2B5EF4-FFF2-40B4-BE49-F238E27FC236}">
                    <a16:creationId xmlns:a16="http://schemas.microsoft.com/office/drawing/2014/main" id="{72140DB7-0F53-748E-5D65-7B7B3D7417E3}"/>
                  </a:ext>
                </a:extLst>
              </p:cNvPr>
              <p:cNvSpPr/>
              <p:nvPr/>
            </p:nvSpPr>
            <p:spPr>
              <a:xfrm>
                <a:off x="938291" y="1474425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</p:grp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CD1B6B6-437F-5299-6164-9276E45167B6}"/>
              </a:ext>
            </a:extLst>
          </p:cNvPr>
          <p:cNvSpPr txBox="1">
            <a:spLocks/>
          </p:cNvSpPr>
          <p:nvPr/>
        </p:nvSpPr>
        <p:spPr>
          <a:xfrm>
            <a:off x="7373932" y="1528976"/>
            <a:ext cx="4546805" cy="1643727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00"/>
                </a:solidFill>
              </a:rPr>
              <a:t>Nuclear Magnetic Resonance (NMR) </a:t>
            </a:r>
            <a:r>
              <a:rPr lang="en-US" sz="2800" dirty="0">
                <a:solidFill>
                  <a:srgbClr val="000000"/>
                </a:solidFill>
              </a:rPr>
              <a:t>probes: placed on trolley for special runs, every 2 or 3 days between muon fills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6D6C0308-25FB-FDF8-D382-41D8AF49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427961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79CB2-6377-F264-0969-4F7D0E7B8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B5F1D8B-49AC-8513-3967-7F820993A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A55360-4F53-4DD1-169C-751F49EC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25</a:t>
            </a:fld>
            <a:endParaRPr lang="it-IT" sz="1800"/>
          </a:p>
        </p:txBody>
      </p:sp>
      <p:sp>
        <p:nvSpPr>
          <p:cNvPr id="16" name="Titolo 12">
            <a:extLst>
              <a:ext uri="{FF2B5EF4-FFF2-40B4-BE49-F238E27FC236}">
                <a16:creationId xmlns:a16="http://schemas.microsoft.com/office/drawing/2014/main" id="{23156FB3-AAAA-8F05-004D-5BBEE868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192000" cy="876362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Beam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dynamics and field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transients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16">
                <a:extLst>
                  <a:ext uri="{FF2B5EF4-FFF2-40B4-BE49-F238E27FC236}">
                    <a16:creationId xmlns:a16="http://schemas.microsoft.com/office/drawing/2014/main" id="{A20285E1-4EBB-50A4-BE2B-FC4199A3F6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41120" y="915670"/>
                <a:ext cx="10012680" cy="184022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lnSpc>
                    <a:spcPct val="110000"/>
                  </a:lnSpc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it-IT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it-IT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𝜔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it-IT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it-IT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it-IT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it-IT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it-IT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it-IT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it-IT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𝑝𝑎</m:t>
                                  </m:r>
                                </m:sub>
                              </m:sSub>
                              <m:r>
                                <a:rPr lang="it-IT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𝑑𝑑</m:t>
                                  </m:r>
                                </m:sub>
                              </m:sSub>
                              <m:r>
                                <a:rPr lang="it-IT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𝑚𝑙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it-IT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⟨</m:t>
                          </m:r>
                          <m:sSub>
                            <m:sSubPr>
                              <m:ctrlPr>
                                <a:rPr lang="it-IT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×</m:t>
                          </m:r>
                          <m:r>
                            <a:rPr lang="it-IT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  <m:r>
                            <a:rPr lang="it-IT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⟩</m:t>
                          </m:r>
                          <m:d>
                            <m:dPr>
                              <m:ctrlPr>
                                <a:rPr lang="it-IT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it-IT" sz="2800" i="1" dirty="0">
                  <a:solidFill>
                    <a:schemeClr val="bg2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Segnaposto contenuto 16">
                <a:extLst>
                  <a:ext uri="{FF2B5EF4-FFF2-40B4-BE49-F238E27FC236}">
                    <a16:creationId xmlns:a16="http://schemas.microsoft.com/office/drawing/2014/main" id="{A20285E1-4EBB-50A4-BE2B-FC4199A3F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120" y="915670"/>
                <a:ext cx="10012680" cy="1840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17477AE1-97E4-2935-2624-84112F244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42" y="2129221"/>
            <a:ext cx="4531677" cy="4206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1E94AA5-CF28-8D0F-C2C3-C9A8B1D70BE2}"/>
                  </a:ext>
                </a:extLst>
              </p:cNvPr>
              <p:cNvSpPr txBox="1"/>
              <p:nvPr/>
            </p:nvSpPr>
            <p:spPr>
              <a:xfrm>
                <a:off x="4680819" y="2157693"/>
                <a:ext cx="6812681" cy="4224298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txBody>
              <a:bodyPr wrap="square">
                <a:spAutoFit/>
              </a:bodyPr>
              <a:lstStyle/>
              <a:p>
                <a:pPr marL="45720" rtl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field,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momentum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distribution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vertical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betatron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amplitude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𝑝𝑎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time-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dependent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phase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acceptance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𝑑𝑑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spread of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lifetimes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in the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beam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𝑚𝑙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momentum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distribution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of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lost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muons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eddy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currents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in the kicker</a:t>
                </a:r>
              </a:p>
              <a:p>
                <a:pPr marL="4572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pulsing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of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electrostatic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quadrupoles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1E94AA5-CF28-8D0F-C2C3-C9A8B1D70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819" y="2157693"/>
                <a:ext cx="6812681" cy="4224298"/>
              </a:xfrm>
              <a:prstGeom prst="rect">
                <a:avLst/>
              </a:prstGeom>
              <a:blipFill>
                <a:blip r:embed="rId6"/>
                <a:stretch>
                  <a:fillRect t="-288" r="-626" b="-1007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AA4B9F-C8DE-95F3-968C-6EA18659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071678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2B2E4-327A-912E-BF40-03CD3B559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C3E5E249-D53A-5A0D-3C5C-6844097A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9063"/>
            <a:ext cx="12192000" cy="325987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Warning: </a:t>
            </a:r>
            <a:r>
              <a:rPr lang="it-IT" sz="7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many</a:t>
            </a:r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7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simplifications</a:t>
            </a:r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7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ahead</a:t>
            </a:r>
            <a:endParaRPr lang="it-IT" sz="72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49643C2-2FD8-7471-52DB-9A8A3EF6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26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609CB4C-1787-3A62-4615-773E597A3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77ADBC-1D2A-395B-5894-E3113DAB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23F5B58-D5F4-6AA2-15D0-34D5DA947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203"/>
            <a:ext cx="12192000" cy="1780703"/>
          </a:xfrm>
          <a:prstGeom prst="rect">
            <a:avLst/>
          </a:prstGeom>
        </p:spPr>
      </p:pic>
      <p:pic>
        <p:nvPicPr>
          <p:cNvPr id="2050" name="Picture 2" descr="273,600+ Danger Ahead Road Sign Stock Photos, Pictures &amp; Royalty-Free  Images - iStock | Danger road sign">
            <a:extLst>
              <a:ext uri="{FF2B5EF4-FFF2-40B4-BE49-F238E27FC236}">
                <a16:creationId xmlns:a16="http://schemas.microsoft.com/office/drawing/2014/main" id="{CDA3F917-3A17-346D-6ED9-B3A372D7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14" y="83429"/>
            <a:ext cx="2339885" cy="21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73,600+ Danger Ahead Road Sign Stock Photos, Pictures &amp; Royalty-Free  Images - iStock | Danger road sign">
            <a:extLst>
              <a:ext uri="{FF2B5EF4-FFF2-40B4-BE49-F238E27FC236}">
                <a16:creationId xmlns:a16="http://schemas.microsoft.com/office/drawing/2014/main" id="{F86EB812-62A0-DE24-46A8-E7E9A79CB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57" y="83428"/>
            <a:ext cx="2339885" cy="21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73,600+ Danger Ahead Road Sign Stock Photos, Pictures &amp; Royalty-Free  Images - iStock | Danger road sign">
            <a:extLst>
              <a:ext uri="{FF2B5EF4-FFF2-40B4-BE49-F238E27FC236}">
                <a16:creationId xmlns:a16="http://schemas.microsoft.com/office/drawing/2014/main" id="{668E45AD-09FC-E9A3-A889-8BA4A642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028" y="83429"/>
            <a:ext cx="2339885" cy="21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ippery Road Tha T-28 - Road Curves Ahead Sign, HD Png Download - kindpng">
            <a:extLst>
              <a:ext uri="{FF2B5EF4-FFF2-40B4-BE49-F238E27FC236}">
                <a16:creationId xmlns:a16="http://schemas.microsoft.com/office/drawing/2014/main" id="{8555D48E-5295-8B4F-55EF-469E452B1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61" y="4669520"/>
            <a:ext cx="1826475" cy="191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882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15767-E337-679C-01B8-4932BC6FD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E59F228-C4DA-FC51-2439-0C0DE2307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27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F1F5A70-4EB3-B390-B94B-096FAFA0D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DF0261C-4DF7-1549-0D2D-E578CD3D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sp>
        <p:nvSpPr>
          <p:cNvPr id="9" name="Titolo 12">
            <a:extLst>
              <a:ext uri="{FF2B5EF4-FFF2-40B4-BE49-F238E27FC236}">
                <a16:creationId xmlns:a16="http://schemas.microsoft.com/office/drawing/2014/main" id="{98E3D78A-FF2F-AF73-41CF-6B9A0D08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192000" cy="876362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difficult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journey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pic>
        <p:nvPicPr>
          <p:cNvPr id="3074" name="Picture 2" descr="La Scala Fenicia - Itinerari - Capri">
            <a:extLst>
              <a:ext uri="{FF2B5EF4-FFF2-40B4-BE49-F238E27FC236}">
                <a16:creationId xmlns:a16="http://schemas.microsoft.com/office/drawing/2014/main" id="{338724B3-1DDE-8DD8-ADB2-DC12EAB7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96" y="894650"/>
            <a:ext cx="6340207" cy="475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C0D877-BD7A-209C-A4E0-8EAE29AA7022}"/>
              </a:ext>
            </a:extLst>
          </p:cNvPr>
          <p:cNvSpPr txBox="1"/>
          <p:nvPr/>
        </p:nvSpPr>
        <p:spPr>
          <a:xfrm>
            <a:off x="354606" y="1381440"/>
            <a:ext cx="2216685" cy="1754326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2"/>
                </a:solidFill>
              </a:rPr>
              <a:t>Preparation</a:t>
            </a:r>
            <a:r>
              <a:rPr lang="it-IT" dirty="0">
                <a:solidFill>
                  <a:schemeClr val="bg2"/>
                </a:solidFill>
              </a:rPr>
              <a:t>: </a:t>
            </a:r>
            <a:r>
              <a:rPr lang="it-IT" dirty="0" err="1">
                <a:solidFill>
                  <a:schemeClr val="bg2"/>
                </a:solidFill>
              </a:rPr>
              <a:t>early</a:t>
            </a:r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err="1">
                <a:solidFill>
                  <a:schemeClr val="bg2"/>
                </a:solidFill>
              </a:rPr>
              <a:t>morning</a:t>
            </a:r>
            <a:r>
              <a:rPr lang="it-IT" dirty="0">
                <a:solidFill>
                  <a:schemeClr val="bg2"/>
                </a:solidFill>
              </a:rPr>
              <a:t>, bus tickets, </a:t>
            </a:r>
            <a:r>
              <a:rPr lang="it-IT" dirty="0" err="1">
                <a:solidFill>
                  <a:schemeClr val="bg2"/>
                </a:solidFill>
              </a:rPr>
              <a:t>expectations</a:t>
            </a:r>
            <a:r>
              <a:rPr lang="it-IT" dirty="0">
                <a:solidFill>
                  <a:schemeClr val="bg2"/>
                </a:solidFill>
              </a:rPr>
              <a:t> for a </a:t>
            </a:r>
            <a:r>
              <a:rPr lang="it-IT" dirty="0" err="1">
                <a:solidFill>
                  <a:schemeClr val="bg2"/>
                </a:solidFill>
              </a:rPr>
              <a:t>smooth</a:t>
            </a:r>
            <a:r>
              <a:rPr lang="it-IT" dirty="0">
                <a:solidFill>
                  <a:schemeClr val="bg2"/>
                </a:solidFill>
              </a:rPr>
              <a:t> trip from Marina Maggiore to Anacapri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A7900F9-FCAE-A91C-9DA3-068937BEA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291" y="4213729"/>
            <a:ext cx="1077944" cy="1436076"/>
          </a:xfrm>
          <a:prstGeom prst="rect">
            <a:avLst/>
          </a:prstGeom>
        </p:spPr>
      </p:pic>
      <p:sp>
        <p:nvSpPr>
          <p:cNvPr id="17" name="Fumetto: ovale 16">
            <a:extLst>
              <a:ext uri="{FF2B5EF4-FFF2-40B4-BE49-F238E27FC236}">
                <a16:creationId xmlns:a16="http://schemas.microsoft.com/office/drawing/2014/main" id="{A4F2517B-8D39-E7F7-B19C-A516072AE753}"/>
              </a:ext>
            </a:extLst>
          </p:cNvPr>
          <p:cNvSpPr/>
          <p:nvPr/>
        </p:nvSpPr>
        <p:spPr>
          <a:xfrm>
            <a:off x="158596" y="3429000"/>
            <a:ext cx="2412695" cy="1649776"/>
          </a:xfrm>
          <a:prstGeom prst="wedgeEllipseCallout">
            <a:avLst>
              <a:gd name="adj1" fmla="val 49487"/>
              <a:gd name="adj2" fmla="val 62500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4D1959E-FE49-1FA9-D03F-E65F13392D1A}"/>
              </a:ext>
            </a:extLst>
          </p:cNvPr>
          <p:cNvSpPr txBox="1"/>
          <p:nvPr/>
        </p:nvSpPr>
        <p:spPr>
          <a:xfrm>
            <a:off x="158596" y="3519729"/>
            <a:ext cx="2412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Google Maps</a:t>
            </a:r>
          </a:p>
          <a:p>
            <a:pPr algn="ctr"/>
            <a:r>
              <a:rPr lang="it-IT" sz="2400" dirty="0" err="1">
                <a:solidFill>
                  <a:schemeClr val="bg2"/>
                </a:solidFill>
              </a:rPr>
              <a:t>says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it’s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only</a:t>
            </a:r>
            <a:r>
              <a:rPr lang="it-IT" sz="2400" dirty="0">
                <a:solidFill>
                  <a:schemeClr val="bg2"/>
                </a:solidFill>
              </a:rPr>
              <a:t> 40 minutes on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foot!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DCC61F7-8DC0-403F-4B4B-D2611F548230}"/>
              </a:ext>
            </a:extLst>
          </p:cNvPr>
          <p:cNvCxnSpPr/>
          <p:nvPr/>
        </p:nvCxnSpPr>
        <p:spPr>
          <a:xfrm flipH="1" flipV="1">
            <a:off x="4957590" y="3734718"/>
            <a:ext cx="947451" cy="10355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89B36019-DEC5-DD5E-8737-56F6E74AFDFA}"/>
              </a:ext>
            </a:extLst>
          </p:cNvPr>
          <p:cNvCxnSpPr>
            <a:cxnSpLocks/>
          </p:cNvCxnSpPr>
          <p:nvPr/>
        </p:nvCxnSpPr>
        <p:spPr>
          <a:xfrm flipV="1">
            <a:off x="4737253" y="2396821"/>
            <a:ext cx="1707614" cy="9137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888B79C-F7E5-3170-59E9-475C4EB82723}"/>
              </a:ext>
            </a:extLst>
          </p:cNvPr>
          <p:cNvSpPr txBox="1"/>
          <p:nvPr/>
        </p:nvSpPr>
        <p:spPr>
          <a:xfrm>
            <a:off x="5820577" y="2927961"/>
            <a:ext cx="2216685" cy="1477328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2"/>
                </a:solidFill>
              </a:rPr>
              <a:t>Surprise</a:t>
            </a:r>
            <a:r>
              <a:rPr lang="it-IT" dirty="0">
                <a:solidFill>
                  <a:schemeClr val="bg2"/>
                </a:solidFill>
              </a:rPr>
              <a:t>: </a:t>
            </a:r>
            <a:r>
              <a:rPr lang="it-IT" dirty="0" err="1">
                <a:solidFill>
                  <a:schemeClr val="bg2"/>
                </a:solidFill>
              </a:rPr>
              <a:t>not</a:t>
            </a:r>
            <a:r>
              <a:rPr lang="it-IT" dirty="0">
                <a:solidFill>
                  <a:schemeClr val="bg2"/>
                </a:solidFill>
              </a:rPr>
              <a:t> a good idea to climb 900+ steps </a:t>
            </a:r>
            <a:r>
              <a:rPr lang="it-IT" dirty="0" err="1">
                <a:solidFill>
                  <a:schemeClr val="bg2"/>
                </a:solidFill>
              </a:rPr>
              <a:t>while</a:t>
            </a:r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err="1">
                <a:solidFill>
                  <a:schemeClr val="bg2"/>
                </a:solidFill>
              </a:rPr>
              <a:t>carrying</a:t>
            </a:r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err="1">
                <a:solidFill>
                  <a:schemeClr val="bg2"/>
                </a:solidFill>
              </a:rPr>
              <a:t>three</a:t>
            </a:r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err="1">
                <a:solidFill>
                  <a:schemeClr val="bg2"/>
                </a:solidFill>
              </a:rPr>
              <a:t>bags</a:t>
            </a:r>
            <a:r>
              <a:rPr lang="it-IT" dirty="0">
                <a:solidFill>
                  <a:schemeClr val="bg2"/>
                </a:solidFill>
              </a:rPr>
              <a:t> and a </a:t>
            </a:r>
            <a:r>
              <a:rPr lang="it-IT" dirty="0" err="1">
                <a:solidFill>
                  <a:schemeClr val="bg2"/>
                </a:solidFill>
              </a:rPr>
              <a:t>coat</a:t>
            </a:r>
            <a:r>
              <a:rPr lang="it-IT" dirty="0">
                <a:solidFill>
                  <a:schemeClr val="bg2"/>
                </a:solidFill>
              </a:rPr>
              <a:t> under a 23° sun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03066E89-675A-8C09-101E-36A9110D6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396" y="4527274"/>
            <a:ext cx="1077944" cy="1436076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6B87B1F-79F7-ECC8-70B0-4A1E6EA7ECFC}"/>
              </a:ext>
            </a:extLst>
          </p:cNvPr>
          <p:cNvSpPr txBox="1"/>
          <p:nvPr/>
        </p:nvSpPr>
        <p:spPr>
          <a:xfrm>
            <a:off x="9102456" y="871001"/>
            <a:ext cx="2412603" cy="1477328"/>
          </a:xfrm>
          <a:prstGeom prst="rect">
            <a:avLst/>
          </a:prstGeom>
          <a:solidFill>
            <a:schemeClr val="tx1"/>
          </a:solidFill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/>
                </a:solidFill>
              </a:rPr>
              <a:t>Recipe for success: </a:t>
            </a:r>
            <a:r>
              <a:rPr lang="it-IT" dirty="0" err="1">
                <a:solidFill>
                  <a:schemeClr val="bg2"/>
                </a:solidFill>
              </a:rPr>
              <a:t>strategically</a:t>
            </a:r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err="1">
                <a:solidFill>
                  <a:schemeClr val="bg2"/>
                </a:solidFill>
              </a:rPr>
              <a:t>proceed</a:t>
            </a:r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err="1">
                <a:solidFill>
                  <a:schemeClr val="bg2"/>
                </a:solidFill>
              </a:rPr>
              <a:t>step-by-step</a:t>
            </a:r>
            <a:r>
              <a:rPr lang="it-IT" dirty="0">
                <a:solidFill>
                  <a:schemeClr val="bg2"/>
                </a:solidFill>
              </a:rPr>
              <a:t>, </a:t>
            </a:r>
            <a:r>
              <a:rPr lang="it-IT" dirty="0" err="1">
                <a:solidFill>
                  <a:schemeClr val="bg2"/>
                </a:solidFill>
              </a:rPr>
              <a:t>constantly</a:t>
            </a:r>
            <a:r>
              <a:rPr lang="it-IT" dirty="0">
                <a:solidFill>
                  <a:schemeClr val="bg2"/>
                </a:solidFill>
              </a:rPr>
              <a:t> stop and re-</a:t>
            </a:r>
            <a:r>
              <a:rPr lang="it-IT" dirty="0" err="1">
                <a:solidFill>
                  <a:schemeClr val="bg2"/>
                </a:solidFill>
              </a:rPr>
              <a:t>assess</a:t>
            </a:r>
            <a:r>
              <a:rPr lang="it-IT" dirty="0">
                <a:solidFill>
                  <a:schemeClr val="bg2"/>
                </a:solidFill>
              </a:rPr>
              <a:t> the situation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7AEB4DDF-1E48-011B-389E-D3E81CCA6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907" y="5336431"/>
            <a:ext cx="178496" cy="29706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87C7711-A278-69BC-11C8-585F5C2EB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5100" y="5610391"/>
            <a:ext cx="178496" cy="297069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AB87D8AC-828F-30A9-6579-725858ABF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705" y="5212606"/>
            <a:ext cx="178496" cy="297069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1ADC3FE-C7AD-3474-F78E-30573C563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666" y="5461856"/>
            <a:ext cx="178496" cy="297069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A1E5A6A9-60A6-AFD8-0442-57A979D1B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487" y="4458204"/>
            <a:ext cx="178496" cy="297069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11A7ED7-4D98-A985-58A6-1CE20BE2B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0" y="3310606"/>
            <a:ext cx="550039" cy="73278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85A4EC-7A36-C090-B2A4-7145CA11A2D2}"/>
              </a:ext>
            </a:extLst>
          </p:cNvPr>
          <p:cNvSpPr txBox="1"/>
          <p:nvPr/>
        </p:nvSpPr>
        <p:spPr>
          <a:xfrm>
            <a:off x="9980071" y="2869164"/>
            <a:ext cx="101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2"/>
                </a:solidFill>
              </a:rPr>
              <a:t>Anacapri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4F19A6-9C65-49F1-1EB7-B7CF56F49A2C}"/>
              </a:ext>
            </a:extLst>
          </p:cNvPr>
          <p:cNvSpPr txBox="1"/>
          <p:nvPr/>
        </p:nvSpPr>
        <p:spPr>
          <a:xfrm>
            <a:off x="10829109" y="3465556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2"/>
                </a:solidFill>
              </a:rPr>
              <a:t>B&amp;B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04C2F8-12AF-9B22-7C7A-AE6AAA3436BA}"/>
              </a:ext>
            </a:extLst>
          </p:cNvPr>
          <p:cNvSpPr txBox="1"/>
          <p:nvPr/>
        </p:nvSpPr>
        <p:spPr>
          <a:xfrm>
            <a:off x="9397967" y="3465556"/>
            <a:ext cx="74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2"/>
                </a:solidFill>
              </a:rPr>
              <a:t>Shops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47910C-B150-7977-E42B-674FBF6F1283}"/>
              </a:ext>
            </a:extLst>
          </p:cNvPr>
          <p:cNvSpPr txBox="1"/>
          <p:nvPr/>
        </p:nvSpPr>
        <p:spPr>
          <a:xfrm>
            <a:off x="10019776" y="4119893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2"/>
                </a:solidFill>
              </a:rPr>
              <a:t>Chairlift</a:t>
            </a:r>
            <a:endParaRPr lang="it-IT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2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5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F97DA-02E0-DC5A-156A-2CA941CB5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3C1EF6C-B21B-D06A-3DF2-1F3AA6C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28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953F87-AF1D-3997-B8A5-864D4B299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C6CAD2-82D6-7778-0A7F-EEFDD5067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sp>
        <p:nvSpPr>
          <p:cNvPr id="9" name="Titolo 12">
            <a:extLst>
              <a:ext uri="{FF2B5EF4-FFF2-40B4-BE49-F238E27FC236}">
                <a16:creationId xmlns:a16="http://schemas.microsoft.com/office/drawing/2014/main" id="{6EAF3D6B-6861-FC55-2291-CFB0D297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192000" cy="876362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Run-1</a:t>
            </a:r>
          </a:p>
        </p:txBody>
      </p:sp>
      <p:pic>
        <p:nvPicPr>
          <p:cNvPr id="3074" name="Picture 2" descr="La Scala Fenicia - Itinerari - Capri">
            <a:extLst>
              <a:ext uri="{FF2B5EF4-FFF2-40B4-BE49-F238E27FC236}">
                <a16:creationId xmlns:a16="http://schemas.microsoft.com/office/drawing/2014/main" id="{140A5B74-1BCA-8B1A-4E5B-9073258F5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96" y="894650"/>
            <a:ext cx="6340207" cy="475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D86D5F5-938B-BCD1-D1F8-711763F0DDFA}"/>
              </a:ext>
            </a:extLst>
          </p:cNvPr>
          <p:cNvSpPr txBox="1"/>
          <p:nvPr/>
        </p:nvSpPr>
        <p:spPr>
          <a:xfrm>
            <a:off x="348947" y="1683323"/>
            <a:ext cx="3340551" cy="193899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Similar</a:t>
            </a:r>
            <a:r>
              <a:rPr lang="it-IT" sz="2400" dirty="0">
                <a:solidFill>
                  <a:schemeClr val="bg2"/>
                </a:solidFill>
              </a:rPr>
              <a:t> to BNL </a:t>
            </a:r>
            <a:r>
              <a:rPr lang="it-IT" sz="2400" dirty="0" err="1">
                <a:solidFill>
                  <a:schemeClr val="bg2"/>
                </a:solidFill>
              </a:rPr>
              <a:t>statistics</a:t>
            </a:r>
            <a:endParaRPr lang="it-IT" sz="2400" dirty="0">
              <a:solidFill>
                <a:schemeClr val="bg2"/>
              </a:solidFill>
            </a:endParaRP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Many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improvements</a:t>
            </a:r>
            <a:r>
              <a:rPr lang="it-IT" sz="2400" dirty="0">
                <a:solidFill>
                  <a:schemeClr val="bg2"/>
                </a:solidFill>
              </a:rPr>
              <a:t> on the hardware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Developed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independent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analysis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methods</a:t>
            </a:r>
            <a:endParaRPr lang="it-IT" sz="2400" dirty="0">
              <a:solidFill>
                <a:schemeClr val="bg2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EDEDEE4-37E0-576C-91D4-50017E75B295}"/>
              </a:ext>
            </a:extLst>
          </p:cNvPr>
          <p:cNvSpPr txBox="1"/>
          <p:nvPr/>
        </p:nvSpPr>
        <p:spPr>
          <a:xfrm>
            <a:off x="4369498" y="1683323"/>
            <a:ext cx="3453001" cy="2677656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Faulty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resistors</a:t>
            </a:r>
            <a:r>
              <a:rPr lang="it-IT" sz="2400" dirty="0">
                <a:solidFill>
                  <a:schemeClr val="bg2"/>
                </a:solidFill>
              </a:rPr>
              <a:t> in the ESQ system: </a:t>
            </a:r>
            <a:r>
              <a:rPr lang="it-IT" sz="2400" dirty="0" err="1">
                <a:solidFill>
                  <a:schemeClr val="bg2"/>
                </a:solidFill>
              </a:rPr>
              <a:t>largest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systematic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needs</a:t>
            </a:r>
            <a:r>
              <a:rPr lang="it-IT" sz="2400" dirty="0">
                <a:solidFill>
                  <a:schemeClr val="bg2"/>
                </a:solidFill>
              </a:rPr>
              <a:t> to be </a:t>
            </a:r>
            <a:r>
              <a:rPr lang="it-IT" sz="2400" dirty="0" err="1">
                <a:solidFill>
                  <a:schemeClr val="bg2"/>
                </a:solidFill>
              </a:rPr>
              <a:t>studied</a:t>
            </a:r>
            <a:r>
              <a:rPr lang="it-IT" sz="2400" dirty="0">
                <a:solidFill>
                  <a:schemeClr val="bg2"/>
                </a:solidFill>
              </a:rPr>
              <a:t> from scratch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Non-</a:t>
            </a:r>
            <a:r>
              <a:rPr lang="it-IT" sz="2400" dirty="0" err="1">
                <a:solidFill>
                  <a:schemeClr val="bg2"/>
                </a:solidFill>
              </a:rPr>
              <a:t>ideal</a:t>
            </a:r>
            <a:r>
              <a:rPr lang="it-IT" sz="2400" dirty="0">
                <a:solidFill>
                  <a:schemeClr val="bg2"/>
                </a:solidFill>
              </a:rPr>
              <a:t> kick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Temperature </a:t>
            </a:r>
            <a:r>
              <a:rPr lang="it-IT" sz="2400" dirty="0" err="1">
                <a:solidFill>
                  <a:schemeClr val="bg2"/>
                </a:solidFill>
              </a:rPr>
              <a:t>variations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larger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than</a:t>
            </a:r>
            <a:r>
              <a:rPr lang="it-IT" sz="2400" dirty="0">
                <a:solidFill>
                  <a:schemeClr val="bg2"/>
                </a:solidFill>
              </a:rPr>
              <a:t> 1°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84127C-8C77-EC90-47DB-BF783CF754AF}"/>
              </a:ext>
            </a:extLst>
          </p:cNvPr>
          <p:cNvSpPr txBox="1"/>
          <p:nvPr/>
        </p:nvSpPr>
        <p:spPr>
          <a:xfrm>
            <a:off x="8502499" y="1683323"/>
            <a:ext cx="3340551" cy="1938992"/>
          </a:xfrm>
          <a:prstGeom prst="rect">
            <a:avLst/>
          </a:prstGeom>
          <a:solidFill>
            <a:schemeClr val="tx1"/>
          </a:solidFill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Dedicated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efforts</a:t>
            </a:r>
            <a:r>
              <a:rPr lang="it-IT" sz="2400" dirty="0">
                <a:solidFill>
                  <a:schemeClr val="bg2"/>
                </a:solidFill>
              </a:rPr>
              <a:t> to study the </a:t>
            </a:r>
            <a:r>
              <a:rPr lang="it-IT" sz="2400" dirty="0" err="1">
                <a:solidFill>
                  <a:schemeClr val="bg2"/>
                </a:solidFill>
              </a:rPr>
              <a:t>unexpected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findings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No rush, make sure </a:t>
            </a:r>
            <a:r>
              <a:rPr lang="it-IT" sz="2400" dirty="0" err="1">
                <a:solidFill>
                  <a:schemeClr val="bg2"/>
                </a:solidFill>
              </a:rPr>
              <a:t>that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things</a:t>
            </a:r>
            <a:r>
              <a:rPr lang="it-IT" sz="2400" dirty="0">
                <a:solidFill>
                  <a:schemeClr val="bg2"/>
                </a:solidFill>
              </a:rPr>
              <a:t> are under control</a:t>
            </a:r>
          </a:p>
        </p:txBody>
      </p:sp>
    </p:spTree>
    <p:extLst>
      <p:ext uri="{BB962C8B-B14F-4D97-AF65-F5344CB8AC3E}">
        <p14:creationId xmlns:p14="http://schemas.microsoft.com/office/powerpoint/2010/main" val="1455006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31CF5-0D63-F1B8-5C0F-7CBBC51C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E0B91A8-2660-E7BE-C60A-E1C006EA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29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E9B43E-CF4B-B73F-5B4F-0B3F08FDE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D3D95C-BF76-D00C-B080-C781CCA8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sp>
        <p:nvSpPr>
          <p:cNvPr id="9" name="Titolo 12">
            <a:extLst>
              <a:ext uri="{FF2B5EF4-FFF2-40B4-BE49-F238E27FC236}">
                <a16:creationId xmlns:a16="http://schemas.microsoft.com/office/drawing/2014/main" id="{DFBEF35F-653E-41B9-F502-80E07DA1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192000" cy="876362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Run-2/3</a:t>
            </a:r>
          </a:p>
        </p:txBody>
      </p:sp>
      <p:pic>
        <p:nvPicPr>
          <p:cNvPr id="3074" name="Picture 2" descr="La Scala Fenicia - Itinerari - Capri">
            <a:extLst>
              <a:ext uri="{FF2B5EF4-FFF2-40B4-BE49-F238E27FC236}">
                <a16:creationId xmlns:a16="http://schemas.microsoft.com/office/drawing/2014/main" id="{D288CCF3-2D3E-F686-D754-61FB777E0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96" y="894650"/>
            <a:ext cx="6340207" cy="475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F8324B-840A-D6A1-86E3-B2E8B9BAD5A4}"/>
              </a:ext>
            </a:extLst>
          </p:cNvPr>
          <p:cNvSpPr txBox="1"/>
          <p:nvPr/>
        </p:nvSpPr>
        <p:spPr>
          <a:xfrm>
            <a:off x="348947" y="1683323"/>
            <a:ext cx="3340551" cy="267765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Fixed</a:t>
            </a:r>
            <a:r>
              <a:rPr lang="it-IT" sz="2400" dirty="0">
                <a:solidFill>
                  <a:schemeClr val="bg2"/>
                </a:solidFill>
              </a:rPr>
              <a:t> Quad HV </a:t>
            </a:r>
            <a:r>
              <a:rPr lang="it-IT" sz="2400" dirty="0" err="1">
                <a:solidFill>
                  <a:schemeClr val="bg2"/>
                </a:solidFill>
              </a:rPr>
              <a:t>resistors</a:t>
            </a:r>
            <a:endParaRPr lang="it-IT" sz="2400" dirty="0">
              <a:solidFill>
                <a:schemeClr val="bg2"/>
              </a:solidFill>
            </a:endParaRP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Stabilized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magnet</a:t>
            </a:r>
            <a:r>
              <a:rPr lang="it-IT" sz="2400" dirty="0">
                <a:solidFill>
                  <a:schemeClr val="bg2"/>
                </a:solidFill>
              </a:rPr>
              <a:t> and hall temperature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Brought</a:t>
            </a:r>
            <a:r>
              <a:rPr lang="it-IT" sz="2400" dirty="0">
                <a:solidFill>
                  <a:schemeClr val="bg2"/>
                </a:solidFill>
              </a:rPr>
              <a:t> kickers </a:t>
            </a:r>
            <a:r>
              <a:rPr lang="it-IT" sz="2400" dirty="0" err="1">
                <a:solidFill>
                  <a:schemeClr val="bg2"/>
                </a:solidFill>
              </a:rPr>
              <a:t>at</a:t>
            </a:r>
            <a:r>
              <a:rPr lang="it-IT" sz="2400" dirty="0">
                <a:solidFill>
                  <a:schemeClr val="bg2"/>
                </a:solidFill>
              </a:rPr>
              <a:t> design HV </a:t>
            </a:r>
            <a:r>
              <a:rPr lang="it-IT" sz="2400" dirty="0" err="1">
                <a:solidFill>
                  <a:schemeClr val="bg2"/>
                </a:solidFill>
              </a:rPr>
              <a:t>value</a:t>
            </a:r>
            <a:endParaRPr lang="it-IT" sz="2400" dirty="0">
              <a:solidFill>
                <a:schemeClr val="bg2"/>
              </a:solidFill>
            </a:endParaRP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- 4.7 more </a:t>
            </a:r>
            <a:r>
              <a:rPr lang="it-IT" sz="2400" dirty="0" err="1">
                <a:solidFill>
                  <a:schemeClr val="bg2"/>
                </a:solidFill>
              </a:rPr>
              <a:t>statistics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than</a:t>
            </a:r>
            <a:r>
              <a:rPr lang="it-IT" sz="2400" dirty="0">
                <a:solidFill>
                  <a:schemeClr val="bg2"/>
                </a:solidFill>
              </a:rPr>
              <a:t> Run-1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2EF6B8F-BC56-EE30-D88D-F9F9E80C39F5}"/>
                  </a:ext>
                </a:extLst>
              </p:cNvPr>
              <p:cNvSpPr txBox="1"/>
              <p:nvPr/>
            </p:nvSpPr>
            <p:spPr>
              <a:xfrm>
                <a:off x="4369498" y="1683323"/>
                <a:ext cx="3453001" cy="3416320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chemeClr val="bg2"/>
                    </a:solidFill>
                  </a:rPr>
                  <a:t>- Field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transients</a:t>
                </a:r>
                <a:r>
                  <a:rPr lang="it-IT" sz="2400" dirty="0">
                    <a:solidFill>
                      <a:schemeClr val="bg2"/>
                    </a:solidFill>
                  </a:rPr>
                  <a:t>,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pileup</a:t>
                </a:r>
                <a:r>
                  <a:rPr lang="it-IT" sz="2400" dirty="0">
                    <a:solidFill>
                      <a:schemeClr val="bg2"/>
                    </a:solidFill>
                  </a:rPr>
                  <a:t> and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systematics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related</a:t>
                </a:r>
                <a:r>
                  <a:rPr lang="it-IT" sz="2400" dirty="0">
                    <a:solidFill>
                      <a:schemeClr val="bg2"/>
                    </a:solidFill>
                  </a:rPr>
                  <a:t> to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Coherent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Betatron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Oscillations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were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still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dominant</a:t>
                </a:r>
                <a:endParaRPr lang="it-IT" sz="2400" dirty="0">
                  <a:solidFill>
                    <a:schemeClr val="bg2"/>
                  </a:solidFill>
                </a:endParaRPr>
              </a:p>
              <a:p>
                <a:pPr algn="ctr"/>
                <a:r>
                  <a:rPr lang="it-IT" sz="2400" dirty="0">
                    <a:solidFill>
                      <a:schemeClr val="bg2"/>
                    </a:solidFill>
                  </a:rPr>
                  <a:t>-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Identified</a:t>
                </a:r>
                <a:r>
                  <a:rPr lang="it-IT" sz="2400" dirty="0">
                    <a:solidFill>
                      <a:schemeClr val="bg2"/>
                    </a:solidFill>
                  </a:rPr>
                  <a:t> bug in one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reconstructions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which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enhanced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mysterious</a:t>
                </a:r>
                <a:r>
                  <a:rPr lang="it-IT" sz="2400" dirty="0">
                    <a:solidFill>
                      <a:schemeClr val="bg2"/>
                    </a:solidFill>
                  </a:rPr>
                  <a:t> «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residual</a:t>
                </a:r>
                <a:r>
                  <a:rPr lang="it-IT" sz="2400" dirty="0">
                    <a:solidFill>
                      <a:schemeClr val="bg2"/>
                    </a:solidFill>
                  </a:rPr>
                  <a:t> slow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term</a:t>
                </a:r>
                <a:r>
                  <a:rPr lang="it-IT" sz="2400" dirty="0">
                    <a:solidFill>
                      <a:schemeClr val="bg2"/>
                    </a:solidFill>
                  </a:rPr>
                  <a:t>»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2EF6B8F-BC56-EE30-D88D-F9F9E80C3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498" y="1683323"/>
                <a:ext cx="3453001" cy="3416320"/>
              </a:xfrm>
              <a:prstGeom prst="rect">
                <a:avLst/>
              </a:prstGeom>
              <a:blipFill>
                <a:blip r:embed="rId5"/>
                <a:stretch>
                  <a:fillRect l="-1748" t="-882" r="-3497" b="-2469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C1BD402-ADF1-1567-FD1D-518097EBF5B7}"/>
                  </a:ext>
                </a:extLst>
              </p:cNvPr>
              <p:cNvSpPr txBox="1"/>
              <p:nvPr/>
            </p:nvSpPr>
            <p:spPr>
              <a:xfrm>
                <a:off x="8502499" y="1683323"/>
                <a:ext cx="3340551" cy="2677656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0432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chemeClr val="bg2"/>
                    </a:solidFill>
                  </a:rPr>
                  <a:t>-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Improved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analysis</a:t>
                </a:r>
                <a:r>
                  <a:rPr lang="it-IT" sz="2400" dirty="0">
                    <a:solidFill>
                      <a:schemeClr val="bg2"/>
                    </a:solidFill>
                  </a:rPr>
                  <a:t> techniques</a:t>
                </a:r>
              </a:p>
              <a:p>
                <a:pPr algn="ctr"/>
                <a:r>
                  <a:rPr lang="it-IT" sz="2400" dirty="0">
                    <a:solidFill>
                      <a:schemeClr val="bg2"/>
                    </a:solidFill>
                  </a:rPr>
                  <a:t>-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Improved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measurement</a:t>
                </a:r>
                <a:r>
                  <a:rPr lang="it-IT" sz="2400" dirty="0">
                    <a:solidFill>
                      <a:schemeClr val="bg2"/>
                    </a:solidFill>
                  </a:rPr>
                  <a:t> of quadrupole field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transients</a:t>
                </a:r>
                <a:endParaRPr lang="it-IT" sz="2400" dirty="0">
                  <a:solidFill>
                    <a:schemeClr val="bg2"/>
                  </a:solidFill>
                </a:endParaRPr>
              </a:p>
              <a:p>
                <a:pPr algn="ctr"/>
                <a:r>
                  <a:rPr lang="it-IT" sz="2400" dirty="0">
                    <a:solidFill>
                      <a:schemeClr val="bg2"/>
                    </a:solidFill>
                  </a:rPr>
                  <a:t>-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Surpassed</a:t>
                </a:r>
                <a:r>
                  <a:rPr lang="it-IT" sz="2400" dirty="0">
                    <a:solidFill>
                      <a:schemeClr val="bg2"/>
                    </a:solidFill>
                  </a:rPr>
                  <a:t> TDR goal for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systematic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uncertainty</a:t>
                </a:r>
                <a:r>
                  <a:rPr lang="it-IT" sz="2400" dirty="0">
                    <a:solidFill>
                      <a:schemeClr val="bg2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C1BD402-ADF1-1567-FD1D-518097EBF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499" y="1683323"/>
                <a:ext cx="3340551" cy="2677656"/>
              </a:xfrm>
              <a:prstGeom prst="rect">
                <a:avLst/>
              </a:prstGeom>
              <a:blipFill>
                <a:blip r:embed="rId6"/>
                <a:stretch>
                  <a:fillRect l="-2347" t="-1124" r="-1986" b="-3596"/>
                </a:stretch>
              </a:blipFill>
              <a:ln w="38100"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851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05089-45DD-905B-A8EB-03D7ED747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758FBB08-6416-E1CE-E2B4-BBA2BE06F15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" y="106800"/>
                <a:ext cx="12191999" cy="803916"/>
              </a:xfrm>
            </p:spPr>
            <p:txBody>
              <a:bodyPr rtlCol="0" anchor="ctr">
                <a:normAutofit/>
              </a:bodyPr>
              <a:lstStyle/>
              <a:p>
                <a:pPr algn="ctr" rtl="0"/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SM </a:t>
                </a:r>
                <a:r>
                  <a:rPr lang="it-IT" sz="44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prediction</a:t>
                </a: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44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sz="44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dPr>
                          <m:e>
                            <m:r>
                              <a:rPr lang="it-IT" sz="44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 Light" panose="020F0302020204030204" pitchFamily="34" charset="0"/>
                              </a:rPr>
                              <m:t>𝒈</m:t>
                            </m:r>
                            <m:r>
                              <a:rPr lang="it-IT" sz="44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 Light" panose="020F0302020204030204" pitchFamily="34" charset="0"/>
                              </a:rPr>
                              <m:t>−</m:t>
                            </m:r>
                            <m:r>
                              <a:rPr lang="it-IT" sz="44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 Light" panose="020F0302020204030204" pitchFamily="34" charset="0"/>
                              </a:rPr>
                              <m:t>𝟐</m:t>
                            </m:r>
                          </m:e>
                        </m:d>
                      </m:e>
                      <m:sub>
                        <m:r>
                          <a:rPr lang="it-IT" sz="44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𝝁</m:t>
                        </m:r>
                      </m:sub>
                    </m:sSub>
                  </m:oMath>
                </a14:m>
                <a:endParaRPr lang="it-IT" sz="40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758FBB08-6416-E1CE-E2B4-BBA2BE06F1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106800"/>
                <a:ext cx="12191999" cy="803916"/>
              </a:xfrm>
              <a:blipFill>
                <a:blip r:embed="rId3"/>
                <a:stretch>
                  <a:fillRect t="-21374" b="-267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8C5FA48-16C4-EB9C-A114-74DC12D5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3</a:t>
            </a:fld>
            <a:endParaRPr lang="it-IT" sz="18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8BCC14-BA36-A35D-C4FF-4B48D5FD04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300CFA-ED34-F616-4B51-79C1E8433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713" y="3332035"/>
            <a:ext cx="1536513" cy="140935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418CF03-07BB-DF3E-68CE-F6BDD2ECF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631" y="4753809"/>
            <a:ext cx="1896797" cy="137610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085EA1E-5E9E-8E23-EC1F-2294E8C04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3147" y="2171875"/>
            <a:ext cx="3990726" cy="2508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F3815D6-B26D-58BB-C497-4D1B1D2C7BCB}"/>
                  </a:ext>
                </a:extLst>
              </p:cNvPr>
              <p:cNvSpPr txBox="1"/>
              <p:nvPr/>
            </p:nvSpPr>
            <p:spPr>
              <a:xfrm>
                <a:off x="379954" y="896283"/>
                <a:ext cx="11416626" cy="6319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 	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𝑄𝐸𝐷</m:t>
                        </m:r>
                      </m:sup>
                    </m:sSubSup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p>
                    </m:sSubSup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h𝑎𝑑</m:t>
                        </m:r>
                      </m:sup>
                    </m:sSubSup>
                  </m:oMath>
                </a14:m>
                <a:endParaRPr lang="it-IT" sz="2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F3815D6-B26D-58BB-C497-4D1B1D2C7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54" y="896283"/>
                <a:ext cx="11416626" cy="6319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AA2E0938-DD46-FFD0-06D9-3DA15A02C323}"/>
                  </a:ext>
                </a:extLst>
              </p:cNvPr>
              <p:cNvSpPr txBox="1"/>
              <p:nvPr/>
            </p:nvSpPr>
            <p:spPr>
              <a:xfrm>
                <a:off x="-2" y="2191538"/>
                <a:ext cx="7805856" cy="629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𝑄𝐸𝐷</m:t>
                        </m:r>
                      </m:sup>
                    </m:sSubSup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		   + over 14’000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diagrams</a:t>
                </a:r>
                <a:endParaRPr lang="it-IT" sz="2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AA2E0938-DD46-FFD0-06D9-3DA15A02C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2191538"/>
                <a:ext cx="7805856" cy="629981"/>
              </a:xfrm>
              <a:prstGeom prst="rect">
                <a:avLst/>
              </a:prstGeom>
              <a:blipFill>
                <a:blip r:embed="rId9"/>
                <a:stretch>
                  <a:fillRect b="-203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52DF9BD9-9974-D3A2-8799-B9B66E9A98C1}"/>
                  </a:ext>
                </a:extLst>
              </p:cNvPr>
              <p:cNvSpPr txBox="1"/>
              <p:nvPr/>
            </p:nvSpPr>
            <p:spPr>
              <a:xfrm>
                <a:off x="0" y="3680419"/>
                <a:ext cx="9333571" cy="566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𝐸𝑊</m:t>
                        </m:r>
                      </m:sup>
                    </m:sSubSup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 		+	         +		+ …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52DF9BD9-9974-D3A2-8799-B9B66E9A9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80419"/>
                <a:ext cx="9333571" cy="566822"/>
              </a:xfrm>
              <a:prstGeom prst="rect">
                <a:avLst/>
              </a:prstGeom>
              <a:blipFill>
                <a:blip r:embed="rId10"/>
                <a:stretch>
                  <a:fillRect t="-8602" b="-247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C8113478-6D66-E21D-4E0F-14A1062683AC}"/>
                  </a:ext>
                </a:extLst>
              </p:cNvPr>
              <p:cNvSpPr txBox="1"/>
              <p:nvPr/>
            </p:nvSpPr>
            <p:spPr>
              <a:xfrm>
                <a:off x="0" y="4933486"/>
                <a:ext cx="12192000" cy="1650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h𝑎𝑑</m:t>
                        </m:r>
                      </m:sup>
                    </m:sSubSup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		       +			</a:t>
                </a:r>
                <a:r>
                  <a:rPr lang="it-IT" sz="2800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	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h𝑎𝑑</m:t>
                        </m:r>
                      </m:sup>
                    </m:sSubSup>
                    <m:r>
                      <a:rPr lang="it-IT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cannot be </a:t>
                </a:r>
                <a:r>
                  <a:rPr lang="it-IT" sz="2400" dirty="0" err="1">
                    <a:solidFill>
                      <a:schemeClr val="bg2"/>
                    </a:solidFill>
                    <a:sym typeface="Wingdings" panose="05000000000000000000" pitchFamily="2" charset="2"/>
                  </a:rPr>
                  <a:t>evaluated</a:t>
                </a:r>
                <a:r>
                  <a:rPr lang="it-IT" sz="2400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  <a:sym typeface="Wingdings" panose="05000000000000000000" pitchFamily="2" charset="2"/>
                  </a:rPr>
                  <a:t>perturbatively</a:t>
                </a:r>
                <a:r>
                  <a:rPr lang="it-IT" sz="2400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!</a:t>
                </a:r>
                <a:endParaRPr lang="it-IT" sz="2400" dirty="0">
                  <a:solidFill>
                    <a:schemeClr val="bg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it-IT" sz="1100" dirty="0">
                    <a:solidFill>
                      <a:schemeClr val="bg2"/>
                    </a:solidFill>
                  </a:rPr>
                  <a:t>	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2800" dirty="0">
                    <a:solidFill>
                      <a:schemeClr val="bg2"/>
                    </a:solidFill>
                  </a:rPr>
                  <a:t>        		 HVP		        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HLbL</a:t>
                </a:r>
                <a:endParaRPr lang="it-IT" sz="2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C8113478-6D66-E21D-4E0F-14A106268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33486"/>
                <a:ext cx="12192000" cy="1650580"/>
              </a:xfrm>
              <a:prstGeom prst="rect">
                <a:avLst/>
              </a:prstGeom>
              <a:blipFill>
                <a:blip r:embed="rId11"/>
                <a:stretch>
                  <a:fillRect b="-95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magine 18">
            <a:extLst>
              <a:ext uri="{FF2B5EF4-FFF2-40B4-BE49-F238E27FC236}">
                <a16:creationId xmlns:a16="http://schemas.microsoft.com/office/drawing/2014/main" id="{36863493-1FA0-59A8-964F-D2AE9D1E76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9484" y="1902485"/>
            <a:ext cx="1312345" cy="119144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F618799-153A-E128-05D0-77D92D63EB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8474" y="3309844"/>
            <a:ext cx="1653871" cy="139495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1E89473C-1517-0822-1E4E-7828EC27B5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3228" y="3293388"/>
            <a:ext cx="1591695" cy="1448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DEE1D78-4E79-AD54-A6FF-BEE419A99D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8532" y="4753809"/>
            <a:ext cx="1633131" cy="1320570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D5C5F10E-B904-80FB-948A-76846C858850}"/>
              </a:ext>
            </a:extLst>
          </p:cNvPr>
          <p:cNvSpPr/>
          <p:nvPr/>
        </p:nvSpPr>
        <p:spPr>
          <a:xfrm>
            <a:off x="57874" y="1756935"/>
            <a:ext cx="6493397" cy="47133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DCBA8445-C918-B4FD-5245-8D3363454D77}"/>
              </a:ext>
            </a:extLst>
          </p:cNvPr>
          <p:cNvCxnSpPr>
            <a:cxnSpLocks/>
          </p:cNvCxnSpPr>
          <p:nvPr/>
        </p:nvCxnSpPr>
        <p:spPr>
          <a:xfrm>
            <a:off x="5733428" y="5428527"/>
            <a:ext cx="10030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AF8FEEF-F991-197F-25EF-DC33ACE1B7D8}"/>
              </a:ext>
            </a:extLst>
          </p:cNvPr>
          <p:cNvSpPr txBox="1"/>
          <p:nvPr/>
        </p:nvSpPr>
        <p:spPr>
          <a:xfrm>
            <a:off x="6771191" y="5593857"/>
            <a:ext cx="5185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QCD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dominates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uncertainty</a:t>
            </a:r>
            <a:endParaRPr lang="it-IT" sz="2400" dirty="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49C6FE0F-960F-A3CB-7724-E56D5242E23E}"/>
              </a:ext>
            </a:extLst>
          </p:cNvPr>
          <p:cNvSpPr/>
          <p:nvPr/>
        </p:nvSpPr>
        <p:spPr>
          <a:xfrm>
            <a:off x="186859" y="642486"/>
            <a:ext cx="1883229" cy="1055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FBC5064-EA0D-4BFA-788E-1B4F038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782949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BEA9C-9AEA-6559-F3F0-A549C2953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71FB346-2EFB-95AE-4405-9F2E377B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30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39C594-F837-8B17-7285-18FFED3D3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3252D9-EDBB-DEE1-3D2E-C3CA7853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sp>
        <p:nvSpPr>
          <p:cNvPr id="9" name="Titolo 12">
            <a:extLst>
              <a:ext uri="{FF2B5EF4-FFF2-40B4-BE49-F238E27FC236}">
                <a16:creationId xmlns:a16="http://schemas.microsoft.com/office/drawing/2014/main" id="{6CFE7DFC-7E0D-0B4F-354D-052538563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192000" cy="876362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Run-4/5/6</a:t>
            </a:r>
          </a:p>
        </p:txBody>
      </p:sp>
      <p:pic>
        <p:nvPicPr>
          <p:cNvPr id="3074" name="Picture 2" descr="La Scala Fenicia - Itinerari - Capri">
            <a:extLst>
              <a:ext uri="{FF2B5EF4-FFF2-40B4-BE49-F238E27FC236}">
                <a16:creationId xmlns:a16="http://schemas.microsoft.com/office/drawing/2014/main" id="{6D641523-BD59-59E5-B997-1A075E27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96" y="894650"/>
            <a:ext cx="6340207" cy="475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A43E82-42B8-ADFD-80EF-EC7E33F11C00}"/>
              </a:ext>
            </a:extLst>
          </p:cNvPr>
          <p:cNvSpPr txBox="1"/>
          <p:nvPr/>
        </p:nvSpPr>
        <p:spPr>
          <a:xfrm>
            <a:off x="279029" y="1683323"/>
            <a:ext cx="3453001" cy="230832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- Quad RF </a:t>
            </a:r>
            <a:r>
              <a:rPr lang="it-IT" sz="2400" dirty="0" err="1">
                <a:solidFill>
                  <a:schemeClr val="bg2"/>
                </a:solidFill>
              </a:rPr>
              <a:t>reduces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beam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oscillations</a:t>
            </a:r>
            <a:r>
              <a:rPr lang="it-IT" sz="2400" dirty="0">
                <a:solidFill>
                  <a:schemeClr val="bg2"/>
                </a:solidFill>
              </a:rPr>
              <a:t> (</a:t>
            </a:r>
            <a:r>
              <a:rPr lang="it-IT" sz="2400" dirty="0" err="1">
                <a:solidFill>
                  <a:schemeClr val="bg2"/>
                </a:solidFill>
              </a:rPr>
              <a:t>horizontal</a:t>
            </a:r>
            <a:r>
              <a:rPr lang="it-IT" sz="2400" dirty="0">
                <a:solidFill>
                  <a:schemeClr val="bg2"/>
                </a:solidFill>
              </a:rPr>
              <a:t> and </a:t>
            </a:r>
            <a:r>
              <a:rPr lang="it-IT" sz="2400" dirty="0" err="1">
                <a:solidFill>
                  <a:schemeClr val="bg2"/>
                </a:solidFill>
              </a:rPr>
              <a:t>vertical</a:t>
            </a:r>
            <a:r>
              <a:rPr lang="it-IT" sz="2400" dirty="0">
                <a:solidFill>
                  <a:schemeClr val="bg2"/>
                </a:solidFill>
              </a:rPr>
              <a:t>)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Even</a:t>
            </a:r>
            <a:r>
              <a:rPr lang="it-IT" sz="2400" dirty="0">
                <a:solidFill>
                  <a:schemeClr val="bg2"/>
                </a:solidFill>
              </a:rPr>
              <a:t> more </a:t>
            </a:r>
            <a:r>
              <a:rPr lang="it-IT" sz="2400" dirty="0" err="1">
                <a:solidFill>
                  <a:schemeClr val="bg2"/>
                </a:solidFill>
              </a:rPr>
              <a:t>statistics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allow</a:t>
            </a:r>
            <a:r>
              <a:rPr lang="it-IT" sz="2400" dirty="0">
                <a:solidFill>
                  <a:schemeClr val="bg2"/>
                </a:solidFill>
              </a:rPr>
              <a:t> for </a:t>
            </a:r>
            <a:r>
              <a:rPr lang="it-IT" sz="2400" dirty="0" err="1">
                <a:solidFill>
                  <a:schemeClr val="bg2"/>
                </a:solidFill>
              </a:rPr>
              <a:t>even</a:t>
            </a:r>
            <a:r>
              <a:rPr lang="it-IT" sz="2400" dirty="0">
                <a:solidFill>
                  <a:schemeClr val="bg2"/>
                </a:solidFill>
              </a:rPr>
              <a:t> more precise </a:t>
            </a:r>
            <a:r>
              <a:rPr lang="it-IT" sz="2400" dirty="0" err="1">
                <a:solidFill>
                  <a:schemeClr val="bg2"/>
                </a:solidFill>
              </a:rPr>
              <a:t>systematic</a:t>
            </a:r>
            <a:r>
              <a:rPr lang="it-IT" sz="2400" dirty="0">
                <a:solidFill>
                  <a:schemeClr val="bg2"/>
                </a:solidFill>
              </a:rPr>
              <a:t> studies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E39364-6C71-3515-3131-8D26A4B7B88A}"/>
              </a:ext>
            </a:extLst>
          </p:cNvPr>
          <p:cNvSpPr txBox="1"/>
          <p:nvPr/>
        </p:nvSpPr>
        <p:spPr>
          <a:xfrm>
            <a:off x="4369498" y="1683323"/>
            <a:ext cx="3453001" cy="2677656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- Much more data to </a:t>
            </a:r>
            <a:r>
              <a:rPr lang="it-IT" sz="2400" dirty="0" err="1">
                <a:solidFill>
                  <a:schemeClr val="bg2"/>
                </a:solidFill>
              </a:rPr>
              <a:t>process</a:t>
            </a:r>
            <a:r>
              <a:rPr lang="it-IT" sz="2400" dirty="0">
                <a:solidFill>
                  <a:schemeClr val="bg2"/>
                </a:solidFill>
              </a:rPr>
              <a:t> (</a:t>
            </a:r>
            <a:r>
              <a:rPr lang="it-IT" sz="2400" dirty="0" err="1">
                <a:solidFill>
                  <a:schemeClr val="bg2"/>
                </a:solidFill>
              </a:rPr>
              <a:t>collect</a:t>
            </a:r>
            <a:r>
              <a:rPr lang="it-IT" sz="2400" dirty="0">
                <a:solidFill>
                  <a:schemeClr val="bg2"/>
                </a:solidFill>
              </a:rPr>
              <a:t>, </a:t>
            </a:r>
            <a:r>
              <a:rPr lang="it-IT" sz="2400" dirty="0" err="1">
                <a:solidFill>
                  <a:schemeClr val="bg2"/>
                </a:solidFill>
              </a:rPr>
              <a:t>reconstruct</a:t>
            </a:r>
            <a:r>
              <a:rPr lang="it-IT" sz="2400" dirty="0">
                <a:solidFill>
                  <a:schemeClr val="bg2"/>
                </a:solidFill>
              </a:rPr>
              <a:t>, </a:t>
            </a:r>
            <a:r>
              <a:rPr lang="it-IT" sz="2400" dirty="0" err="1">
                <a:solidFill>
                  <a:schemeClr val="bg2"/>
                </a:solidFill>
              </a:rPr>
              <a:t>analyze</a:t>
            </a:r>
            <a:r>
              <a:rPr lang="it-IT" sz="2400" dirty="0">
                <a:solidFill>
                  <a:schemeClr val="bg2"/>
                </a:solidFill>
              </a:rPr>
              <a:t>)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CBO and «</a:t>
            </a:r>
            <a:r>
              <a:rPr lang="it-IT" sz="2400" dirty="0" err="1">
                <a:solidFill>
                  <a:schemeClr val="bg2"/>
                </a:solidFill>
              </a:rPr>
              <a:t>residual</a:t>
            </a:r>
            <a:r>
              <a:rPr lang="it-IT" sz="2400" dirty="0">
                <a:solidFill>
                  <a:schemeClr val="bg2"/>
                </a:solidFill>
              </a:rPr>
              <a:t> slow </a:t>
            </a:r>
            <a:r>
              <a:rPr lang="it-IT" sz="2400" dirty="0" err="1">
                <a:solidFill>
                  <a:schemeClr val="bg2"/>
                </a:solidFill>
              </a:rPr>
              <a:t>term</a:t>
            </a:r>
            <a:r>
              <a:rPr lang="it-IT" sz="2400" dirty="0">
                <a:solidFill>
                  <a:schemeClr val="bg2"/>
                </a:solidFill>
              </a:rPr>
              <a:t>» </a:t>
            </a:r>
            <a:r>
              <a:rPr lang="it-IT" sz="2400" dirty="0" err="1">
                <a:solidFill>
                  <a:schemeClr val="bg2"/>
                </a:solidFill>
              </a:rPr>
              <a:t>still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dominant</a:t>
            </a:r>
            <a:r>
              <a:rPr lang="it-IT" sz="2400" dirty="0">
                <a:solidFill>
                  <a:schemeClr val="bg2"/>
                </a:solidFill>
              </a:rPr>
              <a:t>; more </a:t>
            </a:r>
            <a:r>
              <a:rPr lang="it-IT" sz="2400" dirty="0" err="1">
                <a:solidFill>
                  <a:schemeClr val="bg2"/>
                </a:solidFill>
              </a:rPr>
              <a:t>stable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beam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means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smaller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effects</a:t>
            </a:r>
            <a:r>
              <a:rPr lang="it-IT" sz="2400" dirty="0">
                <a:solidFill>
                  <a:schemeClr val="bg2"/>
                </a:solidFill>
              </a:rPr>
              <a:t> to study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83B6CE-1741-A9D1-4336-AAAEA82F997E}"/>
              </a:ext>
            </a:extLst>
          </p:cNvPr>
          <p:cNvSpPr txBox="1"/>
          <p:nvPr/>
        </p:nvSpPr>
        <p:spPr>
          <a:xfrm>
            <a:off x="8443216" y="1683323"/>
            <a:ext cx="3453000" cy="3416320"/>
          </a:xfrm>
          <a:prstGeom prst="rect">
            <a:avLst/>
          </a:prstGeom>
          <a:solidFill>
            <a:schemeClr val="tx1"/>
          </a:solidFill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Dedicated</a:t>
            </a:r>
            <a:r>
              <a:rPr lang="it-IT" sz="2400" dirty="0">
                <a:solidFill>
                  <a:schemeClr val="bg2"/>
                </a:solidFill>
              </a:rPr>
              <a:t> task </a:t>
            </a:r>
            <a:r>
              <a:rPr lang="it-IT" sz="2400" dirty="0" err="1">
                <a:solidFill>
                  <a:schemeClr val="bg2"/>
                </a:solidFill>
              </a:rPr>
              <a:t>forces</a:t>
            </a:r>
            <a:endParaRPr lang="it-IT" sz="2400" dirty="0">
              <a:solidFill>
                <a:schemeClr val="bg2"/>
              </a:solidFill>
            </a:endParaRP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Simulation</a:t>
            </a:r>
            <a:r>
              <a:rPr lang="it-IT" sz="2400" dirty="0">
                <a:solidFill>
                  <a:schemeClr val="bg2"/>
                </a:solidFill>
              </a:rPr>
              <a:t> and new detector to study time-</a:t>
            </a:r>
            <a:r>
              <a:rPr lang="it-IT" sz="2400" dirty="0" err="1">
                <a:solidFill>
                  <a:schemeClr val="bg2"/>
                </a:solidFill>
              </a:rPr>
              <a:t>momentum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correlation</a:t>
            </a:r>
            <a:r>
              <a:rPr lang="it-IT" sz="2400" dirty="0">
                <a:solidFill>
                  <a:schemeClr val="bg2"/>
                </a:solidFill>
              </a:rPr>
              <a:t> in </a:t>
            </a:r>
            <a:r>
              <a:rPr lang="it-IT" sz="2400" dirty="0" err="1">
                <a:solidFill>
                  <a:schemeClr val="bg2"/>
                </a:solidFill>
              </a:rPr>
              <a:t>beam</a:t>
            </a:r>
            <a:r>
              <a:rPr lang="it-IT" sz="2400" dirty="0">
                <a:solidFill>
                  <a:schemeClr val="bg2"/>
                </a:solidFill>
              </a:rPr>
              <a:t> dynamics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Identified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physics</a:t>
            </a:r>
            <a:r>
              <a:rPr lang="it-IT" sz="2400" dirty="0">
                <a:solidFill>
                  <a:schemeClr val="bg2"/>
                </a:solidFill>
              </a:rPr>
              <a:t> source of </a:t>
            </a:r>
            <a:r>
              <a:rPr lang="it-IT" sz="2400" dirty="0" err="1">
                <a:solidFill>
                  <a:schemeClr val="bg2"/>
                </a:solidFill>
              </a:rPr>
              <a:t>residual</a:t>
            </a:r>
            <a:r>
              <a:rPr lang="it-IT" sz="2400" dirty="0">
                <a:solidFill>
                  <a:schemeClr val="bg2"/>
                </a:solidFill>
              </a:rPr>
              <a:t> slow </a:t>
            </a:r>
            <a:r>
              <a:rPr lang="it-IT" sz="2400" dirty="0" err="1">
                <a:solidFill>
                  <a:schemeClr val="bg2"/>
                </a:solidFill>
              </a:rPr>
              <a:t>term</a:t>
            </a:r>
            <a:endParaRPr lang="it-IT" sz="2400" dirty="0">
              <a:solidFill>
                <a:schemeClr val="bg2"/>
              </a:solidFill>
            </a:endParaRP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- </a:t>
            </a:r>
            <a:r>
              <a:rPr lang="it-IT" sz="2400" dirty="0" err="1">
                <a:solidFill>
                  <a:schemeClr val="bg2"/>
                </a:solidFill>
              </a:rPr>
              <a:t>Surpassed</a:t>
            </a:r>
            <a:r>
              <a:rPr lang="it-IT" sz="2400" dirty="0">
                <a:solidFill>
                  <a:schemeClr val="bg2"/>
                </a:solidFill>
              </a:rPr>
              <a:t> overall TDR goal for the </a:t>
            </a:r>
            <a:r>
              <a:rPr lang="it-IT" sz="2400" dirty="0" err="1">
                <a:solidFill>
                  <a:schemeClr val="bg2"/>
                </a:solidFill>
              </a:rPr>
              <a:t>uncertainty</a:t>
            </a:r>
            <a:r>
              <a:rPr lang="it-IT" sz="2400" dirty="0">
                <a:solidFill>
                  <a:schemeClr val="bg2"/>
                </a:solidFill>
              </a:rPr>
              <a:t>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CC9F8FA-947E-5656-2748-43D5F6039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51" y="4139807"/>
            <a:ext cx="2597125" cy="206973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C3F355-0AAC-F7B5-181B-AE45908671E4}"/>
              </a:ext>
            </a:extLst>
          </p:cNvPr>
          <p:cNvSpPr txBox="1"/>
          <p:nvPr/>
        </p:nvSpPr>
        <p:spPr>
          <a:xfrm>
            <a:off x="1977729" y="5238214"/>
            <a:ext cx="59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2"/>
                </a:solidFill>
              </a:rPr>
              <a:t>RF</a:t>
            </a:r>
          </a:p>
        </p:txBody>
      </p:sp>
    </p:spTree>
    <p:extLst>
      <p:ext uri="{BB962C8B-B14F-4D97-AF65-F5344CB8AC3E}">
        <p14:creationId xmlns:p14="http://schemas.microsoft.com/office/powerpoint/2010/main" val="2056465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1341120" y="18288"/>
            <a:ext cx="9509760" cy="810133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Summary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and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conclusions</a:t>
            </a:r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egnaposto contenuto 13"/>
              <p:cNvSpPr>
                <a:spLocks noGrp="1"/>
              </p:cNvSpPr>
              <p:nvPr>
                <p:ph idx="1"/>
              </p:nvPr>
            </p:nvSpPr>
            <p:spPr>
              <a:xfrm>
                <a:off x="0" y="661930"/>
                <a:ext cx="12192000" cy="6127551"/>
              </a:xfrm>
            </p:spPr>
            <p:txBody>
              <a:bodyPr rtlCol="0">
                <a:normAutofit/>
              </a:bodyPr>
              <a:lstStyle/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  <a:defRPr/>
                </a:pP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experimental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world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average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has </a:t>
                </a:r>
                <a:r>
                  <a:rPr lang="it-IT" sz="2800" b="1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unprecedented</a:t>
                </a:r>
                <a:r>
                  <a:rPr lang="it-IT" sz="2800" b="1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b="1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precision</a:t>
                </a:r>
                <a:r>
                  <a:rPr lang="it-IT" sz="2800" b="1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of 124 ppb</a:t>
                </a:r>
                <a:b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</a:b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	FNAL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collaboration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now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focusing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on Beyond SM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searches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(EDM, CPTLIV, DM)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  <a:defRPr/>
                </a:pP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We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appeared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on the PRL Cover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twice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and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were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PRL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Editor’s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Suggestion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thrice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!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  <a:defRPr/>
                </a:pPr>
                <a:endParaRPr lang="it-IT" sz="2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  <a:defRPr/>
                </a:pPr>
                <a:endParaRPr lang="it-IT" sz="2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  <a:defRPr/>
                </a:pPr>
                <a:endParaRPr lang="it-IT" sz="2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  <a:defRPr/>
                </a:pPr>
                <a:endParaRPr lang="it-IT" sz="2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  <a:defRPr/>
                </a:pPr>
                <a:endParaRPr lang="it-IT" sz="2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  <a:defRPr/>
                </a:pPr>
                <a:endParaRPr lang="it-IT" sz="2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  <a:defRPr/>
                </a:pP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Theoretical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prediction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𝑎</m:t>
                        </m:r>
                      </m:e>
                      <m:sub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will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hopefully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consolidate in the coming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years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, with new, competitive,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independent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inputs (HVP dispersive, lattice, tau;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MUonE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, J-PARC g-2/EDM)  See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all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talks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at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this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workshop!</a:t>
                </a:r>
              </a:p>
            </p:txBody>
          </p:sp>
        </mc:Choice>
        <mc:Fallback xmlns="">
          <p:sp>
            <p:nvSpPr>
              <p:cNvPr id="14" name="Segnaposto contenuto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61930"/>
                <a:ext cx="12192000" cy="6127551"/>
              </a:xfrm>
              <a:blipFill>
                <a:blip r:embed="rId3"/>
                <a:stretch>
                  <a:fillRect t="-995" r="-6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31</a:t>
            </a:fld>
            <a:endParaRPr lang="it-IT" sz="18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43E0BF7-1062-2126-B655-93EA85059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2A61A0-4061-E316-4CD0-B444AC0E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7" name="Immagine 6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B1E49F56-8C4A-153F-0990-CF9EAB46A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47" y="2032612"/>
            <a:ext cx="2505239" cy="3121516"/>
          </a:xfrm>
          <a:prstGeom prst="rect">
            <a:avLst/>
          </a:prstGeom>
        </p:spPr>
      </p:pic>
      <p:pic>
        <p:nvPicPr>
          <p:cNvPr id="9" name="Immagine 8" descr="Immagine che contiene testo, schermata, mappa, poster&#10;&#10;Il contenuto generato dall'IA potrebbe non essere corretto.">
            <a:extLst>
              <a:ext uri="{FF2B5EF4-FFF2-40B4-BE49-F238E27FC236}">
                <a16:creationId xmlns:a16="http://schemas.microsoft.com/office/drawing/2014/main" id="{1D3E5A08-7ECA-846B-4094-04F9B3BDE2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82" y="2032612"/>
            <a:ext cx="2505900" cy="312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1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5CD1A99-BCB9-4435-8510-0559AFBF5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5077297"/>
            <a:ext cx="12192000" cy="178070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6" y="0"/>
            <a:ext cx="12192000" cy="1906859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00000"/>
              </a:lnSpc>
            </a:pPr>
            <a:r>
              <a:rPr lang="it-IT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THANK YOU FOR</a:t>
            </a:r>
            <a:br>
              <a:rPr lang="it-IT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</a:br>
            <a:r>
              <a:rPr lang="it-IT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YOUR ATTENTION</a:t>
            </a:r>
            <a:r>
              <a:rPr lang="it-IT" sz="6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!</a:t>
            </a:r>
          </a:p>
        </p:txBody>
      </p:sp>
      <p:pic>
        <p:nvPicPr>
          <p:cNvPr id="4" name="Immagine 3" descr="Immagine che contiene Carattere, Elementi grafici, grafica, schermata&#10;&#10;Descrizione generata automaticamente">
            <a:extLst>
              <a:ext uri="{FF2B5EF4-FFF2-40B4-BE49-F238E27FC236}">
                <a16:creationId xmlns:a16="http://schemas.microsoft.com/office/drawing/2014/main" id="{A92AE225-AD04-E53A-EE5B-576B95CE3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8" y="5967648"/>
            <a:ext cx="3848166" cy="695250"/>
          </a:xfrm>
          <a:prstGeom prst="rect">
            <a:avLst/>
          </a:prstGeom>
        </p:spPr>
      </p:pic>
      <p:pic>
        <p:nvPicPr>
          <p:cNvPr id="14" name="Immagine 13" descr="Immagine che contiene vestiti, muro, interno, persona&#10;&#10;Descrizione generata automaticamente">
            <a:extLst>
              <a:ext uri="{FF2B5EF4-FFF2-40B4-BE49-F238E27FC236}">
                <a16:creationId xmlns:a16="http://schemas.microsoft.com/office/drawing/2014/main" id="{BEE04A29-0DF8-CCA7-2F05-2B38EE02D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7221"/>
            <a:ext cx="6000388" cy="343793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E6D6E22-F165-ED55-07F4-4D81CD701B79}"/>
              </a:ext>
            </a:extLst>
          </p:cNvPr>
          <p:cNvSpPr txBox="1"/>
          <p:nvPr/>
        </p:nvSpPr>
        <p:spPr>
          <a:xfrm>
            <a:off x="5954181" y="5369684"/>
            <a:ext cx="623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bg2"/>
                </a:solidFill>
              </a:rPr>
              <a:t>July</a:t>
            </a:r>
            <a:r>
              <a:rPr lang="it-IT" sz="2400" dirty="0">
                <a:solidFill>
                  <a:schemeClr val="bg2"/>
                </a:solidFill>
              </a:rPr>
              <a:t> 2023 </a:t>
            </a:r>
            <a:r>
              <a:rPr lang="it-IT" sz="2400" dirty="0" err="1">
                <a:solidFill>
                  <a:schemeClr val="bg2"/>
                </a:solidFill>
              </a:rPr>
              <a:t>collaboration</a:t>
            </a:r>
            <a:r>
              <a:rPr lang="it-IT" sz="2400" dirty="0">
                <a:solidFill>
                  <a:schemeClr val="bg2"/>
                </a:solidFill>
              </a:rPr>
              <a:t> meeting @ Liverpool, UK</a:t>
            </a:r>
          </a:p>
        </p:txBody>
      </p:sp>
      <p:pic>
        <p:nvPicPr>
          <p:cNvPr id="8" name="Immagine 7" descr="Immagine che contiene linea, simbolo, Carattere&#10;&#10;Descrizione generata automaticamente">
            <a:extLst>
              <a:ext uri="{FF2B5EF4-FFF2-40B4-BE49-F238E27FC236}">
                <a16:creationId xmlns:a16="http://schemas.microsoft.com/office/drawing/2014/main" id="{6BF5B169-E921-B803-F25C-2DA832E98C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8" y="2021369"/>
            <a:ext cx="1551682" cy="1551682"/>
          </a:xfrm>
          <a:prstGeom prst="rect">
            <a:avLst/>
          </a:prstGeom>
        </p:spPr>
      </p:pic>
      <p:pic>
        <p:nvPicPr>
          <p:cNvPr id="3" name="Immagine 2" descr="Immagine che contiene Carattere, schermata, Elementi grafici, testo&#10;&#10;Descrizione generata automaticamente">
            <a:extLst>
              <a:ext uri="{FF2B5EF4-FFF2-40B4-BE49-F238E27FC236}">
                <a16:creationId xmlns:a16="http://schemas.microsoft.com/office/drawing/2014/main" id="{4672BC9B-7340-4D7B-907E-895AA79CF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42" y="3687561"/>
            <a:ext cx="4141138" cy="834029"/>
          </a:xfrm>
          <a:prstGeom prst="rect">
            <a:avLst/>
          </a:prstGeom>
        </p:spPr>
      </p:pic>
      <p:pic>
        <p:nvPicPr>
          <p:cNvPr id="5" name="Immagine 4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B5CE061D-8C91-9F87-694F-64702ED5C8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6" y="2354029"/>
            <a:ext cx="3427609" cy="88636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70A762-82E1-6915-7CB4-A04810A36F2E}"/>
              </a:ext>
            </a:extLst>
          </p:cNvPr>
          <p:cNvSpPr txBox="1"/>
          <p:nvPr/>
        </p:nvSpPr>
        <p:spPr>
          <a:xfrm>
            <a:off x="47805" y="4981079"/>
            <a:ext cx="600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2"/>
                </a:solidFill>
              </a:rPr>
              <a:t>lorenzo.cotrozzi@liverpool.ac.uk</a:t>
            </a:r>
          </a:p>
        </p:txBody>
      </p:sp>
    </p:spTree>
    <p:extLst>
      <p:ext uri="{BB962C8B-B14F-4D97-AF65-F5344CB8AC3E}">
        <p14:creationId xmlns:p14="http://schemas.microsoft.com/office/powerpoint/2010/main" val="1000227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6E247-A133-D3A8-40EB-BD4F605CA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53F15F6D-451A-968C-E1C9-FCD1AEB49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94268"/>
            <a:ext cx="12192000" cy="246946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Extra: HVP </a:t>
            </a:r>
            <a:r>
              <a:rPr lang="it-IT" sz="7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methods</a:t>
            </a:r>
            <a:endParaRPr lang="it-IT" sz="72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F2C8C60-5058-74AC-68F2-C4D42AA8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33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570D38-E494-580A-DBF7-88629DB0EE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119A6B-2D21-625D-3EBE-1B5D14DC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6FBAEF8-E6EE-E03F-5407-97CA01084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34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D241E-E489-0DCE-F11B-875DD1C49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8CB0E19-8FB6-65A3-C0D4-52C48D936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169" y="976490"/>
            <a:ext cx="4241800" cy="105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403EE47F-05F7-A466-65B4-1B655548B7C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55276" y="106800"/>
                <a:ext cx="10536724" cy="803916"/>
              </a:xfrm>
            </p:spPr>
            <p:txBody>
              <a:bodyPr rtlCol="0" anchor="ctr">
                <a:normAutofit/>
              </a:bodyPr>
              <a:lstStyle/>
              <a:p>
                <a:pPr algn="ctr"/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Dispersive </a:t>
                </a:r>
                <a:r>
                  <a:rPr lang="it-IT" sz="44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method</a:t>
                </a: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44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it-IT" sz="44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𝒆</m:t>
                        </m:r>
                      </m:e>
                      <m:sup>
                        <m:r>
                          <a:rPr lang="it-IT" sz="44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44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it-IT" sz="44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𝒆</m:t>
                        </m:r>
                      </m:e>
                      <m:sup>
                        <m:r>
                          <a:rPr lang="it-IT" sz="44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) for HVP-LO</a:t>
                </a:r>
                <a:endParaRPr lang="it-IT" sz="40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403EE47F-05F7-A466-65B4-1B655548B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55276" y="106800"/>
                <a:ext cx="10536724" cy="803916"/>
              </a:xfrm>
              <a:blipFill>
                <a:blip r:embed="rId4"/>
                <a:stretch>
                  <a:fillRect t="-17557" b="-297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B160A4E-C0F4-F28F-5D0B-D6D521C6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34</a:t>
            </a:fld>
            <a:endParaRPr lang="it-IT" sz="18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880AE85-0003-3D62-7F5E-30A9111CE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8">
                <a:extLst>
                  <a:ext uri="{FF2B5EF4-FFF2-40B4-BE49-F238E27FC236}">
                    <a16:creationId xmlns:a16="http://schemas.microsoft.com/office/drawing/2014/main" id="{C6B95440-5F30-FFAD-51ED-5FBDC0A76A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2892" y="1049850"/>
                <a:ext cx="10293832" cy="467899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it-IT" dirty="0">
                    <a:solidFill>
                      <a:schemeClr val="bg2"/>
                    </a:solidFill>
                  </a:rPr>
                  <a:t>Optical </a:t>
                </a:r>
                <a:r>
                  <a:rPr lang="it-IT" dirty="0" err="1">
                    <a:solidFill>
                      <a:schemeClr val="bg2"/>
                    </a:solidFill>
                  </a:rPr>
                  <a:t>theorem</a:t>
                </a:r>
                <a:r>
                  <a:rPr lang="it-IT" dirty="0">
                    <a:solidFill>
                      <a:schemeClr val="bg2"/>
                    </a:solidFill>
                  </a:rPr>
                  <a:t>:    </a:t>
                </a:r>
                <a:r>
                  <a:rPr lang="it-IT" sz="2800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it-IT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dirty="0">
                    <a:solidFill>
                      <a:schemeClr val="bg2"/>
                    </a:solidFill>
                  </a:rPr>
                  <a:t> </a:t>
                </a:r>
                <a:r>
                  <a:rPr lang="it-IT" dirty="0" err="1">
                    <a:solidFill>
                      <a:schemeClr val="bg2"/>
                    </a:solidFill>
                  </a:rPr>
                  <a:t>is</a:t>
                </a:r>
                <a:r>
                  <a:rPr lang="it-IT" dirty="0">
                    <a:solidFill>
                      <a:schemeClr val="bg2"/>
                    </a:solidFill>
                  </a:rPr>
                  <a:t> data-</a:t>
                </a:r>
                <a:r>
                  <a:rPr lang="it-IT" dirty="0" err="1">
                    <a:solidFill>
                      <a:schemeClr val="bg2"/>
                    </a:solidFill>
                  </a:rPr>
                  <a:t>driven</a:t>
                </a:r>
                <a:r>
                  <a:rPr lang="it-IT" dirty="0">
                    <a:solidFill>
                      <a:schemeClr val="bg2"/>
                    </a:solidFill>
                  </a:rPr>
                  <a:t> </a:t>
                </a:r>
                <a:r>
                  <a:rPr lang="it-IT" dirty="0" err="1">
                    <a:solidFill>
                      <a:schemeClr val="bg2"/>
                    </a:solidFill>
                  </a:rPr>
                  <a:t>hadronic</a:t>
                </a:r>
                <a:r>
                  <a:rPr lang="it-IT" dirty="0">
                    <a:solidFill>
                      <a:schemeClr val="bg2"/>
                    </a:solidFill>
                  </a:rPr>
                  <a:t> </a:t>
                </a:r>
                <a:r>
                  <a:rPr lang="it-IT" dirty="0" err="1">
                    <a:solidFill>
                      <a:schemeClr val="bg2"/>
                    </a:solidFill>
                  </a:rPr>
                  <a:t>R</a:t>
                </a:r>
                <a:r>
                  <a:rPr lang="it-IT" dirty="0">
                    <a:solidFill>
                      <a:schemeClr val="bg2"/>
                    </a:solidFill>
                  </a:rPr>
                  <a:t>-Ratio</a:t>
                </a:r>
              </a:p>
              <a:p>
                <a:pPr>
                  <a:lnSpc>
                    <a:spcPct val="100000"/>
                  </a:lnSpc>
                </a:pPr>
                <a:r>
                  <a:rPr lang="it-IT" dirty="0">
                    <a:solidFill>
                      <a:schemeClr val="bg2"/>
                    </a:solidFill>
                  </a:rPr>
                  <a:t>20+ </a:t>
                </a:r>
                <a:r>
                  <a:rPr lang="it-IT" dirty="0" err="1">
                    <a:solidFill>
                      <a:schemeClr val="bg2"/>
                    </a:solidFill>
                  </a:rPr>
                  <a:t>years</a:t>
                </a:r>
                <a:r>
                  <a:rPr lang="it-IT" dirty="0">
                    <a:solidFill>
                      <a:schemeClr val="bg2"/>
                    </a:solidFill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dirty="0">
                    <a:solidFill>
                      <a:schemeClr val="bg2"/>
                    </a:solidFill>
                  </a:rPr>
                  <a:t> </a:t>
                </a:r>
                <a:r>
                  <a:rPr lang="it-IT" b="0" dirty="0" err="1">
                    <a:solidFill>
                      <a:schemeClr val="bg2"/>
                    </a:solidFill>
                  </a:rPr>
                  <a:t>experiments</a:t>
                </a:r>
                <a:r>
                  <a:rPr lang="it-IT" b="0" dirty="0">
                    <a:solidFill>
                      <a:schemeClr val="bg2"/>
                    </a:solidFill>
                  </a:rPr>
                  <a:t>: situation </a:t>
                </a:r>
                <a:r>
                  <a:rPr lang="it-IT" b="0" dirty="0" err="1">
                    <a:solidFill>
                      <a:schemeClr val="bg2"/>
                    </a:solidFill>
                  </a:rPr>
                  <a:t>is</a:t>
                </a:r>
                <a:r>
                  <a:rPr lang="it-IT" b="0" dirty="0">
                    <a:solidFill>
                      <a:schemeClr val="bg2"/>
                    </a:solidFill>
                  </a:rPr>
                  <a:t>, </a:t>
                </a:r>
                <a:r>
                  <a:rPr lang="it-IT" b="0" dirty="0" err="1">
                    <a:solidFill>
                      <a:schemeClr val="bg2"/>
                    </a:solidFill>
                  </a:rPr>
                  <a:t>unfortunately</a:t>
                </a:r>
                <a:r>
                  <a:rPr lang="it-IT" b="0" dirty="0">
                    <a:solidFill>
                      <a:schemeClr val="bg2"/>
                    </a:solidFill>
                  </a:rPr>
                  <a:t>, </a:t>
                </a:r>
                <a:r>
                  <a:rPr lang="it-IT" b="0" dirty="0" err="1">
                    <a:solidFill>
                      <a:schemeClr val="bg2"/>
                    </a:solidFill>
                  </a:rPr>
                  <a:t>already</a:t>
                </a:r>
                <a:r>
                  <a:rPr lang="it-IT" b="0" dirty="0">
                    <a:solidFill>
                      <a:schemeClr val="bg2"/>
                    </a:solidFill>
                  </a:rPr>
                  <a:t> </a:t>
                </a:r>
                <a:r>
                  <a:rPr lang="it-IT" b="0" dirty="0" err="1">
                    <a:solidFill>
                      <a:schemeClr val="bg2"/>
                    </a:solidFill>
                  </a:rPr>
                  <a:t>unclear</a:t>
                </a:r>
                <a:endParaRPr lang="it-IT" b="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" name="Segnaposto contenuto 8">
                <a:extLst>
                  <a:ext uri="{FF2B5EF4-FFF2-40B4-BE49-F238E27FC236}">
                    <a16:creationId xmlns:a16="http://schemas.microsoft.com/office/drawing/2014/main" id="{C6B95440-5F30-FFAD-51ED-5FBDC0A76A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2892" y="1049850"/>
                <a:ext cx="10293832" cy="4678995"/>
              </a:xfrm>
              <a:blipFill>
                <a:blip r:embed="rId6"/>
                <a:stretch>
                  <a:fillRect t="-13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D0C1AEC0-25E1-EDAB-3370-1D79651D6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0246" y="976490"/>
            <a:ext cx="4558862" cy="928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1018885-1367-7875-EC65-38558B80CA68}"/>
                  </a:ext>
                </a:extLst>
              </p:cNvPr>
              <p:cNvSpPr txBox="1"/>
              <p:nvPr/>
            </p:nvSpPr>
            <p:spPr>
              <a:xfrm>
                <a:off x="1655276" y="4118072"/>
                <a:ext cx="7984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chemeClr val="bg2"/>
                  </a:solidFill>
                </a:endParaRPr>
              </a:p>
              <a:p>
                <a:pPr algn="ctr"/>
                <a:r>
                  <a:rPr lang="it-IT" dirty="0">
                    <a:solidFill>
                      <a:schemeClr val="bg2"/>
                    </a:solidFill>
                  </a:rPr>
                  <a:t>73%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1018885-1367-7875-EC65-38558B80C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276" y="4118072"/>
                <a:ext cx="798488" cy="646331"/>
              </a:xfrm>
              <a:prstGeom prst="rect">
                <a:avLst/>
              </a:prstGeom>
              <a:blipFill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8FF0BD4-7044-364B-2D05-82E43F7B77EE}"/>
              </a:ext>
            </a:extLst>
          </p:cNvPr>
          <p:cNvSpPr txBox="1"/>
          <p:nvPr/>
        </p:nvSpPr>
        <p:spPr>
          <a:xfrm>
            <a:off x="688764" y="6103939"/>
            <a:ext cx="5537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Phys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. Rev. D 97.11 (2018)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AEC7A61-4645-168F-31D4-0FEFD38645A2}"/>
              </a:ext>
            </a:extLst>
          </p:cNvPr>
          <p:cNvSpPr txBox="1"/>
          <p:nvPr/>
        </p:nvSpPr>
        <p:spPr>
          <a:xfrm>
            <a:off x="7505454" y="6103939"/>
            <a:ext cx="4169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Phys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Rept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. 1143 (2025) 1-158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45502627-2BE7-8043-F9EA-C69ADC74A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8444" y="2569584"/>
            <a:ext cx="5449417" cy="353435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5E4FAA7-241F-8421-1996-782AF601F8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39" y="2861763"/>
            <a:ext cx="6766034" cy="3054629"/>
          </a:xfrm>
          <a:prstGeom prst="rect">
            <a:avLst/>
          </a:prstGeom>
        </p:spPr>
      </p:pic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958B49EE-3A36-57AD-87FE-51688FDB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035535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9F5C5-E3F8-21FF-FF59-677C659EA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9C927ABB-F247-CD37-49C0-4A1B82F61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6800"/>
            <a:ext cx="12191999" cy="803916"/>
          </a:xfrm>
        </p:spPr>
        <p:txBody>
          <a:bodyPr rtlCol="0" anchor="ctr">
            <a:normAutofit/>
          </a:bodyPr>
          <a:lstStyle/>
          <a:p>
            <a:pPr algn="ctr"/>
            <a:r>
              <a:rPr lang="it-IT" sz="4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Lattice QCD </a:t>
            </a:r>
            <a:r>
              <a:rPr lang="it-IT" sz="4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method</a:t>
            </a:r>
            <a:r>
              <a:rPr lang="it-IT" sz="4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for HVP-LO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52BD554-48A3-DD04-456C-B70713D4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35</a:t>
            </a:fld>
            <a:endParaRPr lang="it-IT" sz="18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945511-950E-CCE2-3881-D96A1E33E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11" name="Segnaposto contenuto 5">
            <a:extLst>
              <a:ext uri="{FF2B5EF4-FFF2-40B4-BE49-F238E27FC236}">
                <a16:creationId xmlns:a16="http://schemas.microsoft.com/office/drawing/2014/main" id="{326B0BE0-C4C5-A1EF-AC84-0CDEF4AA6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07" y="1273683"/>
            <a:ext cx="11753385" cy="11668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2400" dirty="0">
                <a:solidFill>
                  <a:schemeClr val="bg2"/>
                </a:solidFill>
                <a:cs typeface="Calibri"/>
              </a:rPr>
              <a:t>Ab-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initio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 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calculation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 of HVP from first 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principles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, 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approximation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 of discrete 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space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-time</a:t>
            </a:r>
          </a:p>
          <a:p>
            <a:r>
              <a:rPr lang="it-IT" sz="2400" dirty="0">
                <a:solidFill>
                  <a:schemeClr val="bg2"/>
                </a:solidFill>
                <a:cs typeface="Calibri"/>
              </a:rPr>
              <a:t>After WP2020: BMW 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collaboration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 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published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 first sub-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percent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 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uncertainty</a:t>
            </a:r>
            <a:endParaRPr lang="it-IT" dirty="0">
              <a:solidFill>
                <a:schemeClr val="bg2"/>
              </a:solidFill>
              <a:cs typeface="Calibri"/>
            </a:endParaRPr>
          </a:p>
          <a:p>
            <a:endParaRPr lang="it-IT" dirty="0">
              <a:solidFill>
                <a:schemeClr val="bg2"/>
              </a:solidFill>
              <a:cs typeface="Calibri"/>
            </a:endParaRPr>
          </a:p>
          <a:p>
            <a:endParaRPr lang="it-IT" dirty="0">
              <a:solidFill>
                <a:schemeClr val="bg2"/>
              </a:solidFill>
              <a:cs typeface="Calibri"/>
            </a:endParaRPr>
          </a:p>
          <a:p>
            <a:endParaRPr lang="it-IT" dirty="0">
              <a:solidFill>
                <a:schemeClr val="bg2"/>
              </a:solidFill>
              <a:cs typeface="Calibri"/>
            </a:endParaRPr>
          </a:p>
          <a:p>
            <a:endParaRPr lang="it-IT" dirty="0">
              <a:solidFill>
                <a:schemeClr val="bg2"/>
              </a:solidFill>
              <a:cs typeface="Calibri"/>
            </a:endParaRPr>
          </a:p>
          <a:p>
            <a:pPr marL="45720" indent="0">
              <a:buNone/>
            </a:pPr>
            <a:endParaRPr lang="it-IT" dirty="0">
              <a:solidFill>
                <a:schemeClr val="bg2"/>
              </a:solidFill>
              <a:cs typeface="Calibri"/>
            </a:endParaRPr>
          </a:p>
          <a:p>
            <a:pPr marL="45720" indent="0">
              <a:buNone/>
            </a:pPr>
            <a:endParaRPr lang="it-IT" dirty="0">
              <a:solidFill>
                <a:schemeClr val="bg2"/>
              </a:solidFill>
              <a:cs typeface="Calibri"/>
            </a:endParaRPr>
          </a:p>
          <a:p>
            <a:endParaRPr lang="it-IT" dirty="0">
              <a:solidFill>
                <a:schemeClr val="bg2"/>
              </a:solidFill>
              <a:cs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C6E73D-EE42-634E-0BD2-78E373593EDA}"/>
              </a:ext>
            </a:extLst>
          </p:cNvPr>
          <p:cNvSpPr txBox="1"/>
          <p:nvPr/>
        </p:nvSpPr>
        <p:spPr>
          <a:xfrm>
            <a:off x="6314487" y="5428766"/>
            <a:ext cx="5094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  <a:cs typeface="Calibri"/>
              </a:rPr>
              <a:t>Window 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observables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: 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excellent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 agreement in the intermediate window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2887B8D-410F-4430-C24E-2B91977D5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190" y="2440565"/>
            <a:ext cx="5785508" cy="287754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53138BA-DCC1-A4FF-26B2-18E65FC0C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282" y="2426071"/>
            <a:ext cx="3921321" cy="287754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193908F-5676-ECA3-3059-82610845F4F8}"/>
              </a:ext>
            </a:extLst>
          </p:cNvPr>
          <p:cNvSpPr txBox="1"/>
          <p:nvPr/>
        </p:nvSpPr>
        <p:spPr>
          <a:xfrm>
            <a:off x="192372" y="5352440"/>
            <a:ext cx="5350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  <a:cs typeface="Calibri"/>
              </a:rPr>
              <a:t>Finn M. Stokes, «</a:t>
            </a:r>
            <a:r>
              <a:rPr lang="en-GB" sz="2400" dirty="0">
                <a:solidFill>
                  <a:schemeClr val="bg2"/>
                </a:solidFill>
                <a:cs typeface="Calibri"/>
              </a:rPr>
              <a:t>Status of HVP from the BMW/DMZ collaboration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», 10/09/25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  <a:cs typeface="Calibri"/>
                <a:hlinkClick r:id="rId6"/>
              </a:rPr>
              <a:t>Link to slides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 </a:t>
            </a:r>
            <a:r>
              <a:rPr lang="it-IT" sz="2400" dirty="0" err="1">
                <a:solidFill>
                  <a:schemeClr val="bg2"/>
                </a:solidFill>
                <a:cs typeface="Calibri"/>
              </a:rPr>
              <a:t>at</a:t>
            </a:r>
            <a:r>
              <a:rPr lang="it-IT" sz="2400" dirty="0">
                <a:solidFill>
                  <a:schemeClr val="bg2"/>
                </a:solidFill>
                <a:cs typeface="Calibri"/>
              </a:rPr>
              <a:t> the 8th T.I. workshop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AE24D4B-8714-29EE-D25E-0F32749D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81229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7D2A2-9459-8E7B-D98E-CC9485A93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8714732B-2FF1-87CB-1E11-B31FFC4649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" y="2194268"/>
                <a:ext cx="12192000" cy="2469464"/>
              </a:xfrm>
            </p:spPr>
            <p:txBody>
              <a:bodyPr rtlCol="0" anchor="ctr">
                <a:normAutofit/>
              </a:bodyPr>
              <a:lstStyle/>
              <a:p>
                <a:pPr algn="ctr" rtl="0"/>
                <a:r>
                  <a:rPr lang="it-IT" sz="72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Extra: BSM </a:t>
                </a:r>
                <a:r>
                  <a:rPr lang="it-IT" sz="72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searches</a:t>
                </a:r>
                <a:r>
                  <a:rPr lang="it-IT" sz="72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sz="72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at</a:t>
                </a:r>
                <a:r>
                  <a:rPr lang="it-IT" sz="72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FNAL </a:t>
                </a:r>
                <a:r>
                  <a:rPr lang="it-IT" sz="72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Muon</a:t>
                </a:r>
                <a:r>
                  <a:rPr lang="it-IT" sz="72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7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𝒈</m:t>
                    </m:r>
                    <m:r>
                      <a:rPr lang="it-IT" sz="7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it-IT" sz="7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𝟐</m:t>
                    </m:r>
                  </m:oMath>
                </a14:m>
                <a:endParaRPr lang="it-IT" sz="72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8714732B-2FF1-87CB-1E11-B31FFC4649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" y="2194268"/>
                <a:ext cx="12192000" cy="2469464"/>
              </a:xfrm>
              <a:blipFill>
                <a:blip r:embed="rId3"/>
                <a:stretch>
                  <a:fillRect l="-3150" t="-5679" r="-4750" b="-123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A202B0E-0C01-8B6F-37C8-54B45559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36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6431C3-AFF1-17D5-8A9C-0894CADDD7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4DE0E76-8A06-E8AB-0CDF-EE421E6C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223F8DB-83C9-759E-B7D4-9E3EC18A6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27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22152-F363-3BF3-7532-B00A2B949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ECBADDC-8FD7-FBD9-1DF0-BBFF6065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37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833ED6-5831-48F5-0609-E058CCE22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726F5A-08E2-A65D-0F04-F6DB7AA3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C9A57C6-F53E-B8B4-BA1C-56AE4DF6C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8E1C0E9A-3234-B692-3C8B-23D9FCE9A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DF12E98-1083-B23E-800A-4DA789862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881" y="467360"/>
            <a:ext cx="10430236" cy="57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4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41CC5-A215-D91C-1EDA-752AD8253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A379E23-B2BB-893A-0D9C-8821E3A9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38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4494E2C-BADB-5B9E-8051-821264C89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0D24E09-1C1E-587A-6521-644065AC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DC050E8-B3BE-18C8-D8EF-33C8A90BD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DFA03-A997-1D4F-0CDA-8EE7CC88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733002D-EF7C-88DE-BA30-E406832D1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63" y="467360"/>
            <a:ext cx="10541874" cy="59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00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133D2-AC18-080C-1D8E-93F288467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FE063F2-FCB5-EAFC-5B84-213036CB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39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2F14BD-4F86-4C0B-D9E4-1124709A2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9F5481-A634-3CE8-4B90-0A155CE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4E7F2A5-946D-8495-BD2D-D7E8EA710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4E542739-85E8-8CF5-2002-81FC0C40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813B64D-EEDC-6447-6D73-BFCC2EAE8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18" y="461999"/>
            <a:ext cx="10523482" cy="592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0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3BBA0-64CA-070C-1D5D-46570836D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26">
                <a:extLst>
                  <a:ext uri="{FF2B5EF4-FFF2-40B4-BE49-F238E27FC236}">
                    <a16:creationId xmlns:a16="http://schemas.microsoft.com/office/drawing/2014/main" id="{1CB7FF2D-55AD-C2DB-843E-7BA42AC459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16286" y="910716"/>
                <a:ext cx="6999386" cy="5553584"/>
              </a:xfrm>
            </p:spPr>
            <p:txBody>
              <a:bodyPr anchor="ctr">
                <a:noAutofit/>
              </a:bodyPr>
              <a:lstStyle/>
              <a:p>
                <a:pPr marL="45720" indent="0" algn="just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Stringent test of the SM and probe for New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</a:rPr>
                  <a:t>Physics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:</a:t>
                </a: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207 times more massive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</a:rPr>
                  <a:t>than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</a:rPr>
                  <a:t>electrons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 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more sensitive to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</a:rPr>
                  <a:t>virtual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</a:rPr>
                  <a:t>particles</a:t>
                </a:r>
                <a:endParaRPr lang="it-IT" sz="3200" dirty="0">
                  <a:solidFill>
                    <a:schemeClr val="bg2"/>
                  </a:solidFill>
                  <a:cs typeface="Calibri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3200" dirty="0" err="1">
                    <a:solidFill>
                      <a:schemeClr val="bg2"/>
                    </a:solidFill>
                    <a:cs typeface="Calibri"/>
                  </a:rPr>
                  <a:t>Lifetime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2.2</m:t>
                    </m:r>
                    <m:r>
                      <a:rPr lang="it-IT" sz="32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r>
                      <m:rPr>
                        <m:sty m:val="p"/>
                      </m:rPr>
                      <a:rPr lang="it-IT" sz="32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μs</m:t>
                    </m:r>
                  </m:oMath>
                </a14:m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</a:rPr>
                  <a:t>at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</a:rPr>
                  <a:t>rest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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feasible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 to make and store</a:t>
                </a:r>
                <a:endParaRPr lang="it-IT" sz="3200" dirty="0">
                  <a:solidFill>
                    <a:schemeClr val="bg2"/>
                  </a:solidFill>
                  <a:cs typeface="Calibri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3200" dirty="0" err="1">
                    <a:solidFill>
                      <a:schemeClr val="bg2"/>
                    </a:solidFill>
                    <a:cs typeface="Calibri"/>
                  </a:rPr>
                  <a:t>Lighter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</a:rPr>
                  <a:t>than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</a:rPr>
                  <a:t>pions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 no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hadronic</a:t>
                </a:r>
                <a:r>
                  <a:rPr lang="it-IT" sz="32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3200" dirty="0" err="1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channels</a:t>
                </a:r>
                <a:endParaRPr lang="it-IT" sz="3200" dirty="0">
                  <a:solidFill>
                    <a:schemeClr val="bg2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4" name="Segnaposto contenuto 26">
                <a:extLst>
                  <a:ext uri="{FF2B5EF4-FFF2-40B4-BE49-F238E27FC236}">
                    <a16:creationId xmlns:a16="http://schemas.microsoft.com/office/drawing/2014/main" id="{1CB7FF2D-55AD-C2DB-843E-7BA42AC459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16286" y="910716"/>
                <a:ext cx="6999386" cy="5553584"/>
              </a:xfrm>
              <a:blipFill>
                <a:blip r:embed="rId3"/>
                <a:stretch>
                  <a:fillRect l="-1481" r="-22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39D06356-1401-73EB-1388-5E2F4A7851D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" y="106800"/>
                <a:ext cx="12191999" cy="803916"/>
              </a:xfrm>
            </p:spPr>
            <p:txBody>
              <a:bodyPr rtlCol="0" anchor="ctr">
                <a:normAutofit/>
              </a:bodyPr>
              <a:lstStyle/>
              <a:p>
                <a:pPr algn="ctr" rtl="0"/>
                <a:r>
                  <a:rPr lang="it-IT" sz="44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Why</a:t>
                </a: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sz="44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did</a:t>
                </a: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sz="44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we</a:t>
                </a: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sz="44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measure</a:t>
                </a: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the </a:t>
                </a:r>
                <a:r>
                  <a:rPr lang="it-IT" sz="4400" b="1" u="sng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muon</a:t>
                </a:r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44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𝒈</m:t>
                    </m:r>
                    <m:r>
                      <a:rPr lang="it-IT" sz="44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it-IT" sz="44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𝟐</m:t>
                    </m:r>
                  </m:oMath>
                </a14:m>
                <a:r>
                  <a:rPr lang="it-IT" sz="44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?</a:t>
                </a:r>
                <a:endParaRPr lang="it-IT" sz="40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39D06356-1401-73EB-1388-5E2F4A7851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106800"/>
                <a:ext cx="12191999" cy="803916"/>
              </a:xfrm>
              <a:blipFill>
                <a:blip r:embed="rId4"/>
                <a:stretch>
                  <a:fillRect t="-17557" b="-297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31BDE46-1A51-ABDD-A810-8B57DFD9C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4</a:t>
            </a:fld>
            <a:endParaRPr lang="it-IT" sz="18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C1E49E-7D2A-7E35-FE0C-A9854CB94F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353E6A4A-DEDB-A391-E3DC-DDF147DD56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20"/>
          <a:stretch/>
        </p:blipFill>
        <p:spPr>
          <a:xfrm>
            <a:off x="76328" y="1412993"/>
            <a:ext cx="5072386" cy="4032014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8C92C293-4EEA-368C-186B-B4C04C062B36}"/>
              </a:ext>
            </a:extLst>
          </p:cNvPr>
          <p:cNvSpPr/>
          <p:nvPr/>
        </p:nvSpPr>
        <p:spPr>
          <a:xfrm>
            <a:off x="1284514" y="3450772"/>
            <a:ext cx="1088572" cy="1055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D693655C-E0E7-FF94-4837-9273D728C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37706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60637-FFBC-D7FA-DA51-41E72C6BE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A3296CB9-757D-8627-EC50-02A5CC472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94268"/>
            <a:ext cx="12192000" cy="246946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Extra: </a:t>
            </a:r>
            <a:r>
              <a:rPr lang="it-IT" sz="7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beam</a:t>
            </a:r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dynamics and field </a:t>
            </a:r>
            <a:r>
              <a:rPr lang="it-IT" sz="7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transient</a:t>
            </a:r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7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corrections</a:t>
            </a:r>
            <a:endParaRPr lang="it-IT" sz="72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CA47FAD-126A-62BC-DA26-41ACB48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40</a:t>
            </a:fld>
            <a:endParaRPr lang="it-IT"/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CB0AC0B6-440E-284E-5459-47B08D07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E1D342-423F-CE21-C9C1-01A1900DA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3FC8903-7878-1073-5D76-A8AE22EBE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34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39C25-6E5B-4ED6-F438-2EC6001C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CCF52EF-8917-4F4D-AD89-CE56CD38A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41</a:t>
            </a:fld>
            <a:endParaRPr lang="it-IT"/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425D4BEC-8C15-FE33-54E9-4773431F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5904AF-0465-196F-981F-111BBCD82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FE8EF0C-25D5-FA94-19D0-23EC14336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BF7B0F02-C2B3-7333-B1D9-F5AB1A48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D7F51E4-2F70-B787-7A04-BB03A30E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812" y="467360"/>
            <a:ext cx="8236373" cy="471194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900AD18-47E8-FB29-5B65-D6C909E32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766" y="5692550"/>
            <a:ext cx="8594463" cy="3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32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8D2C3-0117-A0D6-5587-1E99D5495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C1F4F3B-41CB-773D-018C-270B0D8B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42</a:t>
            </a:fld>
            <a:endParaRPr lang="it-IT"/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BB86B73A-1071-5547-94CE-419CBABE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D7830E-2595-48E9-8076-D0BCE7B15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C57C612-97C8-777B-0E52-031CC8895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B787E2AE-F38B-E94D-BD4D-0176CB710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3EEF3E-906F-57C8-F57B-2138685BE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017" y="1028576"/>
            <a:ext cx="8083965" cy="48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14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243A-3A3F-3803-D568-27798258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21B2B0C-A38B-71C1-0BDF-2094C124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43</a:t>
            </a:fld>
            <a:endParaRPr lang="it-IT"/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E0E71B2D-8A3B-2AB2-A712-883338ADE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A28C24-0991-1C8C-A938-41480219A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197F56A-EA19-E668-C823-04575C222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596BE557-5185-96D7-4164-B287DF781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011401-2756-821A-2943-584A23975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090" y="1073029"/>
            <a:ext cx="8153819" cy="47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70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2B0BF-27AB-E719-FBE7-A595641CE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7920664A-A030-838B-2DD2-744B868D5E0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810107"/>
                <a:ext cx="12192000" cy="1237786"/>
              </a:xfrm>
            </p:spPr>
            <p:txBody>
              <a:bodyPr rtlCol="0" anchor="b">
                <a:normAutofit/>
              </a:bodyPr>
              <a:lstStyle/>
              <a:p>
                <a:pPr algn="ctr" rtl="0"/>
                <a:r>
                  <a:rPr lang="it-IT" sz="72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Extra: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7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7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7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sz="72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backup</a:t>
                </a:r>
              </a:p>
            </p:txBody>
          </p:sp>
        </mc:Choice>
        <mc:Fallback xmlns="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7920664A-A030-838B-2DD2-744B868D5E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810107"/>
                <a:ext cx="12192000" cy="1237786"/>
              </a:xfrm>
              <a:blipFill>
                <a:blip r:embed="rId3"/>
                <a:stretch>
                  <a:fillRect t="-14778" b="-408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9FB755D-A8A0-796A-3A16-8D06E3FC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44</a:t>
            </a:fld>
            <a:endParaRPr lang="it-IT"/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8D2E009A-0AF0-F7C3-BA28-910728FF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C13FFF-3604-98C9-0E18-E190D66CB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D51627A-7D53-24C9-334C-ABAE8F0E6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25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 descr="Immagine che contiene testo, diagramma, schermata, Carattere&#10;&#10;Descrizione generata automaticamente">
            <a:extLst>
              <a:ext uri="{FF2B5EF4-FFF2-40B4-BE49-F238E27FC236}">
                <a16:creationId xmlns:a16="http://schemas.microsoft.com/office/drawing/2014/main" id="{50C4661B-46B8-C5C4-26F3-A994A221B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270"/>
            <a:ext cx="12192000" cy="4359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/>
              <p:cNvSpPr>
                <a:spLocks noGrp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</p:spPr>
            <p:txBody>
              <a:bodyPr rtlCol="0">
                <a:normAutofit/>
              </a:bodyPr>
              <a:lstStyle/>
              <a:p>
                <a:pPr algn="ctr" rtl="0"/>
                <a14:m>
                  <m:oMath xmlns:m="http://schemas.openxmlformats.org/officeDocument/2006/math">
                    <m:sSub>
                      <m:sSubPr>
                        <m:ctrlP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analysis flowchart</a:t>
                </a:r>
              </a:p>
            </p:txBody>
          </p:sp>
        </mc:Choice>
        <mc:Fallback xmlns="">
          <p:sp>
            <p:nvSpPr>
              <p:cNvPr id="13" name="Titolo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  <a:blipFill>
                <a:blip r:embed="rId4"/>
                <a:stretch>
                  <a:fillRect b="-298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45</a:t>
            </a:fld>
            <a:endParaRPr lang="it-IT" sz="18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5563807-3363-FABA-20D8-EB8A7EB88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3" y="4480654"/>
            <a:ext cx="2228543" cy="2004827"/>
          </a:xfrm>
          <a:prstGeom prst="rect">
            <a:avLst/>
          </a:prstGeom>
          <a:ln w="76200">
            <a:solidFill>
              <a:schemeClr val="bg1">
                <a:lumMod val="60000"/>
                <a:lumOff val="40000"/>
              </a:schemeClr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0995EF9-4185-E895-6E02-B1CBCF5FB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296" y="4578228"/>
            <a:ext cx="3697751" cy="180756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A5555EB-1AFA-71D4-809D-744A0387192A}"/>
              </a:ext>
            </a:extLst>
          </p:cNvPr>
          <p:cNvCxnSpPr/>
          <p:nvPr/>
        </p:nvCxnSpPr>
        <p:spPr>
          <a:xfrm>
            <a:off x="4070195" y="5482012"/>
            <a:ext cx="1635792" cy="0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1EBBAB97-95B8-1609-9352-518C610419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89C2D53-9DB6-E136-FDF9-1D92D674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3595723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40CBF159-3794-DD7E-92CA-6D804D295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42" y="506058"/>
            <a:ext cx="4731187" cy="2625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8288"/>
                <a:ext cx="12192000" cy="979400"/>
              </a:xfrm>
            </p:spPr>
            <p:txBody>
              <a:bodyPr rtlCol="0" anchor="ctr">
                <a:normAutofit/>
              </a:bodyPr>
              <a:lstStyle/>
              <a:p>
                <a:pPr algn="ctr" rtl="0"/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Reconstruct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𝒆</m:t>
                        </m:r>
                      </m:e>
                      <m:sup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events</a:t>
                </a:r>
              </a:p>
            </p:txBody>
          </p:sp>
        </mc:Choice>
        <mc:Fallback xmlns="">
          <p:sp>
            <p:nvSpPr>
              <p:cNvPr id="13" name="Titolo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8288"/>
                <a:ext cx="12192000" cy="979400"/>
              </a:xfrm>
              <a:blipFill>
                <a:blip r:embed="rId4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46</a:t>
            </a:fld>
            <a:endParaRPr lang="it-IT" sz="1800"/>
          </a:p>
        </p:txBody>
      </p:sp>
      <p:sp>
        <p:nvSpPr>
          <p:cNvPr id="2" name="Segnaposto contenuto 13">
            <a:extLst>
              <a:ext uri="{FF2B5EF4-FFF2-40B4-BE49-F238E27FC236}">
                <a16:creationId xmlns:a16="http://schemas.microsoft.com/office/drawing/2014/main" id="{48553BC2-8B54-1B48-FFB9-85D30A8EECE0}"/>
              </a:ext>
            </a:extLst>
          </p:cNvPr>
          <p:cNvSpPr txBox="1">
            <a:spLocks/>
          </p:cNvSpPr>
          <p:nvPr/>
        </p:nvSpPr>
        <p:spPr>
          <a:xfrm>
            <a:off x="65156" y="870192"/>
            <a:ext cx="10465684" cy="2702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Pulse </a:t>
            </a:r>
            <a:r>
              <a:rPr lang="it-IT" sz="2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fitter</a:t>
            </a: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identifies</a:t>
            </a: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traces</a:t>
            </a: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on </a:t>
            </a:r>
            <a:r>
              <a:rPr lang="it-IT" sz="2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crystals</a:t>
            </a:r>
            <a:endParaRPr lang="it-IT" sz="2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>
              <a:tabLst>
                <a:tab pos="5564188" algn="l"/>
              </a:tabLst>
            </a:pP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Clustering </a:t>
            </a:r>
            <a:r>
              <a:rPr lang="it-IT" sz="2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algorithms</a:t>
            </a: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reconstruct</a:t>
            </a: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total</a:t>
            </a: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time</a:t>
            </a:r>
            <a:b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</a:b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and energy of </a:t>
            </a:r>
            <a:r>
              <a:rPr lang="it-IT" sz="2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positron</a:t>
            </a: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hit</a:t>
            </a:r>
          </a:p>
          <a:p>
            <a:pPr algn="just"/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Better </a:t>
            </a:r>
            <a:r>
              <a:rPr lang="it-IT" sz="2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algorithms</a:t>
            </a: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reduced</a:t>
            </a: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pileup</a:t>
            </a:r>
            <a:r>
              <a:rPr lang="it-IT" sz="2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after Run-1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608F875-D58B-5365-8BCE-A1C360AF6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9" y="3271945"/>
            <a:ext cx="3487736" cy="31376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F7DF0C-AAFE-59EB-25C9-1E75F13AD5DD}"/>
              </a:ext>
            </a:extLst>
          </p:cNvPr>
          <p:cNvSpPr txBox="1"/>
          <p:nvPr/>
        </p:nvSpPr>
        <p:spPr>
          <a:xfrm>
            <a:off x="2085262" y="3473603"/>
            <a:ext cx="1380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0" dirty="0" err="1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Pulse</a:t>
            </a:r>
            <a:r>
              <a:rPr lang="it-IT" sz="1800" b="0" dirty="0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800" b="0" dirty="0" err="1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fitter</a:t>
            </a:r>
            <a:endParaRPr lang="it-IT" dirty="0">
              <a:solidFill>
                <a:schemeClr val="bg2"/>
              </a:solidFill>
            </a:endParaRPr>
          </a:p>
        </p:txBody>
      </p:sp>
      <p:pic>
        <p:nvPicPr>
          <p:cNvPr id="12" name="Immagine 11" descr="Immagine che contiene testo, diagramma, numero, schermata&#10;&#10;Descrizione generata automaticamente">
            <a:extLst>
              <a:ext uri="{FF2B5EF4-FFF2-40B4-BE49-F238E27FC236}">
                <a16:creationId xmlns:a16="http://schemas.microsoft.com/office/drawing/2014/main" id="{79EE53A8-7FA3-E328-5ACE-752102C38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30" y="2907246"/>
            <a:ext cx="1537023" cy="3624859"/>
          </a:xfrm>
          <a:prstGeom prst="rect">
            <a:avLst/>
          </a:prstGeom>
        </p:spPr>
      </p:pic>
      <p:pic>
        <p:nvPicPr>
          <p:cNvPr id="14" name="Immagine 13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822CFF4A-4756-423A-835D-309396ADB5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67" y="3124677"/>
            <a:ext cx="5392100" cy="3376780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243154D-CB0D-B764-0A9B-12350D7F5C97}"/>
              </a:ext>
            </a:extLst>
          </p:cNvPr>
          <p:cNvCxnSpPr/>
          <p:nvPr/>
        </p:nvCxnSpPr>
        <p:spPr>
          <a:xfrm flipV="1">
            <a:off x="8836814" y="3597387"/>
            <a:ext cx="0" cy="2375210"/>
          </a:xfrm>
          <a:prstGeom prst="line">
            <a:avLst/>
          </a:prstGeom>
          <a:ln w="571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6FAC46C-529A-F3ED-2F59-F7FE13E02B21}"/>
              </a:ext>
            </a:extLst>
          </p:cNvPr>
          <p:cNvSpPr txBox="1"/>
          <p:nvPr/>
        </p:nvSpPr>
        <p:spPr>
          <a:xfrm>
            <a:off x="9164032" y="5506514"/>
            <a:ext cx="12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Un-</a:t>
            </a:r>
            <a:r>
              <a:rPr lang="it-IT" b="1" dirty="0" err="1">
                <a:solidFill>
                  <a:srgbClr val="00B0F0"/>
                </a:solidFill>
              </a:rPr>
              <a:t>physical</a:t>
            </a:r>
            <a:endParaRPr lang="it-IT" b="1" dirty="0">
              <a:solidFill>
                <a:srgbClr val="00B0F0"/>
              </a:solidFill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10F2C76-2F33-948E-92FD-BA08A4DF0881}"/>
              </a:ext>
            </a:extLst>
          </p:cNvPr>
          <p:cNvCxnSpPr/>
          <p:nvPr/>
        </p:nvCxnSpPr>
        <p:spPr>
          <a:xfrm>
            <a:off x="8959478" y="4277459"/>
            <a:ext cx="63190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21873C4-659F-384D-A8E7-277ADEB5C4D7}"/>
              </a:ext>
            </a:extLst>
          </p:cNvPr>
          <p:cNvCxnSpPr/>
          <p:nvPr/>
        </p:nvCxnSpPr>
        <p:spPr>
          <a:xfrm>
            <a:off x="8948326" y="5475289"/>
            <a:ext cx="63190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EB779A3-2B65-FF51-58D4-3B6AF8599AF5}"/>
              </a:ext>
            </a:extLst>
          </p:cNvPr>
          <p:cNvSpPr txBox="1"/>
          <p:nvPr/>
        </p:nvSpPr>
        <p:spPr>
          <a:xfrm>
            <a:off x="6554471" y="4365732"/>
            <a:ext cx="2154536" cy="1323439"/>
          </a:xfrm>
          <a:prstGeom prst="rect">
            <a:avLst/>
          </a:prstGeom>
          <a:solidFill>
            <a:schemeClr val="tx1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>
                <a:solidFill>
                  <a:schemeClr val="bg2"/>
                </a:solidFill>
              </a:rPr>
              <a:t>Pileup</a:t>
            </a:r>
            <a:r>
              <a:rPr lang="it-IT" sz="2000" dirty="0">
                <a:solidFill>
                  <a:schemeClr val="bg2"/>
                </a:solidFill>
              </a:rPr>
              <a:t> </a:t>
            </a:r>
            <a:r>
              <a:rPr lang="it-IT" sz="2000" dirty="0" err="1">
                <a:solidFill>
                  <a:schemeClr val="bg2"/>
                </a:solidFill>
              </a:rPr>
              <a:t>dominated</a:t>
            </a:r>
            <a:r>
              <a:rPr lang="it-IT" sz="2000" dirty="0">
                <a:solidFill>
                  <a:schemeClr val="bg2"/>
                </a:solidFill>
              </a:rPr>
              <a:t> Run-1 </a:t>
            </a:r>
            <a:r>
              <a:rPr lang="it-IT" sz="2000" dirty="0" err="1">
                <a:solidFill>
                  <a:schemeClr val="bg2"/>
                </a:solidFill>
              </a:rPr>
              <a:t>systematics</a:t>
            </a:r>
            <a:endParaRPr lang="it-IT" sz="2000" dirty="0">
              <a:solidFill>
                <a:schemeClr val="bg2"/>
              </a:solidFill>
            </a:endParaRPr>
          </a:p>
          <a:p>
            <a:pPr algn="ctr"/>
            <a:r>
              <a:rPr lang="it-IT" sz="2000" dirty="0">
                <a:solidFill>
                  <a:schemeClr val="bg2"/>
                </a:solidFill>
              </a:rPr>
              <a:t>Run-1: 35 ppb</a:t>
            </a:r>
          </a:p>
          <a:p>
            <a:pPr algn="ctr"/>
            <a:r>
              <a:rPr lang="it-IT" sz="2000" dirty="0">
                <a:solidFill>
                  <a:schemeClr val="bg2"/>
                </a:solidFill>
              </a:rPr>
              <a:t>Run-2/3: 7 ppb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E062A32-1D1A-FF75-A9F2-1F6264D52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601820E-45EF-797F-933F-FC9C6A5A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1051528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613316" y="138034"/>
            <a:ext cx="10995103" cy="876362"/>
          </a:xfrm>
        </p:spPr>
        <p:txBody>
          <a:bodyPr rtlCol="0" anchor="ctr">
            <a:normAutofit fontScale="90000"/>
          </a:bodyPr>
          <a:lstStyle/>
          <a:p>
            <a:pPr algn="ctr" rtl="0"/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Improved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pileup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correction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since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Run-1</a:t>
            </a:r>
            <a:b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</a:br>
            <a:r>
              <a:rPr lang="it-IT" sz="27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(</a:t>
            </a:r>
            <a:r>
              <a:rPr lang="it-IT" sz="27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example</a:t>
            </a:r>
            <a:r>
              <a:rPr lang="it-IT" sz="27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for «</a:t>
            </a:r>
            <a:r>
              <a:rPr lang="it-IT" sz="27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local</a:t>
            </a:r>
            <a:r>
              <a:rPr lang="it-IT" sz="27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» </a:t>
            </a:r>
            <a:r>
              <a:rPr lang="it-IT" sz="27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method</a:t>
            </a:r>
            <a:r>
              <a:rPr lang="it-IT" sz="27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)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47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13">
                <a:extLst>
                  <a:ext uri="{FF2B5EF4-FFF2-40B4-BE49-F238E27FC236}">
                    <a16:creationId xmlns:a16="http://schemas.microsoft.com/office/drawing/2014/main" id="{12E6273F-4428-4FC3-9FBE-579F464FFE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3024" y="2486939"/>
                <a:ext cx="11753692" cy="3596157"/>
              </a:xfrm>
            </p:spPr>
            <p:txBody>
              <a:bodyPr rtlCol="0">
                <a:normAutofit/>
              </a:bodyPr>
              <a:lstStyle/>
              <a:p>
                <a:pPr marL="45720" indent="0" algn="just" rtl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it-IT" sz="32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For 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each </a:t>
                </a:r>
                <a:r>
                  <a:rPr lang="it-IT" sz="2800" dirty="0">
                    <a:solidFill>
                      <a:schemeClr val="bg2"/>
                    </a:solidFill>
                    <a:highlight>
                      <a:srgbClr val="FF00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(Trigger) cluster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that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we find: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Search for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coincidence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in </a:t>
                </a:r>
                <a:r>
                  <a:rPr lang="it-IT" sz="2800" dirty="0">
                    <a:solidFill>
                      <a:schemeClr val="bg2"/>
                    </a:solidFill>
                    <a:highlight>
                      <a:srgbClr val="0000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(Shadow) window, after 149.2 ns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Superimpose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the two clusters and pass to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reconstruction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algorithm</a:t>
                </a: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Segnaposto contenuto 13">
                <a:extLst>
                  <a:ext uri="{FF2B5EF4-FFF2-40B4-BE49-F238E27FC236}">
                    <a16:creationId xmlns:a16="http://schemas.microsoft.com/office/drawing/2014/main" id="{12E6273F-4428-4FC3-9FBE-579F464FFE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3024" y="2486939"/>
                <a:ext cx="11753692" cy="3596157"/>
              </a:xfrm>
              <a:blipFill>
                <a:blip r:embed="rId3"/>
                <a:stretch>
                  <a:fillRect l="-934" t="-22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A35DE577-AF05-7C87-60FE-F2D468F42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457" y="1014396"/>
            <a:ext cx="3624942" cy="127846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FCEF6A-4B70-94C1-CB13-6CFF70D7C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867" y="1119692"/>
            <a:ext cx="4530887" cy="1673054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6ACED93-39CF-412B-FB01-472610567EFD}"/>
              </a:ext>
            </a:extLst>
          </p:cNvPr>
          <p:cNvSpPr txBox="1"/>
          <p:nvPr/>
        </p:nvSpPr>
        <p:spPr>
          <a:xfrm>
            <a:off x="3505200" y="4570696"/>
            <a:ext cx="84637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If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not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resolved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merge them and build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pileup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/>
            <a:endParaRPr lang="it-IT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it-IT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Run-1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also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searched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for triple</a:t>
            </a:r>
            <a:r>
              <a:rPr lang="it-IT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ts</a:t>
            </a:r>
            <a:r>
              <a:rPr lang="it-IT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 </a:t>
            </a:r>
            <a:r>
              <a:rPr lang="it-IT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shadows</a:t>
            </a:r>
            <a:r>
              <a:rPr lang="it-IT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433A9B5-5E5B-9C72-2DC3-362E2EC47C6C}"/>
              </a:ext>
            </a:extLst>
          </p:cNvPr>
          <p:cNvSpPr txBox="1"/>
          <p:nvPr/>
        </p:nvSpPr>
        <p:spPr>
          <a:xfrm>
            <a:off x="7299867" y="1541706"/>
            <a:ext cx="671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0000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endParaRPr lang="it-IT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BA96AF3-0E96-7014-AC0F-73F7545B6186}"/>
              </a:ext>
            </a:extLst>
          </p:cNvPr>
          <p:cNvSpPr txBox="1"/>
          <p:nvPr/>
        </p:nvSpPr>
        <p:spPr>
          <a:xfrm>
            <a:off x="10587432" y="1541706"/>
            <a:ext cx="526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00F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99F2B7-8E6B-69B5-27F9-43042C5245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55F872F-7741-18EF-2BB3-B90C24574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18" y="3948904"/>
            <a:ext cx="3159014" cy="2453501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B081E2B-0298-3AA0-90CC-B6D62561DF5B}"/>
              </a:ext>
            </a:extLst>
          </p:cNvPr>
          <p:cNvCxnSpPr/>
          <p:nvPr/>
        </p:nvCxnSpPr>
        <p:spPr>
          <a:xfrm>
            <a:off x="6172200" y="3962403"/>
            <a:ext cx="0" cy="4726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AFD12A-542A-9556-6F02-36843F842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1248113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B40127A-65B9-1FF3-707D-684FBEDD7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770" y="2652269"/>
            <a:ext cx="4163698" cy="2818582"/>
          </a:xfrm>
          <a:prstGeom prst="rect">
            <a:avLst/>
          </a:prstGeom>
        </p:spPr>
      </p:pic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613316" y="18288"/>
            <a:ext cx="10995103" cy="876362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Example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of new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method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to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subtract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pileup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48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13">
                <a:extLst>
                  <a:ext uri="{FF2B5EF4-FFF2-40B4-BE49-F238E27FC236}">
                    <a16:creationId xmlns:a16="http://schemas.microsoft.com/office/drawing/2014/main" id="{12E6273F-4428-4FC3-9FBE-579F464FFE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3024" y="2367193"/>
                <a:ext cx="7638586" cy="3596157"/>
              </a:xfrm>
            </p:spPr>
            <p:txBody>
              <a:bodyPr rtlCol="0">
                <a:normAutofit/>
              </a:bodyPr>
              <a:lstStyle/>
              <a:p>
                <a:pPr marL="45720" indent="0" algn="just" rtl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it-IT" sz="32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For 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each </a:t>
                </a:r>
                <a:r>
                  <a:rPr lang="it-IT" sz="2800" dirty="0">
                    <a:solidFill>
                      <a:schemeClr val="bg2"/>
                    </a:solidFill>
                    <a:highlight>
                      <a:srgbClr val="FF0000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(Trigger) cluster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that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we find: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Search for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coincidence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in </a:t>
                </a:r>
                <a:r>
                  <a:rPr lang="it-IT" sz="2800" dirty="0">
                    <a:solidFill>
                      <a:schemeClr val="bg2"/>
                    </a:solidFill>
                    <a:highlight>
                      <a:srgbClr val="0000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(Shadow) window, after 149.2 ns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Superimpose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the two clusters and pass to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reconstruction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algorithm</a:t>
                </a: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Segnaposto contenuto 13">
                <a:extLst>
                  <a:ext uri="{FF2B5EF4-FFF2-40B4-BE49-F238E27FC236}">
                    <a16:creationId xmlns:a16="http://schemas.microsoft.com/office/drawing/2014/main" id="{12E6273F-4428-4FC3-9FBE-579F464FFE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3024" y="2367193"/>
                <a:ext cx="7638586" cy="3596157"/>
              </a:xfrm>
              <a:blipFill>
                <a:blip r:embed="rId4"/>
                <a:stretch>
                  <a:fillRect l="-1437" t="-22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A35DE577-AF05-7C87-60FE-F2D468F42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431" y="894650"/>
            <a:ext cx="4087968" cy="144176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FCEF6A-4B70-94C1-CB13-6CFF70D7C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3" y="737014"/>
            <a:ext cx="4890113" cy="18057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463F79E-47B3-C326-52B4-E2739F331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5" y="5191152"/>
            <a:ext cx="2038350" cy="55245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AA55069-6F95-06CE-99C8-69F605116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3117" y="5110190"/>
            <a:ext cx="4476750" cy="71437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32C6305-3FCC-A274-30FD-49845FA6A3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2700" y="5291474"/>
            <a:ext cx="2495550" cy="400050"/>
          </a:xfrm>
          <a:prstGeom prst="rect">
            <a:avLst/>
          </a:prstGeom>
        </p:spPr>
      </p:pic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B875EA2F-26B5-DE25-7793-7EAD14B2DBD0}"/>
              </a:ext>
            </a:extLst>
          </p:cNvPr>
          <p:cNvSpPr/>
          <p:nvPr/>
        </p:nvSpPr>
        <p:spPr>
          <a:xfrm>
            <a:off x="7449015" y="5358663"/>
            <a:ext cx="769434" cy="276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6ACED93-39CF-412B-FB01-472610567EFD}"/>
              </a:ext>
            </a:extLst>
          </p:cNvPr>
          <p:cNvSpPr txBox="1"/>
          <p:nvPr/>
        </p:nvSpPr>
        <p:spPr>
          <a:xfrm>
            <a:off x="482518" y="4606129"/>
            <a:ext cx="7267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If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not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resolved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merge them and build pileup</a:t>
            </a:r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4EE0423-D4DC-349B-1AAC-6EF8625B7EBA}"/>
              </a:ext>
            </a:extLst>
          </p:cNvPr>
          <p:cNvSpPr txBox="1"/>
          <p:nvPr/>
        </p:nvSpPr>
        <p:spPr>
          <a:xfrm>
            <a:off x="0" y="5934120"/>
            <a:ext cx="1219200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Finally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it-IT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it-IT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ubtract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merged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event and add single events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433A9B5-5E5B-9C72-2DC3-362E2EC47C6C}"/>
              </a:ext>
            </a:extLst>
          </p:cNvPr>
          <p:cNvSpPr txBox="1"/>
          <p:nvPr/>
        </p:nvSpPr>
        <p:spPr>
          <a:xfrm>
            <a:off x="6964155" y="955358"/>
            <a:ext cx="671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0000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endParaRPr lang="it-IT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BA96AF3-0E96-7014-AC0F-73F7545B6186}"/>
              </a:ext>
            </a:extLst>
          </p:cNvPr>
          <p:cNvSpPr txBox="1"/>
          <p:nvPr/>
        </p:nvSpPr>
        <p:spPr>
          <a:xfrm>
            <a:off x="10584802" y="955358"/>
            <a:ext cx="526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00F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99F2B7-8E6B-69B5-27F9-43042C5245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76E226-44F4-915D-40CA-EE4ADC0D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463728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406CE1-293E-5B99-4706-2BA874323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188" y="3794684"/>
            <a:ext cx="3835205" cy="276261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EF30643-49D2-ED6C-D227-3E8B345DC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28" y="677485"/>
            <a:ext cx="4942424" cy="3117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/>
              <p:cNvSpPr>
                <a:spLocks noGrp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</p:spPr>
            <p:txBody>
              <a:bodyPr rtlCol="0" anchor="ctr">
                <a:normAutofit/>
              </a:bodyPr>
              <a:lstStyle/>
              <a:p>
                <a:pPr algn="ctr" rtl="0"/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Methods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analysis</a:t>
                </a:r>
              </a:p>
            </p:txBody>
          </p:sp>
        </mc:Choice>
        <mc:Fallback xmlns="">
          <p:sp>
            <p:nvSpPr>
              <p:cNvPr id="13" name="Titolo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  <a:blipFill>
                <a:blip r:embed="rId5"/>
                <a:stretch>
                  <a:fillRect t="-6250" b="-159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49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13">
                <a:extLst>
                  <a:ext uri="{FF2B5EF4-FFF2-40B4-BE49-F238E27FC236}">
                    <a16:creationId xmlns:a16="http://schemas.microsoft.com/office/drawing/2014/main" id="{42AE2B30-7D86-3A17-BFD4-8459320E13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853936"/>
                <a:ext cx="6911729" cy="5682366"/>
              </a:xfrm>
            </p:spPr>
            <p:txBody>
              <a:bodyPr rtlCol="0">
                <a:normAutofit/>
              </a:bodyPr>
              <a:lstStyle/>
              <a:p>
                <a:pPr marL="45720" indent="0" algn="just">
                  <a:buNone/>
                </a:pPr>
                <a:r>
                  <a:rPr lang="it-IT" sz="2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T-Method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</a:t>
                </a:r>
              </a:p>
              <a:p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Greater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threshold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wider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oscillations</a:t>
                </a:r>
              </a:p>
              <a:p>
                <a:pPr algn="just"/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Lower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threshold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 more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positrons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pPr algn="just"/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Compromise: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∼</m:t>
                    </m:r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1.7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GeV</a:t>
                </a:r>
              </a:p>
              <a:p>
                <a:pPr marL="45720" indent="0" algn="just">
                  <a:buNone/>
                </a:pPr>
                <a:r>
                  <a:rPr lang="it-IT" sz="2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A-Method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</a:t>
                </a:r>
              </a:p>
              <a:p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Extract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asymmetry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(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oscillation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amplitude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) as function of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positron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energy 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𝐴</m:t>
                    </m:r>
                    <m:d>
                      <m:d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e>
                    </m:d>
                  </m:oMath>
                </a14:m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pPr algn="just"/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Weight each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positron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event with  </a:t>
                </a:r>
                <a14:m>
                  <m:oMath xmlns:m="http://schemas.openxmlformats.org/officeDocument/2006/math"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𝐴</m:t>
                    </m:r>
                    <m:d>
                      <m:d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e>
                    </m:d>
                  </m:oMath>
                </a14:m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  <m:t>𝜔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  <m:t>𝑎</m:t>
                            </m:r>
                          </m:sub>
                        </m:sSub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(A-Method)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∼90%</m:t>
                    </m:r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  <m:t>𝜔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  <m:t>𝑎</m:t>
                            </m:r>
                          </m:sub>
                        </m:sSub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(T-Method)</a:t>
                </a:r>
              </a:p>
            </p:txBody>
          </p:sp>
        </mc:Choice>
        <mc:Fallback xmlns="">
          <p:sp>
            <p:nvSpPr>
              <p:cNvPr id="7" name="Segnaposto contenuto 13">
                <a:extLst>
                  <a:ext uri="{FF2B5EF4-FFF2-40B4-BE49-F238E27FC236}">
                    <a16:creationId xmlns:a16="http://schemas.microsoft.com/office/drawing/2014/main" id="{42AE2B30-7D86-3A17-BFD4-8459320E13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853936"/>
                <a:ext cx="6911729" cy="5682366"/>
              </a:xfrm>
              <a:blipFill>
                <a:blip r:embed="rId6"/>
                <a:stretch>
                  <a:fillRect l="-1058" t="-1824" r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8A72DFAA-B1FB-FD7B-8C02-5FC43DB48648}"/>
                  </a:ext>
                </a:extLst>
              </p:cNvPr>
              <p:cNvSpPr txBox="1"/>
              <p:nvPr/>
            </p:nvSpPr>
            <p:spPr>
              <a:xfrm>
                <a:off x="8769505" y="5007951"/>
                <a:ext cx="1441295" cy="1043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Wingdings" panose="05000000000000000000" pitchFamily="2" charset="2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+mn-cs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+mn-cs"/>
                                  <a:sym typeface="Wingdings" panose="05000000000000000000" pitchFamily="2" charset="2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it-IT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+mn-cs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+mn-cs"/>
                                      <a:sym typeface="Wingdings" panose="05000000000000000000" pitchFamily="2" charset="2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kumimoji="0" lang="it-IT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cs typeface="+mn-cs"/>
                                      <a:sym typeface="Wingdings" panose="05000000000000000000" pitchFamily="2" charset="2"/>
                                    </a:rPr>
                                    <m:t>𝑎</m:t>
                                  </m:r>
                                </m:sub>
                              </m:sSub>
                            </m:sub>
                            <m:sup>
                              <m: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+mn-cs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8A72DFAA-B1FB-FD7B-8C02-5FC43DB48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05" y="5007951"/>
                <a:ext cx="1441295" cy="10432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D4087337-E263-1BCE-5738-3F52CDBAC1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ECFC22A-53F1-746C-012A-394DA9656192}"/>
                  </a:ext>
                </a:extLst>
              </p:cNvPr>
              <p:cNvSpPr txBox="1"/>
              <p:nvPr/>
            </p:nvSpPr>
            <p:spPr>
              <a:xfrm>
                <a:off x="9051472" y="3063316"/>
                <a:ext cx="15804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it-IT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/3.1</m:t>
                    </m:r>
                  </m:oMath>
                </a14:m>
                <a:r>
                  <a:rPr lang="it-IT" dirty="0">
                    <a:solidFill>
                      <a:schemeClr val="bg2"/>
                    </a:solidFill>
                  </a:rPr>
                  <a:t>GeV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ECFC22A-53F1-746C-012A-394DA9656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472" y="3063316"/>
                <a:ext cx="1580433" cy="276999"/>
              </a:xfrm>
              <a:prstGeom prst="rect">
                <a:avLst/>
              </a:prstGeom>
              <a:blipFill>
                <a:blip r:embed="rId10"/>
                <a:stretch>
                  <a:fillRect l="-5405" t="-28889" r="-8494" b="-5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270C66-6CA3-EC17-C58B-061FAAD8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57695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6">
            <a:extLst>
              <a:ext uri="{FF2B5EF4-FFF2-40B4-BE49-F238E27FC236}">
                <a16:creationId xmlns:a16="http://schemas.microsoft.com/office/drawing/2014/main" id="{40D1E65C-18E1-B0BF-B2C2-153D42E2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880" y="910716"/>
            <a:ext cx="2391313" cy="5670231"/>
          </a:xfrm>
        </p:spPr>
        <p:txBody>
          <a:bodyPr anchor="ctr">
            <a:no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4400" dirty="0" err="1">
                <a:solidFill>
                  <a:schemeClr val="bg2"/>
                </a:solidFill>
                <a:cs typeface="Calibri"/>
              </a:rPr>
              <a:t>Past</a:t>
            </a:r>
            <a:endParaRPr lang="it-IT" sz="2800" dirty="0">
              <a:solidFill>
                <a:schemeClr val="bg2"/>
              </a:solidFill>
              <a:cs typeface="Calibri"/>
            </a:endParaRPr>
          </a:p>
          <a:p>
            <a:pPr marL="4572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4400" dirty="0">
                <a:solidFill>
                  <a:schemeClr val="bg2"/>
                </a:solidFill>
                <a:cs typeface="Calibri"/>
              </a:rPr>
              <a:t>Present</a:t>
            </a:r>
          </a:p>
          <a:p>
            <a:pPr marL="4572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4400" dirty="0">
                <a:solidFill>
                  <a:schemeClr val="bg2"/>
                </a:solidFill>
                <a:cs typeface="Calibri"/>
              </a:rPr>
              <a:t>Future</a:t>
            </a:r>
          </a:p>
        </p:txBody>
      </p:sp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1" y="106800"/>
            <a:ext cx="12191999" cy="803916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Outline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5</a:t>
            </a:fld>
            <a:endParaRPr lang="it-IT" sz="18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7918E5-C56F-3918-390E-B93B66268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89D9EBE5-5CDC-1696-8D43-A8B2DE8A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870BA04-8132-080E-2861-78C45738F6D8}"/>
                  </a:ext>
                </a:extLst>
              </p:cNvPr>
              <p:cNvSpPr txBox="1"/>
              <p:nvPr/>
            </p:nvSpPr>
            <p:spPr>
              <a:xfrm>
                <a:off x="590110" y="2647036"/>
                <a:ext cx="2691442" cy="21975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sz="5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it-IT" sz="5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5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it-IT" sz="5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it-IT" sz="5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5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5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mr>
                        <m:mr>
                          <m:e>
                            <m:r>
                              <a:rPr lang="it-IT" sz="5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it-IT" sz="5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it-IT" sz="5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</m:m>
                    </m:oMath>
                  </m:oMathPara>
                </a14:m>
                <a:endParaRPr lang="it-IT" sz="5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870BA04-8132-080E-2861-78C45738F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10" y="2647036"/>
                <a:ext cx="2691442" cy="21975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o 9">
            <a:extLst>
              <a:ext uri="{FF2B5EF4-FFF2-40B4-BE49-F238E27FC236}">
                <a16:creationId xmlns:a16="http://schemas.microsoft.com/office/drawing/2014/main" id="{A31855F2-3FBA-5F73-83A0-0A141D0431AE}"/>
              </a:ext>
            </a:extLst>
          </p:cNvPr>
          <p:cNvSpPr/>
          <p:nvPr/>
        </p:nvSpPr>
        <p:spPr>
          <a:xfrm>
            <a:off x="2904039" y="2705515"/>
            <a:ext cx="576677" cy="2197589"/>
          </a:xfrm>
          <a:prstGeom prst="arc">
            <a:avLst>
              <a:gd name="adj1" fmla="val 16200000"/>
              <a:gd name="adj2" fmla="val 5437242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5C2FF78E-0F05-54F5-678B-1E1699DAFE34}"/>
              </a:ext>
            </a:extLst>
          </p:cNvPr>
          <p:cNvSpPr/>
          <p:nvPr/>
        </p:nvSpPr>
        <p:spPr>
          <a:xfrm rot="10800000">
            <a:off x="390946" y="2705515"/>
            <a:ext cx="576677" cy="2197589"/>
          </a:xfrm>
          <a:prstGeom prst="arc">
            <a:avLst>
              <a:gd name="adj1" fmla="val 16200000"/>
              <a:gd name="adj2" fmla="val 5437242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A7F8D91F-4B8F-4CBA-C4D3-E88012892795}"/>
              </a:ext>
            </a:extLst>
          </p:cNvPr>
          <p:cNvSpPr/>
          <p:nvPr/>
        </p:nvSpPr>
        <p:spPr>
          <a:xfrm>
            <a:off x="5436872" y="2662863"/>
            <a:ext cx="576677" cy="2197589"/>
          </a:xfrm>
          <a:prstGeom prst="arc">
            <a:avLst>
              <a:gd name="adj1" fmla="val 16200000"/>
              <a:gd name="adj2" fmla="val 5437242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Arco 13">
            <a:extLst>
              <a:ext uri="{FF2B5EF4-FFF2-40B4-BE49-F238E27FC236}">
                <a16:creationId xmlns:a16="http://schemas.microsoft.com/office/drawing/2014/main" id="{FE79F410-B952-25DB-9D18-F831300E951A}"/>
              </a:ext>
            </a:extLst>
          </p:cNvPr>
          <p:cNvSpPr/>
          <p:nvPr/>
        </p:nvSpPr>
        <p:spPr>
          <a:xfrm rot="10617156">
            <a:off x="3792062" y="2644986"/>
            <a:ext cx="576677" cy="2197589"/>
          </a:xfrm>
          <a:prstGeom prst="arc">
            <a:avLst>
              <a:gd name="adj1" fmla="val 16200000"/>
              <a:gd name="adj2" fmla="val 5437242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Parentesi graffa aperta 14">
            <a:extLst>
              <a:ext uri="{FF2B5EF4-FFF2-40B4-BE49-F238E27FC236}">
                <a16:creationId xmlns:a16="http://schemas.microsoft.com/office/drawing/2014/main" id="{CFA4F93F-A66F-C262-8320-FC24352ED76D}"/>
              </a:ext>
            </a:extLst>
          </p:cNvPr>
          <p:cNvSpPr/>
          <p:nvPr/>
        </p:nvSpPr>
        <p:spPr>
          <a:xfrm>
            <a:off x="6270357" y="1967023"/>
            <a:ext cx="470687" cy="1291387"/>
          </a:xfrm>
          <a:prstGeom prst="leftBrace">
            <a:avLst>
              <a:gd name="adj1" fmla="val 82451"/>
              <a:gd name="adj2" fmla="val 73280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Parentesi graffa aperta 15">
            <a:extLst>
              <a:ext uri="{FF2B5EF4-FFF2-40B4-BE49-F238E27FC236}">
                <a16:creationId xmlns:a16="http://schemas.microsoft.com/office/drawing/2014/main" id="{ADA91581-2A16-D51C-0472-68696226EC55}"/>
              </a:ext>
            </a:extLst>
          </p:cNvPr>
          <p:cNvSpPr/>
          <p:nvPr/>
        </p:nvSpPr>
        <p:spPr>
          <a:xfrm flipV="1">
            <a:off x="6270357" y="4319562"/>
            <a:ext cx="470687" cy="1291387"/>
          </a:xfrm>
          <a:prstGeom prst="leftBrace">
            <a:avLst>
              <a:gd name="adj1" fmla="val 82451"/>
              <a:gd name="adj2" fmla="val 73280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arentesi graffa aperta 16">
            <a:extLst>
              <a:ext uri="{FF2B5EF4-FFF2-40B4-BE49-F238E27FC236}">
                <a16:creationId xmlns:a16="http://schemas.microsoft.com/office/drawing/2014/main" id="{DDF43729-E594-9B9A-1525-36BE41E2EE55}"/>
              </a:ext>
            </a:extLst>
          </p:cNvPr>
          <p:cNvSpPr/>
          <p:nvPr/>
        </p:nvSpPr>
        <p:spPr>
          <a:xfrm>
            <a:off x="6270356" y="3429000"/>
            <a:ext cx="470687" cy="715126"/>
          </a:xfrm>
          <a:prstGeom prst="leftBrace">
            <a:avLst>
              <a:gd name="adj1" fmla="val 82451"/>
              <a:gd name="adj2" fmla="val 50066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785A33-F648-2EC7-83D8-99E1D2FCC9A6}"/>
              </a:ext>
            </a:extLst>
          </p:cNvPr>
          <p:cNvSpPr txBox="1"/>
          <p:nvPr/>
        </p:nvSpPr>
        <p:spPr>
          <a:xfrm>
            <a:off x="6617803" y="1942327"/>
            <a:ext cx="556751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lang="it-IT" sz="3200" dirty="0">
                <a:solidFill>
                  <a:srgbClr val="000000"/>
                </a:solidFill>
                <a:latin typeface="Calibri"/>
                <a:cs typeface="Calibri"/>
              </a:rPr>
              <a:t>G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oals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design</a:t>
            </a:r>
          </a:p>
          <a:p>
            <a:pPr marL="27432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lang="it-IT" sz="3200" dirty="0" err="1">
                <a:solidFill>
                  <a:srgbClr val="000000"/>
                </a:solidFill>
                <a:latin typeface="Calibri"/>
                <a:cs typeface="Calibri"/>
              </a:rPr>
              <a:t>Improvements</a:t>
            </a:r>
            <a:r>
              <a:rPr lang="it-IT" sz="3200" dirty="0">
                <a:solidFill>
                  <a:srgbClr val="000000"/>
                </a:solidFill>
                <a:latin typeface="Calibri"/>
                <a:cs typeface="Calibri"/>
              </a:rPr>
              <a:t> over 6 </a:t>
            </a:r>
            <a:r>
              <a:rPr lang="it-IT" sz="3200" dirty="0" err="1">
                <a:solidFill>
                  <a:srgbClr val="000000"/>
                </a:solidFill>
                <a:latin typeface="Calibri"/>
                <a:cs typeface="Calibri"/>
              </a:rPr>
              <a:t>years</a:t>
            </a:r>
            <a:endParaRPr lang="it-IT"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D66C4DC-8EE9-20A2-8BC8-C5C313388774}"/>
              </a:ext>
            </a:extLst>
          </p:cNvPr>
          <p:cNvSpPr txBox="1"/>
          <p:nvPr/>
        </p:nvSpPr>
        <p:spPr>
          <a:xfrm>
            <a:off x="6624487" y="4330554"/>
            <a:ext cx="556082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lang="it-IT" sz="3200" dirty="0">
                <a:solidFill>
                  <a:srgbClr val="000000"/>
                </a:solidFill>
                <a:latin typeface="Calibri"/>
                <a:cs typeface="Calibri"/>
              </a:rPr>
              <a:t>BSM </a:t>
            </a:r>
            <a:r>
              <a:rPr lang="it-IT" sz="3200" dirty="0" err="1">
                <a:solidFill>
                  <a:srgbClr val="000000"/>
                </a:solidFill>
                <a:latin typeface="Calibri"/>
                <a:cs typeface="Calibri"/>
              </a:rPr>
              <a:t>analyses</a:t>
            </a:r>
            <a:r>
              <a:rPr lang="it-IT" sz="3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3200" dirty="0" err="1">
                <a:solidFill>
                  <a:srgbClr val="000000"/>
                </a:solidFill>
                <a:latin typeface="Calibri"/>
                <a:cs typeface="Calibri"/>
              </a:rPr>
              <a:t>at</a:t>
            </a:r>
            <a:r>
              <a:rPr lang="it-IT" sz="3200" dirty="0">
                <a:solidFill>
                  <a:srgbClr val="000000"/>
                </a:solidFill>
                <a:latin typeface="Calibri"/>
                <a:cs typeface="Calibri"/>
              </a:rPr>
              <a:t> FNAL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7432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lang="it-IT" sz="3200" dirty="0">
                <a:solidFill>
                  <a:srgbClr val="000000"/>
                </a:solidFill>
                <a:latin typeface="Calibri"/>
                <a:cs typeface="Calibri"/>
              </a:rPr>
              <a:t>Incoming </a:t>
            </a:r>
            <a:r>
              <a:rPr lang="it-IT" sz="3200" dirty="0" err="1">
                <a:solidFill>
                  <a:srgbClr val="000000"/>
                </a:solidFill>
                <a:latin typeface="Calibri"/>
                <a:cs typeface="Calibri"/>
              </a:rPr>
              <a:t>pieces</a:t>
            </a:r>
            <a:r>
              <a:rPr lang="it-IT" sz="3200" dirty="0">
                <a:solidFill>
                  <a:srgbClr val="000000"/>
                </a:solidFill>
                <a:latin typeface="Calibri"/>
                <a:cs typeface="Calibri"/>
              </a:rPr>
              <a:t> of the puzzle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A845745C-D9A2-3E07-F882-4B68100B1663}"/>
                  </a:ext>
                </a:extLst>
              </p:cNvPr>
              <p:cNvSpPr txBox="1"/>
              <p:nvPr/>
            </p:nvSpPr>
            <p:spPr>
              <a:xfrm>
                <a:off x="6624486" y="3445966"/>
                <a:ext cx="5567513" cy="624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74320" marR="0" lvl="0" indent="-228600" algn="just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it-IT" sz="3200" dirty="0">
                    <a:solidFill>
                      <a:srgbClr val="000000"/>
                    </a:solidFill>
                    <a:latin typeface="Calibri"/>
                    <a:cs typeface="Calibri"/>
                  </a:rPr>
                  <a:t>The </a:t>
                </a:r>
                <a:r>
                  <a:rPr lang="it-IT" sz="32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current</a:t>
                </a:r>
                <a:r>
                  <a:rPr lang="it-IT" sz="32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𝑔</m:t>
                            </m:r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−2</m:t>
                            </m:r>
                          </m:e>
                        </m:d>
                      </m:e>
                      <m:sub>
                        <m: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32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puzzle»</a:t>
                </a:r>
                <a:endPara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A845745C-D9A2-3E07-F882-4B68100B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486" y="3445966"/>
                <a:ext cx="5567513" cy="624338"/>
              </a:xfrm>
              <a:prstGeom prst="rect">
                <a:avLst/>
              </a:prstGeom>
              <a:blipFill>
                <a:blip r:embed="rId5"/>
                <a:stretch>
                  <a:fillRect l="-767" t="-11650" r="-2081" b="-252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374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5FD1D-3998-3EBF-D669-947A13FB8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1E65001-3786-2848-6462-8049E3ED4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50</a:t>
            </a:fld>
            <a:endParaRPr lang="it-IT" sz="180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88B1588-5BAA-372A-51CE-C05E9B92C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84597" y="4888646"/>
            <a:ext cx="2173018" cy="73773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18C3B75-CC14-1D27-7499-7D91A338C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D2F8E8-FF38-3222-FED5-6B160DBE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sp>
        <p:nvSpPr>
          <p:cNvPr id="18" name="Titolo 12">
            <a:extLst>
              <a:ext uri="{FF2B5EF4-FFF2-40B4-BE49-F238E27FC236}">
                <a16:creationId xmlns:a16="http://schemas.microsoft.com/office/drawing/2014/main" id="{3C98B8C4-3356-83EB-2686-C59EAEC3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18288"/>
            <a:ext cx="9509760" cy="876362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Ratio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method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wiggle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plots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53738E4-30C9-CB65-76B6-13B7CEAC3E47}"/>
              </a:ext>
            </a:extLst>
          </p:cNvPr>
          <p:cNvSpPr/>
          <p:nvPr/>
        </p:nvSpPr>
        <p:spPr>
          <a:xfrm>
            <a:off x="206396" y="953257"/>
            <a:ext cx="5508561" cy="74074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66D6702-B08F-D359-8216-F22769DC1349}"/>
              </a:ext>
            </a:extLst>
          </p:cNvPr>
          <p:cNvSpPr/>
          <p:nvPr/>
        </p:nvSpPr>
        <p:spPr>
          <a:xfrm>
            <a:off x="206396" y="2441130"/>
            <a:ext cx="1117683" cy="7407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9DAFCF5-9DCD-E971-8356-B849753860DD}"/>
              </a:ext>
            </a:extLst>
          </p:cNvPr>
          <p:cNvSpPr/>
          <p:nvPr/>
        </p:nvSpPr>
        <p:spPr>
          <a:xfrm>
            <a:off x="1658566" y="2441130"/>
            <a:ext cx="1117683" cy="7407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245FC71-F22A-C00E-DD82-3982C387BCDC}"/>
              </a:ext>
            </a:extLst>
          </p:cNvPr>
          <p:cNvSpPr/>
          <p:nvPr/>
        </p:nvSpPr>
        <p:spPr>
          <a:xfrm>
            <a:off x="2971622" y="2441130"/>
            <a:ext cx="1117683" cy="7407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D848DCD-A951-4DD8-81D5-548A7827C838}"/>
              </a:ext>
            </a:extLst>
          </p:cNvPr>
          <p:cNvSpPr/>
          <p:nvPr/>
        </p:nvSpPr>
        <p:spPr>
          <a:xfrm>
            <a:off x="4817183" y="2441130"/>
            <a:ext cx="1117683" cy="74074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C338D433-F6B4-5BFD-BBA1-7971598EE444}"/>
              </a:ext>
            </a:extLst>
          </p:cNvPr>
          <p:cNvSpPr/>
          <p:nvPr/>
        </p:nvSpPr>
        <p:spPr>
          <a:xfrm>
            <a:off x="217548" y="954884"/>
            <a:ext cx="1062891" cy="74074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CA858AB6-970C-7CF4-572A-D2748013D214}"/>
              </a:ext>
            </a:extLst>
          </p:cNvPr>
          <p:cNvSpPr/>
          <p:nvPr/>
        </p:nvSpPr>
        <p:spPr>
          <a:xfrm>
            <a:off x="1659769" y="961744"/>
            <a:ext cx="1117683" cy="74074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EFE6191-4724-CB25-65B0-AD65B76DF1AC}"/>
              </a:ext>
            </a:extLst>
          </p:cNvPr>
          <p:cNvSpPr/>
          <p:nvPr/>
        </p:nvSpPr>
        <p:spPr>
          <a:xfrm>
            <a:off x="3158490" y="959646"/>
            <a:ext cx="1117683" cy="7407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8FEB14D-FA9D-AE81-2921-1B3A743E866D}"/>
              </a:ext>
            </a:extLst>
          </p:cNvPr>
          <p:cNvSpPr/>
          <p:nvPr/>
        </p:nvSpPr>
        <p:spPr>
          <a:xfrm>
            <a:off x="4625771" y="954187"/>
            <a:ext cx="1117683" cy="74074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a sinistra 27">
            <a:extLst>
              <a:ext uri="{FF2B5EF4-FFF2-40B4-BE49-F238E27FC236}">
                <a16:creationId xmlns:a16="http://schemas.microsoft.com/office/drawing/2014/main" id="{07395AEF-DE2E-90FB-E493-5C94C7641FCA}"/>
              </a:ext>
            </a:extLst>
          </p:cNvPr>
          <p:cNvSpPr/>
          <p:nvPr/>
        </p:nvSpPr>
        <p:spPr>
          <a:xfrm>
            <a:off x="3685159" y="3187544"/>
            <a:ext cx="591014" cy="189571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a sinistra 28">
            <a:extLst>
              <a:ext uri="{FF2B5EF4-FFF2-40B4-BE49-F238E27FC236}">
                <a16:creationId xmlns:a16="http://schemas.microsoft.com/office/drawing/2014/main" id="{83F30AE2-901E-1449-8F5F-7E8B299BAB88}"/>
              </a:ext>
            </a:extLst>
          </p:cNvPr>
          <p:cNvSpPr/>
          <p:nvPr/>
        </p:nvSpPr>
        <p:spPr>
          <a:xfrm rot="10800000">
            <a:off x="4613315" y="3181872"/>
            <a:ext cx="591014" cy="189571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0EC3956-C01D-C3D0-0893-709E1694ADC2}"/>
              </a:ext>
            </a:extLst>
          </p:cNvPr>
          <p:cNvSpPr txBox="1"/>
          <p:nvPr/>
        </p:nvSpPr>
        <p:spPr>
          <a:xfrm>
            <a:off x="206396" y="1854017"/>
            <a:ext cx="5447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solidFill>
                  <a:schemeClr val="bg2"/>
                </a:solidFill>
              </a:rPr>
              <a:t>Randomly</a:t>
            </a:r>
            <a:r>
              <a:rPr lang="it-IT" sz="2400" dirty="0">
                <a:solidFill>
                  <a:schemeClr val="bg2"/>
                </a:solidFill>
              </a:rPr>
              <a:t> split </a:t>
            </a:r>
            <a:r>
              <a:rPr lang="it-IT" sz="2400" dirty="0" err="1">
                <a:solidFill>
                  <a:schemeClr val="bg2"/>
                </a:solidFill>
              </a:rPr>
              <a:t>positrons</a:t>
            </a:r>
            <a:r>
              <a:rPr lang="it-IT" sz="2400" dirty="0">
                <a:solidFill>
                  <a:schemeClr val="bg2"/>
                </a:solidFill>
              </a:rPr>
              <a:t> in 4 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54F72FCC-686E-A104-6CAE-3A36BE3F3443}"/>
                  </a:ext>
                </a:extLst>
              </p:cNvPr>
              <p:cNvSpPr txBox="1"/>
              <p:nvPr/>
            </p:nvSpPr>
            <p:spPr>
              <a:xfrm>
                <a:off x="114122" y="3275557"/>
                <a:ext cx="571500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chemeClr val="bg2"/>
                    </a:solidFill>
                  </a:rPr>
                  <a:t>Shift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two</a:t>
                </a:r>
                <a:r>
                  <a:rPr lang="it-IT" sz="2400" dirty="0">
                    <a:solidFill>
                      <a:schemeClr val="bg2"/>
                    </a:solidFill>
                  </a:rPr>
                  <a:t> groups in time by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half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precession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period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it-IT" sz="2400" dirty="0">
                    <a:solidFill>
                      <a:schemeClr val="bg2"/>
                    </a:solidFill>
                  </a:rPr>
                  <a:t>.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Recombine</a:t>
                </a:r>
                <a:r>
                  <a:rPr lang="it-IT" sz="2400" dirty="0">
                    <a:solidFill>
                      <a:schemeClr val="bg2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54F72FCC-686E-A104-6CAE-3A36BE3F3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22" y="3275557"/>
                <a:ext cx="5715000" cy="830997"/>
              </a:xfrm>
              <a:prstGeom prst="rect">
                <a:avLst/>
              </a:prstGeom>
              <a:blipFill>
                <a:blip r:embed="rId6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2BFEB3E8-342B-8492-1AC7-5FCCF295C478}"/>
              </a:ext>
            </a:extLst>
          </p:cNvPr>
          <p:cNvCxnSpPr>
            <a:cxnSpLocks/>
          </p:cNvCxnSpPr>
          <p:nvPr/>
        </p:nvCxnSpPr>
        <p:spPr>
          <a:xfrm flipV="1">
            <a:off x="217547" y="944337"/>
            <a:ext cx="0" cy="220156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F24D2BD-D479-6F22-6D0E-88566302CF4E}"/>
              </a:ext>
            </a:extLst>
          </p:cNvPr>
          <p:cNvCxnSpPr>
            <a:cxnSpLocks/>
          </p:cNvCxnSpPr>
          <p:nvPr/>
        </p:nvCxnSpPr>
        <p:spPr>
          <a:xfrm flipV="1">
            <a:off x="1312928" y="953257"/>
            <a:ext cx="0" cy="220156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1B980956-A26A-DC43-204B-698E0169133D}"/>
              </a:ext>
            </a:extLst>
          </p:cNvPr>
          <p:cNvCxnSpPr>
            <a:cxnSpLocks/>
          </p:cNvCxnSpPr>
          <p:nvPr/>
        </p:nvCxnSpPr>
        <p:spPr>
          <a:xfrm flipV="1">
            <a:off x="228698" y="944337"/>
            <a:ext cx="0" cy="220156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1386737B-4CE7-3FFB-91C0-DC14FBCA893D}"/>
              </a:ext>
            </a:extLst>
          </p:cNvPr>
          <p:cNvCxnSpPr>
            <a:cxnSpLocks/>
          </p:cNvCxnSpPr>
          <p:nvPr/>
        </p:nvCxnSpPr>
        <p:spPr>
          <a:xfrm flipV="1">
            <a:off x="1312928" y="953257"/>
            <a:ext cx="0" cy="220156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2A44387B-159D-FA11-967F-0C39C3DE1ED2}"/>
              </a:ext>
            </a:extLst>
          </p:cNvPr>
          <p:cNvCxnSpPr>
            <a:cxnSpLocks/>
          </p:cNvCxnSpPr>
          <p:nvPr/>
        </p:nvCxnSpPr>
        <p:spPr>
          <a:xfrm flipV="1">
            <a:off x="1674638" y="962925"/>
            <a:ext cx="0" cy="220156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578E3B13-4FCD-9063-5662-C93DA258E658}"/>
              </a:ext>
            </a:extLst>
          </p:cNvPr>
          <p:cNvCxnSpPr>
            <a:cxnSpLocks/>
          </p:cNvCxnSpPr>
          <p:nvPr/>
        </p:nvCxnSpPr>
        <p:spPr>
          <a:xfrm flipV="1">
            <a:off x="2765098" y="970681"/>
            <a:ext cx="0" cy="220156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803B2D3C-11D0-D366-FC93-FC066B9865A7}"/>
              </a:ext>
            </a:extLst>
          </p:cNvPr>
          <p:cNvCxnSpPr>
            <a:cxnSpLocks/>
          </p:cNvCxnSpPr>
          <p:nvPr/>
        </p:nvCxnSpPr>
        <p:spPr>
          <a:xfrm flipV="1">
            <a:off x="3158490" y="944337"/>
            <a:ext cx="0" cy="2201562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31892105-3E76-0063-AE40-7AC0836DBE05}"/>
              </a:ext>
            </a:extLst>
          </p:cNvPr>
          <p:cNvCxnSpPr>
            <a:cxnSpLocks/>
          </p:cNvCxnSpPr>
          <p:nvPr/>
        </p:nvCxnSpPr>
        <p:spPr>
          <a:xfrm flipV="1">
            <a:off x="4276173" y="940951"/>
            <a:ext cx="0" cy="2201562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5A7EEB80-F24E-A932-8C09-9C2F53DF28CC}"/>
              </a:ext>
            </a:extLst>
          </p:cNvPr>
          <p:cNvCxnSpPr>
            <a:cxnSpLocks/>
          </p:cNvCxnSpPr>
          <p:nvPr/>
        </p:nvCxnSpPr>
        <p:spPr>
          <a:xfrm flipV="1">
            <a:off x="4614620" y="940951"/>
            <a:ext cx="0" cy="2201562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533FD620-D61B-DAFA-35E2-7CF6A220D881}"/>
              </a:ext>
            </a:extLst>
          </p:cNvPr>
          <p:cNvCxnSpPr>
            <a:cxnSpLocks/>
          </p:cNvCxnSpPr>
          <p:nvPr/>
        </p:nvCxnSpPr>
        <p:spPr>
          <a:xfrm flipV="1">
            <a:off x="5757338" y="940951"/>
            <a:ext cx="0" cy="2201562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1">
            <a:extLst>
              <a:ext uri="{FF2B5EF4-FFF2-40B4-BE49-F238E27FC236}">
                <a16:creationId xmlns:a16="http://schemas.microsoft.com/office/drawing/2014/main" id="{3877A65D-CBE1-2640-B10C-088E21BB910C}"/>
              </a:ext>
            </a:extLst>
          </p:cNvPr>
          <p:cNvSpPr/>
          <p:nvPr/>
        </p:nvSpPr>
        <p:spPr>
          <a:xfrm>
            <a:off x="217547" y="4079672"/>
            <a:ext cx="2547551" cy="748041"/>
          </a:xfrm>
          <a:prstGeom prst="rect">
            <a:avLst/>
          </a:prstGeom>
          <a:solidFill>
            <a:srgbClr val="2E0CFC"/>
          </a:solidFill>
          <a:ln>
            <a:solidFill>
              <a:srgbClr val="2E0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0A6A5B38-3BB6-42D9-4400-C8D8F04B59FC}"/>
              </a:ext>
            </a:extLst>
          </p:cNvPr>
          <p:cNvSpPr/>
          <p:nvPr/>
        </p:nvSpPr>
        <p:spPr>
          <a:xfrm>
            <a:off x="2971622" y="4086911"/>
            <a:ext cx="2960925" cy="74804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C0BDA453-47BC-BF07-E2E2-5705A8C02F8C}"/>
                  </a:ext>
                </a:extLst>
              </p:cNvPr>
              <p:cNvSpPr txBox="1"/>
              <p:nvPr/>
            </p:nvSpPr>
            <p:spPr>
              <a:xfrm>
                <a:off x="958132" y="4142786"/>
                <a:ext cx="106637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1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it-IT" sz="3600" b="1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b="1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3600" b="1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C0BDA453-47BC-BF07-E2E2-5705A8C02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32" y="4142786"/>
                <a:ext cx="1066379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BC07A75A-16A7-467F-7851-20EAF49C53E8}"/>
                  </a:ext>
                </a:extLst>
              </p:cNvPr>
              <p:cNvSpPr txBox="1"/>
              <p:nvPr/>
            </p:nvSpPr>
            <p:spPr>
              <a:xfrm>
                <a:off x="3980666" y="4126833"/>
                <a:ext cx="106637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1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it-IT" sz="3600" b="1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b="1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3600" b="1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BC07A75A-16A7-467F-7851-20EAF49C5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666" y="4126833"/>
                <a:ext cx="1066379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Immagine 45">
            <a:extLst>
              <a:ext uri="{FF2B5EF4-FFF2-40B4-BE49-F238E27FC236}">
                <a16:creationId xmlns:a16="http://schemas.microsoft.com/office/drawing/2014/main" id="{FF0E4833-FCFC-9972-ACB1-C0738408D2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97" y="953257"/>
            <a:ext cx="4436842" cy="2829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775D2982-FE06-4B80-F52F-254EB8DAEA57}"/>
                  </a:ext>
                </a:extLst>
              </p:cNvPr>
              <p:cNvSpPr txBox="1"/>
              <p:nvPr/>
            </p:nvSpPr>
            <p:spPr>
              <a:xfrm>
                <a:off x="0" y="4953002"/>
                <a:ext cx="60979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𝑅</m:t>
                      </m:r>
                      <m:d>
                        <m:d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𝑉</m:t>
                          </m:r>
                          <m:d>
                            <m:dPr>
                              <m:ctrlP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𝑈</m:t>
                          </m:r>
                          <m:d>
                            <m:dPr>
                              <m:ctrlP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/[</m:t>
                      </m:r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𝑈</m:t>
                      </m:r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)]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775D2982-FE06-4B80-F52F-254EB8DAE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53002"/>
                <a:ext cx="609790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Immagine 47">
            <a:extLst>
              <a:ext uri="{FF2B5EF4-FFF2-40B4-BE49-F238E27FC236}">
                <a16:creationId xmlns:a16="http://schemas.microsoft.com/office/drawing/2014/main" id="{EEC76D70-8244-2AC1-9456-506AE08ABF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466" y="3677100"/>
            <a:ext cx="4005792" cy="2880198"/>
          </a:xfrm>
          <a:prstGeom prst="rect">
            <a:avLst/>
          </a:prstGeom>
        </p:spPr>
      </p:pic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6E567D3A-4929-4B4F-D61A-13FA1E8CB475}"/>
              </a:ext>
            </a:extLst>
          </p:cNvPr>
          <p:cNvCxnSpPr>
            <a:cxnSpLocks/>
          </p:cNvCxnSpPr>
          <p:nvPr/>
        </p:nvCxnSpPr>
        <p:spPr>
          <a:xfrm flipV="1">
            <a:off x="5932547" y="5117199"/>
            <a:ext cx="1256923" cy="974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D994512A-072A-D05C-7780-2285D08E329F}"/>
                  </a:ext>
                </a:extLst>
              </p:cNvPr>
              <p:cNvSpPr txBox="1"/>
              <p:nvPr/>
            </p:nvSpPr>
            <p:spPr>
              <a:xfrm>
                <a:off x="27354" y="5601511"/>
                <a:ext cx="676907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" indent="0" algn="ctr">
                  <a:buNone/>
                </a:pPr>
                <a:r>
                  <a:rPr lang="it-IT" sz="2400" dirty="0">
                    <a:solidFill>
                      <a:schemeClr val="bg2"/>
                    </a:solidFill>
                  </a:rPr>
                  <a:t>It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gets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rid</a:t>
                </a:r>
                <a:r>
                  <a:rPr lang="it-IT" sz="2400" dirty="0">
                    <a:solidFill>
                      <a:schemeClr val="bg2"/>
                    </a:solidFill>
                  </a:rPr>
                  <a:t> of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muon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lifetime</a:t>
                </a:r>
                <a:r>
                  <a:rPr lang="it-IT" sz="2400" dirty="0">
                    <a:solidFill>
                      <a:schemeClr val="bg2"/>
                    </a:solidFill>
                  </a:rPr>
                  <a:t> and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normalization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4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bg2"/>
                    </a:solidFill>
                  </a:rPr>
                  <a:t> in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fit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function</a:t>
                </a:r>
                <a:r>
                  <a:rPr lang="it-IT" sz="2400" dirty="0">
                    <a:solidFill>
                      <a:schemeClr val="bg2"/>
                    </a:solidFill>
                  </a:rPr>
                  <a:t>.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Any</a:t>
                </a:r>
                <a:r>
                  <a:rPr lang="it-IT" sz="2400" dirty="0">
                    <a:solidFill>
                      <a:schemeClr val="bg2"/>
                    </a:solidFill>
                  </a:rPr>
                  <a:t> «slow»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effect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is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highly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reduced</a:t>
                </a:r>
                <a:r>
                  <a:rPr lang="it-IT" sz="2400" dirty="0">
                    <a:solidFill>
                      <a:schemeClr val="bg2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D994512A-072A-D05C-7780-2285D08E3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4" y="5601511"/>
                <a:ext cx="6769071" cy="830997"/>
              </a:xfrm>
              <a:prstGeom prst="rect">
                <a:avLst/>
              </a:prstGeom>
              <a:blipFill>
                <a:blip r:embed="rId12"/>
                <a:stretch>
                  <a:fillRect t="-5882" r="-720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ttangolo 50">
            <a:extLst>
              <a:ext uri="{FF2B5EF4-FFF2-40B4-BE49-F238E27FC236}">
                <a16:creationId xmlns:a16="http://schemas.microsoft.com/office/drawing/2014/main" id="{2BB22FF7-DA51-0554-1694-28D926AF1A5B}"/>
              </a:ext>
            </a:extLst>
          </p:cNvPr>
          <p:cNvSpPr/>
          <p:nvPr/>
        </p:nvSpPr>
        <p:spPr>
          <a:xfrm>
            <a:off x="3158490" y="2435654"/>
            <a:ext cx="1117683" cy="7407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A902E7DB-2A4C-0FE1-F475-228646A1FE5B}"/>
              </a:ext>
            </a:extLst>
          </p:cNvPr>
          <p:cNvSpPr/>
          <p:nvPr/>
        </p:nvSpPr>
        <p:spPr>
          <a:xfrm>
            <a:off x="4623786" y="2438124"/>
            <a:ext cx="1117683" cy="74074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405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1341120" y="18288"/>
            <a:ext cx="9509760" cy="876362"/>
          </a:xfrm>
        </p:spPr>
        <p:txBody>
          <a:bodyPr rtlCol="0">
            <a:norm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“Ratio” A-Method, new in Run-2/3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51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13">
                <a:extLst>
                  <a:ext uri="{FF2B5EF4-FFF2-40B4-BE49-F238E27FC236}">
                    <a16:creationId xmlns:a16="http://schemas.microsoft.com/office/drawing/2014/main" id="{12E6273F-4428-4FC3-9FBE-579F464FFE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11371"/>
                <a:ext cx="12192000" cy="5129882"/>
              </a:xfrm>
            </p:spPr>
            <p:txBody>
              <a:bodyPr rtlCol="0"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Weight each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positron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with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asymmetry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function (like A-Method)</a:t>
                </a:r>
                <a:endParaRPr lang="it-IT" sz="11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" indent="0" algn="ctr">
                  <a:buNone/>
                </a:pPr>
                <a:r>
                  <a:rPr lang="it-IT" sz="2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;</m:t>
                        </m:r>
                        <m:r>
                          <a:rPr lang="it-IT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it-IT" sz="2800" b="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b="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it-IT" sz="2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it-IT" sz="2800" b="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it-IT" sz="2800" dirty="0">
                    <a:solidFill>
                      <a:schemeClr val="bg2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𝑉</m:t>
                            </m:r>
                          </m:e>
                        </m:acc>
                        <m:d>
                          <m:dPr>
                            <m:ctrlP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sub>
                          <m:sup/>
                          <m:e>
                            <m: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it-IT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nary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  <m: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,</m:t>
                            </m:r>
                            <m: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;</m:t>
                        </m:r>
                        <m:acc>
                          <m:accPr>
                            <m:chr m:val="̅"/>
                            <m:ctrlP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𝑈</m:t>
                            </m:r>
                          </m:e>
                        </m:acc>
                        <m:d>
                          <m:dPr>
                            <m:ctrlP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sub>
                          <m:sup/>
                          <m:e>
                            <m:r>
                              <a:rPr lang="it-IT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it-IT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𝑈</m:t>
                            </m:r>
                            <m:d>
                              <m:dPr>
                                <m:ctrlPr>
                                  <a:rPr lang="it-IT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it-IT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,</m:t>
                                </m:r>
                                <m:r>
                                  <a:rPr lang="it-IT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" indent="0">
                  <a:buNone/>
                </a:pPr>
                <a:r>
                  <a:rPr lang="it-IT" sz="2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R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it-IT" sz="3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it-IT" sz="3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a:rPr lang="it-IT" sz="3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it-IT" sz="3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it-IT" sz="3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it-IT" sz="3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</m:oMath>
                </a14:m>
                <a:r>
                  <a:rPr lang="it-IT" sz="2800" b="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        </a:t>
                </a:r>
                <a:r>
                  <a:rPr lang="it-IT" sz="2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it-IT" sz="2800" b="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6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𝑉</m:t>
                            </m:r>
                          </m:e>
                        </m:acc>
                        <m:d>
                          <m:dPr>
                            <m:ctrlP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it-IT" sz="3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𝑈</m:t>
                            </m:r>
                          </m:e>
                        </m:acc>
                        <m:d>
                          <m:dPr>
                            <m:ctrlP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acc>
                          <m:accPr>
                            <m:chr m:val="̅"/>
                            <m:ctrlP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36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𝑉</m:t>
                            </m:r>
                          </m:e>
                        </m:acc>
                        <m:d>
                          <m:dPr>
                            <m:ctrlP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it-IT" sz="36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𝑈</m:t>
                            </m:r>
                          </m:e>
                        </m:acc>
                        <m:d>
                          <m:dPr>
                            <m:ctrlP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6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</m:oMath>
                </a14:m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Statistical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uncertainty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minimized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Exponential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due to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lifetime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cancelled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Reduces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the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sensitivity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to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most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«slow</a:t>
                </a: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effects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»,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such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SiPM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gain </a:t>
                </a:r>
                <a:r>
                  <a:rPr lang="it-IT" sz="28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fluctuations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1" name="Segnaposto contenuto 13">
                <a:extLst>
                  <a:ext uri="{FF2B5EF4-FFF2-40B4-BE49-F238E27FC236}">
                    <a16:creationId xmlns:a16="http://schemas.microsoft.com/office/drawing/2014/main" id="{12E6273F-4428-4FC3-9FBE-579F464FFE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11371"/>
                <a:ext cx="12192000" cy="5129882"/>
              </a:xfrm>
              <a:blipFill>
                <a:blip r:embed="rId3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1688A001-674F-7598-6490-33AEF1D83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556" y="2541083"/>
            <a:ext cx="3849800" cy="3516891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1E854CD-3C04-EE2F-595A-4CDF4FE3878F}"/>
              </a:ext>
            </a:extLst>
          </p:cNvPr>
          <p:cNvCxnSpPr>
            <a:cxnSpLocks/>
          </p:cNvCxnSpPr>
          <p:nvPr/>
        </p:nvCxnSpPr>
        <p:spPr>
          <a:xfrm flipH="1">
            <a:off x="8175253" y="2748465"/>
            <a:ext cx="2972300" cy="2985386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76FBD70F-854B-351A-DF00-9430C4B83E15}"/>
              </a:ext>
            </a:extLst>
          </p:cNvPr>
          <p:cNvCxnSpPr>
            <a:cxnSpLocks/>
          </p:cNvCxnSpPr>
          <p:nvPr/>
        </p:nvCxnSpPr>
        <p:spPr>
          <a:xfrm flipH="1">
            <a:off x="7759117" y="3604280"/>
            <a:ext cx="3557239" cy="118342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5684CC-8A2F-9003-425F-D0BFB0406239}"/>
              </a:ext>
            </a:extLst>
          </p:cNvPr>
          <p:cNvSpPr txBox="1"/>
          <p:nvPr/>
        </p:nvSpPr>
        <p:spPr>
          <a:xfrm rot="20660290">
            <a:off x="9650419" y="3878230"/>
            <a:ext cx="2124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RA-Method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8CAB597-9835-79EB-6D70-C561DB56C804}"/>
              </a:ext>
            </a:extLst>
          </p:cNvPr>
          <p:cNvSpPr txBox="1"/>
          <p:nvPr/>
        </p:nvSpPr>
        <p:spPr>
          <a:xfrm rot="18841559">
            <a:off x="9077838" y="2937894"/>
            <a:ext cx="2124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</a:rPr>
              <a:t>A-Method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FB88FE8-70BD-C96C-15CB-419619281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84597" y="4888646"/>
            <a:ext cx="2173018" cy="737730"/>
          </a:xfrm>
          <a:prstGeom prst="rect">
            <a:avLst/>
          </a:prstGeom>
        </p:spPr>
      </p:pic>
      <p:sp>
        <p:nvSpPr>
          <p:cNvPr id="17" name="Freccia circolare a destra 16">
            <a:extLst>
              <a:ext uri="{FF2B5EF4-FFF2-40B4-BE49-F238E27FC236}">
                <a16:creationId xmlns:a16="http://schemas.microsoft.com/office/drawing/2014/main" id="{38F46D6D-5A66-3944-22B0-91AA3436AC55}"/>
              </a:ext>
            </a:extLst>
          </p:cNvPr>
          <p:cNvSpPr/>
          <p:nvPr/>
        </p:nvSpPr>
        <p:spPr>
          <a:xfrm rot="16688946">
            <a:off x="5810490" y="4325806"/>
            <a:ext cx="769217" cy="3507548"/>
          </a:xfrm>
          <a:prstGeom prst="curvedRightArrow">
            <a:avLst>
              <a:gd name="adj1" fmla="val 25000"/>
              <a:gd name="adj2" fmla="val 58734"/>
              <a:gd name="adj3" fmla="val 3185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3BB8764-FFF6-E302-6573-19F8989842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98397F-FD2F-EE9F-5516-6F3BA949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1605280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5FBAEFE8-5FC5-9666-EE08-03256859C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366" y="5321799"/>
            <a:ext cx="666750" cy="381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8A471D7-E330-98D4-E4B3-CF8414F5A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538" y="4839161"/>
            <a:ext cx="1704975" cy="132397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C07F822-D966-1F84-BC8E-78FA25AC9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620" y="4366194"/>
            <a:ext cx="2246020" cy="4326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E1022E9-5FDB-45E0-45DD-E52599330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6" y="3606298"/>
            <a:ext cx="4291839" cy="2843708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F051E94-34DB-DB9B-9FF6-05340B574A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565" y="85776"/>
            <a:ext cx="4667435" cy="27826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/>
              <p:cNvSpPr>
                <a:spLocks noGrp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</p:spPr>
            <p:txBody>
              <a:bodyPr rtlCol="0" anchor="ctr">
                <a:normAutofit/>
              </a:bodyPr>
              <a:lstStyle/>
              <a:p>
                <a:pPr algn="ctr" rtl="0"/>
                <a14:m>
                  <m:oMath xmlns:m="http://schemas.openxmlformats.org/officeDocument/2006/math">
                    <m:sSub>
                      <m:sSubPr>
                        <m:ctrlP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fit</a:t>
                </a:r>
              </a:p>
            </p:txBody>
          </p:sp>
        </mc:Choice>
        <mc:Fallback xmlns="">
          <p:sp>
            <p:nvSpPr>
              <p:cNvPr id="13" name="Titolo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  <a:blipFill>
                <a:blip r:embed="rId8"/>
                <a:stretch>
                  <a:fillRect t="-6250" b="-159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52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13">
                <a:extLst>
                  <a:ext uri="{FF2B5EF4-FFF2-40B4-BE49-F238E27FC236}">
                    <a16:creationId xmlns:a16="http://schemas.microsoft.com/office/drawing/2014/main" id="{23B05B04-5FCA-00B2-0ED7-815FF641B3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12776" y="1260198"/>
                <a:ext cx="5783246" cy="1486501"/>
              </a:xfrm>
            </p:spPr>
            <p:txBody>
              <a:bodyPr rtlCol="0">
                <a:normAutofit/>
              </a:bodyPr>
              <a:lstStyle/>
              <a:p>
                <a:pPr marL="45720" indent="0" algn="ctr">
                  <a:lnSpc>
                    <a:spcPct val="100000"/>
                  </a:lnSpc>
                  <a:spcAft>
                    <a:spcPts val="600"/>
                  </a:spcAft>
                  <a:buNone/>
                </a:pPr>
                <a:r>
                  <a:rPr lang="it-IT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5-parameter </a:t>
                </a:r>
                <a:r>
                  <a:rPr lang="it-IT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fit</a:t>
                </a:r>
                <a:endParaRPr lang="it-IT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pPr marL="45720" indent="0" algn="just">
                  <a:lnSpc>
                    <a:spcPct val="100000"/>
                  </a:lnSpc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𝑁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sSub>
                        <m:sSub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𝑵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  <m:t>𝜸</m:t>
                              </m:r>
                              <m:sSub>
                                <m:sSubPr>
                                  <m:ctrlPr>
                                    <a:rPr lang="it-IT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a:rPr lang="it-IT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𝝁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+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𝑨</m:t>
                          </m:r>
                          <m:func>
                            <m:funcPr>
                              <m:ctrlP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it-IT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𝒂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𝑡</m:t>
                                  </m:r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+</m:t>
                                  </m:r>
                                  <m:r>
                                    <a:rPr lang="it-IT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𝝋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it-IT" sz="22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Segnaposto contenuto 13">
                <a:extLst>
                  <a:ext uri="{FF2B5EF4-FFF2-40B4-BE49-F238E27FC236}">
                    <a16:creationId xmlns:a16="http://schemas.microsoft.com/office/drawing/2014/main" id="{23B05B04-5FCA-00B2-0ED7-815FF641B3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12776" y="1260198"/>
                <a:ext cx="5783246" cy="1486501"/>
              </a:xfrm>
              <a:blipFill>
                <a:blip r:embed="rId10"/>
                <a:stretch>
                  <a:fillRect t="-24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8BA989F0-C67D-8BFE-6D44-7BEF4D08F3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" y="711597"/>
            <a:ext cx="3644874" cy="271740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32732A9-42FD-DD40-D666-BEAD91C7BB06}"/>
              </a:ext>
            </a:extLst>
          </p:cNvPr>
          <p:cNvSpPr txBox="1"/>
          <p:nvPr/>
        </p:nvSpPr>
        <p:spPr>
          <a:xfrm>
            <a:off x="4712153" y="2560675"/>
            <a:ext cx="2173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FFT of </a:t>
            </a:r>
            <a:r>
              <a:rPr lang="it-IT" sz="2400" b="1" dirty="0" err="1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residuals</a:t>
            </a:r>
            <a:endParaRPr lang="it-IT" sz="2400" b="1" dirty="0">
              <a:solidFill>
                <a:schemeClr val="bg2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B0F2CF-4964-EC2F-8090-FCE19B4AB61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000"/>
          <a:stretch/>
        </p:blipFill>
        <p:spPr>
          <a:xfrm>
            <a:off x="7524566" y="3055661"/>
            <a:ext cx="3659500" cy="340917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8C90775-5E13-3634-65D2-E513C7FF6EA6}"/>
              </a:ext>
            </a:extLst>
          </p:cNvPr>
          <p:cNvSpPr txBox="1"/>
          <p:nvPr/>
        </p:nvSpPr>
        <p:spPr>
          <a:xfrm>
            <a:off x="8057452" y="5405748"/>
            <a:ext cx="26168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marR="0" lvl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Pct val="80000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Coherent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betatron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oscillations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(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CBO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)</a:t>
            </a:r>
          </a:p>
        </p:txBody>
      </p:sp>
      <p:pic>
        <p:nvPicPr>
          <p:cNvPr id="20" name="Elemento grafico 19" descr="Freccia: leggera curva con riempimento a tinta unita">
            <a:extLst>
              <a:ext uri="{FF2B5EF4-FFF2-40B4-BE49-F238E27FC236}">
                <a16:creationId xmlns:a16="http://schemas.microsoft.com/office/drawing/2014/main" id="{E6AFE936-3A92-F85F-08C3-C10BF49371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962066">
            <a:off x="3695983" y="2366775"/>
            <a:ext cx="1171652" cy="117686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FD3C13E-4E43-A36F-01D2-401DDA2E7922}"/>
              </a:ext>
            </a:extLst>
          </p:cNvPr>
          <p:cNvSpPr txBox="1"/>
          <p:nvPr/>
        </p:nvSpPr>
        <p:spPr>
          <a:xfrm>
            <a:off x="1931644" y="3880831"/>
            <a:ext cx="19622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marR="0" lvl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Pct val="80000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Muon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losses</a:t>
            </a:r>
            <a:r>
              <a:rPr kumimoji="0" lang="it-IT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over time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23" name="Elemento grafico 22" descr="Freccia: leggera curva con riempimento a tinta unita">
            <a:extLst>
              <a:ext uri="{FF2B5EF4-FFF2-40B4-BE49-F238E27FC236}">
                <a16:creationId xmlns:a16="http://schemas.microsoft.com/office/drawing/2014/main" id="{66923C62-09F1-6ACE-CA7D-3692C00CC7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417947">
            <a:off x="6721725" y="2166491"/>
            <a:ext cx="1171652" cy="1176863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E166C345-52D5-3A53-4DEC-E932148768E5}"/>
              </a:ext>
            </a:extLst>
          </p:cNvPr>
          <p:cNvSpPr/>
          <p:nvPr/>
        </p:nvSpPr>
        <p:spPr>
          <a:xfrm>
            <a:off x="7895443" y="1637898"/>
            <a:ext cx="367612" cy="1108801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907394A-530E-895C-527B-13F1707B9E70}"/>
              </a:ext>
            </a:extLst>
          </p:cNvPr>
          <p:cNvSpPr/>
          <p:nvPr/>
        </p:nvSpPr>
        <p:spPr>
          <a:xfrm>
            <a:off x="8357561" y="85777"/>
            <a:ext cx="338461" cy="266914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F20322-004A-A834-BCEB-F2B6710853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7FDC045-EB4D-5E82-BEF7-07F3D320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11663320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53</a:t>
            </a:fld>
            <a:endParaRPr lang="it-IT" sz="1800"/>
          </a:p>
        </p:txBody>
      </p:sp>
      <p:sp>
        <p:nvSpPr>
          <p:cNvPr id="4" name="Titolo 12">
            <a:extLst>
              <a:ext uri="{FF2B5EF4-FFF2-40B4-BE49-F238E27FC236}">
                <a16:creationId xmlns:a16="http://schemas.microsoft.com/office/drawing/2014/main" id="{35709E71-0F5B-FBFF-4562-9953419E05C4}"/>
              </a:ext>
            </a:extLst>
          </p:cNvPr>
          <p:cNvSpPr txBox="1">
            <a:spLocks/>
          </p:cNvSpPr>
          <p:nvPr/>
        </p:nvSpPr>
        <p:spPr>
          <a:xfrm>
            <a:off x="0" y="29085"/>
            <a:ext cx="12192000" cy="876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Radial and vertical motion of the beam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89FCA3E-E690-27F0-747B-ED6538087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7" y="3429000"/>
            <a:ext cx="5041937" cy="3014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2">
                <a:extLst>
                  <a:ext uri="{FF2B5EF4-FFF2-40B4-BE49-F238E27FC236}">
                    <a16:creationId xmlns:a16="http://schemas.microsoft.com/office/drawing/2014/main" id="{BAAADF41-8F4E-69A2-35B6-DE984E2583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417" y="937833"/>
                <a:ext cx="7461249" cy="2491167"/>
              </a:xfrm>
            </p:spPr>
            <p:txBody>
              <a:bodyPr>
                <a:normAutofit/>
              </a:bodyPr>
              <a:lstStyle/>
              <a:p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Field index: </a:t>
                </a:r>
                <a14:m>
                  <m:oMath xmlns:m="http://schemas.openxmlformats.org/officeDocument/2006/math"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(quad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voltages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Radial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motion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of the beam: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1−</m:t>
                        </m:r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CBO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the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aliased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𝐶𝐵𝑂</m:t>
                        </m:r>
                      </m:sub>
                    </m:sSub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CBO period of about </a:t>
                </a:r>
                <a:r>
                  <a:rPr kumimoji="0" lang="it-IT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2.7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it-IT" sz="28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μs</m:t>
                    </m:r>
                  </m:oMath>
                </a14:m>
                <a:r>
                  <a:rPr kumimoji="0" lang="it-IT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" name="Segnaposto contenuto 2">
                <a:extLst>
                  <a:ext uri="{FF2B5EF4-FFF2-40B4-BE49-F238E27FC236}">
                    <a16:creationId xmlns:a16="http://schemas.microsoft.com/office/drawing/2014/main" id="{BAAADF41-8F4E-69A2-35B6-DE984E2583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417" y="937833"/>
                <a:ext cx="7461249" cy="2491167"/>
              </a:xfrm>
              <a:blipFill>
                <a:blip r:embed="rId5"/>
                <a:stretch>
                  <a:fillRect l="-327" t="-4156" b="-14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28D1E9CC-31CC-64A7-5A79-31B528A680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8212727" y="899241"/>
            <a:ext cx="3126613" cy="291274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909B5CF-E978-2B8A-EF7C-7253B1E14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030" y="3880765"/>
            <a:ext cx="6177310" cy="2569241"/>
          </a:xfrm>
          <a:prstGeom prst="rect">
            <a:avLst/>
          </a:prstGeom>
        </p:spPr>
      </p:pic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A9E57EE8-6A0E-3ED4-FA02-CC0F8BF8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78B6DF-5CB3-F264-97D2-1966DF8C68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446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54</a:t>
            </a:fld>
            <a:endParaRPr lang="it-IT" sz="1800"/>
          </a:p>
        </p:txBody>
      </p:sp>
      <p:sp>
        <p:nvSpPr>
          <p:cNvPr id="4" name="Titolo 12">
            <a:extLst>
              <a:ext uri="{FF2B5EF4-FFF2-40B4-BE49-F238E27FC236}">
                <a16:creationId xmlns:a16="http://schemas.microsoft.com/office/drawing/2014/main" id="{35709E71-0F5B-FBFF-4562-9953419E05C4}"/>
              </a:ext>
            </a:extLst>
          </p:cNvPr>
          <p:cNvSpPr txBox="1">
            <a:spLocks/>
          </p:cNvSpPr>
          <p:nvPr/>
        </p:nvSpPr>
        <p:spPr>
          <a:xfrm>
            <a:off x="0" y="62892"/>
            <a:ext cx="8913886" cy="876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CBO model: amplitude vs time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6AE3F39-87DF-ED69-55B3-3B15D483B5AC}"/>
              </a:ext>
            </a:extLst>
          </p:cNvPr>
          <p:cNvSpPr txBox="1"/>
          <p:nvPr/>
        </p:nvSpPr>
        <p:spPr>
          <a:xfrm>
            <a:off x="201855" y="1810872"/>
            <a:ext cx="115638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2"/>
                </a:solidFill>
              </a:rPr>
              <a:t>Muons are an ensemble: </a:t>
            </a:r>
            <a:r>
              <a:rPr lang="it-IT" sz="2400" dirty="0" err="1">
                <a:solidFill>
                  <a:schemeClr val="bg2"/>
                </a:solidFill>
              </a:rPr>
              <a:t>betatron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oscillations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decohere</a:t>
            </a:r>
            <a:r>
              <a:rPr lang="it-IT" sz="2400" dirty="0">
                <a:solidFill>
                  <a:schemeClr val="bg2"/>
                </a:solidFill>
              </a:rPr>
              <a:t> over time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2"/>
                </a:solidFill>
              </a:rPr>
              <a:t>Sliding window </a:t>
            </a:r>
            <a:r>
              <a:rPr lang="it-IT" sz="2400" dirty="0" err="1">
                <a:solidFill>
                  <a:schemeClr val="bg2"/>
                </a:solidFill>
              </a:rPr>
              <a:t>fits</a:t>
            </a:r>
            <a:r>
              <a:rPr lang="it-IT" sz="2400" dirty="0">
                <a:solidFill>
                  <a:schemeClr val="bg2"/>
                </a:solidFill>
              </a:rPr>
              <a:t> to determine good or bad </a:t>
            </a:r>
            <a:r>
              <a:rPr lang="it-IT" sz="2400" dirty="0" err="1">
                <a:solidFill>
                  <a:schemeClr val="bg2"/>
                </a:solidFill>
              </a:rPr>
              <a:t>envelopes</a:t>
            </a:r>
            <a:r>
              <a:rPr lang="it-IT" sz="2400" dirty="0">
                <a:solidFill>
                  <a:schemeClr val="bg2"/>
                </a:solidFill>
              </a:rPr>
              <a:t>: more </a:t>
            </a:r>
            <a:r>
              <a:rPr lang="it-IT" sz="2400" dirty="0" err="1">
                <a:solidFill>
                  <a:schemeClr val="bg2"/>
                </a:solidFill>
              </a:rPr>
              <a:t>statistics</a:t>
            </a:r>
            <a:r>
              <a:rPr lang="it-IT" sz="2400" dirty="0" err="1">
                <a:solidFill>
                  <a:schemeClr val="bg2"/>
                </a:solidFill>
                <a:sym typeface="Wingdings" panose="05000000000000000000" pitchFamily="2" charset="2"/>
              </a:rPr>
              <a:t>more</a:t>
            </a:r>
            <a:r>
              <a:rPr lang="it-IT" sz="2400" dirty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r>
              <a:rPr lang="it-IT" sz="2400" dirty="0">
                <a:solidFill>
                  <a:schemeClr val="bg2"/>
                </a:solidFill>
              </a:rPr>
              <a:t>studies than Run-1; also input from tracker data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B796D42-D0E8-14BC-2EF4-8F318A9321FC}"/>
              </a:ext>
            </a:extLst>
          </p:cNvPr>
          <p:cNvSpPr txBox="1"/>
          <p:nvPr/>
        </p:nvSpPr>
        <p:spPr>
          <a:xfrm>
            <a:off x="8936188" y="18288"/>
            <a:ext cx="3233907" cy="15696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CBO </a:t>
            </a:r>
            <a:r>
              <a:rPr lang="it-IT" sz="2400" dirty="0" err="1">
                <a:solidFill>
                  <a:schemeClr val="bg2"/>
                </a:solidFill>
              </a:rPr>
              <a:t>dominated</a:t>
            </a:r>
            <a:r>
              <a:rPr lang="it-IT" sz="2400" dirty="0">
                <a:solidFill>
                  <a:schemeClr val="bg2"/>
                </a:solidFill>
              </a:rPr>
              <a:t> Run-1 </a:t>
            </a:r>
            <a:r>
              <a:rPr lang="it-IT" sz="2400" dirty="0" err="1">
                <a:solidFill>
                  <a:schemeClr val="bg2"/>
                </a:solidFill>
              </a:rPr>
              <a:t>systematics</a:t>
            </a:r>
            <a:r>
              <a:rPr lang="it-IT" sz="2400" dirty="0">
                <a:solidFill>
                  <a:schemeClr val="bg2"/>
                </a:solidFill>
              </a:rPr>
              <a:t>: 38 ppb.</a:t>
            </a:r>
          </a:p>
          <a:p>
            <a:pPr algn="ctr"/>
            <a:r>
              <a:rPr lang="it-IT" sz="2400" dirty="0" err="1">
                <a:solidFill>
                  <a:schemeClr val="bg2"/>
                </a:solidFill>
              </a:rPr>
              <a:t>Around</a:t>
            </a:r>
            <a:r>
              <a:rPr lang="it-IT" sz="2400" dirty="0">
                <a:solidFill>
                  <a:schemeClr val="bg2"/>
                </a:solidFill>
              </a:rPr>
              <a:t> 21 ppb on </a:t>
            </a:r>
            <a:r>
              <a:rPr lang="it-IT" sz="2400" dirty="0" err="1">
                <a:solidFill>
                  <a:schemeClr val="bg2"/>
                </a:solidFill>
              </a:rPr>
              <a:t>average</a:t>
            </a:r>
            <a:r>
              <a:rPr lang="it-IT" sz="2400" dirty="0">
                <a:solidFill>
                  <a:schemeClr val="bg2"/>
                </a:solidFill>
              </a:rPr>
              <a:t> after Run-1!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E458C5-393D-FDF9-4801-2ED34AD01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00" y="3091506"/>
            <a:ext cx="4007519" cy="34091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ED040E-7F01-57EB-55E9-B5CB4E26B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982" y="3151515"/>
            <a:ext cx="4007518" cy="3389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E48C308-8D20-4B65-8B14-6CB0E0DDCC7A}"/>
                  </a:ext>
                </a:extLst>
              </p:cNvPr>
              <p:cNvSpPr txBox="1"/>
              <p:nvPr/>
            </p:nvSpPr>
            <p:spPr>
              <a:xfrm>
                <a:off x="495700" y="1234138"/>
                <a:ext cx="9127802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it-IT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𝐶𝐵𝑂</m:t>
                    </m:r>
                    <m:d>
                      <m:d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kumimoji="0" lang="it-IT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=1+</m:t>
                    </m:r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𝐶𝐵𝑂</m:t>
                        </m:r>
                      </m:sub>
                    </m:sSub>
                    <m:func>
                      <m:func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it-IT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it-IT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+mn-cs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+mn-cs"/>
                                    <a:sym typeface="Wingdings" panose="05000000000000000000" pitchFamily="2" charset="2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+mn-cs"/>
                                    <a:sym typeface="Wingdings" panose="05000000000000000000" pitchFamily="2" charset="2"/>
                                  </a:rPr>
                                  <m:t>𝐶𝐵𝑂</m:t>
                                </m:r>
                              </m:sub>
                            </m:sSub>
                            <m:r>
                              <a:rPr kumimoji="0" lang="it-IT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  <m:t>𝑡</m:t>
                            </m:r>
                            <m:r>
                              <a:rPr kumimoji="0" lang="it-IT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+mn-cs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+mn-cs"/>
                                    <a:sym typeface="Wingdings" panose="05000000000000000000" pitchFamily="2" charset="2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  <a:cs typeface="+mn-cs"/>
                                    <a:sym typeface="Wingdings" panose="05000000000000000000" pitchFamily="2" charset="2"/>
                                  </a:rPr>
                                  <m:t>𝐶𝐵𝑂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kumimoji="0" lang="it-IT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×</m:t>
                    </m:r>
                    <m:sSup>
                      <m:sSup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𝑒</m:t>
                        </m:r>
                      </m:e>
                      <m:sup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𝑡</m:t>
                        </m:r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/</m:t>
                        </m:r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𝜏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bg2"/>
                    </a:solidFill>
                  </a:rPr>
                  <a:t>   </a:t>
                </a:r>
                <a:r>
                  <a:rPr lang="it-IT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it-IT" sz="2000" dirty="0" err="1">
                    <a:solidFill>
                      <a:schemeClr val="bg2"/>
                    </a:solidFill>
                  </a:rPr>
                  <a:t>Decoherence</a:t>
                </a:r>
                <a:endParaRPr lang="it-IT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E48C308-8D20-4B65-8B14-6CB0E0DDC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00" y="1234138"/>
                <a:ext cx="9127802" cy="475451"/>
              </a:xfrm>
              <a:prstGeom prst="rect">
                <a:avLst/>
              </a:prstGeom>
              <a:blipFill>
                <a:blip r:embed="rId5"/>
                <a:stretch>
                  <a:fillRect b="-217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55135F-578A-ECBC-4657-9938547E929B}"/>
              </a:ext>
            </a:extLst>
          </p:cNvPr>
          <p:cNvSpPr txBox="1"/>
          <p:nvPr/>
        </p:nvSpPr>
        <p:spPr>
          <a:xfrm>
            <a:off x="8776500" y="3876658"/>
            <a:ext cx="3233907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… and many other models </a:t>
            </a:r>
            <a:r>
              <a:rPr lang="it-IT" sz="2400" dirty="0" err="1">
                <a:solidFill>
                  <a:schemeClr val="bg2"/>
                </a:solidFill>
              </a:rPr>
              <a:t>tested</a:t>
            </a:r>
            <a:r>
              <a:rPr lang="it-IT" sz="2400" dirty="0">
                <a:solidFill>
                  <a:schemeClr val="bg2"/>
                </a:solidFill>
              </a:rPr>
              <a:t> in </a:t>
            </a:r>
            <a:r>
              <a:rPr lang="it-IT" sz="2400" dirty="0" err="1">
                <a:solidFill>
                  <a:schemeClr val="bg2"/>
                </a:solidFill>
              </a:rPr>
              <a:t>dedicated</a:t>
            </a:r>
            <a:r>
              <a:rPr lang="it-IT" sz="2400" dirty="0">
                <a:solidFill>
                  <a:schemeClr val="bg2"/>
                </a:solidFill>
              </a:rPr>
              <a:t> task force; </a:t>
            </a:r>
            <a:r>
              <a:rPr lang="it-IT" sz="2400" dirty="0" err="1">
                <a:solidFill>
                  <a:schemeClr val="bg2"/>
                </a:solidFill>
              </a:rPr>
              <a:t>different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methods</a:t>
            </a:r>
            <a:r>
              <a:rPr lang="it-IT" sz="2400" dirty="0">
                <a:solidFill>
                  <a:schemeClr val="bg2"/>
                </a:solidFill>
              </a:rPr>
              <a:t> </a:t>
            </a:r>
            <a:r>
              <a:rPr lang="it-IT" sz="2400" dirty="0" err="1">
                <a:solidFill>
                  <a:schemeClr val="bg2"/>
                </a:solidFill>
              </a:rPr>
              <a:t>explored</a:t>
            </a:r>
            <a:r>
              <a:rPr lang="it-IT" sz="2400" dirty="0">
                <a:solidFill>
                  <a:schemeClr val="bg2"/>
                </a:solidFill>
              </a:rPr>
              <a:t>, </a:t>
            </a:r>
            <a:r>
              <a:rPr lang="it-IT" sz="2400" dirty="0" err="1">
                <a:solidFill>
                  <a:schemeClr val="bg2"/>
                </a:solidFill>
              </a:rPr>
              <a:t>etc</a:t>
            </a:r>
            <a:r>
              <a:rPr lang="it-IT" sz="2400" dirty="0">
                <a:solidFill>
                  <a:schemeClr val="bg2"/>
                </a:solidFill>
              </a:rPr>
              <a:t>…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D8820590-51B6-02BF-CF50-BA73294BD9D4}"/>
              </a:ext>
            </a:extLst>
          </p:cNvPr>
          <p:cNvSpPr/>
          <p:nvPr/>
        </p:nvSpPr>
        <p:spPr>
          <a:xfrm>
            <a:off x="5983762" y="1234138"/>
            <a:ext cx="874238" cy="5365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826907C-F6CF-694F-0FDF-1ECD056D0D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22C66C72-D37F-4ED6-9C77-A6C2EC603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17510980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3B38F34-CE89-2CBA-55EA-A491810143E6}"/>
                  </a:ext>
                </a:extLst>
              </p:cNvPr>
              <p:cNvSpPr txBox="1"/>
              <p:nvPr/>
            </p:nvSpPr>
            <p:spPr>
              <a:xfrm>
                <a:off x="314092" y="1372366"/>
                <a:ext cx="1156381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chemeClr val="bg2"/>
                    </a:solidFill>
                  </a:rPr>
                  <a:t>Exponential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relaxation</a:t>
                </a:r>
                <a:r>
                  <a:rPr lang="it-IT" sz="2400" dirty="0">
                    <a:solidFill>
                      <a:schemeClr val="bg2"/>
                    </a:solidFill>
                  </a:rPr>
                  <a:t> of CBO frequency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chemeClr val="bg2"/>
                    </a:solidFill>
                  </a:rPr>
                  <a:t>Run-1: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faulty</a:t>
                </a:r>
                <a:r>
                  <a:rPr lang="it-IT" sz="2400" dirty="0">
                    <a:solidFill>
                      <a:schemeClr val="bg2"/>
                    </a:solidFill>
                  </a:rPr>
                  <a:t> ESQ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resistors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enhanced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this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effect</a:t>
                </a:r>
                <a:r>
                  <a:rPr lang="it-IT" sz="2400" dirty="0">
                    <a:solidFill>
                      <a:schemeClr val="bg2"/>
                    </a:solidFill>
                  </a:rPr>
                  <a:t> 10 times!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chemeClr val="bg2"/>
                    </a:solidFill>
                  </a:rPr>
                  <a:t>Sliding window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fits</a:t>
                </a:r>
                <a:r>
                  <a:rPr lang="it-IT" sz="2400" dirty="0">
                    <a:solidFill>
                      <a:schemeClr val="bg2"/>
                    </a:solidFill>
                  </a:rPr>
                  <a:t> to determine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lifetime</a:t>
                </a:r>
                <a:r>
                  <a:rPr lang="it-IT" sz="2400" dirty="0">
                    <a:solidFill>
                      <a:schemeClr val="bg2"/>
                    </a:solidFill>
                  </a:rPr>
                  <a:t> and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constrain</a:t>
                </a:r>
                <a:r>
                  <a:rPr lang="it-IT" sz="2400" dirty="0">
                    <a:solidFill>
                      <a:schemeClr val="bg2"/>
                    </a:solidFill>
                  </a:rPr>
                  <a:t> it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bg2"/>
                    </a:solidFill>
                  </a:rPr>
                  <a:t> fits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3B38F34-CE89-2CBA-55EA-A49181014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92" y="1372366"/>
                <a:ext cx="11563815" cy="1200329"/>
              </a:xfrm>
              <a:prstGeom prst="rect">
                <a:avLst/>
              </a:prstGeom>
              <a:blipFill>
                <a:blip r:embed="rId3"/>
                <a:stretch>
                  <a:fillRect l="-738" t="-4061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55</a:t>
            </a:fld>
            <a:endParaRPr lang="it-IT" sz="180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0F08252-8C63-3B9B-6563-015267509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76" y="2620925"/>
            <a:ext cx="5747324" cy="391179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7C4CEB2-E6D4-BC83-2A6A-959F9459F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472" y="2726444"/>
            <a:ext cx="4327432" cy="371722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EE06F0C-04BD-1EE1-EF31-8444BDA91F8D}"/>
              </a:ext>
            </a:extLst>
          </p:cNvPr>
          <p:cNvSpPr txBox="1"/>
          <p:nvPr/>
        </p:nvSpPr>
        <p:spPr>
          <a:xfrm>
            <a:off x="2675526" y="4947506"/>
            <a:ext cx="1093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070C0"/>
                </a:solidFill>
              </a:rPr>
              <a:t>Run-1</a:t>
            </a:r>
            <a:endParaRPr lang="it-IT" sz="2400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E62E145-90AB-08B5-89AB-ABD246DF2C64}"/>
              </a:ext>
            </a:extLst>
          </p:cNvPr>
          <p:cNvSpPr txBox="1"/>
          <p:nvPr/>
        </p:nvSpPr>
        <p:spPr>
          <a:xfrm>
            <a:off x="8422850" y="4947505"/>
            <a:ext cx="1322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</a:rPr>
              <a:t>Run-2/3</a:t>
            </a:r>
            <a:endParaRPr lang="it-IT" sz="2400" dirty="0"/>
          </a:p>
        </p:txBody>
      </p:sp>
      <p:sp>
        <p:nvSpPr>
          <p:cNvPr id="2" name="Titolo 12">
            <a:extLst>
              <a:ext uri="{FF2B5EF4-FFF2-40B4-BE49-F238E27FC236}">
                <a16:creationId xmlns:a16="http://schemas.microsoft.com/office/drawing/2014/main" id="{92BFB56E-4D07-A77B-E265-73CC779BC3A9}"/>
              </a:ext>
            </a:extLst>
          </p:cNvPr>
          <p:cNvSpPr txBox="1">
            <a:spLocks/>
          </p:cNvSpPr>
          <p:nvPr/>
        </p:nvSpPr>
        <p:spPr>
          <a:xfrm>
            <a:off x="0" y="62892"/>
            <a:ext cx="8913886" cy="876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CBO model: frequency vs time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6AF83A-C73E-6CA3-8A66-A4B7D6FA1366}"/>
              </a:ext>
            </a:extLst>
          </p:cNvPr>
          <p:cNvSpPr txBox="1"/>
          <p:nvPr/>
        </p:nvSpPr>
        <p:spPr>
          <a:xfrm>
            <a:off x="8936188" y="18288"/>
            <a:ext cx="3233907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CBO </a:t>
            </a:r>
            <a:r>
              <a:rPr lang="it-IT" sz="2400" dirty="0" err="1">
                <a:solidFill>
                  <a:schemeClr val="bg2"/>
                </a:solidFill>
              </a:rPr>
              <a:t>dominated</a:t>
            </a:r>
            <a:r>
              <a:rPr lang="it-IT" sz="2400" dirty="0">
                <a:solidFill>
                  <a:schemeClr val="bg2"/>
                </a:solidFill>
              </a:rPr>
              <a:t> Run-1 </a:t>
            </a:r>
            <a:r>
              <a:rPr lang="it-IT" sz="2400" dirty="0" err="1">
                <a:solidFill>
                  <a:schemeClr val="bg2"/>
                </a:solidFill>
              </a:rPr>
              <a:t>systematics</a:t>
            </a:r>
            <a:r>
              <a:rPr lang="it-IT" sz="2400" dirty="0">
                <a:solidFill>
                  <a:schemeClr val="bg2"/>
                </a:solidFill>
              </a:rPr>
              <a:t> (38 ppb).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Now </a:t>
            </a:r>
            <a:r>
              <a:rPr lang="it-IT" sz="2400" dirty="0" err="1">
                <a:solidFill>
                  <a:schemeClr val="bg2"/>
                </a:solidFill>
              </a:rPr>
              <a:t>reduced</a:t>
            </a:r>
            <a:r>
              <a:rPr lang="it-IT" sz="2400" dirty="0">
                <a:solidFill>
                  <a:schemeClr val="bg2"/>
                </a:solidFill>
              </a:rPr>
              <a:t> to 21 ppb!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E6F9EA-BB5C-AA56-4F8C-46F0BD4CEF81}"/>
              </a:ext>
            </a:extLst>
          </p:cNvPr>
          <p:cNvSpPr txBox="1"/>
          <p:nvPr/>
        </p:nvSpPr>
        <p:spPr>
          <a:xfrm>
            <a:off x="2138710" y="3823960"/>
            <a:ext cx="800100" cy="587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4D7DA9-EA39-CE07-B832-4AC2C13C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781DC2A-61C3-1905-1916-B56D7D3FC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33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0" y="1799063"/>
            <a:ext cx="12192000" cy="325987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Extra: Run-1 </a:t>
            </a:r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  <a:sym typeface="Wingdings" panose="05000000000000000000" pitchFamily="2" charset="2"/>
              </a:rPr>
              <a:t></a:t>
            </a:r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Run-2/3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56</a:t>
            </a:fld>
            <a:endParaRPr lang="it-IT"/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7E9F69D8-95B9-13ED-6D66-8B8E7F8F5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CA8AB3-7DCD-F19B-2495-9F1B6234D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819F9D9-1E20-4071-B29C-ACA747633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061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59F91-9098-4200-8BBD-1CE677DF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280739" cy="953985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Injection and muon storage</a:t>
            </a:r>
            <a:endParaRPr lang="it-IT" sz="4800" dirty="0"/>
          </a:p>
        </p:txBody>
      </p:sp>
      <p:sp>
        <p:nvSpPr>
          <p:cNvPr id="6" name="Titolo 12">
            <a:extLst>
              <a:ext uri="{FF2B5EF4-FFF2-40B4-BE49-F238E27FC236}">
                <a16:creationId xmlns:a16="http://schemas.microsoft.com/office/drawing/2014/main" id="{B46268D9-3CCF-21E8-0B59-736525488F2C}"/>
              </a:ext>
            </a:extLst>
          </p:cNvPr>
          <p:cNvSpPr txBox="1">
            <a:spLocks/>
          </p:cNvSpPr>
          <p:nvPr/>
        </p:nvSpPr>
        <p:spPr>
          <a:xfrm>
            <a:off x="883725" y="746"/>
            <a:ext cx="10424550" cy="723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74C9FD9-373C-E81C-1A23-B469DDC4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601968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z="1800" smtClean="0"/>
              <a:t>57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egnaposto contenuto 12">
                <a:extLst>
                  <a:ext uri="{FF2B5EF4-FFF2-40B4-BE49-F238E27FC236}">
                    <a16:creationId xmlns:a16="http://schemas.microsoft.com/office/drawing/2014/main" id="{C5947E21-88E6-037E-9A35-00AD1E888F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" y="984152"/>
                <a:ext cx="6767535" cy="5039764"/>
              </a:xfrm>
            </p:spPr>
            <p:txBody>
              <a:bodyPr>
                <a:normAutofit/>
              </a:bodyPr>
              <a:lstStyle/>
              <a:p>
                <a:pPr marL="502920" indent="-457200">
                  <a:buFont typeface="+mj-lt"/>
                  <a:buAutoNum type="arabicPeriod"/>
                </a:pPr>
                <a:r>
                  <a:rPr lang="it-IT" sz="2800" dirty="0" err="1">
                    <a:solidFill>
                      <a:schemeClr val="bg2"/>
                    </a:solidFill>
                    <a:highlight>
                      <a:srgbClr val="00FF00"/>
                    </a:highlight>
                  </a:rPr>
                  <a:t>Inflector</a:t>
                </a:r>
                <a:r>
                  <a:rPr lang="it-IT" sz="2800" dirty="0">
                    <a:solidFill>
                      <a:schemeClr val="bg2"/>
                    </a:solidFill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cancels</a:t>
                </a:r>
                <a:r>
                  <a:rPr lang="it-IT" sz="2800" dirty="0">
                    <a:solidFill>
                      <a:schemeClr val="bg2"/>
                    </a:solidFill>
                  </a:rPr>
                  <a:t> main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dipole</a:t>
                </a:r>
                <a:r>
                  <a:rPr lang="it-IT" sz="2800" dirty="0">
                    <a:solidFill>
                      <a:schemeClr val="bg2"/>
                    </a:solidFill>
                  </a:rPr>
                  <a:t> field and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injects</a:t>
                </a:r>
                <a:r>
                  <a:rPr lang="it-IT" sz="2800" dirty="0">
                    <a:solidFill>
                      <a:schemeClr val="bg2"/>
                    </a:solidFill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at</a:t>
                </a:r>
                <a:r>
                  <a:rPr lang="it-IT" sz="2800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8 cm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radially</a:t>
                </a:r>
                <a:r>
                  <a:rPr lang="it-IT" sz="2800" dirty="0">
                    <a:solidFill>
                      <a:schemeClr val="bg2"/>
                    </a:solidFill>
                  </a:rPr>
                  <a:t> away from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nominal</a:t>
                </a:r>
                <a:r>
                  <a:rPr lang="it-IT" sz="2800" dirty="0">
                    <a:solidFill>
                      <a:schemeClr val="bg2"/>
                    </a:solidFill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orbit</a:t>
                </a:r>
                <a:endParaRPr lang="it-IT" sz="2800" dirty="0">
                  <a:solidFill>
                    <a:schemeClr val="bg2"/>
                  </a:solidFill>
                </a:endParaRPr>
              </a:p>
              <a:p>
                <a:pPr marL="502920" indent="-457200">
                  <a:buFont typeface="+mj-lt"/>
                  <a:buAutoNum type="arabicPeriod"/>
                </a:pPr>
                <a:r>
                  <a:rPr lang="it-IT" sz="2800" dirty="0">
                    <a:solidFill>
                      <a:schemeClr val="bg2"/>
                    </a:solidFill>
                    <a:highlight>
                      <a:srgbClr val="FFC000"/>
                    </a:highlight>
                  </a:rPr>
                  <a:t>3 fast </a:t>
                </a:r>
                <a:r>
                  <a:rPr lang="it-IT" sz="2800" dirty="0" err="1">
                    <a:solidFill>
                      <a:schemeClr val="bg2"/>
                    </a:solidFill>
                    <a:highlight>
                      <a:srgbClr val="FFC000"/>
                    </a:highlight>
                  </a:rPr>
                  <a:t>magnetic</a:t>
                </a:r>
                <a:r>
                  <a:rPr lang="it-IT" sz="2800" dirty="0">
                    <a:solidFill>
                      <a:schemeClr val="bg2"/>
                    </a:solidFill>
                    <a:highlight>
                      <a:srgbClr val="FFC000"/>
                    </a:highlight>
                  </a:rPr>
                  <a:t> kickers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provide</a:t>
                </a:r>
                <a:r>
                  <a:rPr lang="it-IT" sz="2800" dirty="0">
                    <a:solidFill>
                      <a:schemeClr val="bg2"/>
                    </a:solidFill>
                  </a:rPr>
                  <a:t> 10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mrad</a:t>
                </a:r>
                <a:r>
                  <a:rPr lang="it-IT" sz="2800" dirty="0">
                    <a:solidFill>
                      <a:schemeClr val="bg2"/>
                    </a:solidFill>
                  </a:rPr>
                  <a:t> kick and place muons in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orbit</a:t>
                </a:r>
                <a:endParaRPr lang="it-IT" sz="2800" dirty="0">
                  <a:solidFill>
                    <a:schemeClr val="bg2"/>
                  </a:solidFill>
                </a:endParaRPr>
              </a:p>
              <a:p>
                <a:pPr marL="502920" indent="-457200">
                  <a:buFont typeface="+mj-lt"/>
                  <a:buAutoNum type="arabicPeriod"/>
                </a:pPr>
                <a:r>
                  <a:rPr lang="it-IT" sz="2800" dirty="0">
                    <a:solidFill>
                      <a:schemeClr val="bg2"/>
                    </a:solidFill>
                    <a:highlight>
                      <a:srgbClr val="FF00FF"/>
                    </a:highlight>
                  </a:rPr>
                  <a:t>8 </a:t>
                </a:r>
                <a:r>
                  <a:rPr lang="it-IT" sz="2800" dirty="0" err="1">
                    <a:solidFill>
                      <a:schemeClr val="bg2"/>
                    </a:solidFill>
                    <a:highlight>
                      <a:srgbClr val="FF00FF"/>
                    </a:highlight>
                  </a:rPr>
                  <a:t>Electrostatic</a:t>
                </a:r>
                <a:r>
                  <a:rPr lang="it-IT" sz="2800" dirty="0">
                    <a:solidFill>
                      <a:schemeClr val="bg2"/>
                    </a:solidFill>
                    <a:highlight>
                      <a:srgbClr val="FF00FF"/>
                    </a:highlight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highlight>
                      <a:srgbClr val="FF00FF"/>
                    </a:highlight>
                  </a:rPr>
                  <a:t>Quadrupoles</a:t>
                </a:r>
                <a:r>
                  <a:rPr lang="it-IT" sz="2800" dirty="0">
                    <a:solidFill>
                      <a:schemeClr val="bg2"/>
                    </a:solidFill>
                    <a:highlight>
                      <a:srgbClr val="FF00FF"/>
                    </a:highlight>
                  </a:rPr>
                  <a:t> </a:t>
                </a:r>
                <a:r>
                  <a:rPr lang="it-IT" sz="2800" dirty="0">
                    <a:solidFill>
                      <a:schemeClr val="bg2"/>
                    </a:solidFill>
                  </a:rPr>
                  <a:t>(ESQ) focus in the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vertical</a:t>
                </a:r>
                <a:r>
                  <a:rPr lang="it-IT" sz="2800" dirty="0">
                    <a:solidFill>
                      <a:schemeClr val="bg2"/>
                    </a:solidFill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direction</a:t>
                </a:r>
                <a:endParaRPr lang="it-IT" sz="2800" strike="sngStrike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3" name="Segnaposto contenuto 12">
                <a:extLst>
                  <a:ext uri="{FF2B5EF4-FFF2-40B4-BE49-F238E27FC236}">
                    <a16:creationId xmlns:a16="http://schemas.microsoft.com/office/drawing/2014/main" id="{C5947E21-88E6-037E-9A35-00AD1E888F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" y="984152"/>
                <a:ext cx="6767535" cy="5039764"/>
              </a:xfrm>
              <a:blipFill>
                <a:blip r:embed="rId4"/>
                <a:stretch>
                  <a:fillRect l="-541" t="-1935" r="-26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DB03EB56-A33D-2A63-D480-D9A19D90A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34" y="937936"/>
            <a:ext cx="5329606" cy="343753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2C71164-545D-02AD-1D91-7F246B557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806940" y="1643698"/>
            <a:ext cx="2290200" cy="11087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68E264-3219-D57B-CA7B-A4F330829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490" y="4449395"/>
            <a:ext cx="2728888" cy="202758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A763A4B-6B24-3EC6-E9C6-1B956CB2E67B}"/>
              </a:ext>
            </a:extLst>
          </p:cNvPr>
          <p:cNvSpPr txBox="1"/>
          <p:nvPr/>
        </p:nvSpPr>
        <p:spPr>
          <a:xfrm>
            <a:off x="35159" y="4409811"/>
            <a:ext cx="535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2"/>
                </a:solidFill>
                <a:highlight>
                  <a:srgbClr val="00FF00"/>
                </a:highlight>
              </a:rPr>
              <a:t>1.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BEEAEA-4B57-AEBF-04DD-635588C0EDF2}"/>
              </a:ext>
            </a:extLst>
          </p:cNvPr>
          <p:cNvSpPr txBox="1"/>
          <p:nvPr/>
        </p:nvSpPr>
        <p:spPr>
          <a:xfrm>
            <a:off x="3445968" y="4409811"/>
            <a:ext cx="535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2"/>
                </a:solidFill>
                <a:highlight>
                  <a:srgbClr val="FFC000"/>
                </a:highlight>
              </a:rPr>
              <a:t>2.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AC7E951-46AB-F6EE-5A0B-FA4FFFBA8975}"/>
              </a:ext>
            </a:extLst>
          </p:cNvPr>
          <p:cNvSpPr txBox="1"/>
          <p:nvPr/>
        </p:nvSpPr>
        <p:spPr>
          <a:xfrm>
            <a:off x="7818042" y="4409810"/>
            <a:ext cx="65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2"/>
                </a:solidFill>
                <a:highlight>
                  <a:srgbClr val="FF00FF"/>
                </a:highlight>
              </a:rPr>
              <a:t>3.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08F6A59-7BAE-6799-B370-59ECA23444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493" y="4429369"/>
            <a:ext cx="3709006" cy="207851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336BD7E9-729A-C204-006A-993DAA955C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7796" y="4409810"/>
            <a:ext cx="3047489" cy="20785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C2D736F-CB10-37D0-4FFC-ADE5E89307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28D7BDA6-1D22-B9BA-B006-DB4F5F81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946730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BB7ADA37-20B5-0454-76A5-64453CF9A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49"/>
          <a:stretch/>
        </p:blipFill>
        <p:spPr>
          <a:xfrm>
            <a:off x="4206443" y="3577597"/>
            <a:ext cx="3779113" cy="2705401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58</a:t>
            </a:fld>
            <a:endParaRPr lang="it-IT" sz="1800"/>
          </a:p>
        </p:txBody>
      </p:sp>
      <p:sp>
        <p:nvSpPr>
          <p:cNvPr id="4" name="Titolo 12">
            <a:extLst>
              <a:ext uri="{FF2B5EF4-FFF2-40B4-BE49-F238E27FC236}">
                <a16:creationId xmlns:a16="http://schemas.microsoft.com/office/drawing/2014/main" id="{35709E71-0F5B-FBFF-4562-9953419E05C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1" cy="1274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Run-2/3 improved running conditions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3D78825-EAF2-8857-0BF2-9D1D2A0F5E68}"/>
              </a:ext>
            </a:extLst>
          </p:cNvPr>
          <p:cNvSpPr txBox="1"/>
          <p:nvPr/>
        </p:nvSpPr>
        <p:spPr>
          <a:xfrm>
            <a:off x="152399" y="1077884"/>
            <a:ext cx="11887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Before Run-2: </a:t>
            </a:r>
            <a:r>
              <a:rPr lang="it-IT" sz="2800" b="1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ixed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faulty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resistors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2/32 quadrupole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plates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 panose="05000000000000000000" pitchFamily="2" charset="2"/>
              </a:rPr>
              <a:t> b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etter storage, more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stable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beam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oscillations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reduced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systematics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00000"/>
                </a:solidFill>
                <a:latin typeface="Calibri"/>
                <a:cs typeface="Calibri"/>
              </a:rPr>
              <a:t>After Run-2: added </a:t>
            </a:r>
            <a:r>
              <a:rPr lang="it-IT" sz="2800" dirty="0" err="1">
                <a:solidFill>
                  <a:srgbClr val="000000"/>
                </a:solidFill>
                <a:latin typeface="Calibri"/>
                <a:cs typeface="Calibri"/>
              </a:rPr>
              <a:t>thermal</a:t>
            </a:r>
            <a:r>
              <a:rPr lang="it-IT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Calibri"/>
                <a:cs typeface="Calibri"/>
              </a:rPr>
              <a:t>insulation</a:t>
            </a:r>
            <a:r>
              <a:rPr lang="it-IT" sz="2800" dirty="0">
                <a:solidFill>
                  <a:srgbClr val="000000"/>
                </a:solidFill>
                <a:latin typeface="Calibri"/>
                <a:cs typeface="Calibri"/>
              </a:rPr>
              <a:t> to ring </a:t>
            </a:r>
            <a:r>
              <a:rPr lang="it-IT" sz="2800" dirty="0">
                <a:solidFill>
                  <a:srgbClr val="000000"/>
                </a:solidFill>
                <a:latin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it-IT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Calibri"/>
                <a:cs typeface="Calibri"/>
              </a:rPr>
              <a:t>less</a:t>
            </a:r>
            <a:r>
              <a:rPr lang="it-IT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Calibri"/>
                <a:cs typeface="Calibri"/>
              </a:rPr>
              <a:t>variable</a:t>
            </a:r>
            <a:r>
              <a:rPr lang="it-IT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Calibri"/>
                <a:cs typeface="Calibri"/>
              </a:rPr>
              <a:t>magnetic</a:t>
            </a:r>
            <a:r>
              <a:rPr lang="it-IT" sz="2800" dirty="0">
                <a:solidFill>
                  <a:srgbClr val="000000"/>
                </a:solidFill>
                <a:latin typeface="Calibri"/>
                <a:cs typeface="Calibri"/>
              </a:rPr>
              <a:t> field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Run-3: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upgraded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kicker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cables </a:t>
            </a:r>
            <a:r>
              <a:rPr lang="it-IT" sz="2800" dirty="0">
                <a:solidFill>
                  <a:srgbClr val="000000"/>
                </a:solidFill>
                <a:latin typeface="Calibri"/>
                <a:cs typeface="Calibri"/>
              </a:rPr>
              <a:t>for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optimal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kick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 panose="05000000000000000000" pitchFamily="2" charset="2"/>
              </a:rPr>
              <a:t> more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 panose="05000000000000000000" pitchFamily="2" charset="2"/>
              </a:rPr>
              <a:t>centered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 panose="05000000000000000000" pitchFamily="2" charset="2"/>
              </a:rPr>
              <a:t> beam</a:t>
            </a:r>
            <a:endParaRPr lang="it-IT" sz="2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19A8584-E3C7-5248-8F23-86CB73A8C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054" y="3577597"/>
            <a:ext cx="3505200" cy="2224980"/>
          </a:xfrm>
          <a:prstGeom prst="rect">
            <a:avLst/>
          </a:prstGeom>
        </p:spPr>
      </p:pic>
      <p:pic>
        <p:nvPicPr>
          <p:cNvPr id="9" name="Picture 11" descr="A graph of a running graph&#10;&#10;Description automatically generated">
            <a:extLst>
              <a:ext uri="{FF2B5EF4-FFF2-40B4-BE49-F238E27FC236}">
                <a16:creationId xmlns:a16="http://schemas.microsoft.com/office/drawing/2014/main" id="{CD4BFDD7-3816-EC05-0B83-17D64CEC5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47" y="3434761"/>
            <a:ext cx="3826100" cy="30730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52683D-3EDB-35E0-3103-2E7BB7497547}"/>
              </a:ext>
            </a:extLst>
          </p:cNvPr>
          <p:cNvSpPr txBox="1"/>
          <p:nvPr/>
        </p:nvSpPr>
        <p:spPr>
          <a:xfrm>
            <a:off x="844314" y="5690417"/>
            <a:ext cx="3089290" cy="345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Vertical beam width change</a:t>
            </a:r>
            <a:endParaRPr lang="en-US" sz="1600" baseline="-250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3602E50B-6238-1EFA-6BE0-B086AEBC3301}"/>
              </a:ext>
            </a:extLst>
          </p:cNvPr>
          <p:cNvSpPr txBox="1"/>
          <p:nvPr/>
        </p:nvSpPr>
        <p:spPr>
          <a:xfrm>
            <a:off x="4671400" y="5086071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Helvetica" pitchFamily="2" charset="0"/>
              </a:rPr>
              <a:t>Run-1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2F5F0BC0-5F0E-4CD6-D23C-FBD805DA8FDA}"/>
              </a:ext>
            </a:extLst>
          </p:cNvPr>
          <p:cNvSpPr txBox="1"/>
          <p:nvPr/>
        </p:nvSpPr>
        <p:spPr>
          <a:xfrm>
            <a:off x="5616295" y="5086071"/>
            <a:ext cx="1056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4774E"/>
                </a:solidFill>
                <a:latin typeface="Helvetica" pitchFamily="2" charset="0"/>
              </a:rPr>
              <a:t>Run-2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AB2BD28A-4ACF-684A-C118-34D3827ACDCE}"/>
              </a:ext>
            </a:extLst>
          </p:cNvPr>
          <p:cNvSpPr txBox="1"/>
          <p:nvPr/>
        </p:nvSpPr>
        <p:spPr>
          <a:xfrm>
            <a:off x="6611754" y="5086070"/>
            <a:ext cx="1056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Helvetica" pitchFamily="2" charset="0"/>
              </a:rPr>
              <a:t>Run-3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FDE7544-14C4-2711-ABF1-FBEBFC7D89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C74186AC-FC00-430F-73EB-F3DC2D57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934330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9994C-C5CF-CBE5-3618-DA1472ADA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490F512-62E3-6A92-6C16-E71247546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59</a:t>
            </a:fld>
            <a:endParaRPr lang="it-IT" sz="180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D6F9CA8-00B5-BF14-16D8-60D796A53C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10" name="Titolo 12">
            <a:extLst>
              <a:ext uri="{FF2B5EF4-FFF2-40B4-BE49-F238E27FC236}">
                <a16:creationId xmlns:a16="http://schemas.microsoft.com/office/drawing/2014/main" id="{B29CE5A6-EDB4-95CC-861B-54633ED3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4268"/>
            <a:ext cx="12192000" cy="246946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6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Extra: Run-2/3 </a:t>
            </a:r>
            <a:r>
              <a:rPr lang="it-IT" sz="6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  <a:sym typeface="Wingdings" panose="05000000000000000000" pitchFamily="2" charset="2"/>
              </a:rPr>
              <a:t></a:t>
            </a:r>
            <a:r>
              <a:rPr lang="it-IT" sz="6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Run-4/5/6</a:t>
            </a: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79B025A1-4847-2BB2-ED0D-EF89CA46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BB649FA-CF2D-2474-28F4-0C79C19EB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1BC1F-AD58-0D8D-9446-EC88E6480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B1CD73AF-56C5-75CE-C929-7551A039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9063"/>
            <a:ext cx="12192000" cy="325987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 snapshot in time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F90862C-2234-7FD7-2D0D-1AFC299E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6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E3AD43-EDED-FD30-C8E8-E6341A114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B91E100-C67D-81B0-E331-C4F1864D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5659C70-C27C-2A1B-A781-93B2C7140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909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21020"/>
                <a:ext cx="12192000" cy="708324"/>
              </a:xfrm>
            </p:spPr>
            <p:txBody>
              <a:bodyPr rtlCol="0" anchor="t">
                <a:normAutofit/>
              </a:bodyPr>
              <a:lstStyle/>
              <a:p>
                <a:pPr algn="ctr" rtl="0"/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fit and FFT of </a:t>
                </a:r>
                <a:r>
                  <a:rPr lang="it-IT" sz="36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residuals</a:t>
                </a:r>
                <a:endParaRPr lang="it-IT" sz="36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" name="Titolo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1020"/>
                <a:ext cx="12192000" cy="708324"/>
              </a:xfrm>
              <a:blipFill>
                <a:blip r:embed="rId3"/>
                <a:stretch>
                  <a:fillRect t="-20513" b="-145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60</a:t>
            </a:fld>
            <a:endParaRPr lang="it-IT" sz="18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59294F-A5CE-BC50-A444-E9C99D3C6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" y="1557677"/>
            <a:ext cx="5939263" cy="34605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BF2437E-B9EE-F322-AB16-F0FB50A69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9" y="1724245"/>
            <a:ext cx="4075985" cy="1922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egnaposto contenuto 13">
                <a:extLst>
                  <a:ext uri="{FF2B5EF4-FFF2-40B4-BE49-F238E27FC236}">
                    <a16:creationId xmlns:a16="http://schemas.microsoft.com/office/drawing/2014/main" id="{97CE0D5A-4D4C-634D-93A8-E860C74919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07329" y="5233395"/>
                <a:ext cx="8577341" cy="1313780"/>
              </a:xfrm>
            </p:spPr>
            <p:txBody>
              <a:bodyPr rtlCol="0">
                <a:normAutofit/>
              </a:bodyPr>
              <a:lstStyle/>
              <a:p>
                <a:pPr marL="4572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it-IT" sz="24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Final</a:t>
                </a:r>
                <a:r>
                  <a:rPr lang="it-IT" sz="24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fits</a:t>
                </a:r>
                <a:r>
                  <a:rPr lang="it-IT" sz="24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include all </a:t>
                </a:r>
                <a:r>
                  <a:rPr lang="it-IT" sz="24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oscillations</a:t>
                </a:r>
                <a:endParaRPr lang="it-IT" sz="24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pPr marL="45720" indent="0" algn="just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𝑁</m:t>
                      </m:r>
                      <m:d>
                        <m:dPr>
                          <m:ctrlP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sSub>
                        <m:sSubPr>
                          <m:ctrlP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𝑵</m:t>
                          </m:r>
                        </m:e>
                        <m:sub>
                          <m: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  <m:t>𝜸</m:t>
                              </m:r>
                              <m:sSub>
                                <m:sSubPr>
                                  <m:ctrlPr>
                                    <a:rPr lang="it-IT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a:rPr lang="it-IT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𝝁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+</m:t>
                          </m:r>
                          <m: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𝑨</m:t>
                          </m:r>
                          <m:func>
                            <m:funcPr>
                              <m:ctrlPr>
                                <a:rPr lang="it-IT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it-IT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𝒂</m:t>
                                      </m:r>
                                    </m:sub>
                                  </m:sSub>
                                  <m:r>
                                    <a:rPr lang="it-IT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𝑡</m:t>
                                  </m:r>
                                  <m:r>
                                    <a:rPr lang="it-IT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+</m:t>
                                  </m:r>
                                  <m:r>
                                    <a:rPr lang="it-IT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𝝋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it-IT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×</m:t>
                      </m:r>
                      <m:r>
                        <a:rPr lang="it-IT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𝐶𝐵𝑂</m:t>
                      </m:r>
                      <m:d>
                        <m:dPr>
                          <m:ctrlPr>
                            <a:rPr lang="it-IT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it-IT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e>
                      </m:d>
                      <m:r>
                        <a:rPr lang="it-IT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×</m:t>
                      </m:r>
                      <m:r>
                        <a:rPr lang="it-IT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𝑉𝑊</m:t>
                      </m:r>
                      <m:d>
                        <m:dPr>
                          <m:ctrlPr>
                            <a:rPr lang="it-IT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it-IT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e>
                      </m:d>
                      <m:r>
                        <a:rPr lang="it-IT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×…</m:t>
                      </m:r>
                    </m:oMath>
                  </m:oMathPara>
                </a14:m>
                <a:endParaRPr lang="it-IT" sz="24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0" name="Segnaposto contenuto 13">
                <a:extLst>
                  <a:ext uri="{FF2B5EF4-FFF2-40B4-BE49-F238E27FC236}">
                    <a16:creationId xmlns:a16="http://schemas.microsoft.com/office/drawing/2014/main" id="{97CE0D5A-4D4C-634D-93A8-E860C74919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07329" y="5233395"/>
                <a:ext cx="8577341" cy="1313780"/>
              </a:xfrm>
              <a:blipFill>
                <a:blip r:embed="rId6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36DBB206-2FE6-271B-4EA6-041C8A19E0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14" name="Segnaposto piè di pagina 3">
            <a:extLst>
              <a:ext uri="{FF2B5EF4-FFF2-40B4-BE49-F238E27FC236}">
                <a16:creationId xmlns:a16="http://schemas.microsoft.com/office/drawing/2014/main" id="{CAA6CE09-38BB-E2AB-217B-A2014EDE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2025/06/26 – g-2/EDM </a:t>
            </a:r>
            <a:r>
              <a:rPr lang="it-IT" sz="1800" dirty="0"/>
              <a:t>CM30, JPARC</a:t>
            </a:r>
          </a:p>
        </p:txBody>
      </p:sp>
      <p:sp>
        <p:nvSpPr>
          <p:cNvPr id="5" name="Titolo 12">
            <a:extLst>
              <a:ext uri="{FF2B5EF4-FFF2-40B4-BE49-F238E27FC236}">
                <a16:creationId xmlns:a16="http://schemas.microsoft.com/office/drawing/2014/main" id="{7BCB7843-378C-77C1-419F-1460C4CB76AD}"/>
              </a:ext>
            </a:extLst>
          </p:cNvPr>
          <p:cNvSpPr txBox="1">
            <a:spLocks/>
          </p:cNvSpPr>
          <p:nvPr/>
        </p:nvSpPr>
        <p:spPr>
          <a:xfrm>
            <a:off x="555171" y="901113"/>
            <a:ext cx="5329662" cy="7083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Run-2/3</a:t>
            </a:r>
          </a:p>
        </p:txBody>
      </p:sp>
      <p:sp>
        <p:nvSpPr>
          <p:cNvPr id="15" name="Titolo 12">
            <a:extLst>
              <a:ext uri="{FF2B5EF4-FFF2-40B4-BE49-F238E27FC236}">
                <a16:creationId xmlns:a16="http://schemas.microsoft.com/office/drawing/2014/main" id="{E23792DD-3C6D-1030-7509-51E87128C921}"/>
              </a:ext>
            </a:extLst>
          </p:cNvPr>
          <p:cNvSpPr txBox="1">
            <a:spLocks/>
          </p:cNvSpPr>
          <p:nvPr/>
        </p:nvSpPr>
        <p:spPr>
          <a:xfrm>
            <a:off x="7260771" y="901113"/>
            <a:ext cx="4446465" cy="7083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Run-4/5/6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8AF0520-A205-8122-1F95-62B096757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5322" y="1555134"/>
            <a:ext cx="5654095" cy="346069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43AEBAB4-3188-949D-9AF7-6AFA98814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3" y="1639960"/>
            <a:ext cx="3510294" cy="145028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803E4967-7B6A-E7AD-23CF-B9917665A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2256227"/>
            <a:ext cx="1039237" cy="1172773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C40CC9D-4564-64A6-6188-027FBA91CC79}"/>
              </a:ext>
            </a:extLst>
          </p:cNvPr>
          <p:cNvSpPr txBox="1"/>
          <p:nvPr/>
        </p:nvSpPr>
        <p:spPr>
          <a:xfrm>
            <a:off x="4332419" y="1734874"/>
            <a:ext cx="1002967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CBO </a:t>
            </a:r>
            <a:r>
              <a:rPr lang="it-IT" sz="2400" dirty="0" err="1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peaks</a:t>
            </a:r>
            <a:endParaRPr lang="it-IT" sz="2400" dirty="0">
              <a:solidFill>
                <a:schemeClr val="bg2"/>
              </a:solidFill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7AD3FAFD-50F6-3544-8243-15B9DEC2638F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556657" y="2150373"/>
            <a:ext cx="2775762" cy="9398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446DBEC5-19FF-3A58-8DC9-16D88B22373C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5335386" y="2150373"/>
            <a:ext cx="2197528" cy="8214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C252951-5F64-627F-DA63-AE39F78D385F}"/>
              </a:ext>
            </a:extLst>
          </p:cNvPr>
          <p:cNvSpPr txBox="1"/>
          <p:nvPr/>
        </p:nvSpPr>
        <p:spPr>
          <a:xfrm>
            <a:off x="9130293" y="1700596"/>
            <a:ext cx="2391050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Vertical </a:t>
            </a:r>
            <a:r>
              <a:rPr lang="it-IT" sz="2400" dirty="0" err="1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motion</a:t>
            </a:r>
            <a:r>
              <a:rPr lang="it-IT" sz="2400" dirty="0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peaks</a:t>
            </a:r>
            <a:endParaRPr lang="it-IT" sz="2400" dirty="0">
              <a:solidFill>
                <a:schemeClr val="bg2"/>
              </a:solidFill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ECB773B2-7E65-C412-012D-77E723F0428E}"/>
              </a:ext>
            </a:extLst>
          </p:cNvPr>
          <p:cNvCxnSpPr>
            <a:cxnSpLocks/>
            <a:stCxn id="50" idx="1"/>
          </p:cNvCxnSpPr>
          <p:nvPr/>
        </p:nvCxnSpPr>
        <p:spPr>
          <a:xfrm flipH="1">
            <a:off x="4075061" y="2116095"/>
            <a:ext cx="5055232" cy="169718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5167274A-CC07-E03D-6A0B-BF6952460D0E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10325818" y="2531593"/>
            <a:ext cx="0" cy="77384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098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8288"/>
                <a:ext cx="12192000" cy="897383"/>
              </a:xfrm>
            </p:spPr>
            <p:txBody>
              <a:bodyPr rtlCol="0" anchor="ctr"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sz="36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analysis</a:t>
                </a:r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teams (</a:t>
                </a:r>
                <a:r>
                  <a:rPr lang="it-IT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red</a:t>
                </a:r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= new </a:t>
                </a:r>
                <a:r>
                  <a:rPr lang="it-IT" sz="36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methods</a:t>
                </a:r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w.r.t. Run-2/3)</a:t>
                </a:r>
              </a:p>
            </p:txBody>
          </p:sp>
        </mc:Choice>
        <mc:Fallback xmlns="">
          <p:sp>
            <p:nvSpPr>
              <p:cNvPr id="13" name="Titolo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8288"/>
                <a:ext cx="12192000" cy="897383"/>
              </a:xfrm>
              <a:blipFill>
                <a:blip r:embed="rId3"/>
                <a:stretch>
                  <a:fillRect b="-88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61</a:t>
            </a:fld>
            <a:endParaRPr lang="it-IT" sz="180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DEDB243-137A-A252-0139-4512E9C7C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7CCED4BE-F066-5DDA-31F0-7104119599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1750311"/>
                  </p:ext>
                </p:extLst>
              </p:nvPr>
            </p:nvGraphicFramePr>
            <p:xfrm>
              <a:off x="141516" y="915671"/>
              <a:ext cx="11908968" cy="2438400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1488621">
                      <a:extLst>
                        <a:ext uri="{9D8B030D-6E8A-4147-A177-3AD203B41FA5}">
                          <a16:colId xmlns:a16="http://schemas.microsoft.com/office/drawing/2014/main" val="1347384274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2202728073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2033424334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1714909555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1955871537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3873439175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3291580727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9516476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Run-2/3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VI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VII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16412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Pulse</a:t>
                          </a:r>
                          <a:r>
                            <a:rPr lang="it-IT" dirty="0"/>
                            <a:t> fitting &amp; clustering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Local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Local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Local «ITA1»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Local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Global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Global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Q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2432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Pileup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subtraction</a:t>
                          </a:r>
                          <a:endParaRPr lang="it-I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Shadow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«Semi» </a:t>
                          </a:r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8853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Analysis </a:t>
                          </a:r>
                          <a:r>
                            <a:rPr lang="it-IT" dirty="0" err="1"/>
                            <a:t>methods</a:t>
                          </a:r>
                          <a:endParaRPr lang="it-I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RT, RA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RT, RA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Q, RQ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089184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7CCED4BE-F066-5DDA-31F0-7104119599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1750311"/>
                  </p:ext>
                </p:extLst>
              </p:nvPr>
            </p:nvGraphicFramePr>
            <p:xfrm>
              <a:off x="141516" y="915671"/>
              <a:ext cx="11908968" cy="2438400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1488621">
                      <a:extLst>
                        <a:ext uri="{9D8B030D-6E8A-4147-A177-3AD203B41FA5}">
                          <a16:colId xmlns:a16="http://schemas.microsoft.com/office/drawing/2014/main" val="1347384274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2202728073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2033424334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1714909555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1955871537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3873439175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3291580727"/>
                        </a:ext>
                      </a:extLst>
                    </a:gridCol>
                    <a:gridCol w="1488621">
                      <a:extLst>
                        <a:ext uri="{9D8B030D-6E8A-4147-A177-3AD203B41FA5}">
                          <a16:colId xmlns:a16="http://schemas.microsoft.com/office/drawing/2014/main" val="95164767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Run-2/3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VI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VII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164125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Pulse</a:t>
                          </a:r>
                          <a:r>
                            <a:rPr lang="it-IT" dirty="0"/>
                            <a:t> fitting &amp; clustering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Local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00820" t="-79048" r="-501230" b="-22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Local «ITA1»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400820" t="-79048" r="-301230" b="-22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Global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Global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Q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2432048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Pileup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subtraction</a:t>
                          </a:r>
                          <a:endParaRPr lang="it-I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Shadow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«Semi» </a:t>
                          </a:r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88534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Analysis </a:t>
                          </a:r>
                          <a:r>
                            <a:rPr lang="it-IT" dirty="0" err="1"/>
                            <a:t>methods</a:t>
                          </a:r>
                          <a:endParaRPr lang="it-I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RT, RA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RT, RA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Q, RQ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0891849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id="{EDE6F8C7-08F1-53B6-4C44-7AEBB24583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0304215"/>
                  </p:ext>
                </p:extLst>
              </p:nvPr>
            </p:nvGraphicFramePr>
            <p:xfrm>
              <a:off x="141516" y="3870229"/>
              <a:ext cx="11908968" cy="2194560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1984828">
                      <a:extLst>
                        <a:ext uri="{9D8B030D-6E8A-4147-A177-3AD203B41FA5}">
                          <a16:colId xmlns:a16="http://schemas.microsoft.com/office/drawing/2014/main" val="1347384274"/>
                        </a:ext>
                      </a:extLst>
                    </a:gridCol>
                    <a:gridCol w="1984828">
                      <a:extLst>
                        <a:ext uri="{9D8B030D-6E8A-4147-A177-3AD203B41FA5}">
                          <a16:colId xmlns:a16="http://schemas.microsoft.com/office/drawing/2014/main" val="2202728073"/>
                        </a:ext>
                      </a:extLst>
                    </a:gridCol>
                    <a:gridCol w="1984828">
                      <a:extLst>
                        <a:ext uri="{9D8B030D-6E8A-4147-A177-3AD203B41FA5}">
                          <a16:colId xmlns:a16="http://schemas.microsoft.com/office/drawing/2014/main" val="2033424334"/>
                        </a:ext>
                      </a:extLst>
                    </a:gridCol>
                    <a:gridCol w="1984828">
                      <a:extLst>
                        <a:ext uri="{9D8B030D-6E8A-4147-A177-3AD203B41FA5}">
                          <a16:colId xmlns:a16="http://schemas.microsoft.com/office/drawing/2014/main" val="1714909555"/>
                        </a:ext>
                      </a:extLst>
                    </a:gridCol>
                    <a:gridCol w="1984828">
                      <a:extLst>
                        <a:ext uri="{9D8B030D-6E8A-4147-A177-3AD203B41FA5}">
                          <a16:colId xmlns:a16="http://schemas.microsoft.com/office/drawing/2014/main" val="1955871537"/>
                        </a:ext>
                      </a:extLst>
                    </a:gridCol>
                    <a:gridCol w="1984828">
                      <a:extLst>
                        <a:ext uri="{9D8B030D-6E8A-4147-A177-3AD203B41FA5}">
                          <a16:colId xmlns:a16="http://schemas.microsoft.com/office/drawing/2014/main" val="9516476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Run-4/5/6</a:t>
                          </a:r>
                          <a:endParaRPr lang="it-I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V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16412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Pulse</a:t>
                          </a:r>
                          <a:r>
                            <a:rPr lang="it-IT" dirty="0"/>
                            <a:t> fitting &amp; clustering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Local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>
                              <a:solidFill>
                                <a:srgbClr val="FF0000"/>
                              </a:solidFill>
                            </a:rPr>
                            <a:t>Local «ITA2»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Local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Global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Q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2432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Pileup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subtraction</a:t>
                          </a:r>
                          <a:endParaRPr lang="it-I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«Semi» </a:t>
                          </a:r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8853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Analysis </a:t>
                          </a:r>
                          <a:r>
                            <a:rPr lang="it-IT" dirty="0" err="1"/>
                            <a:t>methods</a:t>
                          </a:r>
                          <a:endParaRPr lang="it-I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RT, RA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RT, RA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</a:t>
                          </a:r>
                          <a:endParaRPr lang="it-IT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RT, RA, </a:t>
                          </a:r>
                          <a:r>
                            <a:rPr lang="it-IT" sz="2000" dirty="0">
                              <a:solidFill>
                                <a:srgbClr val="FF0000"/>
                              </a:solidFill>
                            </a:rPr>
                            <a:t>ST, SA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Q, RQ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089184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id="{EDE6F8C7-08F1-53B6-4C44-7AEBB24583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0304215"/>
                  </p:ext>
                </p:extLst>
              </p:nvPr>
            </p:nvGraphicFramePr>
            <p:xfrm>
              <a:off x="141516" y="3870229"/>
              <a:ext cx="11908968" cy="2194560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1984828">
                      <a:extLst>
                        <a:ext uri="{9D8B030D-6E8A-4147-A177-3AD203B41FA5}">
                          <a16:colId xmlns:a16="http://schemas.microsoft.com/office/drawing/2014/main" val="1347384274"/>
                        </a:ext>
                      </a:extLst>
                    </a:gridCol>
                    <a:gridCol w="1984828">
                      <a:extLst>
                        <a:ext uri="{9D8B030D-6E8A-4147-A177-3AD203B41FA5}">
                          <a16:colId xmlns:a16="http://schemas.microsoft.com/office/drawing/2014/main" val="2202728073"/>
                        </a:ext>
                      </a:extLst>
                    </a:gridCol>
                    <a:gridCol w="1984828">
                      <a:extLst>
                        <a:ext uri="{9D8B030D-6E8A-4147-A177-3AD203B41FA5}">
                          <a16:colId xmlns:a16="http://schemas.microsoft.com/office/drawing/2014/main" val="2033424334"/>
                        </a:ext>
                      </a:extLst>
                    </a:gridCol>
                    <a:gridCol w="1984828">
                      <a:extLst>
                        <a:ext uri="{9D8B030D-6E8A-4147-A177-3AD203B41FA5}">
                          <a16:colId xmlns:a16="http://schemas.microsoft.com/office/drawing/2014/main" val="1714909555"/>
                        </a:ext>
                      </a:extLst>
                    </a:gridCol>
                    <a:gridCol w="1984828">
                      <a:extLst>
                        <a:ext uri="{9D8B030D-6E8A-4147-A177-3AD203B41FA5}">
                          <a16:colId xmlns:a16="http://schemas.microsoft.com/office/drawing/2014/main" val="1955871537"/>
                        </a:ext>
                      </a:extLst>
                    </a:gridCol>
                    <a:gridCol w="1984828">
                      <a:extLst>
                        <a:ext uri="{9D8B030D-6E8A-4147-A177-3AD203B41FA5}">
                          <a16:colId xmlns:a16="http://schemas.microsoft.com/office/drawing/2014/main" val="95164767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Run-4/5/6</a:t>
                          </a:r>
                          <a:endParaRPr lang="it-I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IV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dirty="0"/>
                            <a:t>V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164125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Pulse</a:t>
                          </a:r>
                          <a:r>
                            <a:rPr lang="it-IT" dirty="0"/>
                            <a:t> fitting &amp; clustering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615" t="-77358" r="-401538" b="-1867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>
                              <a:solidFill>
                                <a:srgbClr val="FF0000"/>
                              </a:solidFill>
                            </a:rPr>
                            <a:t>Local «ITA2»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Local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Global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Q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243204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Pileup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subtraction</a:t>
                          </a:r>
                          <a:endParaRPr lang="it-I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«Semi» </a:t>
                          </a:r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err="1"/>
                            <a:t>Empirical</a:t>
                          </a:r>
                          <a:endParaRPr lang="it-IT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885348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Analysis </a:t>
                          </a:r>
                          <a:r>
                            <a:rPr lang="it-IT" dirty="0" err="1"/>
                            <a:t>methods</a:t>
                          </a:r>
                          <a:endParaRPr lang="it-I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RT, RA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RT, RA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</a:t>
                          </a:r>
                          <a:endParaRPr lang="it-IT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T, A, RT, RA, </a:t>
                          </a:r>
                          <a:r>
                            <a:rPr lang="it-IT" sz="2000" dirty="0">
                              <a:solidFill>
                                <a:srgbClr val="FF0000"/>
                              </a:solidFill>
                            </a:rPr>
                            <a:t>ST, SA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Q, RQ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0891849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11B91F8-0942-F1D5-0FE5-5CDF4D01151E}"/>
              </a:ext>
            </a:extLst>
          </p:cNvPr>
          <p:cNvCxnSpPr>
            <a:cxnSpLocks/>
            <a:stCxn id="9" idx="2"/>
            <a:endCxn id="2" idx="0"/>
          </p:cNvCxnSpPr>
          <p:nvPr/>
        </p:nvCxnSpPr>
        <p:spPr>
          <a:xfrm>
            <a:off x="6096000" y="3354071"/>
            <a:ext cx="0" cy="5161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D0E6FA3-ABDD-41C6-4348-91C221E1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1689775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FF1FC-F89B-7DB2-FB57-80D5233D9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A508EB-811C-1296-02F6-1BD7D1C13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62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olo 12">
                <a:extLst>
                  <a:ext uri="{FF2B5EF4-FFF2-40B4-BE49-F238E27FC236}">
                    <a16:creationId xmlns:a16="http://schemas.microsoft.com/office/drawing/2014/main" id="{B551D1C5-35F1-E09E-553E-306431DDCB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62891"/>
                <a:ext cx="12192000" cy="152440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Font typeface="Arial" pitchFamily="34" charset="0"/>
                  <a:buNone/>
                  <a:defRPr sz="3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Two Run-4/5/6 “Task forces”</a:t>
                </a:r>
              </a:p>
              <a:p>
                <a:pPr algn="ctr"/>
                <a:endParaRPr lang="it-IT" sz="1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  <a:p>
                <a:pPr algn="ctr"/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To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address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major Run-2/3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systematics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" name="Titolo 12">
                <a:extLst>
                  <a:ext uri="{FF2B5EF4-FFF2-40B4-BE49-F238E27FC236}">
                    <a16:creationId xmlns:a16="http://schemas.microsoft.com/office/drawing/2014/main" id="{B551D1C5-35F1-E09E-553E-306431DDC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891"/>
                <a:ext cx="12192000" cy="1524403"/>
              </a:xfrm>
              <a:prstGeom prst="rect">
                <a:avLst/>
              </a:prstGeom>
              <a:blipFill>
                <a:blip r:embed="rId3"/>
                <a:stretch>
                  <a:fillRect t="-2800" b="-28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10548673-6646-03F9-F9AB-4C6381574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grpSp>
        <p:nvGrpSpPr>
          <p:cNvPr id="8" name="Group 20">
            <a:extLst>
              <a:ext uri="{FF2B5EF4-FFF2-40B4-BE49-F238E27FC236}">
                <a16:creationId xmlns:a16="http://schemas.microsoft.com/office/drawing/2014/main" id="{7CD6D309-EA14-DF7B-0B91-A6810122B181}"/>
              </a:ext>
            </a:extLst>
          </p:cNvPr>
          <p:cNvGrpSpPr/>
          <p:nvPr/>
        </p:nvGrpSpPr>
        <p:grpSpPr>
          <a:xfrm>
            <a:off x="6095999" y="1723150"/>
            <a:ext cx="5998029" cy="4496070"/>
            <a:chOff x="254278" y="1881811"/>
            <a:chExt cx="4081656" cy="3881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 Placeholder 1">
                  <a:extLst>
                    <a:ext uri="{FF2B5EF4-FFF2-40B4-BE49-F238E27FC236}">
                      <a16:creationId xmlns:a16="http://schemas.microsoft.com/office/drawing/2014/main" id="{DCB9C4A9-7860-6D9D-E6A8-3D5C1848214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4278" y="2168460"/>
                  <a:ext cx="4081656" cy="3521621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20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6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defRPr sz="1400" kern="1200" spc="-2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2400" dirty="0">
                      <a:solidFill>
                        <a:schemeClr val="bg2"/>
                      </a:solidFill>
                    </a:rPr>
                    <a:t>2. Residual slow term</a:t>
                  </a:r>
                </a:p>
                <a:p>
                  <a:pPr algn="just"/>
                  <a:r>
                    <a:rPr lang="en-US" sz="2400" dirty="0">
                      <a:solidFill>
                        <a:schemeClr val="bg2"/>
                      </a:solidFill>
                    </a:rPr>
                    <a:t>Early-to-late effect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400" dirty="0">
                      <a:solidFill>
                        <a:schemeClr val="bg2"/>
                      </a:solidFill>
                    </a:rPr>
                    <a:t> fits, </a:t>
                  </a:r>
                  <a14:m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∼20</m:t>
                      </m:r>
                    </m:oMath>
                  </a14:m>
                  <a:r>
                    <a:rPr lang="en-US" sz="2400" dirty="0">
                      <a:solidFill>
                        <a:schemeClr val="bg2"/>
                      </a:solidFill>
                    </a:rPr>
                    <a:t> ppb systematic in previous results</a:t>
                  </a:r>
                </a:p>
                <a:p>
                  <a:pPr algn="just"/>
                  <a:r>
                    <a:rPr lang="en-US" sz="2400" dirty="0">
                      <a:solidFill>
                        <a:schemeClr val="bg2"/>
                      </a:solidFill>
                    </a:rPr>
                    <a:t>Effect smaller than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2"/>
                      </a:solidFill>
                    </a:rPr>
                    <a:t>(laser calibration level) but due to </a:t>
                  </a:r>
                  <a:r>
                    <a:rPr lang="en-US" sz="2400" b="1" dirty="0">
                      <a:solidFill>
                        <a:schemeClr val="bg2"/>
                      </a:solidFill>
                    </a:rPr>
                    <a:t>phase-shifted</a:t>
                  </a:r>
                  <a:r>
                    <a:rPr lang="en-US" sz="2400" dirty="0">
                      <a:solidFill>
                        <a:schemeClr val="bg2"/>
                      </a:solidFill>
                    </a:rPr>
                    <a:t> oscillation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400" dirty="0">
                      <a:solidFill>
                        <a:schemeClr val="bg2"/>
                      </a:solidFill>
                    </a:rPr>
                    <a:t> it led to </a:t>
                  </a:r>
                  <a:r>
                    <a:rPr lang="en-US" sz="2400" b="1" dirty="0">
                      <a:solidFill>
                        <a:schemeClr val="bg2"/>
                      </a:solidFill>
                    </a:rPr>
                    <a:t>larger sensitivity </a:t>
                  </a:r>
                  <a:r>
                    <a:rPr lang="en-US" sz="2400" dirty="0">
                      <a:solidFill>
                        <a:schemeClr val="bg2"/>
                      </a:solidFill>
                    </a:rPr>
                    <a:t>than orig. estimated </a:t>
                  </a:r>
                  <a:r>
                    <a:rPr lang="en-US" sz="2400" dirty="0">
                      <a:solidFill>
                        <a:schemeClr val="bg2"/>
                      </a:solidFill>
                      <a:sym typeface="Wingdings" panose="05000000000000000000" pitchFamily="2" charset="2"/>
                    </a:rPr>
                    <a:t> Physics issue identified! And studied in UW labs</a:t>
                  </a:r>
                </a:p>
                <a:p>
                  <a:pPr algn="just"/>
                  <a:r>
                    <a:rPr lang="en-US" sz="2400" dirty="0">
                      <a:solidFill>
                        <a:schemeClr val="bg2"/>
                      </a:solidFill>
                      <a:sym typeface="Wingdings" panose="05000000000000000000" pitchFamily="2" charset="2"/>
                    </a:rPr>
                    <a:t>Applied new correction to take this into account</a:t>
                  </a:r>
                  <a:endParaRPr lang="en-US" sz="2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 Placeholder 1">
                  <a:extLst>
                    <a:ext uri="{FF2B5EF4-FFF2-40B4-BE49-F238E27FC236}">
                      <a16:creationId xmlns:a16="http://schemas.microsoft.com/office/drawing/2014/main" id="{DCB9C4A9-7860-6D9D-E6A8-3D5C184821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278" y="2168460"/>
                  <a:ext cx="4081656" cy="3521621"/>
                </a:xfrm>
                <a:prstGeom prst="rect">
                  <a:avLst/>
                </a:prstGeom>
                <a:blipFill>
                  <a:blip r:embed="rId5"/>
                  <a:stretch>
                    <a:fillRect l="-1321" t="-1046" r="-1524" b="-299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8">
              <a:extLst>
                <a:ext uri="{FF2B5EF4-FFF2-40B4-BE49-F238E27FC236}">
                  <a16:creationId xmlns:a16="http://schemas.microsoft.com/office/drawing/2014/main" id="{9E3A10EE-4ADD-B6E8-EFF8-9E47EEF2D612}"/>
                </a:ext>
              </a:extLst>
            </p:cNvPr>
            <p:cNvCxnSpPr>
              <a:cxnSpLocks/>
            </p:cNvCxnSpPr>
            <p:nvPr/>
          </p:nvCxnSpPr>
          <p:spPr>
            <a:xfrm>
              <a:off x="254279" y="1881811"/>
              <a:ext cx="0" cy="3881761"/>
            </a:xfrm>
            <a:prstGeom prst="line">
              <a:avLst/>
            </a:prstGeom>
            <a:ln w="254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C7C7B17-DF6F-43FD-5412-F9310E3E93A9}"/>
              </a:ext>
            </a:extLst>
          </p:cNvPr>
          <p:cNvSpPr txBox="1">
            <a:spLocks/>
          </p:cNvSpPr>
          <p:nvPr/>
        </p:nvSpPr>
        <p:spPr>
          <a:xfrm>
            <a:off x="0" y="2274616"/>
            <a:ext cx="6096002" cy="33931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2"/>
                </a:solidFill>
              </a:rPr>
              <a:t>1. CBO treatment and systematics</a:t>
            </a:r>
            <a:endParaRPr lang="en-US" sz="2400" b="1" dirty="0">
              <a:solidFill>
                <a:schemeClr val="bg2"/>
              </a:solidFill>
            </a:endParaRPr>
          </a:p>
          <a:p>
            <a:pPr algn="just"/>
            <a:r>
              <a:rPr lang="en-US" sz="2400" dirty="0">
                <a:solidFill>
                  <a:schemeClr val="bg2"/>
                </a:solidFill>
              </a:rPr>
              <a:t>Quad RF off </a:t>
            </a:r>
            <a:r>
              <a:rPr lang="en-US" sz="2400" dirty="0">
                <a:solidFill>
                  <a:schemeClr val="bg2"/>
                </a:solidFill>
                <a:sym typeface="Wingdings" panose="05000000000000000000" pitchFamily="2" charset="2"/>
              </a:rPr>
              <a:t> on: CBO much reduced, but higher statistics helped us to parametrize it better</a:t>
            </a:r>
            <a:endParaRPr lang="en-US" sz="2400" dirty="0">
              <a:solidFill>
                <a:schemeClr val="bg2"/>
              </a:solidFill>
            </a:endParaRPr>
          </a:p>
          <a:p>
            <a:pPr algn="just"/>
            <a:r>
              <a:rPr lang="en-US" sz="2400" dirty="0">
                <a:solidFill>
                  <a:schemeClr val="bg2"/>
                </a:solidFill>
              </a:rPr>
              <a:t>New frequency components showed up in FFT of wiggle plot residuals</a:t>
            </a:r>
          </a:p>
          <a:p>
            <a:pPr algn="just"/>
            <a:r>
              <a:rPr lang="en-US" sz="2400" dirty="0">
                <a:solidFill>
                  <a:schemeClr val="bg2"/>
                </a:solidFill>
              </a:rPr>
              <a:t>New models, new methods to parametrize CBO or the entire fit function, new studies</a:t>
            </a:r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9181813A-AE0B-FA70-52D9-F7D56703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4385553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F7E71D50-2576-1B1B-DC86-BDD52D5C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4398" y="1410485"/>
            <a:ext cx="7029452" cy="462716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72449" y="1438315"/>
            <a:ext cx="3406141" cy="46555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Effective </a:t>
            </a:r>
            <a:r>
              <a:rPr lang="en-US" b="1" dirty="0"/>
              <a:t>threshold changes</a:t>
            </a:r>
            <a:br>
              <a:rPr lang="en-US" dirty="0"/>
            </a:br>
            <a:r>
              <a:rPr lang="en-US" dirty="0"/>
              <a:t>over time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Laser system to correct the gain on 10</a:t>
            </a:r>
            <a:r>
              <a:rPr lang="en-US" baseline="30000" dirty="0"/>
              <a:t>-4</a:t>
            </a:r>
            <a:r>
              <a:rPr lang="en-US" dirty="0"/>
              <a:t> –level</a:t>
            </a:r>
            <a:r>
              <a:rPr lang="en-US" baseline="30000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Gain-Like Detector Effects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63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7F3FF0-1FD0-DB28-F5E7-D9829D2C51A3}"/>
              </a:ext>
            </a:extLst>
          </p:cNvPr>
          <p:cNvCxnSpPr>
            <a:cxnSpLocks/>
          </p:cNvCxnSpPr>
          <p:nvPr/>
        </p:nvCxnSpPr>
        <p:spPr>
          <a:xfrm flipV="1">
            <a:off x="1386840" y="3703320"/>
            <a:ext cx="1173480" cy="3810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6B2EF645-D8EA-ADBE-A279-9A86AB796687}"/>
              </a:ext>
            </a:extLst>
          </p:cNvPr>
          <p:cNvSpPr/>
          <p:nvPr/>
        </p:nvSpPr>
        <p:spPr>
          <a:xfrm>
            <a:off x="2697480" y="3371849"/>
            <a:ext cx="4674870" cy="331470"/>
          </a:xfrm>
          <a:custGeom>
            <a:avLst/>
            <a:gdLst>
              <a:gd name="connsiteX0" fmla="*/ 4674870 w 4674870"/>
              <a:gd name="connsiteY0" fmla="*/ 331470 h 372372"/>
              <a:gd name="connsiteX1" fmla="*/ 2937510 w 4674870"/>
              <a:gd name="connsiteY1" fmla="*/ 342900 h 372372"/>
              <a:gd name="connsiteX2" fmla="*/ 0 w 4674870"/>
              <a:gd name="connsiteY2" fmla="*/ 0 h 372372"/>
              <a:gd name="connsiteX0" fmla="*/ 4674870 w 4674870"/>
              <a:gd name="connsiteY0" fmla="*/ 331470 h 338538"/>
              <a:gd name="connsiteX1" fmla="*/ 2754630 w 4674870"/>
              <a:gd name="connsiteY1" fmla="*/ 217170 h 338538"/>
              <a:gd name="connsiteX2" fmla="*/ 0 w 4674870"/>
              <a:gd name="connsiteY2" fmla="*/ 0 h 338538"/>
              <a:gd name="connsiteX0" fmla="*/ 4674870 w 4674870"/>
              <a:gd name="connsiteY0" fmla="*/ 331470 h 331470"/>
              <a:gd name="connsiteX1" fmla="*/ 2754630 w 4674870"/>
              <a:gd name="connsiteY1" fmla="*/ 217170 h 331470"/>
              <a:gd name="connsiteX2" fmla="*/ 0 w 4674870"/>
              <a:gd name="connsiteY2" fmla="*/ 0 h 331470"/>
              <a:gd name="connsiteX0" fmla="*/ 4674870 w 4674870"/>
              <a:gd name="connsiteY0" fmla="*/ 598973 h 598973"/>
              <a:gd name="connsiteX1" fmla="*/ 1497330 w 4674870"/>
              <a:gd name="connsiteY1" fmla="*/ 4613 h 598973"/>
              <a:gd name="connsiteX2" fmla="*/ 0 w 4674870"/>
              <a:gd name="connsiteY2" fmla="*/ 267503 h 598973"/>
              <a:gd name="connsiteX0" fmla="*/ 4674870 w 4674870"/>
              <a:gd name="connsiteY0" fmla="*/ 331470 h 331470"/>
              <a:gd name="connsiteX1" fmla="*/ 0 w 4674870"/>
              <a:gd name="connsiteY1" fmla="*/ 0 h 331470"/>
              <a:gd name="connsiteX0" fmla="*/ 4674870 w 4674870"/>
              <a:gd name="connsiteY0" fmla="*/ 331470 h 335260"/>
              <a:gd name="connsiteX1" fmla="*/ 0 w 4674870"/>
              <a:gd name="connsiteY1" fmla="*/ 0 h 335260"/>
              <a:gd name="connsiteX0" fmla="*/ 4674870 w 4674870"/>
              <a:gd name="connsiteY0" fmla="*/ 331470 h 337917"/>
              <a:gd name="connsiteX1" fmla="*/ 0 w 4674870"/>
              <a:gd name="connsiteY1" fmla="*/ 0 h 337917"/>
              <a:gd name="connsiteX0" fmla="*/ 4674870 w 4674870"/>
              <a:gd name="connsiteY0" fmla="*/ 331470 h 335944"/>
              <a:gd name="connsiteX1" fmla="*/ 0 w 4674870"/>
              <a:gd name="connsiteY1" fmla="*/ 0 h 335944"/>
              <a:gd name="connsiteX0" fmla="*/ 4674870 w 4674870"/>
              <a:gd name="connsiteY0" fmla="*/ 331470 h 333861"/>
              <a:gd name="connsiteX1" fmla="*/ 0 w 4674870"/>
              <a:gd name="connsiteY1" fmla="*/ 0 h 333861"/>
              <a:gd name="connsiteX0" fmla="*/ 4674870 w 4674870"/>
              <a:gd name="connsiteY0" fmla="*/ 331470 h 333861"/>
              <a:gd name="connsiteX1" fmla="*/ 0 w 4674870"/>
              <a:gd name="connsiteY1" fmla="*/ 0 h 333861"/>
              <a:gd name="connsiteX0" fmla="*/ 4674870 w 4674870"/>
              <a:gd name="connsiteY0" fmla="*/ 331470 h 331470"/>
              <a:gd name="connsiteX1" fmla="*/ 0 w 4674870"/>
              <a:gd name="connsiteY1" fmla="*/ 0 h 331470"/>
              <a:gd name="connsiteX0" fmla="*/ 4674870 w 4674870"/>
              <a:gd name="connsiteY0" fmla="*/ 331470 h 331470"/>
              <a:gd name="connsiteX1" fmla="*/ 0 w 4674870"/>
              <a:gd name="connsiteY1" fmla="*/ 0 h 3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4870" h="331470">
                <a:moveTo>
                  <a:pt x="4674870" y="331470"/>
                </a:moveTo>
                <a:cubicBezTo>
                  <a:pt x="1630680" y="323850"/>
                  <a:pt x="1786890" y="224790"/>
                  <a:pt x="0" y="0"/>
                </a:cubicBezTo>
              </a:path>
            </a:pathLst>
          </a:custGeom>
          <a:noFill/>
          <a:ln w="38100">
            <a:solidFill>
              <a:schemeClr val="accent5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4674870 w 4674870"/>
                      <a:gd name="connsiteY0" fmla="*/ 331470 h 372372"/>
                      <a:gd name="connsiteX1" fmla="*/ 2937510 w 4674870"/>
                      <a:gd name="connsiteY1" fmla="*/ 342900 h 372372"/>
                      <a:gd name="connsiteX2" fmla="*/ 0 w 4674870"/>
                      <a:gd name="connsiteY2" fmla="*/ 0 h 372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4870" h="372372" extrusionOk="0">
                        <a:moveTo>
                          <a:pt x="4674870" y="331470"/>
                        </a:moveTo>
                        <a:cubicBezTo>
                          <a:pt x="4126815" y="322279"/>
                          <a:pt x="3613260" y="436951"/>
                          <a:pt x="2937510" y="342900"/>
                        </a:cubicBezTo>
                        <a:cubicBezTo>
                          <a:pt x="2385215" y="335412"/>
                          <a:pt x="858606" y="150841"/>
                          <a:pt x="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9CDA47-3D46-46F1-7782-DC855E1F5826}"/>
              </a:ext>
            </a:extLst>
          </p:cNvPr>
          <p:cNvSpPr/>
          <p:nvPr/>
        </p:nvSpPr>
        <p:spPr>
          <a:xfrm>
            <a:off x="1466850" y="3288030"/>
            <a:ext cx="1024890" cy="41528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5">
                  <a:alpha val="5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2539C1-C465-FCA2-0AD6-5718DB958F1A}"/>
              </a:ext>
            </a:extLst>
          </p:cNvPr>
          <p:cNvCxnSpPr>
            <a:cxnSpLocks/>
          </p:cNvCxnSpPr>
          <p:nvPr/>
        </p:nvCxnSpPr>
        <p:spPr>
          <a:xfrm>
            <a:off x="2708910" y="3703320"/>
            <a:ext cx="4709160" cy="0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A6EAD829-A383-2ADB-985D-F2C0C95982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37608" y="1816804"/>
                <a:ext cx="925831" cy="42329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7F0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7F0F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7F0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7F0F"/>
                  </a:solidFill>
                </a:endParaRPr>
              </a:p>
            </p:txBody>
          </p:sp>
        </mc:Choice>
        <mc:Fallback xmlns="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A6EAD829-A383-2ADB-985D-F2C0C9598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608" y="1816804"/>
                <a:ext cx="925831" cy="4232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F2D6A899-3573-014E-246A-B36566391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410" y="3288030"/>
            <a:ext cx="3304218" cy="2471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351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"/>
    </mc:Choice>
    <mc:Fallback xmlns="">
      <p:transition spd="slow" advTm="866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Gain-Like Detector Effects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FD82CE8-D2D6-B2EC-FF92-C3A3D44B9A8D}"/>
              </a:ext>
            </a:extLst>
          </p:cNvPr>
          <p:cNvSpPr txBox="1">
            <a:spLocks/>
          </p:cNvSpPr>
          <p:nvPr/>
        </p:nvSpPr>
        <p:spPr>
          <a:xfrm>
            <a:off x="8172449" y="3797518"/>
            <a:ext cx="3406141" cy="1682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1">
                <a:extLst>
                  <a:ext uri="{FF2B5EF4-FFF2-40B4-BE49-F238E27FC236}">
                    <a16:creationId xmlns:a16="http://schemas.microsoft.com/office/drawing/2014/main" id="{303A5054-6777-EA3A-A59E-3E9BF31741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66661" y="1700784"/>
                <a:ext cx="4011930" cy="345414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/>
                    </a:solidFill>
                  </a:rPr>
                  <a:t>New! </a:t>
                </a:r>
                <a:r>
                  <a:rPr lang="en-US" b="1" dirty="0"/>
                  <a:t>Sensitive also below 10</a:t>
                </a:r>
                <a:r>
                  <a:rPr lang="en-US" b="1" baseline="30000" dirty="0"/>
                  <a:t>-4</a:t>
                </a:r>
                <a:r>
                  <a:rPr lang="en-US" b="1" dirty="0"/>
                  <a:t> if</a:t>
                </a:r>
              </a:p>
              <a:p>
                <a:r>
                  <a:rPr lang="en-US" dirty="0"/>
                  <a:t>Rate &amp; Energy dependent</a:t>
                </a:r>
              </a:p>
              <a:p>
                <a:r>
                  <a:rPr lang="en-US" dirty="0"/>
                  <a:t>Time constant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Correction shows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-behavior</a:t>
                </a:r>
                <a:br>
                  <a:rPr lang="en-US" dirty="0"/>
                </a:br>
                <a:r>
                  <a:rPr lang="en-US" dirty="0"/>
                  <a:t>but </a:t>
                </a:r>
                <a:r>
                  <a:rPr lang="en-US" b="1" dirty="0">
                    <a:solidFill>
                      <a:srgbClr val="FF7F0F"/>
                    </a:solidFill>
                  </a:rPr>
                  <a:t>out of phase  </a:t>
                </a:r>
              </a:p>
              <a:p>
                <a:r>
                  <a:rPr lang="en-US" dirty="0"/>
                  <a:t>Time-dependent phase-change</a:t>
                </a:r>
              </a:p>
              <a:p>
                <a:r>
                  <a:rPr lang="en-US" dirty="0"/>
                  <a:t>Fitted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sensitive to such effects</a:t>
                </a:r>
                <a:endParaRPr lang="en-US" b="1" dirty="0">
                  <a:solidFill>
                    <a:srgbClr val="FF7F0F"/>
                  </a:solidFill>
                </a:endParaRPr>
              </a:p>
              <a:p>
                <a:endParaRPr lang="en-US" b="1" dirty="0">
                  <a:solidFill>
                    <a:srgbClr val="FF7F0F"/>
                  </a:solidFill>
                </a:endParaRPr>
              </a:p>
            </p:txBody>
          </p:sp>
        </mc:Choice>
        <mc:Fallback xmlns="">
          <p:sp>
            <p:nvSpPr>
              <p:cNvPr id="13" name="Text Placeholder 1">
                <a:extLst>
                  <a:ext uri="{FF2B5EF4-FFF2-40B4-BE49-F238E27FC236}">
                    <a16:creationId xmlns:a16="http://schemas.microsoft.com/office/drawing/2014/main" id="{303A5054-6777-EA3A-A59E-3E9BF3174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661" y="1700784"/>
                <a:ext cx="4011930" cy="3454146"/>
              </a:xfrm>
              <a:prstGeom prst="rect">
                <a:avLst/>
              </a:prstGeom>
              <a:blipFill>
                <a:blip r:embed="rId2"/>
                <a:stretch>
                  <a:fillRect l="-3785" r="-1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91C42F2-DABE-0690-F0D4-DBC4E67854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4486" y="1774808"/>
            <a:ext cx="6692517" cy="3704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Placeholder 1">
                <a:extLst>
                  <a:ext uri="{FF2B5EF4-FFF2-40B4-BE49-F238E27FC236}">
                    <a16:creationId xmlns:a16="http://schemas.microsoft.com/office/drawing/2014/main" id="{27CB786B-0958-F7B5-E6D7-C918F5328E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09158" y="2754064"/>
                <a:ext cx="925831" cy="42329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7F0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7F0F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7F0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7F0F"/>
                  </a:solidFill>
                </a:endParaRPr>
              </a:p>
            </p:txBody>
          </p:sp>
        </mc:Choice>
        <mc:Fallback xmlns="">
          <p:sp>
            <p:nvSpPr>
              <p:cNvPr id="19" name="Text Placeholder 1">
                <a:extLst>
                  <a:ext uri="{FF2B5EF4-FFF2-40B4-BE49-F238E27FC236}">
                    <a16:creationId xmlns:a16="http://schemas.microsoft.com/office/drawing/2014/main" id="{27CB786B-0958-F7B5-E6D7-C918F5328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158" y="2754064"/>
                <a:ext cx="925831" cy="4232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4ED489-A6A8-E38A-8F7A-72CDF7860361}"/>
              </a:ext>
            </a:extLst>
          </p:cNvPr>
          <p:cNvSpPr txBox="1">
            <a:spLocks/>
          </p:cNvSpPr>
          <p:nvPr/>
        </p:nvSpPr>
        <p:spPr>
          <a:xfrm>
            <a:off x="737822" y="5479593"/>
            <a:ext cx="4292788" cy="290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*</a:t>
            </a:r>
            <a:r>
              <a:rPr lang="en-US" sz="1600" dirty="0" err="1"/>
              <a:t>noRF</a:t>
            </a:r>
            <a:r>
              <a:rPr lang="en-US" sz="1600" dirty="0"/>
              <a:t> dataset</a:t>
            </a:r>
          </a:p>
        </p:txBody>
      </p:sp>
    </p:spTree>
    <p:extLst>
      <p:ext uri="{BB962C8B-B14F-4D97-AF65-F5344CB8AC3E}">
        <p14:creationId xmlns:p14="http://schemas.microsoft.com/office/powerpoint/2010/main" val="14380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64"/>
    </mc:Choice>
    <mc:Fallback xmlns="">
      <p:transition spd="slow" advTm="63664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65</a:t>
            </a:fld>
            <a:endParaRPr lang="it-IT" sz="1800"/>
          </a:p>
        </p:txBody>
      </p:sp>
      <p:sp>
        <p:nvSpPr>
          <p:cNvPr id="4" name="Titolo 12">
            <a:extLst>
              <a:ext uri="{FF2B5EF4-FFF2-40B4-BE49-F238E27FC236}">
                <a16:creationId xmlns:a16="http://schemas.microsoft.com/office/drawing/2014/main" id="{52140B8E-71A6-6263-E596-DC5D64DBB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20"/>
            <a:ext cx="12192000" cy="1144840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Laser-</a:t>
            </a:r>
            <a:r>
              <a:rPr lang="it-IT" sz="4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based</a:t>
            </a:r>
            <a:r>
              <a:rPr lang="it-IT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gain monitoring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2">
                <a:extLst>
                  <a:ext uri="{FF2B5EF4-FFF2-40B4-BE49-F238E27FC236}">
                    <a16:creationId xmlns:a16="http://schemas.microsoft.com/office/drawing/2014/main" id="{A1784F93-0CEB-81A8-E0B8-213C9C87D3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1016" y="1089759"/>
                <a:ext cx="11749968" cy="1809558"/>
              </a:xfrm>
            </p:spPr>
            <p:txBody>
              <a:bodyPr anchor="ctr">
                <a:normAutofit/>
              </a:bodyPr>
              <a:lstStyle/>
              <a:p>
                <a:pPr marL="0" indent="0" algn="just">
                  <a:buNone/>
                  <a:tabLst>
                    <a:tab pos="3943350" algn="l"/>
                  </a:tabLst>
                </a:pPr>
                <a:r>
                  <a:rPr lang="it-IT" sz="3000" dirty="0">
                    <a:solidFill>
                      <a:schemeClr val="bg2"/>
                    </a:solidFill>
                  </a:rPr>
                  <a:t>Built by INFN/CNR-INO: time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synchronization</a:t>
                </a:r>
                <a:r>
                  <a:rPr lang="it-IT" sz="3000" dirty="0">
                    <a:solidFill>
                      <a:schemeClr val="bg2"/>
                    </a:solidFill>
                  </a:rPr>
                  <a:t> and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calibration</a:t>
                </a:r>
                <a:r>
                  <a:rPr lang="it-IT" sz="3000" dirty="0">
                    <a:solidFill>
                      <a:schemeClr val="bg2"/>
                    </a:solidFill>
                  </a:rPr>
                  <a:t> of 1296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SiPMs</a:t>
                </a:r>
                <a:r>
                  <a:rPr lang="it-IT" sz="3000" dirty="0">
                    <a:solidFill>
                      <a:schemeClr val="bg2"/>
                    </a:solidFill>
                  </a:rPr>
                  <a:t> on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timescales</a:t>
                </a:r>
                <a:r>
                  <a:rPr lang="it-IT" sz="3000" dirty="0">
                    <a:solidFill>
                      <a:schemeClr val="bg2"/>
                    </a:solidFill>
                  </a:rPr>
                  <a:t> from ns to days/weeks. Gain changes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dominated</a:t>
                </a:r>
                <a:r>
                  <a:rPr lang="it-IT" sz="3000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3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3000" dirty="0">
                    <a:solidFill>
                      <a:schemeClr val="bg2"/>
                    </a:solidFill>
                  </a:rPr>
                  <a:t>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systematics</a:t>
                </a:r>
                <a:r>
                  <a:rPr lang="it-IT" sz="3000" dirty="0">
                    <a:solidFill>
                      <a:schemeClr val="bg2"/>
                    </a:solidFill>
                  </a:rPr>
                  <a:t>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at</a:t>
                </a:r>
                <a:r>
                  <a:rPr lang="it-IT" sz="3000" dirty="0">
                    <a:solidFill>
                      <a:schemeClr val="bg2"/>
                    </a:solidFill>
                  </a:rPr>
                  <a:t> BNL: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exceeded</a:t>
                </a:r>
                <a:r>
                  <a:rPr lang="it-IT" sz="3000" dirty="0">
                    <a:solidFill>
                      <a:schemeClr val="bg2"/>
                    </a:solidFill>
                  </a:rPr>
                  <a:t> goal of 20 ppb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at</a:t>
                </a:r>
                <a:r>
                  <a:rPr lang="it-IT" sz="3000" dirty="0">
                    <a:solidFill>
                      <a:schemeClr val="bg2"/>
                    </a:solidFill>
                  </a:rPr>
                  <a:t> FNAL.</a:t>
                </a:r>
              </a:p>
            </p:txBody>
          </p:sp>
        </mc:Choice>
        <mc:Fallback xmlns="">
          <p:sp>
            <p:nvSpPr>
              <p:cNvPr id="7" name="Segnaposto contenuto 2">
                <a:extLst>
                  <a:ext uri="{FF2B5EF4-FFF2-40B4-BE49-F238E27FC236}">
                    <a16:creationId xmlns:a16="http://schemas.microsoft.com/office/drawing/2014/main" id="{A1784F93-0CEB-81A8-E0B8-213C9C87D3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1016" y="1089759"/>
                <a:ext cx="11749968" cy="1809558"/>
              </a:xfrm>
              <a:blipFill>
                <a:blip r:embed="rId4"/>
                <a:stretch>
                  <a:fillRect l="-1193" r="-11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BFBC3FFF-F92A-59E3-A1B0-517532482A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2490632"/>
                <a:ext cx="7014259" cy="38754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it-IT" u="sng" dirty="0">
                    <a:solidFill>
                      <a:schemeClr val="bg2"/>
                    </a:solidFill>
                  </a:rPr>
                  <a:t>Standard </a:t>
                </a:r>
                <a:r>
                  <a:rPr lang="it-IT" u="sng" dirty="0" err="1">
                    <a:solidFill>
                      <a:schemeClr val="bg2"/>
                    </a:solidFill>
                  </a:rPr>
                  <a:t>operating</a:t>
                </a:r>
                <a:r>
                  <a:rPr lang="it-IT" u="sng" dirty="0">
                    <a:solidFill>
                      <a:schemeClr val="bg2"/>
                    </a:solidFill>
                  </a:rPr>
                  <a:t> mode</a:t>
                </a:r>
                <a:r>
                  <a:rPr lang="it-IT" dirty="0">
                    <a:solidFill>
                      <a:schemeClr val="bg2"/>
                    </a:solidFill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it-IT" b="1" dirty="0" err="1">
                    <a:solidFill>
                      <a:schemeClr val="bg2"/>
                    </a:solidFill>
                  </a:rPr>
                  <a:t>Sync</a:t>
                </a:r>
                <a:r>
                  <a:rPr lang="it-IT" b="1" dirty="0">
                    <a:solidFill>
                      <a:schemeClr val="bg2"/>
                    </a:solidFill>
                  </a:rPr>
                  <a:t> </a:t>
                </a:r>
                <a:r>
                  <a:rPr lang="it-IT" b="1" dirty="0" err="1">
                    <a:solidFill>
                      <a:schemeClr val="bg2"/>
                    </a:solidFill>
                  </a:rPr>
                  <a:t>pulse</a:t>
                </a:r>
                <a:r>
                  <a:rPr lang="it-IT" dirty="0">
                    <a:solidFill>
                      <a:schemeClr val="bg2"/>
                    </a:solidFill>
                  </a:rPr>
                  <a:t>: time </a:t>
                </a:r>
                <a:r>
                  <a:rPr lang="it-IT" dirty="0" err="1">
                    <a:solidFill>
                      <a:schemeClr val="bg2"/>
                    </a:solidFill>
                  </a:rPr>
                  <a:t>synchronization</a:t>
                </a:r>
                <a:r>
                  <a:rPr lang="it-IT" dirty="0">
                    <a:solidFill>
                      <a:schemeClr val="bg2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∼50</m:t>
                    </m:r>
                  </m:oMath>
                </a14:m>
                <a:r>
                  <a:rPr lang="it-IT" dirty="0">
                    <a:solidFill>
                      <a:schemeClr val="bg2"/>
                    </a:solidFill>
                  </a:rPr>
                  <a:t> </a:t>
                </a:r>
                <a:r>
                  <a:rPr lang="it-IT" dirty="0" err="1">
                    <a:solidFill>
                      <a:schemeClr val="bg2"/>
                    </a:solidFill>
                  </a:rPr>
                  <a:t>ps</a:t>
                </a:r>
                <a:endParaRPr lang="it-IT" dirty="0">
                  <a:solidFill>
                    <a:schemeClr val="bg2"/>
                  </a:solidFill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it-IT" b="1" dirty="0">
                    <a:solidFill>
                      <a:schemeClr val="bg2"/>
                    </a:solidFill>
                  </a:rPr>
                  <a:t>In-Fill </a:t>
                </a:r>
                <a:r>
                  <a:rPr lang="it-IT" b="1" dirty="0" err="1">
                    <a:solidFill>
                      <a:schemeClr val="bg2"/>
                    </a:solidFill>
                  </a:rPr>
                  <a:t>pulses</a:t>
                </a:r>
                <a:r>
                  <a:rPr lang="it-IT" dirty="0">
                    <a:solidFill>
                      <a:schemeClr val="bg2"/>
                    </a:solidFill>
                  </a:rPr>
                  <a:t>: monitor rate-</a:t>
                </a:r>
                <a:r>
                  <a:rPr lang="it-IT" dirty="0" err="1">
                    <a:solidFill>
                      <a:schemeClr val="bg2"/>
                    </a:solidFill>
                  </a:rPr>
                  <a:t>dependent</a:t>
                </a:r>
                <a:r>
                  <a:rPr lang="it-IT" dirty="0">
                    <a:solidFill>
                      <a:schemeClr val="bg2"/>
                    </a:solidFill>
                  </a:rPr>
                  <a:t> gain changes </a:t>
                </a:r>
                <a:r>
                  <a:rPr lang="it-IT" dirty="0" err="1">
                    <a:solidFill>
                      <a:schemeClr val="bg2"/>
                    </a:solidFill>
                  </a:rPr>
                  <a:t>at</a:t>
                </a:r>
                <a:r>
                  <a:rPr lang="it-IT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bg2"/>
                    </a:solidFill>
                  </a:rPr>
                  <a:t> during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700 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lang="it-IT" dirty="0">
                    <a:solidFill>
                      <a:schemeClr val="bg2"/>
                    </a:solidFill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bg2"/>
                    </a:solidFill>
                  </a:rPr>
                  <a:t> beam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it-IT" b="1" dirty="0">
                    <a:solidFill>
                      <a:schemeClr val="bg2"/>
                    </a:solidFill>
                  </a:rPr>
                  <a:t>Out-of-Fill </a:t>
                </a:r>
                <a:r>
                  <a:rPr lang="it-IT" b="1" dirty="0" err="1">
                    <a:solidFill>
                      <a:schemeClr val="bg2"/>
                    </a:solidFill>
                  </a:rPr>
                  <a:t>pulses</a:t>
                </a:r>
                <a:r>
                  <a:rPr lang="it-IT" dirty="0">
                    <a:solidFill>
                      <a:schemeClr val="bg2"/>
                    </a:solidFill>
                  </a:rPr>
                  <a:t>: monitor </a:t>
                </a:r>
                <a:r>
                  <a:rPr lang="it-IT" dirty="0" err="1">
                    <a:solidFill>
                      <a:schemeClr val="bg2"/>
                    </a:solidFill>
                  </a:rPr>
                  <a:t>stability</a:t>
                </a:r>
                <a:r>
                  <a:rPr lang="it-IT" dirty="0">
                    <a:solidFill>
                      <a:schemeClr val="bg2"/>
                    </a:solidFill>
                  </a:rPr>
                  <a:t> over days</a:t>
                </a:r>
              </a:p>
            </p:txBody>
          </p:sp>
        </mc:Choice>
        <mc:Fallback xmlns="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BFBC3FFF-F92A-59E3-A1B0-517532482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490632"/>
                <a:ext cx="7014259" cy="3875443"/>
              </a:xfrm>
              <a:prstGeom prst="rect">
                <a:avLst/>
              </a:prstGeom>
              <a:blipFill>
                <a:blip r:embed="rId5"/>
                <a:stretch>
                  <a:fillRect l="-1564" r="-434" b="-15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9100459B-6B6E-D264-F0E3-EECDEF7CA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862" y="3279994"/>
            <a:ext cx="5224122" cy="229671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2C0F7CB4-B4CB-D471-076F-200AB127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C4136E3-5688-8FE6-A867-13FCED72A7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804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2C56D45-69A1-084A-B0FC-9C33A8835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563" y="708891"/>
            <a:ext cx="3816437" cy="2721723"/>
          </a:xfrm>
          <a:prstGeom prst="rect">
            <a:avLst/>
          </a:prstGeom>
        </p:spPr>
      </p:pic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0" y="18288"/>
            <a:ext cx="11519210" cy="876362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SiPM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gain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calibration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66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2">
                <a:extLst>
                  <a:ext uri="{FF2B5EF4-FFF2-40B4-BE49-F238E27FC236}">
                    <a16:creationId xmlns:a16="http://schemas.microsoft.com/office/drawing/2014/main" id="{DC854AE0-A065-B52F-FE3D-EA2EA46E33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873344"/>
                <a:ext cx="8664498" cy="12007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74320" indent="-22860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SzPct val="80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SzPct val="8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344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448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7452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9456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346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 algn="just">
                  <a:buNone/>
                </a:pPr>
                <a:r>
                  <a:rPr lang="it-IT" sz="2800" b="1" dirty="0">
                    <a:solidFill>
                      <a:schemeClr val="bg2"/>
                    </a:solidFill>
                  </a:rPr>
                  <a:t>In-Fill</a:t>
                </a:r>
                <a:r>
                  <a:rPr lang="it-IT" sz="2800" dirty="0">
                    <a:solidFill>
                      <a:schemeClr val="bg2"/>
                    </a:solidFill>
                  </a:rPr>
                  <a:t>: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sag</a:t>
                </a:r>
                <a:r>
                  <a:rPr lang="it-IT" sz="2800" dirty="0">
                    <a:solidFill>
                      <a:schemeClr val="bg2"/>
                    </a:solidFill>
                  </a:rPr>
                  <a:t> in power supply due to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initial</a:t>
                </a:r>
                <a:r>
                  <a:rPr lang="it-IT" sz="2800" dirty="0">
                    <a:solidFill>
                      <a:schemeClr val="bg2"/>
                    </a:solidFill>
                  </a:rPr>
                  <a:t> injection splash.</a:t>
                </a:r>
              </a:p>
              <a:p>
                <a:pPr marL="45720" indent="0" algn="just">
                  <a:buNone/>
                </a:pPr>
                <a:r>
                  <a:rPr lang="it-IT" sz="2800" dirty="0">
                    <a:solidFill>
                      <a:schemeClr val="bg2"/>
                    </a:solidFill>
                  </a:rPr>
                  <a:t>Recovery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timescale</a:t>
                </a:r>
                <a:r>
                  <a:rPr lang="it-IT" sz="2800" dirty="0">
                    <a:solidFill>
                      <a:schemeClr val="bg2"/>
                    </a:solidFill>
                  </a:rPr>
                  <a:t> of front-end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electronics</a:t>
                </a:r>
                <a:r>
                  <a:rPr lang="it-IT" sz="2800" dirty="0">
                    <a:solidFill>
                      <a:schemeClr val="bg2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𝒪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(10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).</a:t>
                </a:r>
              </a:p>
            </p:txBody>
          </p:sp>
        </mc:Choice>
        <mc:Fallback xmlns="">
          <p:sp>
            <p:nvSpPr>
              <p:cNvPr id="7" name="Segnaposto contenuto 2">
                <a:extLst>
                  <a:ext uri="{FF2B5EF4-FFF2-40B4-BE49-F238E27FC236}">
                    <a16:creationId xmlns:a16="http://schemas.microsoft.com/office/drawing/2014/main" id="{DC854AE0-A065-B52F-FE3D-EA2EA46E3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3344"/>
                <a:ext cx="8664498" cy="1200784"/>
              </a:xfrm>
              <a:prstGeom prst="rect">
                <a:avLst/>
              </a:prstGeom>
              <a:blipFill>
                <a:blip r:embed="rId5"/>
                <a:stretch>
                  <a:fillRect l="-844" t="-8122" b="-50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13EC0B6-52A9-B1EC-2081-490E9AA6B744}"/>
                  </a:ext>
                </a:extLst>
              </p:cNvPr>
              <p:cNvSpPr txBox="1"/>
              <p:nvPr/>
            </p:nvSpPr>
            <p:spPr>
              <a:xfrm>
                <a:off x="14692" y="2736502"/>
                <a:ext cx="8337571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Short-</a:t>
                </a:r>
                <a:r>
                  <a:rPr kumimoji="0" lang="it-IT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term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consecutive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positron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hits within </a:t>
                </a:r>
                <a14:m>
                  <m:oMath xmlns:m="http://schemas.openxmlformats.org/officeDocument/2006/math"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𝒪</m:t>
                    </m:r>
                  </m:oMath>
                </a14:m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(100 ns).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After the </a:t>
                </a:r>
                <a:r>
                  <a:rPr kumimoji="0" lang="it-IT" sz="2800" b="0" i="0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first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hit, the recovery time of pixels reduce the gain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experienced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by the second hit.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13EC0B6-52A9-B1EC-2081-490E9AA6B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2" y="2736502"/>
                <a:ext cx="8337571" cy="1384995"/>
              </a:xfrm>
              <a:prstGeom prst="rect">
                <a:avLst/>
              </a:prstGeom>
              <a:blipFill>
                <a:blip r:embed="rId6"/>
                <a:stretch>
                  <a:fillRect l="-1462" t="-4405" r="-1023" b="-118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7BD575AB-F6CE-F89F-C669-331C56399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65" y="3840180"/>
            <a:ext cx="3825045" cy="260982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4BC9019-E1C2-6272-986E-C4A3C8AAAD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19" y="4350191"/>
            <a:ext cx="1806037" cy="200206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DF732F7-03D4-6407-AE1D-43E4CA1919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33" y="4350191"/>
            <a:ext cx="1800810" cy="1994220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92D740C6-8E26-7C20-6D1B-F9CB27D2B809}"/>
              </a:ext>
            </a:extLst>
          </p:cNvPr>
          <p:cNvCxnSpPr>
            <a:cxnSpLocks/>
          </p:cNvCxnSpPr>
          <p:nvPr/>
        </p:nvCxnSpPr>
        <p:spPr>
          <a:xfrm>
            <a:off x="1795346" y="3635298"/>
            <a:ext cx="206608" cy="61714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7239649B-7E0D-175B-ABC7-A67BDCD01418}"/>
              </a:ext>
            </a:extLst>
          </p:cNvPr>
          <p:cNvCxnSpPr>
            <a:cxnSpLocks/>
          </p:cNvCxnSpPr>
          <p:nvPr/>
        </p:nvCxnSpPr>
        <p:spPr>
          <a:xfrm>
            <a:off x="4202707" y="4053373"/>
            <a:ext cx="489803" cy="480205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94BDD2-55BE-0F57-36C5-8B587082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C4318FC-93FA-B1C9-6A2F-ECA870BB23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206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95BB1E3-CC8D-9B87-AF1B-0B407A4A9B6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751690" y="5896807"/>
            <a:ext cx="4292788" cy="290296"/>
          </a:xfrm>
        </p:spPr>
        <p:txBody>
          <a:bodyPr/>
          <a:lstStyle/>
          <a:p>
            <a:r>
              <a:rPr lang="en-US" sz="1600" dirty="0"/>
              <a:t>Calorimeter in lab for dedicated measurements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E73867-9C3D-4A7A-7EF0-3649E28028F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524" y="923544"/>
            <a:ext cx="10539917" cy="2505456"/>
          </a:xfrm>
        </p:spPr>
        <p:txBody>
          <a:bodyPr>
            <a:noAutofit/>
          </a:bodyPr>
          <a:lstStyle/>
          <a:p>
            <a:r>
              <a:rPr lang="en-US" dirty="0"/>
              <a:t>known in Run-1: “early-to-late effects” 10-22 ppb uncertainty</a:t>
            </a:r>
          </a:p>
          <a:p>
            <a:r>
              <a:rPr lang="en-US" dirty="0"/>
              <a:t>better understood in Run-2/3: split into reconstruction &amp; detector part with</a:t>
            </a:r>
            <a:br>
              <a:rPr lang="en-US" dirty="0"/>
            </a:br>
            <a:r>
              <a:rPr lang="en-US" dirty="0"/>
              <a:t>                                                “Possible sources […] changes in gain, acceptance, or</a:t>
            </a:r>
            <a:br>
              <a:rPr lang="en-US" dirty="0"/>
            </a:br>
            <a:r>
              <a:rPr lang="en-US" dirty="0"/>
              <a:t>                                                 reconstruction over the duration of a fill.”  5-14 ppb uncertainty</a:t>
            </a:r>
            <a:endParaRPr lang="en-US" sz="2000" dirty="0"/>
          </a:p>
          <a:p>
            <a:r>
              <a:rPr lang="en-US" b="1" dirty="0"/>
              <a:t>Run-4/5/6: </a:t>
            </a:r>
            <a:r>
              <a:rPr lang="en-US" b="1" dirty="0">
                <a:solidFill>
                  <a:schemeClr val="accent5"/>
                </a:solidFill>
              </a:rPr>
              <a:t>New! </a:t>
            </a:r>
            <a:r>
              <a:rPr lang="en-US" b="1" dirty="0"/>
              <a:t>Identified physical explanation</a:t>
            </a:r>
          </a:p>
          <a:p>
            <a:pPr lvl="1"/>
            <a:r>
              <a:rPr lang="en-US" sz="2000" dirty="0"/>
              <a:t>Detector effect due to preceding positron hits (rate dependent): </a:t>
            </a:r>
            <a:br>
              <a:rPr lang="en-US" sz="2000" dirty="0"/>
            </a:br>
            <a:r>
              <a:rPr lang="en-US" sz="2000" dirty="0"/>
              <a:t>20-40 ppb effect, ~25ppb uncertainty</a:t>
            </a:r>
          </a:p>
          <a:p>
            <a:pPr marL="457200" lvl="1" indent="0"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7552071" cy="433527"/>
          </a:xfrm>
        </p:spPr>
        <p:txBody>
          <a:bodyPr anchor="t">
            <a:noAutofit/>
          </a:bodyPr>
          <a:lstStyle/>
          <a:p>
            <a:r>
              <a:rPr lang="en-US" dirty="0"/>
              <a:t>Residual Slow Term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830050" y="6356350"/>
            <a:ext cx="358919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F4BAA12D-5F28-3140-935A-44BF4B54B6B6}" type="slidenum">
              <a:rPr lang="en-US" smtClean="0"/>
              <a:pPr>
                <a:spcAft>
                  <a:spcPts val="600"/>
                </a:spcAft>
              </a:pPr>
              <a:t>67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3E5BCF-B342-8486-A57C-14AD560662DE}"/>
              </a:ext>
            </a:extLst>
          </p:cNvPr>
          <p:cNvGrpSpPr/>
          <p:nvPr/>
        </p:nvGrpSpPr>
        <p:grpSpPr>
          <a:xfrm>
            <a:off x="1147523" y="4267821"/>
            <a:ext cx="4754887" cy="1846500"/>
            <a:chOff x="1157874" y="4576091"/>
            <a:chExt cx="4754887" cy="184650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DA261E6-8EAE-7789-AB8F-7130CB89A7F4}"/>
                </a:ext>
              </a:extLst>
            </p:cNvPr>
            <p:cNvCxnSpPr/>
            <p:nvPr/>
          </p:nvCxnSpPr>
          <p:spPr>
            <a:xfrm>
              <a:off x="1371600" y="6103620"/>
              <a:ext cx="449199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Placeholder 4">
              <a:extLst>
                <a:ext uri="{FF2B5EF4-FFF2-40B4-BE49-F238E27FC236}">
                  <a16:creationId xmlns:a16="http://schemas.microsoft.com/office/drawing/2014/main" id="{B611DC55-EE14-7125-0250-268BCAA18352}"/>
                </a:ext>
              </a:extLst>
            </p:cNvPr>
            <p:cNvSpPr txBox="1">
              <a:spLocks/>
            </p:cNvSpPr>
            <p:nvPr/>
          </p:nvSpPr>
          <p:spPr>
            <a:xfrm>
              <a:off x="5291012" y="6132295"/>
              <a:ext cx="621749" cy="29029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tabLst/>
                <a:defRPr sz="1200" kern="1200" spc="-20" baseline="0">
                  <a:solidFill>
                    <a:schemeClr val="accent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/>
                <a:t>Time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3D9F6CA-4701-C2F9-432C-617896C04808}"/>
                </a:ext>
              </a:extLst>
            </p:cNvPr>
            <p:cNvCxnSpPr/>
            <p:nvPr/>
          </p:nvCxnSpPr>
          <p:spPr>
            <a:xfrm flipV="1">
              <a:off x="1805940" y="4857750"/>
              <a:ext cx="0" cy="1131570"/>
            </a:xfrm>
            <a:prstGeom prst="line">
              <a:avLst/>
            </a:prstGeom>
            <a:ln w="38100">
              <a:solidFill>
                <a:srgbClr val="FF7F0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1A72FEF-5898-2B80-44A6-A34312FDFB81}"/>
                </a:ext>
              </a:extLst>
            </p:cNvPr>
            <p:cNvCxnSpPr/>
            <p:nvPr/>
          </p:nvCxnSpPr>
          <p:spPr>
            <a:xfrm flipV="1">
              <a:off x="2152650" y="4857750"/>
              <a:ext cx="0" cy="1131570"/>
            </a:xfrm>
            <a:prstGeom prst="line">
              <a:avLst/>
            </a:prstGeom>
            <a:ln w="38100">
              <a:solidFill>
                <a:srgbClr val="4FA1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F3FD3C2-29AE-2F3E-A948-85BFEB69F3C7}"/>
                </a:ext>
              </a:extLst>
            </p:cNvPr>
            <p:cNvCxnSpPr/>
            <p:nvPr/>
          </p:nvCxnSpPr>
          <p:spPr>
            <a:xfrm flipV="1">
              <a:off x="3139440" y="4857750"/>
              <a:ext cx="0" cy="1131570"/>
            </a:xfrm>
            <a:prstGeom prst="line">
              <a:avLst/>
            </a:prstGeom>
            <a:ln w="38100">
              <a:solidFill>
                <a:srgbClr val="D4655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1275C2B-026A-3E3B-4CB6-A9A045967C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3040" y="4690798"/>
              <a:ext cx="0" cy="1537607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92FB48D2-131E-2AED-8567-A5AF706D508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53240" y="5080725"/>
              <a:ext cx="1299563" cy="29029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tabLst/>
                <a:defRPr sz="1200" kern="1200" spc="-20" baseline="0">
                  <a:solidFill>
                    <a:schemeClr val="accent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/>
                <a:t>Positron Hit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B2F89E9-03EA-692C-60C3-12845CA4E69B}"/>
                </a:ext>
              </a:extLst>
            </p:cNvPr>
            <p:cNvCxnSpPr/>
            <p:nvPr/>
          </p:nvCxnSpPr>
          <p:spPr>
            <a:xfrm flipV="1">
              <a:off x="3954780" y="4857750"/>
              <a:ext cx="0" cy="1131570"/>
            </a:xfrm>
            <a:prstGeom prst="line">
              <a:avLst/>
            </a:prstGeom>
            <a:ln w="38100">
              <a:solidFill>
                <a:srgbClr val="8C554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0281CC-52DD-2978-C6BE-0E4720EF3985}"/>
                </a:ext>
              </a:extLst>
            </p:cNvPr>
            <p:cNvCxnSpPr/>
            <p:nvPr/>
          </p:nvCxnSpPr>
          <p:spPr>
            <a:xfrm flipV="1">
              <a:off x="5490210" y="4857750"/>
              <a:ext cx="0" cy="1131570"/>
            </a:xfrm>
            <a:prstGeom prst="line">
              <a:avLst/>
            </a:prstGeom>
            <a:ln w="38100">
              <a:solidFill>
                <a:srgbClr val="FED1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AE6AC5E-1527-92F6-043A-109F42149F37}"/>
              </a:ext>
            </a:extLst>
          </p:cNvPr>
          <p:cNvGrpSpPr/>
          <p:nvPr/>
        </p:nvGrpSpPr>
        <p:grpSpPr>
          <a:xfrm>
            <a:off x="1738438" y="3704021"/>
            <a:ext cx="3942271" cy="701367"/>
            <a:chOff x="1738438" y="3778042"/>
            <a:chExt cx="3942271" cy="701367"/>
          </a:xfrm>
        </p:grpSpPr>
        <p:sp>
          <p:nvSpPr>
            <p:cNvPr id="36" name="Curved Down Arrow 35">
              <a:extLst>
                <a:ext uri="{FF2B5EF4-FFF2-40B4-BE49-F238E27FC236}">
                  <a16:creationId xmlns:a16="http://schemas.microsoft.com/office/drawing/2014/main" id="{AD2A8D1F-C686-0B70-4C83-098B7BBDE5B5}"/>
                </a:ext>
              </a:extLst>
            </p:cNvPr>
            <p:cNvSpPr/>
            <p:nvPr/>
          </p:nvSpPr>
          <p:spPr>
            <a:xfrm>
              <a:off x="1761299" y="4240533"/>
              <a:ext cx="433261" cy="238876"/>
            </a:xfrm>
            <a:prstGeom prst="curvedDownArrow">
              <a:avLst/>
            </a:prstGeom>
            <a:solidFill>
              <a:srgbClr val="FF7F0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Curved Down Arrow 36">
              <a:extLst>
                <a:ext uri="{FF2B5EF4-FFF2-40B4-BE49-F238E27FC236}">
                  <a16:creationId xmlns:a16="http://schemas.microsoft.com/office/drawing/2014/main" id="{7A929B51-BD90-2D52-141C-0B97AB34F0A3}"/>
                </a:ext>
              </a:extLst>
            </p:cNvPr>
            <p:cNvSpPr/>
            <p:nvPr/>
          </p:nvSpPr>
          <p:spPr>
            <a:xfrm>
              <a:off x="1749869" y="4057650"/>
              <a:ext cx="1484904" cy="421759"/>
            </a:xfrm>
            <a:prstGeom prst="curvedDownArrow">
              <a:avLst/>
            </a:prstGeom>
            <a:solidFill>
              <a:srgbClr val="FF7F0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Curved Down Arrow 37">
              <a:extLst>
                <a:ext uri="{FF2B5EF4-FFF2-40B4-BE49-F238E27FC236}">
                  <a16:creationId xmlns:a16="http://schemas.microsoft.com/office/drawing/2014/main" id="{8E6126FF-A576-1AC9-2511-4A1C8DE3556E}"/>
                </a:ext>
              </a:extLst>
            </p:cNvPr>
            <p:cNvSpPr/>
            <p:nvPr/>
          </p:nvSpPr>
          <p:spPr>
            <a:xfrm>
              <a:off x="1746428" y="3950138"/>
              <a:ext cx="2356942" cy="524126"/>
            </a:xfrm>
            <a:prstGeom prst="curvedDownArrow">
              <a:avLst/>
            </a:prstGeom>
            <a:solidFill>
              <a:srgbClr val="FF7F0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Curved Down Arrow 38">
              <a:extLst>
                <a:ext uri="{FF2B5EF4-FFF2-40B4-BE49-F238E27FC236}">
                  <a16:creationId xmlns:a16="http://schemas.microsoft.com/office/drawing/2014/main" id="{5962D402-480F-8679-12B1-5061CD20171B}"/>
                </a:ext>
              </a:extLst>
            </p:cNvPr>
            <p:cNvSpPr/>
            <p:nvPr/>
          </p:nvSpPr>
          <p:spPr>
            <a:xfrm>
              <a:off x="1738438" y="3778042"/>
              <a:ext cx="3942271" cy="691076"/>
            </a:xfrm>
            <a:prstGeom prst="curvedDownArrow">
              <a:avLst/>
            </a:prstGeom>
            <a:solidFill>
              <a:srgbClr val="FF7F0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7185AB-6CEE-181A-4976-0A1E9380F779}"/>
              </a:ext>
            </a:extLst>
          </p:cNvPr>
          <p:cNvGrpSpPr/>
          <p:nvPr/>
        </p:nvGrpSpPr>
        <p:grpSpPr>
          <a:xfrm>
            <a:off x="2069470" y="3716569"/>
            <a:ext cx="3599809" cy="701367"/>
            <a:chOff x="2080900" y="3916320"/>
            <a:chExt cx="3599809" cy="701367"/>
          </a:xfrm>
        </p:grpSpPr>
        <p:sp>
          <p:nvSpPr>
            <p:cNvPr id="43" name="Curved Down Arrow 42">
              <a:extLst>
                <a:ext uri="{FF2B5EF4-FFF2-40B4-BE49-F238E27FC236}">
                  <a16:creationId xmlns:a16="http://schemas.microsoft.com/office/drawing/2014/main" id="{0B2A74C9-279B-E234-250D-52C923B5146D}"/>
                </a:ext>
              </a:extLst>
            </p:cNvPr>
            <p:cNvSpPr/>
            <p:nvPr/>
          </p:nvSpPr>
          <p:spPr>
            <a:xfrm>
              <a:off x="2092331" y="4195928"/>
              <a:ext cx="1150432" cy="421759"/>
            </a:xfrm>
            <a:prstGeom prst="curvedDownArrow">
              <a:avLst/>
            </a:prstGeom>
            <a:solidFill>
              <a:srgbClr val="4FA161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Curved Down Arrow 43">
              <a:extLst>
                <a:ext uri="{FF2B5EF4-FFF2-40B4-BE49-F238E27FC236}">
                  <a16:creationId xmlns:a16="http://schemas.microsoft.com/office/drawing/2014/main" id="{12F49CCC-016F-A85B-6D81-EDC2F1641687}"/>
                </a:ext>
              </a:extLst>
            </p:cNvPr>
            <p:cNvSpPr/>
            <p:nvPr/>
          </p:nvSpPr>
          <p:spPr>
            <a:xfrm>
              <a:off x="2088890" y="4088416"/>
              <a:ext cx="2014475" cy="524126"/>
            </a:xfrm>
            <a:prstGeom prst="curvedDownArrow">
              <a:avLst/>
            </a:prstGeom>
            <a:solidFill>
              <a:srgbClr val="4FA161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Curved Down Arrow 44">
              <a:extLst>
                <a:ext uri="{FF2B5EF4-FFF2-40B4-BE49-F238E27FC236}">
                  <a16:creationId xmlns:a16="http://schemas.microsoft.com/office/drawing/2014/main" id="{EB1230D3-1468-BBF3-85CE-E9993BB96D12}"/>
                </a:ext>
              </a:extLst>
            </p:cNvPr>
            <p:cNvSpPr/>
            <p:nvPr/>
          </p:nvSpPr>
          <p:spPr>
            <a:xfrm>
              <a:off x="2080900" y="3916320"/>
              <a:ext cx="3599809" cy="691076"/>
            </a:xfrm>
            <a:prstGeom prst="curvedDownArrow">
              <a:avLst/>
            </a:prstGeom>
            <a:solidFill>
              <a:srgbClr val="4FA161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3151472-5A64-99F4-C696-6977CCFD8AF2}"/>
              </a:ext>
            </a:extLst>
          </p:cNvPr>
          <p:cNvGrpSpPr/>
          <p:nvPr/>
        </p:nvGrpSpPr>
        <p:grpSpPr>
          <a:xfrm>
            <a:off x="3054403" y="3882630"/>
            <a:ext cx="2614876" cy="529271"/>
            <a:chOff x="3054403" y="3956651"/>
            <a:chExt cx="2614876" cy="529271"/>
          </a:xfrm>
        </p:grpSpPr>
        <p:sp>
          <p:nvSpPr>
            <p:cNvPr id="48" name="Curved Down Arrow 47">
              <a:extLst>
                <a:ext uri="{FF2B5EF4-FFF2-40B4-BE49-F238E27FC236}">
                  <a16:creationId xmlns:a16="http://schemas.microsoft.com/office/drawing/2014/main" id="{C471FE99-5906-B265-3F10-03C0393A1945}"/>
                </a:ext>
              </a:extLst>
            </p:cNvPr>
            <p:cNvSpPr/>
            <p:nvPr/>
          </p:nvSpPr>
          <p:spPr>
            <a:xfrm>
              <a:off x="3057844" y="4064163"/>
              <a:ext cx="1033332" cy="421759"/>
            </a:xfrm>
            <a:prstGeom prst="curvedDownArrow">
              <a:avLst/>
            </a:prstGeom>
            <a:solidFill>
              <a:srgbClr val="D4655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Curved Down Arrow 48">
              <a:extLst>
                <a:ext uri="{FF2B5EF4-FFF2-40B4-BE49-F238E27FC236}">
                  <a16:creationId xmlns:a16="http://schemas.microsoft.com/office/drawing/2014/main" id="{E38ACAFA-0E60-0F72-CB47-80919A74514A}"/>
                </a:ext>
              </a:extLst>
            </p:cNvPr>
            <p:cNvSpPr/>
            <p:nvPr/>
          </p:nvSpPr>
          <p:spPr>
            <a:xfrm>
              <a:off x="3054403" y="3956651"/>
              <a:ext cx="2614876" cy="524126"/>
            </a:xfrm>
            <a:prstGeom prst="curvedDownArrow">
              <a:avLst/>
            </a:prstGeom>
            <a:solidFill>
              <a:srgbClr val="D4655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3" name="Curved Down Arrow 52">
            <a:extLst>
              <a:ext uri="{FF2B5EF4-FFF2-40B4-BE49-F238E27FC236}">
                <a16:creationId xmlns:a16="http://schemas.microsoft.com/office/drawing/2014/main" id="{DE58DD84-0A4B-1C24-B9F7-48A409F4FDB8}"/>
              </a:ext>
            </a:extLst>
          </p:cNvPr>
          <p:cNvSpPr/>
          <p:nvPr/>
        </p:nvSpPr>
        <p:spPr>
          <a:xfrm>
            <a:off x="3917686" y="3972858"/>
            <a:ext cx="1648723" cy="421759"/>
          </a:xfrm>
          <a:prstGeom prst="curvedDownArrow">
            <a:avLst/>
          </a:prstGeom>
          <a:solidFill>
            <a:srgbClr val="8C55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AEC9DE30-68A9-4713-6435-7CCF0C2A2132}"/>
              </a:ext>
            </a:extLst>
          </p:cNvPr>
          <p:cNvSpPr txBox="1">
            <a:spLocks/>
          </p:cNvSpPr>
          <p:nvPr/>
        </p:nvSpPr>
        <p:spPr>
          <a:xfrm>
            <a:off x="1460850" y="6212563"/>
            <a:ext cx="4292788" cy="29029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200" kern="1200" spc="-20" baseline="0">
                <a:solidFill>
                  <a:schemeClr val="accent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 electronics board dependent </a:t>
            </a:r>
          </a:p>
        </p:txBody>
      </p:sp>
      <p:pic>
        <p:nvPicPr>
          <p:cNvPr id="6" name="Picture 5" descr="A machine on a table with wires&#10;&#10;Description automatically generated">
            <a:extLst>
              <a:ext uri="{FF2B5EF4-FFF2-40B4-BE49-F238E27FC236}">
                <a16:creationId xmlns:a16="http://schemas.microsoft.com/office/drawing/2014/main" id="{C4ABFF7C-4092-3237-D093-ABF60F915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72" t="18229" r="17798" b="40552"/>
          <a:stretch/>
        </p:blipFill>
        <p:spPr>
          <a:xfrm>
            <a:off x="6712883" y="3410791"/>
            <a:ext cx="4331595" cy="24027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1619C3-82F2-36D2-B97D-EC58ABC6DE66}"/>
              </a:ext>
            </a:extLst>
          </p:cNvPr>
          <p:cNvGrpSpPr/>
          <p:nvPr/>
        </p:nvGrpSpPr>
        <p:grpSpPr>
          <a:xfrm>
            <a:off x="8981214" y="2080591"/>
            <a:ext cx="2848836" cy="491932"/>
            <a:chOff x="8981214" y="2080591"/>
            <a:chExt cx="2848836" cy="491932"/>
          </a:xfrm>
        </p:grpSpPr>
        <p:sp>
          <p:nvSpPr>
            <p:cNvPr id="2" name="Text Placeholder 7">
              <a:extLst>
                <a:ext uri="{FF2B5EF4-FFF2-40B4-BE49-F238E27FC236}">
                  <a16:creationId xmlns:a16="http://schemas.microsoft.com/office/drawing/2014/main" id="{2D718875-E541-DABF-5A32-B5400764C3C3}"/>
                </a:ext>
              </a:extLst>
            </p:cNvPr>
            <p:cNvSpPr txBox="1">
              <a:spLocks/>
            </p:cNvSpPr>
            <p:nvPr/>
          </p:nvSpPr>
          <p:spPr>
            <a:xfrm>
              <a:off x="8981214" y="2203982"/>
              <a:ext cx="2848836" cy="36854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chemeClr val="accent5"/>
                  </a:solidFill>
                </a:rPr>
                <a:t>New! </a:t>
              </a:r>
              <a:r>
                <a:rPr lang="en-US" b="1" dirty="0">
                  <a:solidFill>
                    <a:schemeClr val="accent5"/>
                  </a:solidFill>
                </a:rPr>
                <a:t>36 </a:t>
              </a:r>
              <a:r>
                <a:rPr lang="en-US" b="1" dirty="0" err="1">
                  <a:solidFill>
                    <a:schemeClr val="accent5"/>
                  </a:solidFill>
                </a:rPr>
                <a:t>pbb</a:t>
              </a:r>
              <a:r>
                <a:rPr lang="en-US" b="1" dirty="0">
                  <a:solidFill>
                    <a:schemeClr val="accent5"/>
                  </a:solidFill>
                </a:rPr>
                <a:t> </a:t>
              </a:r>
              <a:r>
                <a:rPr lang="en-US" dirty="0">
                  <a:solidFill>
                    <a:schemeClr val="accent5"/>
                  </a:solidFill>
                </a:rPr>
                <a:t>uncertainty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8CA22CA-7683-ABF3-FF12-6086954F5C93}"/>
                </a:ext>
              </a:extLst>
            </p:cNvPr>
            <p:cNvCxnSpPr>
              <a:cxnSpLocks/>
            </p:cNvCxnSpPr>
            <p:nvPr/>
          </p:nvCxnSpPr>
          <p:spPr>
            <a:xfrm>
              <a:off x="8981214" y="2080591"/>
              <a:ext cx="2297262" cy="0"/>
            </a:xfrm>
            <a:prstGeom prst="line">
              <a:avLst/>
            </a:prstGeom>
            <a:ln w="25400">
              <a:solidFill>
                <a:srgbClr val="FF7F0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5996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9"/>
    </mc:Choice>
    <mc:Fallback xmlns="">
      <p:transition spd="slow" advTm="4509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830050" y="6356350"/>
            <a:ext cx="358919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F4BAA12D-5F28-3140-935A-44BF4B54B6B6}" type="slidenum">
              <a:rPr lang="en-US" smtClean="0"/>
              <a:pPr>
                <a:spcAft>
                  <a:spcPts val="600"/>
                </a:spcAft>
              </a:pPr>
              <a:t>68</a:t>
            </a:fld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CCB34FF-2034-7D91-B6FE-0689C9068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62" y="366052"/>
            <a:ext cx="11582400" cy="427877"/>
          </a:xfrm>
        </p:spPr>
        <p:txBody>
          <a:bodyPr/>
          <a:lstStyle/>
          <a:p>
            <a:r>
              <a:rPr lang="en-US" dirty="0"/>
              <a:t>Symptoms of Such An Effect | Toy MC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46BD5-FBCE-A2AC-088E-B353B6A1E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9162" y="997741"/>
            <a:ext cx="7742870" cy="5358609"/>
          </a:xfrm>
          <a:prstGeom prst="rect">
            <a:avLst/>
          </a:prstGeom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84F7B7B6-7B8C-4EBB-1F2D-3A1D4AB7D6A6}"/>
              </a:ext>
            </a:extLst>
          </p:cNvPr>
          <p:cNvSpPr/>
          <p:nvPr/>
        </p:nvSpPr>
        <p:spPr>
          <a:xfrm>
            <a:off x="8925541" y="3648535"/>
            <a:ext cx="2035904" cy="252029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/>
              <a:t>The shape induced by the ITDP effect matches the real IFG residuals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521480-D596-34AA-4303-3C8D94175C0D}"/>
              </a:ext>
            </a:extLst>
          </p:cNvPr>
          <p:cNvCxnSpPr/>
          <p:nvPr/>
        </p:nvCxnSpPr>
        <p:spPr>
          <a:xfrm flipH="1">
            <a:off x="8597217" y="2451824"/>
            <a:ext cx="226343" cy="22526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89B6CF9F-D02E-EEB3-4FDF-ED4C0DFBBA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8544"/>
          <a:stretch/>
        </p:blipFill>
        <p:spPr>
          <a:xfrm>
            <a:off x="8823560" y="2018933"/>
            <a:ext cx="2137885" cy="8894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5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9"/>
    </mc:Choice>
    <mc:Fallback xmlns="">
      <p:transition spd="slow" advTm="4509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668D6-EFF6-4024-7415-D21485033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399F5D99-D172-25FB-00C6-12EDB49185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085410"/>
                <a:ext cx="12192000" cy="2687179"/>
              </a:xfrm>
            </p:spPr>
            <p:txBody>
              <a:bodyPr rtlCol="0" anchor="ctr">
                <a:normAutofit/>
              </a:bodyPr>
              <a:lstStyle/>
              <a:p>
                <a:pPr algn="ctr" rtl="0"/>
                <a:r>
                  <a:rPr lang="it-IT" sz="72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Extra: </a:t>
                </a:r>
                <a14:m>
                  <m:oMath xmlns:m="http://schemas.openxmlformats.org/officeDocument/2006/math">
                    <m:r>
                      <a:rPr lang="it-IT" sz="7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𝒈</m:t>
                    </m:r>
                    <m:r>
                      <a:rPr lang="it-IT" sz="7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it-IT" sz="7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𝟐</m:t>
                    </m:r>
                  </m:oMath>
                </a14:m>
                <a:r>
                  <a:rPr lang="it-IT" sz="72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sz="72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blinding</a:t>
                </a:r>
                <a:r>
                  <a:rPr lang="it-IT" sz="72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and </a:t>
                </a:r>
                <a:r>
                  <a:rPr lang="it-IT" sz="72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unblinding</a:t>
                </a:r>
                <a:r>
                  <a:rPr lang="it-IT" sz="72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</a:t>
                </a:r>
                <a:r>
                  <a:rPr lang="it-IT" sz="72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procedures</a:t>
                </a:r>
                <a:endParaRPr lang="it-IT" sz="72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" name="Titolo 12">
                <a:extLst>
                  <a:ext uri="{FF2B5EF4-FFF2-40B4-BE49-F238E27FC236}">
                    <a16:creationId xmlns:a16="http://schemas.microsoft.com/office/drawing/2014/main" id="{399F5D99-D172-25FB-00C6-12EDB49185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085410"/>
                <a:ext cx="12192000" cy="2687179"/>
              </a:xfrm>
              <a:blipFill>
                <a:blip r:embed="rId3"/>
                <a:stretch>
                  <a:fillRect t="-1134" b="-72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8D3E108-CBFC-2272-55B5-FF38BAC7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69</a:t>
            </a:fld>
            <a:endParaRPr lang="it-IT"/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B5250E6F-50C0-7F1D-212B-1C988BCE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B37E55-E559-D16F-419D-4B3640A3A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7395300-CFE1-C90D-9D1D-6B48EFDC7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77297"/>
            <a:ext cx="12192000" cy="17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8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98382-C2DE-BC81-0187-FE67D795C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F7AB1785-ED47-1B5E-D090-373AD3E20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522" y="4539709"/>
            <a:ext cx="2317231" cy="1980650"/>
          </a:xfrm>
          <a:prstGeom prst="rect">
            <a:avLst/>
          </a:prstGeom>
        </p:spPr>
      </p:pic>
      <p:sp>
        <p:nvSpPr>
          <p:cNvPr id="13" name="Titolo 12">
            <a:extLst>
              <a:ext uri="{FF2B5EF4-FFF2-40B4-BE49-F238E27FC236}">
                <a16:creationId xmlns:a16="http://schemas.microsoft.com/office/drawing/2014/main" id="{85E2666B-E862-77ED-BA16-F013AA25F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6800"/>
            <a:ext cx="12191999" cy="803916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The </a:t>
            </a:r>
            <a:r>
              <a:rPr lang="it-IT" sz="4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final</a:t>
            </a:r>
            <a:r>
              <a:rPr lang="it-IT" sz="4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g-2 </a:t>
            </a:r>
            <a:r>
              <a:rPr lang="it-IT" sz="4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result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B7A446-2635-0C73-4BCC-26BC6FA4B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7</a:t>
            </a:fld>
            <a:endParaRPr lang="it-IT" sz="18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11A712-2493-FC89-CAD7-90C73CFD8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5">
                <a:extLst>
                  <a:ext uri="{FF2B5EF4-FFF2-40B4-BE49-F238E27FC236}">
                    <a16:creationId xmlns:a16="http://schemas.microsoft.com/office/drawing/2014/main" id="{AC458A06-C5AC-5430-DF2B-7DB7C52943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33912"/>
                <a:ext cx="12192000" cy="5425858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Excellent agreement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between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Run-4/5/6 and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previous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Fermilab/BNL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results</a:t>
                </a:r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Combination: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𝜇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𝑒𝑥𝑝</m:t>
                        </m:r>
                      </m:sup>
                    </m:sSubSup>
                    <m:d>
                      <m:d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World</m:t>
                        </m:r>
                        <m:r>
                          <a:rPr lang="it-IT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Average</m:t>
                        </m:r>
                      </m:e>
                    </m:d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=116592071.5</m:t>
                    </m:r>
                    <m:d>
                      <m:d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14.5</m:t>
                        </m:r>
                      </m:e>
                    </m:d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×</m:t>
                    </m:r>
                    <m:sSup>
                      <m:s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10</m:t>
                        </m:r>
                      </m:e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−11</m:t>
                        </m:r>
                      </m:sup>
                    </m:sSup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(124 </m:t>
                    </m:r>
                    <m:r>
                      <m:rPr>
                        <m:sty m:val="p"/>
                      </m:rPr>
                      <a:rPr lang="it-IT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ppb</m:t>
                    </m:r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 algn="just">
                  <a:lnSpc>
                    <a:spcPct val="100000"/>
                  </a:lnSpc>
                </a:pPr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 algn="just">
                  <a:lnSpc>
                    <a:spcPct val="100000"/>
                  </a:lnSpc>
                </a:pPr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 algn="just">
                  <a:lnSpc>
                    <a:spcPct val="100000"/>
                  </a:lnSpc>
                </a:pPr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 algn="just">
                  <a:lnSpc>
                    <a:spcPct val="100000"/>
                  </a:lnSpc>
                </a:pPr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 marL="45720" indent="0" algn="just">
                  <a:lnSpc>
                    <a:spcPct val="100000"/>
                  </a:lnSpc>
                  <a:buNone/>
                </a:pPr>
                <a:endParaRPr lang="it-IT" sz="2400" dirty="0">
                  <a:solidFill>
                    <a:schemeClr val="bg2"/>
                  </a:solidFill>
                  <a:cs typeface="Calibri"/>
                </a:endParaRPr>
              </a:p>
              <a:p>
                <a:pPr marL="45720" indent="0" algn="just">
                  <a:lnSpc>
                    <a:spcPct val="100000"/>
                  </a:lnSpc>
                  <a:buNone/>
                </a:pP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							 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∼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evenly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distributed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systematics</a:t>
                </a:r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8" name="Segnaposto contenuto 5">
                <a:extLst>
                  <a:ext uri="{FF2B5EF4-FFF2-40B4-BE49-F238E27FC236}">
                    <a16:creationId xmlns:a16="http://schemas.microsoft.com/office/drawing/2014/main" id="{AC458A06-C5AC-5430-DF2B-7DB7C52943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33912"/>
                <a:ext cx="12192000" cy="5425858"/>
              </a:xfrm>
              <a:blipFill>
                <a:blip r:embed="rId5"/>
                <a:stretch>
                  <a:fillRect l="-200" t="-11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2627B8-8FF5-82E4-DE35-239752983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F15C914-667F-DF71-69B7-39BA55896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65" y="2380503"/>
            <a:ext cx="4421240" cy="407926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5C55EAA-AB24-514B-9FE9-50A3A4170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9078" y="2380503"/>
            <a:ext cx="5385957" cy="285312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C81F3A-0A88-5091-B2CA-2983974CE15A}"/>
              </a:ext>
            </a:extLst>
          </p:cNvPr>
          <p:cNvSpPr txBox="1"/>
          <p:nvPr/>
        </p:nvSpPr>
        <p:spPr>
          <a:xfrm>
            <a:off x="4508204" y="2776335"/>
            <a:ext cx="2210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Phys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. Rev. Lett. 135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(2025) 10, 101802</a:t>
            </a:r>
          </a:p>
        </p:txBody>
      </p:sp>
    </p:spTree>
    <p:extLst>
      <p:ext uri="{BB962C8B-B14F-4D97-AF65-F5344CB8AC3E}">
        <p14:creationId xmlns:p14="http://schemas.microsoft.com/office/powerpoint/2010/main" val="18024571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13">
                <a:extLst>
                  <a:ext uri="{FF2B5EF4-FFF2-40B4-BE49-F238E27FC236}">
                    <a16:creationId xmlns:a16="http://schemas.microsoft.com/office/drawing/2014/main" id="{12E86631-5CBB-408E-7A28-067DFCB5D9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" y="714293"/>
                <a:ext cx="11908388" cy="5786868"/>
              </a:xfrm>
            </p:spPr>
            <p:txBody>
              <a:bodyPr rtlCol="0">
                <a:noAutofit/>
              </a:bodyPr>
              <a:lstStyle/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it-IT" sz="2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Hardware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main clock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tuned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(40−</m:t>
                    </m:r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𝜀</m:t>
                    </m:r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MHz</a:t>
                </a: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Offset only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to two scientists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external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to the</a:t>
                </a: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collaboration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endParaRPr lang="it-IT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endParaRPr lang="it-IT" sz="10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it-IT" sz="2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Software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analyzer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applies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their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own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secret offset to their results</a:t>
                </a:r>
              </a:p>
            </p:txBody>
          </p:sp>
        </mc:Choice>
        <mc:Fallback xmlns="">
          <p:sp>
            <p:nvSpPr>
              <p:cNvPr id="9" name="Segnaposto contenuto 13">
                <a:extLst>
                  <a:ext uri="{FF2B5EF4-FFF2-40B4-BE49-F238E27FC236}">
                    <a16:creationId xmlns:a16="http://schemas.microsoft.com/office/drawing/2014/main" id="{12E86631-5CBB-408E-7A28-067DFCB5D9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" y="714293"/>
                <a:ext cx="11908388" cy="5786868"/>
              </a:xfrm>
              <a:blipFill>
                <a:blip r:embed="rId3"/>
                <a:stretch>
                  <a:fillRect l="-154" t="-10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1" y="21020"/>
            <a:ext cx="8285262" cy="859090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Blinded</a:t>
            </a:r>
            <a:r>
              <a:rPr lang="it-IT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analysis</a:t>
            </a:r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70</a:t>
            </a:fld>
            <a:endParaRPr lang="it-IT" sz="18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F22D1B-79B2-B937-7958-E03EA0BA8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981" y="351237"/>
            <a:ext cx="3668845" cy="4928735"/>
          </a:xfrm>
          <a:prstGeom prst="rect">
            <a:avLst/>
          </a:prstGeom>
        </p:spPr>
      </p:pic>
      <p:pic>
        <p:nvPicPr>
          <p:cNvPr id="2" name="Picture 24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B6284D48-63DA-CDD9-38EE-ACD64D9F2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448" y="1742343"/>
            <a:ext cx="4856616" cy="3373314"/>
          </a:xfrm>
          <a:prstGeom prst="rect">
            <a:avLst/>
          </a:prstGeom>
        </p:spPr>
      </p:pic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B5B9966D-CD02-4CB4-8F31-8E36B7731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5B5D61D-2017-2F93-2C0B-836D26568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097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33806A34-902D-0E2D-0526-EADDE7313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588" y="4170193"/>
            <a:ext cx="3838820" cy="201167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ECBFF97-114F-3428-3AC8-7D256B84D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891" y="3698701"/>
            <a:ext cx="3886218" cy="2691778"/>
          </a:xfrm>
          <a:prstGeom prst="rect">
            <a:avLst/>
          </a:prstGeom>
        </p:spPr>
      </p:pic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1333715" y="21020"/>
            <a:ext cx="9509760" cy="859090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Example</a:t>
            </a:r>
            <a:r>
              <a:rPr lang="it-IT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: Run-2/3 </a:t>
            </a:r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unblinding</a:t>
            </a:r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71</a:t>
            </a:fld>
            <a:endParaRPr lang="it-IT" sz="1800"/>
          </a:p>
        </p:txBody>
      </p:sp>
      <p:sp>
        <p:nvSpPr>
          <p:cNvPr id="9" name="Segnaposto contenuto 13">
            <a:extLst>
              <a:ext uri="{FF2B5EF4-FFF2-40B4-BE49-F238E27FC236}">
                <a16:creationId xmlns:a16="http://schemas.microsoft.com/office/drawing/2014/main" id="{12E86631-5CBB-408E-7A28-067DFCB5D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92" y="1299480"/>
            <a:ext cx="8881110" cy="2776653"/>
          </a:xfrm>
        </p:spPr>
        <p:txBody>
          <a:bodyPr rtlCol="0">
            <a:no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it-IT" sz="2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Software </a:t>
            </a:r>
            <a:r>
              <a:rPr lang="it-IT" sz="2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unblinding</a:t>
            </a:r>
            <a:endParaRPr lang="it-IT" sz="2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endParaRPr lang="it-IT" sz="10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endParaRPr lang="it-IT" sz="10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it-IT" sz="2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Hardware </a:t>
            </a:r>
            <a:r>
              <a:rPr lang="it-IT" sz="2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unblinding</a:t>
            </a:r>
            <a:endParaRPr lang="it-IT" sz="28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8A61E76-85FF-DEFF-B498-9ACBC83C2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445" y="795434"/>
            <a:ext cx="7371225" cy="2600345"/>
          </a:xfrm>
          <a:prstGeom prst="rect">
            <a:avLst/>
          </a:prstGeom>
        </p:spPr>
      </p:pic>
      <p:pic>
        <p:nvPicPr>
          <p:cNvPr id="2" name="Picture 10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AA1B5A8E-A8EA-CF8C-87E7-DAC509E32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99" y="3775216"/>
            <a:ext cx="3754213" cy="250280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4834D5F-CAA8-30AE-E15C-F6EA36786C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37E467-AB58-818A-D0AB-A834C0441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2025/09/23 – HEP Seminar</a:t>
            </a:r>
            <a:r>
              <a:rPr lang="it-IT" sz="1800" dirty="0"/>
              <a:t>, Liverpool</a:t>
            </a:r>
          </a:p>
        </p:txBody>
      </p:sp>
    </p:spTree>
    <p:extLst>
      <p:ext uri="{BB962C8B-B14F-4D97-AF65-F5344CB8AC3E}">
        <p14:creationId xmlns:p14="http://schemas.microsoft.com/office/powerpoint/2010/main" val="1432685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0F0B6-6430-3DC8-368C-5669DD6D8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67FDED79-8177-0C3A-5653-4C8220E1E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6800"/>
            <a:ext cx="12191999" cy="803916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Comparison</a:t>
            </a:r>
            <a:r>
              <a:rPr lang="it-IT" sz="4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with theory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A6616EC-6A53-C347-6F87-DA7D7E44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8</a:t>
            </a:fld>
            <a:endParaRPr lang="it-IT" sz="18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873E7AD-8316-06ED-E5D1-DDAE60635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8" name="Segnaposto contenuto 5">
            <a:extLst>
              <a:ext uri="{FF2B5EF4-FFF2-40B4-BE49-F238E27FC236}">
                <a16:creationId xmlns:a16="http://schemas.microsoft.com/office/drawing/2014/main" id="{CFD32BDC-CEA0-5787-73B0-8F4ED62CD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3912"/>
            <a:ext cx="12192000" cy="4302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 algn="just">
              <a:lnSpc>
                <a:spcPct val="100000"/>
              </a:lnSpc>
              <a:buNone/>
            </a:pPr>
            <a:r>
              <a:rPr lang="it-IT" sz="2800" dirty="0">
                <a:solidFill>
                  <a:schemeClr val="bg2"/>
                </a:solidFill>
                <a:cs typeface="Calibri"/>
              </a:rPr>
              <a:t>In the White Paper 2025, the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Muon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g-2 Theory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Initiative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recommended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a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value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based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solely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on Lattice for HVP-LO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while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tensions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are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being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resolved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. See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several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talks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about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this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 </a:t>
            </a:r>
            <a:r>
              <a:rPr lang="it-IT" sz="2800" dirty="0" err="1">
                <a:solidFill>
                  <a:schemeClr val="bg2"/>
                </a:solidFill>
                <a:cs typeface="Calibri"/>
              </a:rPr>
              <a:t>today</a:t>
            </a:r>
            <a:r>
              <a:rPr lang="it-IT" sz="2800" dirty="0">
                <a:solidFill>
                  <a:schemeClr val="bg2"/>
                </a:solidFill>
                <a:cs typeface="Calibri"/>
              </a:rPr>
              <a:t>.</a:t>
            </a:r>
          </a:p>
        </p:txBody>
      </p:sp>
      <p:pic>
        <p:nvPicPr>
          <p:cNvPr id="16" name="Immagine 15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901593AA-1065-CFBF-8FD8-51B959E11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834" y="2425341"/>
            <a:ext cx="6820332" cy="401425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2C3757-A238-ECFD-43DB-56C8173C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C03557-91C3-428B-4A38-F329E94E328A}"/>
              </a:ext>
            </a:extLst>
          </p:cNvPr>
          <p:cNvSpPr txBox="1"/>
          <p:nvPr/>
        </p:nvSpPr>
        <p:spPr>
          <a:xfrm>
            <a:off x="4011037" y="2056009"/>
            <a:ext cx="4169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Phys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Rept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. 1143 (2025) 1-158</a:t>
            </a:r>
          </a:p>
        </p:txBody>
      </p:sp>
    </p:spTree>
    <p:extLst>
      <p:ext uri="{BB962C8B-B14F-4D97-AF65-F5344CB8AC3E}">
        <p14:creationId xmlns:p14="http://schemas.microsoft.com/office/powerpoint/2010/main" val="2899460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6F00B-7E6A-9547-D93B-8ED15A7ED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67819548-E8FF-573A-5754-277D928A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9063"/>
            <a:ext cx="12192000" cy="325987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7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Future inputs to the puzzle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51DD904-5FE6-9391-510F-D3CE0848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  <a:t>9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1313D9-3C37-B8A6-D3EC-C91E1570E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101176-5049-3308-9B7D-C87100B9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2025/09/29 – FCCP2025, Capri</a:t>
            </a:r>
            <a:endParaRPr lang="it-IT" sz="1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9190E77-FAC8-A1B7-1D07-4D4E897F6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0203"/>
            <a:ext cx="12192000" cy="17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953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0.4|0.1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0.4|0.1|0.2"/>
</p:tagLst>
</file>

<file path=ppt/theme/theme1.xml><?xml version="1.0" encoding="utf-8"?>
<a:theme xmlns:a="http://schemas.openxmlformats.org/drawingml/2006/main" name="Schema con bande verde acqua 16:9">
  <a:themeElements>
    <a:clrScheme name="Personalizzato 2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00B0F0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545_TF02895254.potx" id="{B7635DBC-892F-43FB-938D-2E6177B69C8E}" vid="{948BCB82-9328-468A-86C0-EF5758FE2F37}"/>
    </a:ext>
  </a:extLst>
</a:theme>
</file>

<file path=ppt/theme/theme2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1FC020B-9B27-2347-ACD0-828D5F9BEF01}" vid="{3BCB177D-E489-BD4A-8560-CB62C6D42274}"/>
    </a:ext>
  </a:extLst>
</a:theme>
</file>

<file path=ppt/theme/theme3.xml><?xml version="1.0" encoding="utf-8"?>
<a:theme xmlns:a="http://schemas.openxmlformats.org/drawingml/2006/main" name="Tema di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FAC2023F-644C-4F7E-8E8C-CDBE4A63C7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65A2C9-CB67-4F36-A412-EEC1AD297F3A}">
  <ds:schemaRefs>
    <ds:schemaRef ds:uri="40262f94-9f35-4ac3-9a90-690165a166b7"/>
    <ds:schemaRef ds:uri="a4f35948-e619-41b3-aa29-22878b09cf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0B0D886-CB8D-4564-A797-C05BC7D513A8}">
  <ds:schemaRefs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0262f94-9f35-4ac3-9a90-690165a166b7"/>
    <ds:schemaRef ds:uri="a4f35948-e619-41b3-aa29-22878b09cf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8107</TotalTime>
  <Words>3750</Words>
  <Application>Microsoft Office PowerPoint</Application>
  <PresentationFormat>Widescreen</PresentationFormat>
  <Paragraphs>638</Paragraphs>
  <Slides>71</Slides>
  <Notes>67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71</vt:i4>
      </vt:variant>
    </vt:vector>
  </HeadingPairs>
  <TitlesOfParts>
    <vt:vector size="83" baseType="lpstr">
      <vt:lpstr>等线</vt:lpstr>
      <vt:lpstr>Arial</vt:lpstr>
      <vt:lpstr>Calibri</vt:lpstr>
      <vt:lpstr>Cambria</vt:lpstr>
      <vt:lpstr>Cambria Math</vt:lpstr>
      <vt:lpstr>Helvetica</vt:lpstr>
      <vt:lpstr>LMRoman12-Regular</vt:lpstr>
      <vt:lpstr>Slack-Lato</vt:lpstr>
      <vt:lpstr>Times New Roman</vt:lpstr>
      <vt:lpstr>Wingdings</vt:lpstr>
      <vt:lpstr>Schema con bande verde acqua 16:9</vt:lpstr>
      <vt:lpstr>Content Slides</vt:lpstr>
      <vt:lpstr>The Muon g-2 experiment at Fermilab</vt:lpstr>
      <vt:lpstr>What is «g-2»?</vt:lpstr>
      <vt:lpstr>SM prediction of (g-2)_μ</vt:lpstr>
      <vt:lpstr>Why did we measure the muon g-2?</vt:lpstr>
      <vt:lpstr>Outline</vt:lpstr>
      <vt:lpstr>A snapshot in time</vt:lpstr>
      <vt:lpstr>The final g-2 result</vt:lpstr>
      <vt:lpstr>Comparison with theory</vt:lpstr>
      <vt:lpstr>Future inputs to the puzzle</vt:lpstr>
      <vt:lpstr>The future «Muon g-2 puzzle»</vt:lpstr>
      <vt:lpstr>Further searches with FNAL g-2 data</vt:lpstr>
      <vt:lpstr>The «Muon g-2 Experiment» at Fermilab History and analysis details</vt:lpstr>
      <vt:lpstr>Fermilab Muon Campus</vt:lpstr>
      <vt:lpstr>The collaboration</vt:lpstr>
      <vt:lpstr>Consistency of FNAL g-2 results</vt:lpstr>
      <vt:lpstr>Anomalous spin precession in a B-field</vt:lpstr>
      <vt:lpstr>FNAL accelerator complex</vt:lpstr>
      <vt:lpstr>Subsystems of the experiment</vt:lpstr>
      <vt:lpstr>The Muon g-2 ring</vt:lpstr>
      <vt:lpstr>Presentazione standard di PowerPoint</vt:lpstr>
      <vt:lpstr>Presentazione standard di PowerPoint</vt:lpstr>
      <vt:lpstr>Detectors</vt:lpstr>
      <vt:lpstr>ω_a analysis in a nutshell</vt:lpstr>
      <vt:lpstr>ω_p (field) analysis in a nutshell</vt:lpstr>
      <vt:lpstr>Beam dynamics and field transients</vt:lpstr>
      <vt:lpstr>Warning: many simplifications ahead</vt:lpstr>
      <vt:lpstr>A difficult journey</vt:lpstr>
      <vt:lpstr>Run-1</vt:lpstr>
      <vt:lpstr>Run-2/3</vt:lpstr>
      <vt:lpstr>Run-4/5/6</vt:lpstr>
      <vt:lpstr>Summary and conclusions</vt:lpstr>
      <vt:lpstr>THANK YOU FOR YOUR ATTENTION!</vt:lpstr>
      <vt:lpstr>Extra: HVP methods</vt:lpstr>
      <vt:lpstr>Dispersive method (e^+ e^-) for HVP-LO</vt:lpstr>
      <vt:lpstr>Lattice QCD method for HVP-LO</vt:lpstr>
      <vt:lpstr>Extra: BSM searches at FNAL Muon g-2</vt:lpstr>
      <vt:lpstr>Presentazione standard di PowerPoint</vt:lpstr>
      <vt:lpstr>Presentazione standard di PowerPoint</vt:lpstr>
      <vt:lpstr>Presentazione standard di PowerPoint</vt:lpstr>
      <vt:lpstr>Extra: beam dynamics and field transient corrections</vt:lpstr>
      <vt:lpstr>Presentazione standard di PowerPoint</vt:lpstr>
      <vt:lpstr>Presentazione standard di PowerPoint</vt:lpstr>
      <vt:lpstr>Presentazione standard di PowerPoint</vt:lpstr>
      <vt:lpstr>Extra: ω_a backup</vt:lpstr>
      <vt:lpstr>ω_a analysis flowchart</vt:lpstr>
      <vt:lpstr>Reconstruct e^+ events</vt:lpstr>
      <vt:lpstr>Improved pileup correction since Run-1 (example for «local» method)</vt:lpstr>
      <vt:lpstr>Example of new method to subtract pileup</vt:lpstr>
      <vt:lpstr>Methods for ω_a analysis</vt:lpstr>
      <vt:lpstr>Ratio method wiggle plots</vt:lpstr>
      <vt:lpstr>“Ratio” A-Method, new in Run-2/3</vt:lpstr>
      <vt:lpstr>ω_a fit</vt:lpstr>
      <vt:lpstr>Presentazione standard di PowerPoint</vt:lpstr>
      <vt:lpstr>Presentazione standard di PowerPoint</vt:lpstr>
      <vt:lpstr>Presentazione standard di PowerPoint</vt:lpstr>
      <vt:lpstr>Extra: Run-1  Run-2/3</vt:lpstr>
      <vt:lpstr>Injection and muon storage</vt:lpstr>
      <vt:lpstr>Presentazione standard di PowerPoint</vt:lpstr>
      <vt:lpstr>Extra: Run-2/3  Run-4/5/6</vt:lpstr>
      <vt:lpstr>ω_a fit and FFT of residuals</vt:lpstr>
      <vt:lpstr>ω_a analysis teams (red = new methods w.r.t. Run-2/3)</vt:lpstr>
      <vt:lpstr>Presentazione standard di PowerPoint</vt:lpstr>
      <vt:lpstr>Gain-Like Detector Effects</vt:lpstr>
      <vt:lpstr>Gain-Like Detector Effects</vt:lpstr>
      <vt:lpstr>Laser-based gain monitoring system</vt:lpstr>
      <vt:lpstr>SiPM gain calibration</vt:lpstr>
      <vt:lpstr>Residual Slow Term </vt:lpstr>
      <vt:lpstr>Symptoms of Such An Effect | Toy MC Example</vt:lpstr>
      <vt:lpstr>Extra: g-2 blinding and unblinding procedures</vt:lpstr>
      <vt:lpstr>Blinded analysis</vt:lpstr>
      <vt:lpstr>Example: Run-2/3 unblinding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Cotrozzi Muon g-2 FCCP25</dc:title>
  <dc:creator>Lorenzo Cotrozzi</dc:creator>
  <cp:lastModifiedBy>Cotrozzi, Lorenzo</cp:lastModifiedBy>
  <cp:revision>706</cp:revision>
  <dcterms:created xsi:type="dcterms:W3CDTF">2021-03-07T20:58:16Z</dcterms:created>
  <dcterms:modified xsi:type="dcterms:W3CDTF">2025-09-29T05:42:06Z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