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2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8"/>
  </p:normalViewPr>
  <p:slideViewPr>
    <p:cSldViewPr snapToGrid="0">
      <p:cViewPr varScale="1">
        <p:scale>
          <a:sx n="111" d="100"/>
          <a:sy n="111" d="100"/>
        </p:scale>
        <p:origin x="6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0A23-7912-73AF-67BF-564E1854E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51F2C-1072-BD4C-CC33-B0FCE307E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62BA5-44BD-7FA5-9F1B-EDFF2160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8D146-C18E-FBEA-B33E-71F422D9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2B838-80C2-F9AB-8BA2-B5AB98D40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1777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C228-5FCA-66DC-641B-305BAB82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FA7BA-4B21-0015-D893-67466A03B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D94E4-446A-DA58-1E5E-9EB85787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88ED0-01B5-8246-15EB-CC912B5F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8409F-2886-A0DC-D6FE-0CD4E3E6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4689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0E2C65-D489-B02E-DD3D-557F2FFB2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05935F-EC6B-9DA0-FC11-E32B7641C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7EBF3-3BA2-BA5A-E205-7604B0615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FCCB1-2DE2-8DC1-41C3-6CAE4A1F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D4EC3-C025-51CE-4B2A-2E14C5BE7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7532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21E0-3890-31C8-4A57-9A08FC9C0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F34F1-00BE-E9D9-B0E8-693463A0D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AA398-8894-AA5A-9562-45762350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34BE-90AB-DFC0-1A87-6FFB149E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4B9B8-1857-5DE5-8DB0-6E9888AC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6304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456B6-2EA5-DA85-45BC-6EB16BA39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7678D-63EB-CAC2-ED7B-C520710DB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79842-6B8F-91C3-0C76-BEF91865F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D1B5-5485-42B2-7F4F-66580485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D0C83-AAA4-40CD-7E56-281BABA3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6388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5661-6DC1-0A48-C95F-502DC9F2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9393E-EB8F-7719-6D26-2B2F71CFD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F8CC3D-2841-5EB5-9AF7-41B75CFFB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1B901-AA47-3D83-D476-E2F9EB70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EC0ED-0956-D62B-AC28-258FC4408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FB1D9-1735-10E5-6786-1007993A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8802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C055-811F-AF3E-006D-9C0C6B174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2FAD6-EEE6-43A8-CFA9-71DA06A07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D166F-E27E-1A01-A337-493B96317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D43918-E626-D206-5554-414A1CDAF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D83FC0-C20F-5262-8342-211AC17F6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B2CB4-5FBF-34B6-A76D-CCB5ADA8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11B43-5219-94E9-69F7-52550E50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602E26-CF67-3A76-CDB2-5EF418A6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00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B835F-9777-6116-2B82-4AE0AB68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C90F3-FDC1-BF38-7516-FC8123C2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85705-B5E4-5548-8589-81C4A100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FD032-8B49-2BDC-D46B-CBC312753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980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A1F21-B8E8-FF55-582D-579D5BE74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13C69-3C01-8BF5-EA48-3ECBCE03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2AC22-6FD7-3939-FE2A-A549745D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227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40570-4295-4109-9F9D-14B51FBB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7D024-0536-2E6B-883B-B91B4375D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9C9CC-AEDB-13BD-4A6C-9A19AC832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1B6CE-86D5-C623-5716-FC8C6D94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EEE7D-A2DA-FC45-9A32-B4AD7AF2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60AFB-8A01-008D-6674-18CA3187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3238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FE9F5-4D57-8437-D9A1-D5699457B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816516-AEF9-54C3-D2B5-0C9220B90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5BC37-9642-527A-DB57-04C00B4CF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54246-7383-0484-BC17-F80D2979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6EB66-555B-3960-51D0-767009D5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BA9D3-AA45-D137-5B87-22C4F17F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6558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6035-21E1-63FE-B661-896C07DD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71CCA-6831-9349-D29B-5FEAAF424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72A73-71AF-C4F1-28C4-876FE9BCC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F1C153-DC31-8C41-96CD-CBD439F8382E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BF351-E860-5D45-9642-4680A92984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49348-DB96-64DE-1B25-9958DDDE6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79540-F46E-5A41-B312-4030D964C7F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7768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2CA-B907-75CB-0CB9-8CF0ED278E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/>
              <a:t>Selezione Opere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9ADAC-688B-E6B6-BEFB-85C9CB71A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9464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3F0AC-A2D4-4227-955E-0C3592BF0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681460" cy="1325563"/>
          </a:xfrm>
        </p:spPr>
        <p:txBody>
          <a:bodyPr>
            <a:normAutofit/>
          </a:bodyPr>
          <a:lstStyle/>
          <a:p>
            <a:pPr algn="ctr"/>
            <a:r>
              <a:rPr lang="en-IT" sz="4000" dirty="0"/>
              <a:t>Selezione locale </a:t>
            </a:r>
            <a:br>
              <a:rPr lang="en-IT" sz="4000" dirty="0"/>
            </a:br>
            <a:r>
              <a:rPr lang="en-IT" sz="3600" dirty="0"/>
              <a:t>(parliamo di scienza con il linguaggio dell’arte)</a:t>
            </a:r>
            <a:endParaRPr lang="en-IT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AC16-0D33-5FB7-5263-02A0F6FF9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T" dirty="0"/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Sommo il punteggio del campionato (16-30)/3</a:t>
            </a:r>
          </a:p>
          <a:p>
            <a:pPr marL="0" indent="0">
              <a:buNone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Sommo il punteggio del campionato (16-30)/3</a:t>
            </a:r>
          </a:p>
          <a:p>
            <a:pPr marL="514350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E96FE1E-E768-273B-3980-192D7A75837B}"/>
              </a:ext>
            </a:extLst>
          </p:cNvPr>
          <p:cNvSpPr/>
          <p:nvPr/>
        </p:nvSpPr>
        <p:spPr>
          <a:xfrm>
            <a:off x="102870" y="224028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462E93-2D50-7E31-DBA1-9E4CE8EB300E}"/>
              </a:ext>
            </a:extLst>
          </p:cNvPr>
          <p:cNvSpPr/>
          <p:nvPr/>
        </p:nvSpPr>
        <p:spPr>
          <a:xfrm>
            <a:off x="102870" y="461010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42BC3-1715-4AFE-A085-04FA7F91BA52}"/>
              </a:ext>
            </a:extLst>
          </p:cNvPr>
          <p:cNvSpPr txBox="1"/>
          <p:nvPr/>
        </p:nvSpPr>
        <p:spPr>
          <a:xfrm>
            <a:off x="10824210" y="365125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600" dirty="0">
                <a:solidFill>
                  <a:srgbClr val="C00000"/>
                </a:solidFill>
              </a:rPr>
              <a:t>AI</a:t>
            </a:r>
          </a:p>
        </p:txBody>
      </p:sp>
    </p:spTree>
    <p:extLst>
      <p:ext uri="{BB962C8B-B14F-4D97-AF65-F5344CB8AC3E}">
        <p14:creationId xmlns:p14="http://schemas.microsoft.com/office/powerpoint/2010/main" val="166719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5EED3-5260-2F95-E6D3-0F639701E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47DE5-A7E5-005B-AB84-A5FA14B29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681460" cy="1325563"/>
          </a:xfrm>
        </p:spPr>
        <p:txBody>
          <a:bodyPr>
            <a:normAutofit/>
          </a:bodyPr>
          <a:lstStyle/>
          <a:p>
            <a:pPr algn="ctr"/>
            <a:r>
              <a:rPr lang="en-IT" sz="4000" dirty="0"/>
              <a:t>Selezione nazionale </a:t>
            </a:r>
            <a:br>
              <a:rPr lang="en-IT" sz="4000" dirty="0"/>
            </a:br>
            <a:r>
              <a:rPr lang="en-IT" sz="3600" dirty="0"/>
              <a:t>(parliamo di scienza con il linguaggio dell’arte)</a:t>
            </a:r>
            <a:endParaRPr lang="en-IT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275B4-93BF-AFC7-9CB1-05EE578E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T" dirty="0"/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Sommo il punteggio del campionato (16-30)/3</a:t>
            </a:r>
          </a:p>
          <a:p>
            <a:pPr marL="0" indent="0">
              <a:buNone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Sommo il punteggio del campionato (16-30)/3</a:t>
            </a:r>
          </a:p>
          <a:p>
            <a:pPr marL="514350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88ECB5C-AF80-99BA-23B6-0AAA9CAE1DF4}"/>
              </a:ext>
            </a:extLst>
          </p:cNvPr>
          <p:cNvSpPr/>
          <p:nvPr/>
        </p:nvSpPr>
        <p:spPr>
          <a:xfrm>
            <a:off x="102870" y="224028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D02A2D4-1014-C993-D1FD-321DD5DCE156}"/>
              </a:ext>
            </a:extLst>
          </p:cNvPr>
          <p:cNvSpPr/>
          <p:nvPr/>
        </p:nvSpPr>
        <p:spPr>
          <a:xfrm>
            <a:off x="102870" y="461010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137E2-4603-7315-2EE2-6A403BA8654B}"/>
              </a:ext>
            </a:extLst>
          </p:cNvPr>
          <p:cNvSpPr txBox="1"/>
          <p:nvPr/>
        </p:nvSpPr>
        <p:spPr>
          <a:xfrm>
            <a:off x="10824210" y="365125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600" dirty="0">
                <a:solidFill>
                  <a:srgbClr val="C00000"/>
                </a:solidFill>
              </a:rPr>
              <a:t>AI</a:t>
            </a:r>
          </a:p>
        </p:txBody>
      </p:sp>
    </p:spTree>
    <p:extLst>
      <p:ext uri="{BB962C8B-B14F-4D97-AF65-F5344CB8AC3E}">
        <p14:creationId xmlns:p14="http://schemas.microsoft.com/office/powerpoint/2010/main" val="57279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192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Selezione Opere</vt:lpstr>
      <vt:lpstr>Selezione locale  (parliamo di scienza con il linguaggio dell’arte)</vt:lpstr>
      <vt:lpstr>Selezione nazionale  (parliamo di scienza con il linguaggio dell’arte)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Di Donato</dc:creator>
  <cp:lastModifiedBy>Camilla Di Donato</cp:lastModifiedBy>
  <cp:revision>1</cp:revision>
  <dcterms:created xsi:type="dcterms:W3CDTF">2024-12-05T23:32:58Z</dcterms:created>
  <dcterms:modified xsi:type="dcterms:W3CDTF">2024-12-05T23:37:11Z</dcterms:modified>
</cp:coreProperties>
</file>