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73" r:id="rId2"/>
    <p:sldId id="274" r:id="rId3"/>
    <p:sldId id="271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759"/>
  </p:normalViewPr>
  <p:slideViewPr>
    <p:cSldViewPr snapToGrid="0">
      <p:cViewPr varScale="1">
        <p:scale>
          <a:sx n="112" d="100"/>
          <a:sy n="112" d="100"/>
        </p:scale>
        <p:origin x="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171FD-E849-224A-AFFF-40A5F817E8E7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7D9A-6661-C24E-9D6D-2D1F0D89CCD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3598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IT" sz="1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caso di mancanza di spazio si chiederà ai docenti di preselezionare le opere con cui la scuola si presenta</a:t>
            </a:r>
            <a:endParaRPr lang="en-IT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IT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IT" dirty="0"/>
          </a:p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FE7D9A-6661-C24E-9D6D-2D1F0D89CCD8}" type="slidenum">
              <a:rPr lang="en-IT" smtClean="0"/>
              <a:t>1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2467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3B036-B3D1-AB7D-F5C0-A13D02F22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AF04E-0C75-7FC6-D1DA-E32DE90DC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F8B17-3646-ED75-E667-9E56BA79F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13B0A-4D94-EC5B-3A69-3EE7E2171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2970D-776E-8B9A-5066-AC5AAE2D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5975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939AE-29ED-0000-8FC8-232F438E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B3207-05F7-32B3-F155-1C6081A54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A1852-5D93-9343-30DB-E3FF3402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3D455-8A8E-29B6-39AC-21D5E3F96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67F5-2B8A-434B-6B80-629E35A5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7925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964370-3858-3CB1-9523-75BE508E95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D452FC-7003-B083-1101-DB78AEF83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95306-3DE9-0B43-5B49-6441337D3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1CA12-4F0D-7115-9B27-03BE302CE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29E4A-034E-2527-0F73-66FA083FA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1405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E9954-18B1-6B22-CBE8-2515403AA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1421C-30C4-1FCD-6AB8-33B3CD94F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14BCA-940D-7904-9428-8750BFAE5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AE333-0F1F-4861-CEB7-5895284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666D2-6093-9849-032B-AA94C70C3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9554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F72D8-4A35-4E2D-F972-E5BAD621D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07A7D-9512-9356-0CF5-BFAEF4602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910B3-659B-40B6-391C-01831F490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3F14E-6BB7-1BF4-CE61-9BC5FFBB5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0E005-7F98-FD30-A43F-65711685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9320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E1E60-323F-6D73-CDB3-468164A1F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4F276-BB01-C672-EE51-028812AB5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1BD5B4-8BF7-6F8A-F95A-1778ABA1D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FA695-8686-406B-8EE9-8EF42EC9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D5DB6A-9A80-A8E4-02EB-D38A24625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5F99F-220B-E375-3A9A-8376CB295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3313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947AE-B076-E39F-7ACF-234B27137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33046E-4E6D-44D6-D76F-E4BB1AE94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25ADF5-D030-E220-A83A-45140905F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51311B-29C3-5DD5-DFA6-E877B92DF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B84174-FA33-163A-E61D-1362DB44C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13EA57-9059-9716-F122-C1967503F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03D104-7B4D-1C38-A968-EADAC0F7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CCB0D3-3216-E027-AE56-59D9ABC5D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1753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EA091-475E-DB26-B5A7-B9897221C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903529-9D46-F035-ACA4-2BA10454C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A4CC1-C4A0-A845-64B9-DBCD4A1C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D6D316-3DF9-99B8-86E5-533CCC24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62107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9587C9-3CDB-7A97-7087-FD12FC18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9B3510-0C0D-85A0-D40C-73B789F3F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92E72-78AE-261E-C6CD-CA775765D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514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192A1-5361-9DAD-6429-F7487E85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1A5DE-542F-71FC-C958-F9DEFEFF3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EDCB9-A1A6-73F9-CAB9-BB55107D5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76FAC-F969-1FF5-9EE3-BF6D2AF2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B6599-59A7-72CC-9EC4-533B02E71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89C32-8400-EFA0-E3C9-7DF76893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4767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E5884-B79C-2824-DAB9-86D9C3E3F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F2CF44-24B7-BD2E-3620-0073CE945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0D7D9A-DF61-213F-CCD5-262DFB390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CE8E5-67E7-FD75-5845-41200EDC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3EC10E-722A-5FB5-233C-B709E7596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C5224-BE5F-B30F-5001-8B08D8903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0614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4A368F-B880-02F9-CB0A-1AB6E8DFA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B9ED5-E657-7E83-C6EE-F983BBB9F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1EDF8-C53B-49AA-7745-59679D8226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261227-C6B1-D046-8B33-700A13C39A9C}" type="datetimeFigureOut">
              <a:rPr lang="en-IT" smtClean="0"/>
              <a:t>06/12/24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45F0-A978-6BB8-EE34-8FF7E1FAC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0FAAE-2FD5-45A6-868C-2539111AE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9BF40D-66B2-4F42-AAFA-C3244E769D89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4777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22062-DB65-1257-0214-4BCF0D985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B3C4A-EC50-1069-5AA2-CA5B8AEFC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Modalità di votazione delle opere locale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B9B8E-C629-2F50-3AA5-7A03ADBD1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470"/>
            <a:ext cx="10515600" cy="470249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voto finale sarà costituito dalla somma del Voto dell’opera e del bonus campionato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IT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Voto Opera: 60-100</a:t>
            </a:r>
            <a:endParaRPr lang="en-IT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Criteri valutati:</a:t>
            </a:r>
          </a:p>
          <a:p>
            <a:pPr>
              <a:lnSpc>
                <a:spcPct val="115000"/>
              </a:lnSpc>
              <a:spcAft>
                <a:spcPts val="80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contenuto scientifico</a:t>
            </a:r>
            <a:endParaRPr lang="en-IT" sz="1800" u="sng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creatività</a:t>
            </a:r>
            <a:r>
              <a:rPr lang="it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800"/>
              </a:spcAft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18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estetica e cura dei dettagli</a:t>
            </a:r>
            <a:endParaRPr lang="en-IT" sz="1800" u="sng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it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Bonus Campionato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it-IT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voto del campionato sarà usato per calcolare il bonus, prendendo tra i membri del gruppo, il punteggio dello studente più alto in classifica, diviso 20.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E501CF-B5CD-A500-5DF1-5E4C853F4CFA}"/>
              </a:ext>
            </a:extLst>
          </p:cNvPr>
          <p:cNvSpPr/>
          <p:nvPr/>
        </p:nvSpPr>
        <p:spPr>
          <a:xfrm>
            <a:off x="9532620" y="36004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dirty="0"/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212386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07343-2C7F-041D-6333-4213DE1C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Votazione Campionato creatività: singolo studente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08594-C5EC-DF1F-763B-A5244F499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dirty="0"/>
              <a:t>Votazione singola sfida: da 60 a 100</a:t>
            </a:r>
          </a:p>
          <a:p>
            <a:r>
              <a:rPr lang="en-IT" dirty="0"/>
              <a:t>Somma dei migliori tre punteggi sulle quattro sfide</a:t>
            </a:r>
          </a:p>
          <a:p>
            <a:endParaRPr lang="en-IT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887926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3F0AC-A2D4-4227-955E-0C3592BF0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65125"/>
            <a:ext cx="11681460" cy="1325563"/>
          </a:xfrm>
        </p:spPr>
        <p:txBody>
          <a:bodyPr>
            <a:normAutofit/>
          </a:bodyPr>
          <a:lstStyle/>
          <a:p>
            <a:pPr algn="ctr"/>
            <a:r>
              <a:rPr lang="en-IT" sz="4000" dirty="0"/>
              <a:t>Selezione locale </a:t>
            </a:r>
            <a:br>
              <a:rPr lang="en-IT" sz="4000" dirty="0"/>
            </a:br>
            <a:r>
              <a:rPr lang="en-IT" sz="3600" dirty="0"/>
              <a:t>(parliamo di scienza con il linguaggio dell’arte)</a:t>
            </a:r>
            <a:endParaRPr lang="en-IT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7AC16-0D33-5FB7-5263-02A0F6FF9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T" dirty="0"/>
              <a:t>Selezione scientifica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Selezione sulla bellezza, creatività e perfezione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Metto in ordine le prime 10 e le assegno un punteggio (10-100)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Sommo il punteggio del campionato (16-30)/3</a:t>
            </a:r>
          </a:p>
          <a:p>
            <a:pPr marL="0" indent="0">
              <a:buNone/>
            </a:pPr>
            <a:endParaRPr lang="en-IT" dirty="0"/>
          </a:p>
          <a:p>
            <a:pPr marL="514350" indent="-514350">
              <a:buFont typeface="+mj-lt"/>
              <a:buAutoNum type="arabicPeriod"/>
            </a:pPr>
            <a:endParaRPr lang="en-IT" dirty="0">
              <a:highlight>
                <a:srgbClr val="FFFF00"/>
              </a:highlight>
            </a:endParaRP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highlight>
                  <a:srgbClr val="FFFF00"/>
                </a:highlight>
              </a:rPr>
              <a:t>Selezione sulla bellezza, creatività e perfezione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highlight>
                  <a:srgbClr val="FFFF00"/>
                </a:highlight>
              </a:rPr>
              <a:t>Selezione scientifica (senza voto).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highlight>
                  <a:srgbClr val="FFFF00"/>
                </a:highlight>
              </a:rPr>
              <a:t>Metto in ordine le prime 10 e le assegno un punteggio (10-100)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highlight>
                  <a:srgbClr val="FFFF00"/>
                </a:highlight>
              </a:rPr>
              <a:t>Sommo il punteggio del campionato (16-30)/3 (su 3 prove)</a:t>
            </a:r>
          </a:p>
          <a:p>
            <a:pPr marL="514350" indent="-514350">
              <a:buFont typeface="+mj-lt"/>
              <a:buAutoNum type="arabicPeriod"/>
            </a:pPr>
            <a:endParaRPr lang="en-IT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E96FE1E-E768-273B-3980-192D7A75837B}"/>
              </a:ext>
            </a:extLst>
          </p:cNvPr>
          <p:cNvSpPr/>
          <p:nvPr/>
        </p:nvSpPr>
        <p:spPr>
          <a:xfrm>
            <a:off x="102870" y="2240280"/>
            <a:ext cx="731520" cy="6629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2400" dirty="0"/>
              <a:t>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B462E93-2D50-7E31-DBA1-9E4CE8EB300E}"/>
              </a:ext>
            </a:extLst>
          </p:cNvPr>
          <p:cNvSpPr/>
          <p:nvPr/>
        </p:nvSpPr>
        <p:spPr>
          <a:xfrm>
            <a:off x="102870" y="4610100"/>
            <a:ext cx="731520" cy="6629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T" sz="2400" dirty="0"/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042BC3-1715-4AFE-A085-04FA7F91BA52}"/>
              </a:ext>
            </a:extLst>
          </p:cNvPr>
          <p:cNvSpPr txBox="1"/>
          <p:nvPr/>
        </p:nvSpPr>
        <p:spPr>
          <a:xfrm>
            <a:off x="10824210" y="365125"/>
            <a:ext cx="577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3600" dirty="0">
                <a:solidFill>
                  <a:srgbClr val="C00000"/>
                </a:solidFill>
              </a:rPr>
              <a:t>AI</a:t>
            </a:r>
          </a:p>
        </p:txBody>
      </p:sp>
    </p:spTree>
    <p:extLst>
      <p:ext uri="{BB962C8B-B14F-4D97-AF65-F5344CB8AC3E}">
        <p14:creationId xmlns:p14="http://schemas.microsoft.com/office/powerpoint/2010/main" val="166719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212</Words>
  <Application>Microsoft Macintosh PowerPoint</Application>
  <PresentationFormat>Widescreen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Wingdings</vt:lpstr>
      <vt:lpstr>Office Theme</vt:lpstr>
      <vt:lpstr>Modalità di votazione delle opere locale</vt:lpstr>
      <vt:lpstr>Votazione Campionato creatività: singolo studente</vt:lpstr>
      <vt:lpstr>Selezione locale  (parliamo di scienza con il linguaggio dell’arte)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Camilla Di Donato</dc:creator>
  <cp:lastModifiedBy>Camilla Di Donato</cp:lastModifiedBy>
  <cp:revision>5</cp:revision>
  <dcterms:created xsi:type="dcterms:W3CDTF">2024-12-05T23:38:45Z</dcterms:created>
  <dcterms:modified xsi:type="dcterms:W3CDTF">2024-12-06T18:43:52Z</dcterms:modified>
</cp:coreProperties>
</file>