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88"/>
  </p:normalViewPr>
  <p:slideViewPr>
    <p:cSldViewPr snapToGrid="0">
      <p:cViewPr varScale="1">
        <p:scale>
          <a:sx n="111" d="100"/>
          <a:sy n="111" d="100"/>
        </p:scale>
        <p:origin x="64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4CE65-1AF7-78EF-BC0C-2FE6DDF8EF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3F0CEE-4ED0-B0E6-6893-E9B5A710D3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DF46C-B996-342C-313D-F7480D1A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4043-6B12-FB44-A691-FA827F4694A0}" type="datetimeFigureOut">
              <a:rPr lang="en-IT" smtClean="0"/>
              <a:t>04/12/24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EBDFA-AA87-7353-D3CF-75CD542B1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7B97E-1C92-CFED-9E88-EDA06F864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ABCF-69F4-B040-8EA1-D735FE0B8F4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111848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22B8B-5B9F-1C79-CEDB-5DC43E78B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7793ED-1BB4-C12B-1A5C-5710B8ABE7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CAE8B-03E9-4FA4-4651-7B2FF0D8F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4043-6B12-FB44-A691-FA827F4694A0}" type="datetimeFigureOut">
              <a:rPr lang="en-IT" smtClean="0"/>
              <a:t>04/12/24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832A7-8BCB-4693-E762-48B16D163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E7D21-44D1-A3E2-4493-3B43F3E54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ABCF-69F4-B040-8EA1-D735FE0B8F4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35032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39A1DA-D25D-74C9-CB62-2711EF23EB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96039D-92AB-493E-2931-271DB1B97F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FA2B7-1565-2CD2-A677-E3688E0BB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4043-6B12-FB44-A691-FA827F4694A0}" type="datetimeFigureOut">
              <a:rPr lang="en-IT" smtClean="0"/>
              <a:t>04/12/24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50D94-664C-309E-D870-4289F41FC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5FDF1-8AD0-3814-3A69-9296CC6D4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ABCF-69F4-B040-8EA1-D735FE0B8F4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970357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CE748-BAC8-BD3D-CFEB-A94F866D1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FE2A2-6B96-B3DC-EABA-A0630E04F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0B6C6-4701-9B5C-5989-2721222F2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4043-6B12-FB44-A691-FA827F4694A0}" type="datetimeFigureOut">
              <a:rPr lang="en-IT" smtClean="0"/>
              <a:t>04/12/24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8905A-0F95-0D91-5275-C212B9CE2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2A5EE-044E-CEB9-C168-CE5F52A6B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ABCF-69F4-B040-8EA1-D735FE0B8F4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784833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EEA40-C4CC-8D74-D606-E6D83265C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DC042-76FC-6DBA-944B-052367180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27B3B-BD80-1D37-2CE9-B527879C7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4043-6B12-FB44-A691-FA827F4694A0}" type="datetimeFigureOut">
              <a:rPr lang="en-IT" smtClean="0"/>
              <a:t>04/12/24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60F0E-CA4D-7F8E-F6C8-22B306D81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D4F1C-022A-0801-8ADE-99606ABF2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ABCF-69F4-B040-8EA1-D735FE0B8F4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948865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7520A-7D30-1546-6044-2DF98E8BF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2A672-543D-435C-3FD4-463D91E3B1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337F0D-B74E-CB96-9E59-9EF80A053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4B8A98-81DC-C548-27B7-E376EB44F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4043-6B12-FB44-A691-FA827F4694A0}" type="datetimeFigureOut">
              <a:rPr lang="en-IT" smtClean="0"/>
              <a:t>04/12/24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46774-6A4F-86B3-4BC5-E0CC57E8A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F67797-A442-A5CE-DB58-97F9EF37B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ABCF-69F4-B040-8EA1-D735FE0B8F4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653292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7C084-9A98-C831-C22A-54EA83D0D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A1F1EC-D8BD-3686-ADFB-4C6A80227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A9F51E-FF1D-0A87-A295-EF39133CF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2EF0E4-3736-F57E-1D03-4B406A9B10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49EA1B-5C85-038F-03B8-4743F2454B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FBE481-AC05-4073-EBA4-FD06190BB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4043-6B12-FB44-A691-FA827F4694A0}" type="datetimeFigureOut">
              <a:rPr lang="en-IT" smtClean="0"/>
              <a:t>04/12/24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91EC25-1505-D407-8CFB-492E44BDD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7DD09D-CCDE-1B8D-0D40-FB586468A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ABCF-69F4-B040-8EA1-D735FE0B8F4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09932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C4240-02A5-378D-9F95-AF19C78D1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3FFC90-A017-0EC9-2205-E0C32485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4043-6B12-FB44-A691-FA827F4694A0}" type="datetimeFigureOut">
              <a:rPr lang="en-IT" smtClean="0"/>
              <a:t>04/12/24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70E121-09A6-1B44-33C6-A433C3846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26A06A-0175-0FD6-4AF6-57416FE11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ABCF-69F4-B040-8EA1-D735FE0B8F4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030415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017443-CA01-8732-AABD-CF36C60AE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4043-6B12-FB44-A691-FA827F4694A0}" type="datetimeFigureOut">
              <a:rPr lang="en-IT" smtClean="0"/>
              <a:t>04/12/24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FE7E24-2B55-E078-E14D-919E9DFDC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B40762-61BA-3BEC-DA96-0B53312BB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ABCF-69F4-B040-8EA1-D735FE0B8F4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61808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6F0A7-0529-41CF-76CF-2E5745AA1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34117-2501-C74F-A2F7-D46595AFA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5D7DFE-E223-FAC1-182B-FE5D27CCA2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44E1A9-C91F-E18A-93FB-FB431C552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4043-6B12-FB44-A691-FA827F4694A0}" type="datetimeFigureOut">
              <a:rPr lang="en-IT" smtClean="0"/>
              <a:t>04/12/24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80E51B-8574-C02C-10ED-F9E794860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2C543A-5474-DAA3-228B-0F2E1A87F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ABCF-69F4-B040-8EA1-D735FE0B8F4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390535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B27E6-BAC7-AE13-5DC3-DD26ECC6F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4E2353-D829-2FAF-341D-B551AC1E9B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4EEF50-CE55-A302-29CE-3BB6D2749A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7DCBB-FDC5-5E1A-CB2C-F040D3E01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4043-6B12-FB44-A691-FA827F4694A0}" type="datetimeFigureOut">
              <a:rPr lang="en-IT" smtClean="0"/>
              <a:t>04/12/24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8611D0-7201-F292-8765-028364AA2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80070F-D03C-DB74-4074-837C2067D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ABCF-69F4-B040-8EA1-D735FE0B8F4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685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DB9AE5-6C60-D75D-077D-5502AFB58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D8E6D-D96E-D0A0-E556-5DA70BDC8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9C2AA-B614-CC82-8086-6AF74A5057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824043-6B12-FB44-A691-FA827F4694A0}" type="datetimeFigureOut">
              <a:rPr lang="en-IT" smtClean="0"/>
              <a:t>04/12/24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F3C6B-548B-8ACE-69AB-EF255F4410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063DD-8F1D-B3FF-A151-88F87EC0FB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53ABCF-69F4-B040-8EA1-D735FE0B8F4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805064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tnazfisnucl-my.sharepoint.com/:f:/g/personal/ppaolucc_infn_it/ElciBjl5WERBvV_nQ-tnk1gBvT3YNRrKxqA5s1KmoofrIQ?e=dxZsO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Art &amp; Science">
            <a:extLst>
              <a:ext uri="{FF2B5EF4-FFF2-40B4-BE49-F238E27FC236}">
                <a16:creationId xmlns:a16="http://schemas.microsoft.com/office/drawing/2014/main" id="{C2399197-CD54-F120-21F1-B0F690F6D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32226" y="457200"/>
            <a:ext cx="5527547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5538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63A70A6-ED54-595C-A027-CFAADB342375}"/>
              </a:ext>
            </a:extLst>
          </p:cNvPr>
          <p:cNvSpPr txBox="1"/>
          <p:nvPr/>
        </p:nvSpPr>
        <p:spPr>
          <a:xfrm>
            <a:off x="937549" y="729204"/>
            <a:ext cx="9583838" cy="49892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IT" sz="3200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Gruppi di Lavoro:</a:t>
            </a:r>
            <a:b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•    Portale: Michele + Pigi + …</a:t>
            </a:r>
            <a:b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•    Social/Dirette: Giuliana + Gabriella</a:t>
            </a:r>
            <a:b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•    Campionato: Camilla + Gabriella + ….</a:t>
            </a:r>
            <a:b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•    Seminari: …..</a:t>
            </a:r>
            <a:b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•    Budget: Monica + Gasbriella + Camilla</a:t>
            </a:r>
            <a:b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•    Comunicazione: Giuliana + Cecilia</a:t>
            </a:r>
            <a:b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•    Reporting: Pigi + Enrico</a:t>
            </a:r>
            <a:b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•    Questionari: Camilla + Giovanni + Giusy</a:t>
            </a:r>
            <a:b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•    Biblioteca: Francesca + …</a:t>
            </a:r>
            <a:b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•    Sito WEB analisi: Michele + Giuseppe (Matomo)</a:t>
            </a:r>
            <a:b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•    TEAM e collab.: Gabriella + ….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IT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Condivisione documenti: </a:t>
            </a:r>
            <a: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INFN drive </a:t>
            </a:r>
            <a:endParaRPr lang="en-IT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099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101</Words>
  <Application>Microsoft Macintosh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Camilla Di Donato</dc:creator>
  <cp:lastModifiedBy>Camilla Di Donato</cp:lastModifiedBy>
  <cp:revision>1</cp:revision>
  <dcterms:created xsi:type="dcterms:W3CDTF">2024-12-04T21:47:31Z</dcterms:created>
  <dcterms:modified xsi:type="dcterms:W3CDTF">2024-12-04T21:54:46Z</dcterms:modified>
</cp:coreProperties>
</file>