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2" r:id="rId6"/>
    <p:sldId id="263" r:id="rId7"/>
    <p:sldId id="267" r:id="rId8"/>
    <p:sldId id="269" r:id="rId9"/>
    <p:sldId id="270" r:id="rId10"/>
    <p:sldId id="268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4688"/>
  </p:normalViewPr>
  <p:slideViewPr>
    <p:cSldViewPr snapToGrid="0">
      <p:cViewPr varScale="1">
        <p:scale>
          <a:sx n="111" d="100"/>
          <a:sy n="111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813E4-ABB6-449F-8789-403EDE76F7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F433309-5FCF-459A-8F2D-82FF62A1B656}">
          <dgm:prSet/>
          <dgm:spPr/>
          <dgm:t>
            <a:bodyPr/>
            <a:lstStyle/>
            <a:p>
              <a:r>
                <a:rPr lang="en-US" dirty="0"/>
                <a:t>Dario </a:t>
              </a:r>
              <a:r>
                <a:rPr lang="en-US" dirty="0" err="1"/>
                <a:t>Menasce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Silvia </a:t>
              </a:r>
              <a:r>
                <a:rPr lang="en-US" dirty="0" err="1"/>
                <a:t>Resconi</a:t>
              </a:r>
              <a:endParaRPr lang="en-US" dirty="0"/>
            </a:p>
          </dgm:t>
        </dgm:pt>
      </mc:Choice>
      <mc:Fallback xmlns="">
        <dgm:pt modelId="{3F433309-5FCF-459A-8F2D-82FF62A1B656}">
          <dgm:prSet/>
          <dgm:spPr/>
          <dgm:t>
            <a:bodyPr/>
            <a:lstStyle/>
            <a:p>
              <a:r>
                <a:rPr lang="en-US" dirty="0"/>
                <a:t>Dario </a:t>
              </a:r>
              <a:r>
                <a:rPr lang="en-US" dirty="0" err="1"/>
                <a:t>Menasce</a:t>
              </a:r>
              <a:r>
                <a:rPr lang="en-US" dirty="0"/>
                <a:t> 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dirty="0"/>
                <a:t> Silvia </a:t>
              </a:r>
              <a:r>
                <a:rPr lang="en-US" dirty="0" err="1"/>
                <a:t>Resconi</a:t>
              </a:r>
              <a:endParaRPr lang="en-US" dirty="0"/>
            </a:p>
          </dgm:t>
        </dgm:pt>
      </mc:Fallback>
    </mc:AlternateContent>
    <dgm:pt modelId="{4E48CC6E-F5AC-470C-A3E1-76F7149999AC}" type="parTrans" cxnId="{FFD26F41-FBAC-40E8-B878-3D95BCA29C49}">
      <dgm:prSet/>
      <dgm:spPr/>
      <dgm:t>
        <a:bodyPr/>
        <a:lstStyle/>
        <a:p>
          <a:endParaRPr lang="en-US"/>
        </a:p>
      </dgm:t>
    </dgm:pt>
    <dgm:pt modelId="{0C75E80C-0306-484B-AFB2-888741E9830C}" type="sibTrans" cxnId="{FFD26F41-FBAC-40E8-B878-3D95BCA29C4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F4A7B83-D68D-4EFC-9D45-F16D3FBABE41}">
          <dgm:prSet/>
          <dgm:spPr/>
          <dgm:t>
            <a:bodyPr/>
            <a:lstStyle/>
            <a:p>
              <a:r>
                <a:rPr lang="en-US" dirty="0"/>
                <a:t>Davide Piccolo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Silvia Pisano</a:t>
              </a:r>
            </a:p>
          </dgm:t>
        </dgm:pt>
      </mc:Choice>
      <mc:Fallback xmlns="">
        <dgm:pt modelId="{7F4A7B83-D68D-4EFC-9D45-F16D3FBABE41}">
          <dgm:prSet/>
          <dgm:spPr/>
          <dgm:t>
            <a:bodyPr/>
            <a:lstStyle/>
            <a:p>
              <a:r>
                <a:rPr lang="en-US" dirty="0"/>
                <a:t>Davide Piccolo 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dirty="0"/>
                <a:t> Silvia Pisano</a:t>
              </a:r>
            </a:p>
          </dgm:t>
        </dgm:pt>
      </mc:Fallback>
    </mc:AlternateContent>
    <dgm:pt modelId="{6ED20D56-1B92-4808-9206-E94B6B2DDF5E}" type="parTrans" cxnId="{E77C768B-FBFC-4996-85A9-E2B4736E6487}">
      <dgm:prSet/>
      <dgm:spPr/>
      <dgm:t>
        <a:bodyPr/>
        <a:lstStyle/>
        <a:p>
          <a:endParaRPr lang="en-US"/>
        </a:p>
      </dgm:t>
    </dgm:pt>
    <dgm:pt modelId="{E276866C-7A6A-419B-B197-3158473962D8}" type="sibTrans" cxnId="{E77C768B-FBFC-4996-85A9-E2B4736E648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C753ED6-3289-42C3-B389-30970A30B87A}">
          <dgm:prSet/>
          <dgm:spPr/>
          <dgm:t>
            <a:bodyPr/>
            <a:lstStyle/>
            <a:p>
              <a:r>
                <a:rPr lang="en-US" dirty="0"/>
                <a:t>Giovanni </a:t>
              </a:r>
              <a:r>
                <a:rPr lang="en-US" dirty="0" err="1"/>
                <a:t>Organtini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Giulia </a:t>
              </a:r>
              <a:r>
                <a:rPr lang="en-US" dirty="0" err="1"/>
                <a:t>D’Imperio</a:t>
              </a:r>
              <a:endParaRPr lang="en-US" dirty="0"/>
            </a:p>
          </dgm:t>
        </dgm:pt>
      </mc:Choice>
      <mc:Fallback xmlns="">
        <dgm:pt modelId="{3C753ED6-3289-42C3-B389-30970A30B87A}">
          <dgm:prSet/>
          <dgm:spPr/>
          <dgm:t>
            <a:bodyPr/>
            <a:lstStyle/>
            <a:p>
              <a:r>
                <a:rPr lang="en-US" dirty="0"/>
                <a:t>Giovanni </a:t>
              </a:r>
              <a:r>
                <a:rPr lang="en-US" dirty="0" err="1"/>
                <a:t>Organtini</a:t>
              </a:r>
              <a:r>
                <a:rPr lang="en-US" dirty="0"/>
                <a:t> 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dirty="0"/>
                <a:t> Giulia </a:t>
              </a:r>
              <a:r>
                <a:rPr lang="en-US" dirty="0" err="1"/>
                <a:t>D’Imperio</a:t>
              </a:r>
              <a:endParaRPr lang="en-US" dirty="0"/>
            </a:p>
          </dgm:t>
        </dgm:pt>
      </mc:Fallback>
    </mc:AlternateContent>
    <dgm:pt modelId="{ABF415FD-9053-4243-814F-B5628008FD5E}" type="parTrans" cxnId="{B1EE8A73-BBD8-4563-B1A7-2B7E60242FC1}">
      <dgm:prSet/>
      <dgm:spPr/>
      <dgm:t>
        <a:bodyPr/>
        <a:lstStyle/>
        <a:p>
          <a:endParaRPr lang="en-US"/>
        </a:p>
      </dgm:t>
    </dgm:pt>
    <dgm:pt modelId="{E74BD035-E0CC-46FA-B992-EEA3B8011EA9}" type="sibTrans" cxnId="{B1EE8A73-BBD8-4563-B1A7-2B7E60242FC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2D41023-CC43-41C9-AF58-CE0857124890}">
          <dgm:prSet/>
          <dgm:spPr/>
          <dgm:t>
            <a:bodyPr/>
            <a:lstStyle/>
            <a:p>
              <a:r>
                <a:rPr lang="en-US" dirty="0"/>
                <a:t>Simone </a:t>
              </a:r>
              <a:r>
                <a:rPr lang="en-US" dirty="0" err="1"/>
                <a:t>Paoletti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Andrea Tesi</a:t>
              </a:r>
            </a:p>
          </dgm:t>
        </dgm:pt>
      </mc:Choice>
      <mc:Fallback xmlns="">
        <dgm:pt modelId="{02D41023-CC43-41C9-AF58-CE0857124890}">
          <dgm:prSet/>
          <dgm:spPr/>
          <dgm:t>
            <a:bodyPr/>
            <a:lstStyle/>
            <a:p>
              <a:r>
                <a:rPr lang="en-US" dirty="0"/>
                <a:t>Simone </a:t>
              </a:r>
              <a:r>
                <a:rPr lang="en-US" dirty="0" err="1"/>
                <a:t>Paoletti</a:t>
              </a:r>
              <a:r>
                <a:rPr lang="en-US" dirty="0"/>
                <a:t> 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dirty="0"/>
                <a:t> Andrea Tesi</a:t>
              </a:r>
            </a:p>
          </dgm:t>
        </dgm:pt>
      </mc:Fallback>
    </mc:AlternateContent>
    <dgm:pt modelId="{F8A6F184-95B3-433C-9A00-50582AC2CE54}" type="parTrans" cxnId="{337ECA46-90D2-496D-AFB4-AEA495C7DB15}">
      <dgm:prSet/>
      <dgm:spPr/>
      <dgm:t>
        <a:bodyPr/>
        <a:lstStyle/>
        <a:p>
          <a:endParaRPr lang="en-US"/>
        </a:p>
      </dgm:t>
    </dgm:pt>
    <dgm:pt modelId="{1434B03D-BF3F-4CE9-8D9A-38E2418ECA4D}" type="sibTrans" cxnId="{337ECA46-90D2-496D-AFB4-AEA495C7DB1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0730BF5-9E0A-4C92-8505-10857E5424C4}">
          <dgm:prSet/>
          <dgm:spPr/>
          <dgm:t>
            <a:bodyPr/>
            <a:lstStyle/>
            <a:p>
              <a:r>
                <a:rPr lang="en-US" dirty="0"/>
                <a:t>Bologna/Ferrara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Giuseppe </a:t>
              </a:r>
              <a:r>
                <a:rPr lang="en-US" dirty="0" err="1"/>
                <a:t>Carratta</a:t>
              </a:r>
              <a:r>
                <a:rPr lang="en-US" dirty="0"/>
                <a:t>/Enrico </a:t>
              </a:r>
              <a:r>
                <a:rPr lang="en-US" dirty="0" err="1"/>
                <a:t>Calore</a:t>
              </a:r>
              <a:endParaRPr lang="en-US" dirty="0"/>
            </a:p>
          </dgm:t>
        </dgm:pt>
      </mc:Choice>
      <mc:Fallback xmlns="">
        <dgm:pt modelId="{E0730BF5-9E0A-4C92-8505-10857E5424C4}">
          <dgm:prSet/>
          <dgm:spPr/>
          <dgm:t>
            <a:bodyPr/>
            <a:lstStyle/>
            <a:p>
              <a:r>
                <a:rPr lang="en-US" dirty="0"/>
                <a:t>Bologna/Ferrara 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dirty="0"/>
                <a:t> Giuseppe </a:t>
              </a:r>
              <a:r>
                <a:rPr lang="en-US" dirty="0" err="1"/>
                <a:t>Carratta</a:t>
              </a:r>
              <a:r>
                <a:rPr lang="en-US" dirty="0"/>
                <a:t>/Enrico </a:t>
              </a:r>
              <a:r>
                <a:rPr lang="en-US" dirty="0" err="1"/>
                <a:t>Calore</a:t>
              </a:r>
              <a:endParaRPr lang="en-US" dirty="0"/>
            </a:p>
          </dgm:t>
        </dgm:pt>
      </mc:Fallback>
    </mc:AlternateContent>
    <dgm:pt modelId="{83D6D56A-B305-4887-9BF5-B5D126CE5AB9}" type="parTrans" cxnId="{9D926046-9B1F-47AA-BDFE-06909F563C48}">
      <dgm:prSet/>
      <dgm:spPr/>
      <dgm:t>
        <a:bodyPr/>
        <a:lstStyle/>
        <a:p>
          <a:endParaRPr lang="en-US"/>
        </a:p>
      </dgm:t>
    </dgm:pt>
    <dgm:pt modelId="{7876455C-8B87-4E64-BA28-2ED0357E1F83}" type="sibTrans" cxnId="{9D926046-9B1F-47AA-BDFE-06909F563C4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635BFBF-4ABA-F443-A6E0-7364E8B71331}">
          <dgm:prSet/>
          <dgm:spPr>
            <a:solidFill>
              <a:srgbClr val="FF0000"/>
            </a:solidFill>
          </dgm:spPr>
          <dgm:t>
            <a:bodyPr/>
            <a:lstStyle/>
            <a:p>
              <a:r>
                <a:rPr lang="en-US" dirty="0"/>
                <a:t>Nicola Cavallo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dirty="0"/>
                <a:t> Francesco </a:t>
              </a:r>
              <a:r>
                <a:rPr lang="en-US" dirty="0" err="1"/>
                <a:t>Fabozzi</a:t>
              </a:r>
              <a:endParaRPr lang="en-US" dirty="0"/>
            </a:p>
          </dgm:t>
        </dgm:pt>
      </mc:Choice>
      <mc:Fallback>
        <dgm:pt modelId="{C635BFBF-4ABA-F443-A6E0-7364E8B71331}">
          <dgm:prSet/>
          <dgm:spPr>
            <a:solidFill>
              <a:srgbClr val="FF0000"/>
            </a:solidFill>
          </dgm:spPr>
          <dgm:t>
            <a:bodyPr/>
            <a:lstStyle/>
            <a:p>
              <a:r>
                <a:rPr lang="en-US" dirty="0"/>
                <a:t>Nicola Cavallo 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dirty="0"/>
                <a:t> Francesco </a:t>
              </a:r>
              <a:r>
                <a:rPr lang="en-US" dirty="0" err="1"/>
                <a:t>Fabozzi</a:t>
              </a:r>
              <a:endParaRPr lang="en-US" dirty="0"/>
            </a:p>
          </dgm:t>
        </dgm:pt>
      </mc:Fallback>
    </mc:AlternateContent>
    <dgm:pt modelId="{FBDE1666-D643-3647-82EC-2E62B05F2359}" type="parTrans" cxnId="{F3F54EF8-491E-E24F-9943-C6096D64659A}">
      <dgm:prSet/>
      <dgm:spPr/>
      <dgm:t>
        <a:bodyPr/>
        <a:lstStyle/>
        <a:p>
          <a:endParaRPr lang="en-US"/>
        </a:p>
      </dgm:t>
    </dgm:pt>
    <dgm:pt modelId="{E0CF3D15-AC24-0248-B72D-A5AFCA810987}" type="sibTrans" cxnId="{F3F54EF8-491E-E24F-9943-C6096D64659A}">
      <dgm:prSet/>
      <dgm:spPr/>
      <dgm:t>
        <a:bodyPr/>
        <a:lstStyle/>
        <a:p>
          <a:endParaRPr lang="en-US"/>
        </a:p>
      </dgm:t>
    </dgm:pt>
    <dgm:pt modelId="{28B8326A-1D10-7A44-800E-F86AED0068EC}" type="pres">
      <dgm:prSet presAssocID="{C11813E4-ABB6-449F-8789-403EDE76F76F}" presName="diagram" presStyleCnt="0">
        <dgm:presLayoutVars>
          <dgm:dir/>
          <dgm:resizeHandles val="exact"/>
        </dgm:presLayoutVars>
      </dgm:prSet>
      <dgm:spPr/>
    </dgm:pt>
    <dgm:pt modelId="{6949B20F-67A8-4649-BF9D-86299CED1884}" type="pres">
      <dgm:prSet presAssocID="{3F433309-5FCF-459A-8F2D-82FF62A1B656}" presName="node" presStyleLbl="node1" presStyleIdx="0" presStyleCnt="6">
        <dgm:presLayoutVars>
          <dgm:bulletEnabled val="1"/>
        </dgm:presLayoutVars>
      </dgm:prSet>
      <dgm:spPr/>
    </dgm:pt>
    <dgm:pt modelId="{5C27B672-349D-A04C-A9A9-F78393422E26}" type="pres">
      <dgm:prSet presAssocID="{0C75E80C-0306-484B-AFB2-888741E9830C}" presName="sibTrans" presStyleCnt="0"/>
      <dgm:spPr/>
    </dgm:pt>
    <dgm:pt modelId="{9780E6A6-C3CA-F840-BC16-E61EDE27CA93}" type="pres">
      <dgm:prSet presAssocID="{7F4A7B83-D68D-4EFC-9D45-F16D3FBABE41}" presName="node" presStyleLbl="node1" presStyleIdx="1" presStyleCnt="6">
        <dgm:presLayoutVars>
          <dgm:bulletEnabled val="1"/>
        </dgm:presLayoutVars>
      </dgm:prSet>
      <dgm:spPr/>
    </dgm:pt>
    <dgm:pt modelId="{2A20605B-30BC-7F43-88DB-40446B710938}" type="pres">
      <dgm:prSet presAssocID="{E276866C-7A6A-419B-B197-3158473962D8}" presName="sibTrans" presStyleCnt="0"/>
      <dgm:spPr/>
    </dgm:pt>
    <dgm:pt modelId="{D1AA855E-AEBF-4742-A01D-B2CD20A5719F}" type="pres">
      <dgm:prSet presAssocID="{3C753ED6-3289-42C3-B389-30970A30B87A}" presName="node" presStyleLbl="node1" presStyleIdx="2" presStyleCnt="6">
        <dgm:presLayoutVars>
          <dgm:bulletEnabled val="1"/>
        </dgm:presLayoutVars>
      </dgm:prSet>
      <dgm:spPr/>
    </dgm:pt>
    <dgm:pt modelId="{630ABCEA-DE7E-DD40-AC90-BF92B3F4620B}" type="pres">
      <dgm:prSet presAssocID="{E74BD035-E0CC-46FA-B992-EEA3B8011EA9}" presName="sibTrans" presStyleCnt="0"/>
      <dgm:spPr/>
    </dgm:pt>
    <dgm:pt modelId="{1A4DE43B-1D43-F940-931D-94E738085096}" type="pres">
      <dgm:prSet presAssocID="{02D41023-CC43-41C9-AF58-CE0857124890}" presName="node" presStyleLbl="node1" presStyleIdx="3" presStyleCnt="6">
        <dgm:presLayoutVars>
          <dgm:bulletEnabled val="1"/>
        </dgm:presLayoutVars>
      </dgm:prSet>
      <dgm:spPr/>
    </dgm:pt>
    <dgm:pt modelId="{6C67516B-D08F-0C4B-9452-E959E38FFCEE}" type="pres">
      <dgm:prSet presAssocID="{1434B03D-BF3F-4CE9-8D9A-38E2418ECA4D}" presName="sibTrans" presStyleCnt="0"/>
      <dgm:spPr/>
    </dgm:pt>
    <dgm:pt modelId="{E6185A8B-491F-0640-A68E-C67DA8E7F234}" type="pres">
      <dgm:prSet presAssocID="{E0730BF5-9E0A-4C92-8505-10857E5424C4}" presName="node" presStyleLbl="node1" presStyleIdx="4" presStyleCnt="6">
        <dgm:presLayoutVars>
          <dgm:bulletEnabled val="1"/>
        </dgm:presLayoutVars>
      </dgm:prSet>
      <dgm:spPr/>
    </dgm:pt>
    <dgm:pt modelId="{4AAFA0F0-F606-6943-A0C9-102F20D42B09}" type="pres">
      <dgm:prSet presAssocID="{7876455C-8B87-4E64-BA28-2ED0357E1F83}" presName="sibTrans" presStyleCnt="0"/>
      <dgm:spPr/>
    </dgm:pt>
    <dgm:pt modelId="{AE11816F-61D4-3C47-B394-17FD8F3E670C}" type="pres">
      <dgm:prSet presAssocID="{C635BFBF-4ABA-F443-A6E0-7364E8B71331}" presName="node" presStyleLbl="node1" presStyleIdx="5" presStyleCnt="6">
        <dgm:presLayoutVars>
          <dgm:bulletEnabled val="1"/>
        </dgm:presLayoutVars>
      </dgm:prSet>
      <dgm:spPr/>
    </dgm:pt>
  </dgm:ptLst>
  <dgm:cxnLst>
    <dgm:cxn modelId="{CED8CD1F-B45B-414B-A3FD-CF0AA54322E3}" type="presOf" srcId="{3F433309-5FCF-459A-8F2D-82FF62A1B656}" destId="{6949B20F-67A8-4649-BF9D-86299CED1884}" srcOrd="0" destOrd="0" presId="urn:microsoft.com/office/officeart/2005/8/layout/default"/>
    <dgm:cxn modelId="{F48F5725-83D7-C44F-9375-C054D15A390D}" type="presOf" srcId="{7F4A7B83-D68D-4EFC-9D45-F16D3FBABE41}" destId="{9780E6A6-C3CA-F840-BC16-E61EDE27CA93}" srcOrd="0" destOrd="0" presId="urn:microsoft.com/office/officeart/2005/8/layout/default"/>
    <dgm:cxn modelId="{2D1FA933-AEFB-3E42-A7D2-9205753DC703}" type="presOf" srcId="{C635BFBF-4ABA-F443-A6E0-7364E8B71331}" destId="{AE11816F-61D4-3C47-B394-17FD8F3E670C}" srcOrd="0" destOrd="0" presId="urn:microsoft.com/office/officeart/2005/8/layout/default"/>
    <dgm:cxn modelId="{56FED53F-B776-FB49-8C88-7019B3113302}" type="presOf" srcId="{02D41023-CC43-41C9-AF58-CE0857124890}" destId="{1A4DE43B-1D43-F940-931D-94E738085096}" srcOrd="0" destOrd="0" presId="urn:microsoft.com/office/officeart/2005/8/layout/default"/>
    <dgm:cxn modelId="{FFD26F41-FBAC-40E8-B878-3D95BCA29C49}" srcId="{C11813E4-ABB6-449F-8789-403EDE76F76F}" destId="{3F433309-5FCF-459A-8F2D-82FF62A1B656}" srcOrd="0" destOrd="0" parTransId="{4E48CC6E-F5AC-470C-A3E1-76F7149999AC}" sibTransId="{0C75E80C-0306-484B-AFB2-888741E9830C}"/>
    <dgm:cxn modelId="{9D926046-9B1F-47AA-BDFE-06909F563C48}" srcId="{C11813E4-ABB6-449F-8789-403EDE76F76F}" destId="{E0730BF5-9E0A-4C92-8505-10857E5424C4}" srcOrd="4" destOrd="0" parTransId="{83D6D56A-B305-4887-9BF5-B5D126CE5AB9}" sibTransId="{7876455C-8B87-4E64-BA28-2ED0357E1F83}"/>
    <dgm:cxn modelId="{337ECA46-90D2-496D-AFB4-AEA495C7DB15}" srcId="{C11813E4-ABB6-449F-8789-403EDE76F76F}" destId="{02D41023-CC43-41C9-AF58-CE0857124890}" srcOrd="3" destOrd="0" parTransId="{F8A6F184-95B3-433C-9A00-50582AC2CE54}" sibTransId="{1434B03D-BF3F-4CE9-8D9A-38E2418ECA4D}"/>
    <dgm:cxn modelId="{ACA98172-54F3-D14E-9E2E-9D71FAFD3128}" type="presOf" srcId="{3C753ED6-3289-42C3-B389-30970A30B87A}" destId="{D1AA855E-AEBF-4742-A01D-B2CD20A5719F}" srcOrd="0" destOrd="0" presId="urn:microsoft.com/office/officeart/2005/8/layout/default"/>
    <dgm:cxn modelId="{B1EE8A73-BBD8-4563-B1A7-2B7E60242FC1}" srcId="{C11813E4-ABB6-449F-8789-403EDE76F76F}" destId="{3C753ED6-3289-42C3-B389-30970A30B87A}" srcOrd="2" destOrd="0" parTransId="{ABF415FD-9053-4243-814F-B5628008FD5E}" sibTransId="{E74BD035-E0CC-46FA-B992-EEA3B8011EA9}"/>
    <dgm:cxn modelId="{E77C768B-FBFC-4996-85A9-E2B4736E6487}" srcId="{C11813E4-ABB6-449F-8789-403EDE76F76F}" destId="{7F4A7B83-D68D-4EFC-9D45-F16D3FBABE41}" srcOrd="1" destOrd="0" parTransId="{6ED20D56-1B92-4808-9206-E94B6B2DDF5E}" sibTransId="{E276866C-7A6A-419B-B197-3158473962D8}"/>
    <dgm:cxn modelId="{67D8BFA9-7991-2645-ADA3-271D2CAB09DB}" type="presOf" srcId="{C11813E4-ABB6-449F-8789-403EDE76F76F}" destId="{28B8326A-1D10-7A44-800E-F86AED0068EC}" srcOrd="0" destOrd="0" presId="urn:microsoft.com/office/officeart/2005/8/layout/default"/>
    <dgm:cxn modelId="{15179BF3-1961-8D4E-9830-CD241E1C31DF}" type="presOf" srcId="{E0730BF5-9E0A-4C92-8505-10857E5424C4}" destId="{E6185A8B-491F-0640-A68E-C67DA8E7F234}" srcOrd="0" destOrd="0" presId="urn:microsoft.com/office/officeart/2005/8/layout/default"/>
    <dgm:cxn modelId="{F3F54EF8-491E-E24F-9943-C6096D64659A}" srcId="{C11813E4-ABB6-449F-8789-403EDE76F76F}" destId="{C635BFBF-4ABA-F443-A6E0-7364E8B71331}" srcOrd="5" destOrd="0" parTransId="{FBDE1666-D643-3647-82EC-2E62B05F2359}" sibTransId="{E0CF3D15-AC24-0248-B72D-A5AFCA810987}"/>
    <dgm:cxn modelId="{B8C6DC6E-465D-DF42-B10E-2535A84C357F}" type="presParOf" srcId="{28B8326A-1D10-7A44-800E-F86AED0068EC}" destId="{6949B20F-67A8-4649-BF9D-86299CED1884}" srcOrd="0" destOrd="0" presId="urn:microsoft.com/office/officeart/2005/8/layout/default"/>
    <dgm:cxn modelId="{C37D2E4A-8953-2747-A107-5D0879AF0C63}" type="presParOf" srcId="{28B8326A-1D10-7A44-800E-F86AED0068EC}" destId="{5C27B672-349D-A04C-A9A9-F78393422E26}" srcOrd="1" destOrd="0" presId="urn:microsoft.com/office/officeart/2005/8/layout/default"/>
    <dgm:cxn modelId="{B9EAE8D8-43A3-1940-B054-F226D21E3A40}" type="presParOf" srcId="{28B8326A-1D10-7A44-800E-F86AED0068EC}" destId="{9780E6A6-C3CA-F840-BC16-E61EDE27CA93}" srcOrd="2" destOrd="0" presId="urn:microsoft.com/office/officeart/2005/8/layout/default"/>
    <dgm:cxn modelId="{BC05CD7C-88AD-BE43-9396-00ED11181842}" type="presParOf" srcId="{28B8326A-1D10-7A44-800E-F86AED0068EC}" destId="{2A20605B-30BC-7F43-88DB-40446B710938}" srcOrd="3" destOrd="0" presId="urn:microsoft.com/office/officeart/2005/8/layout/default"/>
    <dgm:cxn modelId="{DBB3AC96-CE06-8E43-ACEA-3A6890C6ADAF}" type="presParOf" srcId="{28B8326A-1D10-7A44-800E-F86AED0068EC}" destId="{D1AA855E-AEBF-4742-A01D-B2CD20A5719F}" srcOrd="4" destOrd="0" presId="urn:microsoft.com/office/officeart/2005/8/layout/default"/>
    <dgm:cxn modelId="{2698CEEE-6452-534A-972A-4F4AE65821FE}" type="presParOf" srcId="{28B8326A-1D10-7A44-800E-F86AED0068EC}" destId="{630ABCEA-DE7E-DD40-AC90-BF92B3F4620B}" srcOrd="5" destOrd="0" presId="urn:microsoft.com/office/officeart/2005/8/layout/default"/>
    <dgm:cxn modelId="{459A3687-4B4A-D646-88D4-5484DF99933F}" type="presParOf" srcId="{28B8326A-1D10-7A44-800E-F86AED0068EC}" destId="{1A4DE43B-1D43-F940-931D-94E738085096}" srcOrd="6" destOrd="0" presId="urn:microsoft.com/office/officeart/2005/8/layout/default"/>
    <dgm:cxn modelId="{7B50823E-2463-A04E-B102-E7573EB5E058}" type="presParOf" srcId="{28B8326A-1D10-7A44-800E-F86AED0068EC}" destId="{6C67516B-D08F-0C4B-9452-E959E38FFCEE}" srcOrd="7" destOrd="0" presId="urn:microsoft.com/office/officeart/2005/8/layout/default"/>
    <dgm:cxn modelId="{D2FCF3C5-575E-0746-9E19-2521E69B2BDB}" type="presParOf" srcId="{28B8326A-1D10-7A44-800E-F86AED0068EC}" destId="{E6185A8B-491F-0640-A68E-C67DA8E7F234}" srcOrd="8" destOrd="0" presId="urn:microsoft.com/office/officeart/2005/8/layout/default"/>
    <dgm:cxn modelId="{6AFF4540-6DCD-7D43-B5E9-92848DCBCE43}" type="presParOf" srcId="{28B8326A-1D10-7A44-800E-F86AED0068EC}" destId="{4AAFA0F0-F606-6943-A0C9-102F20D42B09}" srcOrd="9" destOrd="0" presId="urn:microsoft.com/office/officeart/2005/8/layout/default"/>
    <dgm:cxn modelId="{9B2F663B-E9CF-7B4D-8FCE-425A53C7E8E7}" type="presParOf" srcId="{28B8326A-1D10-7A44-800E-F86AED0068EC}" destId="{AE11816F-61D4-3C47-B394-17FD8F3E67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813E4-ABB6-449F-8789-403EDE76F7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433309-5FCF-459A-8F2D-82FF62A1B656}">
      <dgm:prSet/>
      <dgm:spPr>
        <a:blipFill>
          <a:blip xmlns:r="http://schemas.openxmlformats.org/officeDocument/2006/relationships" r:embed="rId1"/>
          <a:stretch>
            <a:fillRect l="-766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4E48CC6E-F5AC-470C-A3E1-76F7149999AC}" type="parTrans" cxnId="{FFD26F41-FBAC-40E8-B878-3D95BCA29C49}">
      <dgm:prSet/>
      <dgm:spPr/>
      <dgm:t>
        <a:bodyPr/>
        <a:lstStyle/>
        <a:p>
          <a:endParaRPr lang="en-US"/>
        </a:p>
      </dgm:t>
    </dgm:pt>
    <dgm:pt modelId="{0C75E80C-0306-484B-AFB2-888741E9830C}" type="sibTrans" cxnId="{FFD26F41-FBAC-40E8-B878-3D95BCA29C49}">
      <dgm:prSet/>
      <dgm:spPr/>
      <dgm:t>
        <a:bodyPr/>
        <a:lstStyle/>
        <a:p>
          <a:endParaRPr lang="en-US"/>
        </a:p>
      </dgm:t>
    </dgm:pt>
    <dgm:pt modelId="{7F4A7B83-D68D-4EFC-9D45-F16D3FBABE4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6ED20D56-1B92-4808-9206-E94B6B2DDF5E}" type="parTrans" cxnId="{E77C768B-FBFC-4996-85A9-E2B4736E6487}">
      <dgm:prSet/>
      <dgm:spPr/>
      <dgm:t>
        <a:bodyPr/>
        <a:lstStyle/>
        <a:p>
          <a:endParaRPr lang="en-US"/>
        </a:p>
      </dgm:t>
    </dgm:pt>
    <dgm:pt modelId="{E276866C-7A6A-419B-B197-3158473962D8}" type="sibTrans" cxnId="{E77C768B-FBFC-4996-85A9-E2B4736E6487}">
      <dgm:prSet/>
      <dgm:spPr/>
      <dgm:t>
        <a:bodyPr/>
        <a:lstStyle/>
        <a:p>
          <a:endParaRPr lang="en-US"/>
        </a:p>
      </dgm:t>
    </dgm:pt>
    <dgm:pt modelId="{3C753ED6-3289-42C3-B389-30970A30B87A}">
      <dgm:prSet/>
      <dgm:spPr>
        <a:blipFill>
          <a:blip xmlns:r="http://schemas.openxmlformats.org/officeDocument/2006/relationships" r:embed="rId3"/>
          <a:stretch>
            <a:fillRect l="-3053" r="-2672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ABF415FD-9053-4243-814F-B5628008FD5E}" type="parTrans" cxnId="{B1EE8A73-BBD8-4563-B1A7-2B7E60242FC1}">
      <dgm:prSet/>
      <dgm:spPr/>
      <dgm:t>
        <a:bodyPr/>
        <a:lstStyle/>
        <a:p>
          <a:endParaRPr lang="en-US"/>
        </a:p>
      </dgm:t>
    </dgm:pt>
    <dgm:pt modelId="{E74BD035-E0CC-46FA-B992-EEA3B8011EA9}" type="sibTrans" cxnId="{B1EE8A73-BBD8-4563-B1A7-2B7E60242FC1}">
      <dgm:prSet/>
      <dgm:spPr/>
      <dgm:t>
        <a:bodyPr/>
        <a:lstStyle/>
        <a:p>
          <a:endParaRPr lang="en-US"/>
        </a:p>
      </dgm:t>
    </dgm:pt>
    <dgm:pt modelId="{02D41023-CC43-41C9-AF58-CE0857124890}">
      <dgm:prSet/>
      <dgm:spPr>
        <a:blipFill>
          <a:blip xmlns:r="http://schemas.openxmlformats.org/officeDocument/2006/relationships" r:embed="rId4"/>
          <a:stretch>
            <a:fillRect l="-2299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F8A6F184-95B3-433C-9A00-50582AC2CE54}" type="parTrans" cxnId="{337ECA46-90D2-496D-AFB4-AEA495C7DB15}">
      <dgm:prSet/>
      <dgm:spPr/>
      <dgm:t>
        <a:bodyPr/>
        <a:lstStyle/>
        <a:p>
          <a:endParaRPr lang="en-US"/>
        </a:p>
      </dgm:t>
    </dgm:pt>
    <dgm:pt modelId="{1434B03D-BF3F-4CE9-8D9A-38E2418ECA4D}" type="sibTrans" cxnId="{337ECA46-90D2-496D-AFB4-AEA495C7DB15}">
      <dgm:prSet/>
      <dgm:spPr/>
      <dgm:t>
        <a:bodyPr/>
        <a:lstStyle/>
        <a:p>
          <a:endParaRPr lang="en-US"/>
        </a:p>
      </dgm:t>
    </dgm:pt>
    <dgm:pt modelId="{E0730BF5-9E0A-4C92-8505-10857E5424C4}">
      <dgm:prSet/>
      <dgm:spPr>
        <a:blipFill>
          <a:blip xmlns:r="http://schemas.openxmlformats.org/officeDocument/2006/relationships" r:embed="rId5"/>
          <a:stretch>
            <a:fillRect l="-3053" b="-3797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83D6D56A-B305-4887-9BF5-B5D126CE5AB9}" type="parTrans" cxnId="{9D926046-9B1F-47AA-BDFE-06909F563C48}">
      <dgm:prSet/>
      <dgm:spPr/>
      <dgm:t>
        <a:bodyPr/>
        <a:lstStyle/>
        <a:p>
          <a:endParaRPr lang="en-US"/>
        </a:p>
      </dgm:t>
    </dgm:pt>
    <dgm:pt modelId="{7876455C-8B87-4E64-BA28-2ED0357E1F83}" type="sibTrans" cxnId="{9D926046-9B1F-47AA-BDFE-06909F563C48}">
      <dgm:prSet/>
      <dgm:spPr/>
      <dgm:t>
        <a:bodyPr/>
        <a:lstStyle/>
        <a:p>
          <a:endParaRPr lang="en-US"/>
        </a:p>
      </dgm:t>
    </dgm:pt>
    <dgm:pt modelId="{C635BFBF-4ABA-F443-A6E0-7364E8B71331}">
      <dgm:prSet/>
      <dgm:spPr>
        <a:blipFill>
          <a:blip xmlns:r="http://schemas.openxmlformats.org/officeDocument/2006/relationships" r:embed="rId6"/>
          <a:stretch>
            <a:fillRect l="-3053" r="-2672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FBDE1666-D643-3647-82EC-2E62B05F2359}" type="parTrans" cxnId="{F3F54EF8-491E-E24F-9943-C6096D64659A}">
      <dgm:prSet/>
      <dgm:spPr/>
      <dgm:t>
        <a:bodyPr/>
        <a:lstStyle/>
        <a:p>
          <a:endParaRPr lang="en-US"/>
        </a:p>
      </dgm:t>
    </dgm:pt>
    <dgm:pt modelId="{E0CF3D15-AC24-0248-B72D-A5AFCA810987}" type="sibTrans" cxnId="{F3F54EF8-491E-E24F-9943-C6096D64659A}">
      <dgm:prSet/>
      <dgm:spPr/>
      <dgm:t>
        <a:bodyPr/>
        <a:lstStyle/>
        <a:p>
          <a:endParaRPr lang="en-US"/>
        </a:p>
      </dgm:t>
    </dgm:pt>
    <dgm:pt modelId="{28B8326A-1D10-7A44-800E-F86AED0068EC}" type="pres">
      <dgm:prSet presAssocID="{C11813E4-ABB6-449F-8789-403EDE76F76F}" presName="diagram" presStyleCnt="0">
        <dgm:presLayoutVars>
          <dgm:dir/>
          <dgm:resizeHandles val="exact"/>
        </dgm:presLayoutVars>
      </dgm:prSet>
      <dgm:spPr/>
    </dgm:pt>
    <dgm:pt modelId="{6949B20F-67A8-4649-BF9D-86299CED1884}" type="pres">
      <dgm:prSet presAssocID="{3F433309-5FCF-459A-8F2D-82FF62A1B656}" presName="node" presStyleLbl="node1" presStyleIdx="0" presStyleCnt="6">
        <dgm:presLayoutVars>
          <dgm:bulletEnabled val="1"/>
        </dgm:presLayoutVars>
      </dgm:prSet>
      <dgm:spPr/>
    </dgm:pt>
    <dgm:pt modelId="{5C27B672-349D-A04C-A9A9-F78393422E26}" type="pres">
      <dgm:prSet presAssocID="{0C75E80C-0306-484B-AFB2-888741E9830C}" presName="sibTrans" presStyleCnt="0"/>
      <dgm:spPr/>
    </dgm:pt>
    <dgm:pt modelId="{9780E6A6-C3CA-F840-BC16-E61EDE27CA93}" type="pres">
      <dgm:prSet presAssocID="{7F4A7B83-D68D-4EFC-9D45-F16D3FBABE41}" presName="node" presStyleLbl="node1" presStyleIdx="1" presStyleCnt="6">
        <dgm:presLayoutVars>
          <dgm:bulletEnabled val="1"/>
        </dgm:presLayoutVars>
      </dgm:prSet>
      <dgm:spPr/>
    </dgm:pt>
    <dgm:pt modelId="{2A20605B-30BC-7F43-88DB-40446B710938}" type="pres">
      <dgm:prSet presAssocID="{E276866C-7A6A-419B-B197-3158473962D8}" presName="sibTrans" presStyleCnt="0"/>
      <dgm:spPr/>
    </dgm:pt>
    <dgm:pt modelId="{D1AA855E-AEBF-4742-A01D-B2CD20A5719F}" type="pres">
      <dgm:prSet presAssocID="{3C753ED6-3289-42C3-B389-30970A30B87A}" presName="node" presStyleLbl="node1" presStyleIdx="2" presStyleCnt="6">
        <dgm:presLayoutVars>
          <dgm:bulletEnabled val="1"/>
        </dgm:presLayoutVars>
      </dgm:prSet>
      <dgm:spPr/>
    </dgm:pt>
    <dgm:pt modelId="{630ABCEA-DE7E-DD40-AC90-BF92B3F4620B}" type="pres">
      <dgm:prSet presAssocID="{E74BD035-E0CC-46FA-B992-EEA3B8011EA9}" presName="sibTrans" presStyleCnt="0"/>
      <dgm:spPr/>
    </dgm:pt>
    <dgm:pt modelId="{1A4DE43B-1D43-F940-931D-94E738085096}" type="pres">
      <dgm:prSet presAssocID="{02D41023-CC43-41C9-AF58-CE0857124890}" presName="node" presStyleLbl="node1" presStyleIdx="3" presStyleCnt="6">
        <dgm:presLayoutVars>
          <dgm:bulletEnabled val="1"/>
        </dgm:presLayoutVars>
      </dgm:prSet>
      <dgm:spPr/>
    </dgm:pt>
    <dgm:pt modelId="{6C67516B-D08F-0C4B-9452-E959E38FFCEE}" type="pres">
      <dgm:prSet presAssocID="{1434B03D-BF3F-4CE9-8D9A-38E2418ECA4D}" presName="sibTrans" presStyleCnt="0"/>
      <dgm:spPr/>
    </dgm:pt>
    <dgm:pt modelId="{E6185A8B-491F-0640-A68E-C67DA8E7F234}" type="pres">
      <dgm:prSet presAssocID="{E0730BF5-9E0A-4C92-8505-10857E5424C4}" presName="node" presStyleLbl="node1" presStyleIdx="4" presStyleCnt="6">
        <dgm:presLayoutVars>
          <dgm:bulletEnabled val="1"/>
        </dgm:presLayoutVars>
      </dgm:prSet>
      <dgm:spPr/>
    </dgm:pt>
    <dgm:pt modelId="{4AAFA0F0-F606-6943-A0C9-102F20D42B09}" type="pres">
      <dgm:prSet presAssocID="{7876455C-8B87-4E64-BA28-2ED0357E1F83}" presName="sibTrans" presStyleCnt="0"/>
      <dgm:spPr/>
    </dgm:pt>
    <dgm:pt modelId="{AE11816F-61D4-3C47-B394-17FD8F3E670C}" type="pres">
      <dgm:prSet presAssocID="{C635BFBF-4ABA-F443-A6E0-7364E8B71331}" presName="node" presStyleLbl="node1" presStyleIdx="5" presStyleCnt="6">
        <dgm:presLayoutVars>
          <dgm:bulletEnabled val="1"/>
        </dgm:presLayoutVars>
      </dgm:prSet>
      <dgm:spPr/>
    </dgm:pt>
  </dgm:ptLst>
  <dgm:cxnLst>
    <dgm:cxn modelId="{CED8CD1F-B45B-414B-A3FD-CF0AA54322E3}" type="presOf" srcId="{3F433309-5FCF-459A-8F2D-82FF62A1B656}" destId="{6949B20F-67A8-4649-BF9D-86299CED1884}" srcOrd="0" destOrd="0" presId="urn:microsoft.com/office/officeart/2005/8/layout/default"/>
    <dgm:cxn modelId="{F48F5725-83D7-C44F-9375-C054D15A390D}" type="presOf" srcId="{7F4A7B83-D68D-4EFC-9D45-F16D3FBABE41}" destId="{9780E6A6-C3CA-F840-BC16-E61EDE27CA93}" srcOrd="0" destOrd="0" presId="urn:microsoft.com/office/officeart/2005/8/layout/default"/>
    <dgm:cxn modelId="{2D1FA933-AEFB-3E42-A7D2-9205753DC703}" type="presOf" srcId="{C635BFBF-4ABA-F443-A6E0-7364E8B71331}" destId="{AE11816F-61D4-3C47-B394-17FD8F3E670C}" srcOrd="0" destOrd="0" presId="urn:microsoft.com/office/officeart/2005/8/layout/default"/>
    <dgm:cxn modelId="{56FED53F-B776-FB49-8C88-7019B3113302}" type="presOf" srcId="{02D41023-CC43-41C9-AF58-CE0857124890}" destId="{1A4DE43B-1D43-F940-931D-94E738085096}" srcOrd="0" destOrd="0" presId="urn:microsoft.com/office/officeart/2005/8/layout/default"/>
    <dgm:cxn modelId="{FFD26F41-FBAC-40E8-B878-3D95BCA29C49}" srcId="{C11813E4-ABB6-449F-8789-403EDE76F76F}" destId="{3F433309-5FCF-459A-8F2D-82FF62A1B656}" srcOrd="0" destOrd="0" parTransId="{4E48CC6E-F5AC-470C-A3E1-76F7149999AC}" sibTransId="{0C75E80C-0306-484B-AFB2-888741E9830C}"/>
    <dgm:cxn modelId="{9D926046-9B1F-47AA-BDFE-06909F563C48}" srcId="{C11813E4-ABB6-449F-8789-403EDE76F76F}" destId="{E0730BF5-9E0A-4C92-8505-10857E5424C4}" srcOrd="4" destOrd="0" parTransId="{83D6D56A-B305-4887-9BF5-B5D126CE5AB9}" sibTransId="{7876455C-8B87-4E64-BA28-2ED0357E1F83}"/>
    <dgm:cxn modelId="{337ECA46-90D2-496D-AFB4-AEA495C7DB15}" srcId="{C11813E4-ABB6-449F-8789-403EDE76F76F}" destId="{02D41023-CC43-41C9-AF58-CE0857124890}" srcOrd="3" destOrd="0" parTransId="{F8A6F184-95B3-433C-9A00-50582AC2CE54}" sibTransId="{1434B03D-BF3F-4CE9-8D9A-38E2418ECA4D}"/>
    <dgm:cxn modelId="{ACA98172-54F3-D14E-9E2E-9D71FAFD3128}" type="presOf" srcId="{3C753ED6-3289-42C3-B389-30970A30B87A}" destId="{D1AA855E-AEBF-4742-A01D-B2CD20A5719F}" srcOrd="0" destOrd="0" presId="urn:microsoft.com/office/officeart/2005/8/layout/default"/>
    <dgm:cxn modelId="{B1EE8A73-BBD8-4563-B1A7-2B7E60242FC1}" srcId="{C11813E4-ABB6-449F-8789-403EDE76F76F}" destId="{3C753ED6-3289-42C3-B389-30970A30B87A}" srcOrd="2" destOrd="0" parTransId="{ABF415FD-9053-4243-814F-B5628008FD5E}" sibTransId="{E74BD035-E0CC-46FA-B992-EEA3B8011EA9}"/>
    <dgm:cxn modelId="{E77C768B-FBFC-4996-85A9-E2B4736E6487}" srcId="{C11813E4-ABB6-449F-8789-403EDE76F76F}" destId="{7F4A7B83-D68D-4EFC-9D45-F16D3FBABE41}" srcOrd="1" destOrd="0" parTransId="{6ED20D56-1B92-4808-9206-E94B6B2DDF5E}" sibTransId="{E276866C-7A6A-419B-B197-3158473962D8}"/>
    <dgm:cxn modelId="{67D8BFA9-7991-2645-ADA3-271D2CAB09DB}" type="presOf" srcId="{C11813E4-ABB6-449F-8789-403EDE76F76F}" destId="{28B8326A-1D10-7A44-800E-F86AED0068EC}" srcOrd="0" destOrd="0" presId="urn:microsoft.com/office/officeart/2005/8/layout/default"/>
    <dgm:cxn modelId="{15179BF3-1961-8D4E-9830-CD241E1C31DF}" type="presOf" srcId="{E0730BF5-9E0A-4C92-8505-10857E5424C4}" destId="{E6185A8B-491F-0640-A68E-C67DA8E7F234}" srcOrd="0" destOrd="0" presId="urn:microsoft.com/office/officeart/2005/8/layout/default"/>
    <dgm:cxn modelId="{F3F54EF8-491E-E24F-9943-C6096D64659A}" srcId="{C11813E4-ABB6-449F-8789-403EDE76F76F}" destId="{C635BFBF-4ABA-F443-A6E0-7364E8B71331}" srcOrd="5" destOrd="0" parTransId="{FBDE1666-D643-3647-82EC-2E62B05F2359}" sibTransId="{E0CF3D15-AC24-0248-B72D-A5AFCA810987}"/>
    <dgm:cxn modelId="{B8C6DC6E-465D-DF42-B10E-2535A84C357F}" type="presParOf" srcId="{28B8326A-1D10-7A44-800E-F86AED0068EC}" destId="{6949B20F-67A8-4649-BF9D-86299CED1884}" srcOrd="0" destOrd="0" presId="urn:microsoft.com/office/officeart/2005/8/layout/default"/>
    <dgm:cxn modelId="{C37D2E4A-8953-2747-A107-5D0879AF0C63}" type="presParOf" srcId="{28B8326A-1D10-7A44-800E-F86AED0068EC}" destId="{5C27B672-349D-A04C-A9A9-F78393422E26}" srcOrd="1" destOrd="0" presId="urn:microsoft.com/office/officeart/2005/8/layout/default"/>
    <dgm:cxn modelId="{B9EAE8D8-43A3-1940-B054-F226D21E3A40}" type="presParOf" srcId="{28B8326A-1D10-7A44-800E-F86AED0068EC}" destId="{9780E6A6-C3CA-F840-BC16-E61EDE27CA93}" srcOrd="2" destOrd="0" presId="urn:microsoft.com/office/officeart/2005/8/layout/default"/>
    <dgm:cxn modelId="{BC05CD7C-88AD-BE43-9396-00ED11181842}" type="presParOf" srcId="{28B8326A-1D10-7A44-800E-F86AED0068EC}" destId="{2A20605B-30BC-7F43-88DB-40446B710938}" srcOrd="3" destOrd="0" presId="urn:microsoft.com/office/officeart/2005/8/layout/default"/>
    <dgm:cxn modelId="{DBB3AC96-CE06-8E43-ACEA-3A6890C6ADAF}" type="presParOf" srcId="{28B8326A-1D10-7A44-800E-F86AED0068EC}" destId="{D1AA855E-AEBF-4742-A01D-B2CD20A5719F}" srcOrd="4" destOrd="0" presId="urn:microsoft.com/office/officeart/2005/8/layout/default"/>
    <dgm:cxn modelId="{2698CEEE-6452-534A-972A-4F4AE65821FE}" type="presParOf" srcId="{28B8326A-1D10-7A44-800E-F86AED0068EC}" destId="{630ABCEA-DE7E-DD40-AC90-BF92B3F4620B}" srcOrd="5" destOrd="0" presId="urn:microsoft.com/office/officeart/2005/8/layout/default"/>
    <dgm:cxn modelId="{459A3687-4B4A-D646-88D4-5484DF99933F}" type="presParOf" srcId="{28B8326A-1D10-7A44-800E-F86AED0068EC}" destId="{1A4DE43B-1D43-F940-931D-94E738085096}" srcOrd="6" destOrd="0" presId="urn:microsoft.com/office/officeart/2005/8/layout/default"/>
    <dgm:cxn modelId="{7B50823E-2463-A04E-B102-E7573EB5E058}" type="presParOf" srcId="{28B8326A-1D10-7A44-800E-F86AED0068EC}" destId="{6C67516B-D08F-0C4B-9452-E959E38FFCEE}" srcOrd="7" destOrd="0" presId="urn:microsoft.com/office/officeart/2005/8/layout/default"/>
    <dgm:cxn modelId="{D2FCF3C5-575E-0746-9E19-2521E69B2BDB}" type="presParOf" srcId="{28B8326A-1D10-7A44-800E-F86AED0068EC}" destId="{E6185A8B-491F-0640-A68E-C67DA8E7F234}" srcOrd="8" destOrd="0" presId="urn:microsoft.com/office/officeart/2005/8/layout/default"/>
    <dgm:cxn modelId="{6AFF4540-6DCD-7D43-B5E9-92848DCBCE43}" type="presParOf" srcId="{28B8326A-1D10-7A44-800E-F86AED0068EC}" destId="{4AAFA0F0-F606-6943-A0C9-102F20D42B09}" srcOrd="9" destOrd="0" presId="urn:microsoft.com/office/officeart/2005/8/layout/default"/>
    <dgm:cxn modelId="{9B2F663B-E9CF-7B4D-8FCE-425A53C7E8E7}" type="presParOf" srcId="{28B8326A-1D10-7A44-800E-F86AED0068EC}" destId="{AE11816F-61D4-3C47-B394-17FD8F3E67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9B20F-67A8-4649-BF9D-86299CED1884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Dario </a:t>
          </a:r>
          <a:r>
            <a:rPr lang="en-US" sz="3000" kern="1200" dirty="0" err="1"/>
            <a:t>Menasce</a:t>
          </a:r>
          <a:r>
            <a:rPr lang="en-US" sz="30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n-US" sz="3000" kern="1200" dirty="0"/>
            <a:t> Silvia </a:t>
          </a:r>
          <a:r>
            <a:rPr lang="en-US" sz="3000" kern="1200" dirty="0" err="1"/>
            <a:t>Resconi</a:t>
          </a:r>
          <a:endParaRPr lang="en-US" sz="3000" kern="1200" dirty="0"/>
        </a:p>
      </dsp:txBody>
      <dsp:txXfrm>
        <a:off x="0" y="40290"/>
        <a:ext cx="3286125" cy="1971675"/>
      </dsp:txXfrm>
    </dsp:sp>
    <dsp:sp modelId="{9780E6A6-C3CA-F840-BC16-E61EDE27CA93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Davide Piccolo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n-US" sz="3000" kern="1200" dirty="0"/>
            <a:t> Silvia Pisano</a:t>
          </a:r>
        </a:p>
      </dsp:txBody>
      <dsp:txXfrm>
        <a:off x="3614737" y="40290"/>
        <a:ext cx="3286125" cy="1971675"/>
      </dsp:txXfrm>
    </dsp:sp>
    <dsp:sp modelId="{D1AA855E-AEBF-4742-A01D-B2CD20A5719F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Giovanni </a:t>
          </a:r>
          <a:r>
            <a:rPr lang="en-US" sz="3000" kern="1200" dirty="0" err="1"/>
            <a:t>Organtini</a:t>
          </a:r>
          <a:r>
            <a:rPr lang="en-US" sz="30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n-US" sz="3000" kern="1200" dirty="0"/>
            <a:t> Giulia </a:t>
          </a:r>
          <a:r>
            <a:rPr lang="en-US" sz="3000" kern="1200" dirty="0" err="1"/>
            <a:t>D’Imperio</a:t>
          </a:r>
          <a:endParaRPr lang="en-US" sz="3000" kern="1200" dirty="0"/>
        </a:p>
      </dsp:txBody>
      <dsp:txXfrm>
        <a:off x="7229475" y="40290"/>
        <a:ext cx="3286125" cy="1971675"/>
      </dsp:txXfrm>
    </dsp:sp>
    <dsp:sp modelId="{1A4DE43B-1D43-F940-931D-94E738085096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Simone </a:t>
          </a:r>
          <a:r>
            <a:rPr lang="en-US" sz="3000" kern="1200" dirty="0" err="1"/>
            <a:t>Paoletti</a:t>
          </a:r>
          <a:r>
            <a:rPr lang="en-US" sz="30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n-US" sz="3000" kern="1200" dirty="0"/>
            <a:t> Andrea Tesi</a:t>
          </a:r>
        </a:p>
      </dsp:txBody>
      <dsp:txXfrm>
        <a:off x="0" y="2340578"/>
        <a:ext cx="3286125" cy="1971675"/>
      </dsp:txXfrm>
    </dsp:sp>
    <dsp:sp modelId="{E6185A8B-491F-0640-A68E-C67DA8E7F234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Bologna/Ferrara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n-US" sz="3000" kern="1200" dirty="0"/>
            <a:t> Giuseppe </a:t>
          </a:r>
          <a:r>
            <a:rPr lang="en-US" sz="3000" kern="1200" dirty="0" err="1"/>
            <a:t>Carratta</a:t>
          </a:r>
          <a:r>
            <a:rPr lang="en-US" sz="3000" kern="1200" dirty="0"/>
            <a:t>/Enrico </a:t>
          </a:r>
          <a:r>
            <a:rPr lang="en-US" sz="3000" kern="1200" dirty="0" err="1"/>
            <a:t>Calore</a:t>
          </a:r>
          <a:endParaRPr lang="en-US" sz="3000" kern="1200" dirty="0"/>
        </a:p>
      </dsp:txBody>
      <dsp:txXfrm>
        <a:off x="3614737" y="2340578"/>
        <a:ext cx="3286125" cy="1971675"/>
      </dsp:txXfrm>
    </dsp:sp>
    <dsp:sp modelId="{AE11816F-61D4-3C47-B394-17FD8F3E670C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Nicola Cavallo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n-US" sz="3000" kern="1200" dirty="0"/>
            <a:t> Francesco </a:t>
          </a:r>
          <a:r>
            <a:rPr lang="en-US" sz="3000" kern="1200" dirty="0" err="1"/>
            <a:t>Fabozzi</a:t>
          </a:r>
          <a:endParaRPr lang="en-US" sz="3000" kern="1200" dirty="0"/>
        </a:p>
      </dsp:txBody>
      <dsp:txXfrm>
        <a:off x="7229475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E837-1502-6444-9DCF-D8FCCBB3D59D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D6E78-8076-A345-8300-1A1BFC3AF0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1077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D6E78-8076-A345-8300-1A1BFC3AF07B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193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7CE0-089D-8166-0161-FDAB7FBB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79E7D-6AF9-7D4A-98AD-17B3638AF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82042-7950-9AEE-F5FA-553B9800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C925-1D47-32FA-54A9-CB7FA327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B8698-15AA-00E3-5556-678BB920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917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5010-DD31-B51A-BE02-7DB3565F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62D57-FFBD-3492-5AE1-A2844C2C5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B5079-8E35-4D2E-477D-5D222366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4AA32-FE04-F880-44E8-2BF2005B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9FD6-3341-3A1E-FB53-2F863A0E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28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E4AC80-B527-588C-44AD-CB6A55103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9CB7E-8DB2-A9BA-A08E-842409C3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7827C-C45D-EAD2-FA62-042ED83C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7400-F4DB-ACE2-35C7-C278CAFB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60DB-AA73-7F58-0DAD-C9387DB1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1039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4018-95CB-05F6-235A-B14C2D60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A3FF-5AD2-8E92-16C3-61BB4EFC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4FC3-5F4A-6FBE-F7CE-0168FCC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9BB86-6BE6-B929-1FAB-6B217F34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A4017-3B5F-450F-70AC-FB662C7A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3117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B7D9-37CF-868A-A1F8-482DA170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102A9-BA47-6076-36FD-DFEDF8663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E7A5-507C-FCA6-EF99-230D1619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2E6A-9054-FCD3-FEAD-D686A7C3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AC09-1B5C-9BBC-14A3-81CA629F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1824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DADE-630C-F2AB-5C24-773C2BCA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FA78-1765-5FBB-E54F-D4FC1F075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C6722-96E9-649C-7F68-14889102C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906FC-6F20-6CBB-D2E0-D83BB4BC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07F9-0E9F-2F4E-086E-D3F1B162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26F25-73F5-5620-CCFB-839F7904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1995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7D30-72DF-4F9D-3C27-C49AD1FC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408C1-D4CD-AB71-DEE3-DD217F279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E7C1D-31D5-1287-CBC6-2D582E107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99DA2-1DA9-D76C-5CFA-6360F2143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7EB6D-C45E-9F56-84D8-BE44ECDC2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7BED0-CAD0-E1AB-BEAC-A1251A2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EF12E-B0EF-4B2A-2357-E29C7ED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90B3-B029-AD2B-58CC-BE40BA55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839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BA97-C9F7-D11C-E4E7-69A79620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8CA87-15F1-251C-3DFB-066BCC05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06C03-E044-3BAD-432E-81615C3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8DC6B-3EC0-35D6-EED4-218B6B06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3665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573BF-D969-BAD4-ED05-A205C1C2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E9456-EC08-6DA6-4875-5AE80774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676A1-6992-F02C-C4A0-73E2E19B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9075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F008-FFA7-1E6B-9321-8209F592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4A1-7B3E-76BC-123E-B5930F64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B296D-0A6B-FAE0-6AE2-ABA904309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076D6-B9BF-794F-CB86-6F06FBB5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70E16-349C-5D75-5D45-3E689687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450A2-D98A-3C42-107E-B232563D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6529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3578-9EB1-CEED-9AB5-2F1C203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F5EE-0F9A-E515-3E9F-51F737F82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12D1B-265F-AD94-32E4-478F6915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5A3D7-CE88-D8D3-F08D-C149D19F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52804-9F7A-0103-AB53-1C7B87AB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FC88A-DB18-6908-E63A-A0084E6D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6962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156AB-1F6A-30F1-A513-83F32F21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6A61-0EEF-9965-859C-244DFE5F9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1F9DA-A837-6447-3745-99F1442AE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DC177-F220-E343-BCD9-4606D69754F4}" type="datetimeFigureOut">
              <a:rPr lang="en-IT" smtClean="0"/>
              <a:t>05/12/24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12816-A533-B325-3963-E3022C2F2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B032B-6C52-3D16-8079-4C9CA9120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A65CA-C786-1E4F-A16D-45E2ECE42D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24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istnazfisnucl-my.sharepoint.com/:b:/g/personal/ppaolucc_infn_it/EW-9y5gYqeRAkCMjuiMscZwBjU6vCgIhMl6IM4kiOt-LUg?e=kQ1FF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90D41F0-85BC-8D91-7603-604C5D53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3" b="1754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0F118-22C7-F541-B984-308E28052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IT" sz="5200" dirty="0">
                <a:solidFill>
                  <a:srgbClr val="FF0000"/>
                </a:solidFill>
              </a:rPr>
              <a:t>Riunione Nazionale Art&amp;Science across Italy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69F7E-B3D0-8335-1CE7-FE5B8400B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IT" dirty="0">
                <a:solidFill>
                  <a:srgbClr val="002060"/>
                </a:solidFill>
              </a:rPr>
              <a:t>Napoli 5/6 dicembre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EBE0F-6516-4BD1-5FDC-5C5149FDA49C}"/>
              </a:ext>
            </a:extLst>
          </p:cNvPr>
          <p:cNvSpPr/>
          <p:nvPr/>
        </p:nvSpPr>
        <p:spPr>
          <a:xfrm>
            <a:off x="62251" y="5846647"/>
            <a:ext cx="33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Benvenuti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9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with text and images&#10;&#10;Description automatically generated">
            <a:extLst>
              <a:ext uri="{FF2B5EF4-FFF2-40B4-BE49-F238E27FC236}">
                <a16:creationId xmlns:a16="http://schemas.microsoft.com/office/drawing/2014/main" id="{61B55A85-7CCD-581E-C6B3-617BFC89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4" y="484632"/>
            <a:ext cx="4166281" cy="588873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DA583-4A3A-B974-40A7-D513CCBAD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6029" y="1047791"/>
            <a:ext cx="6731338" cy="47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alendar&#10;&#10;Description automatically generated">
            <a:extLst>
              <a:ext uri="{FF2B5EF4-FFF2-40B4-BE49-F238E27FC236}">
                <a16:creationId xmlns:a16="http://schemas.microsoft.com/office/drawing/2014/main" id="{9847806D-4A37-E53D-A61A-9C69576D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alendar&#10;&#10;Description automatically generated">
            <a:extLst>
              <a:ext uri="{FF2B5EF4-FFF2-40B4-BE49-F238E27FC236}">
                <a16:creationId xmlns:a16="http://schemas.microsoft.com/office/drawing/2014/main" id="{23B96A17-39F9-D9B9-C25C-DEBCF06F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02401"/>
            <a:ext cx="10905066" cy="3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4006C-4D4F-4AE6-4BD4-FD7DFA08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it-IT" sz="5200" b="1" cap="none" spc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Nuovi Referenti </a:t>
            </a:r>
            <a:r>
              <a:rPr lang="en-IT" sz="5200" b="1" cap="none" spc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Locali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F5FCE21D-4205-1088-55CF-7688D186D1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30460556"/>
                  </p:ext>
                </p:extLst>
              </p:nvPr>
            </p:nvGraphicFramePr>
            <p:xfrm>
              <a:off x="838200" y="1828800"/>
              <a:ext cx="10515600" cy="43525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F5FCE21D-4205-1088-55CF-7688D186D1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30460556"/>
                  </p:ext>
                </p:extLst>
              </p:nvPr>
            </p:nvGraphicFramePr>
            <p:xfrm>
              <a:off x="838200" y="1828800"/>
              <a:ext cx="10515600" cy="43525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62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93E6D6-2DD0-779D-C615-E868F0591077}"/>
              </a:ext>
            </a:extLst>
          </p:cNvPr>
          <p:cNvSpPr txBox="1"/>
          <p:nvPr/>
        </p:nvSpPr>
        <p:spPr>
          <a:xfrm>
            <a:off x="963592" y="593556"/>
            <a:ext cx="3524491" cy="2842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Bari: 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Colaleo Anna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Bissaldi	Elisabetta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Cafagna	Francesco Saverio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Colamaria	Fabio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Galati	Giuliana 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Longo	Luigi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	Salvatore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Pastore	Alessandra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Simone	Federica Maria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Stamerra	Anna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Venditti	Rosamaria</a:t>
            </a:r>
          </a:p>
          <a:p>
            <a:pPr marL="914400">
              <a:lnSpc>
                <a:spcPct val="115000"/>
              </a:lnSpc>
              <a:spcAft>
                <a:spcPts val="800"/>
              </a:spcAft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C9852-B1C4-A5BB-393D-08E0C5D6AF67}"/>
              </a:ext>
            </a:extLst>
          </p:cNvPr>
          <p:cNvSpPr txBox="1"/>
          <p:nvPr/>
        </p:nvSpPr>
        <p:spPr>
          <a:xfrm>
            <a:off x="890454" y="3137346"/>
            <a:ext cx="3073079" cy="71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Bologna: 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Carratta	Giuseppe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Ferdinando	Donato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47835-FDDC-1869-9543-7932AC5E128D}"/>
              </a:ext>
            </a:extLst>
          </p:cNvPr>
          <p:cNvSpPr txBox="1"/>
          <p:nvPr/>
        </p:nvSpPr>
        <p:spPr>
          <a:xfrm>
            <a:off x="995422" y="3856325"/>
            <a:ext cx="2830010" cy="2842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Ferrara: 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Calore Enrico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Andreotti	Mirco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Canale	Nicola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Fabbri	Barbara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Garzia	Isabella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Giammaria	Tommaso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Menegatti	Nicholas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Mezzadri	Giulio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Parise	Michele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Romagnoni	Marco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Tamburini	Beatrice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Vecchi	 Stefania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228E6-E674-5E74-C2FD-0013C0FF2D18}"/>
              </a:ext>
            </a:extLst>
          </p:cNvPr>
          <p:cNvSpPr txBox="1"/>
          <p:nvPr/>
        </p:nvSpPr>
        <p:spPr>
          <a:xfrm>
            <a:off x="4773902" y="963762"/>
            <a:ext cx="2436472" cy="11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Firenze: 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Tesi Andrea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Vannuccini Elena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Latino Giuseppe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Paoletti Simone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82296-392D-6715-8E99-03EBDDDA19A4}"/>
              </a:ext>
            </a:extLst>
          </p:cNvPr>
          <p:cNvSpPr txBox="1"/>
          <p:nvPr/>
        </p:nvSpPr>
        <p:spPr>
          <a:xfrm>
            <a:off x="4600936" y="2481039"/>
            <a:ext cx="2679539" cy="305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Genova: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Santopinto Elena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Bracco Gianangelo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Coccaro Andrea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Ferro Fabrizio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Garaventa Barbara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Garcia Tecocoatzi Hugo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Giovannini Mauro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Kulikovskly Vladimir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Musenich Riccardo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Robutti Enrico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Sanguineti Matteo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Tosi Silvano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Zavatarelli Sandra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CC939E-97A2-4F8C-E75C-231E589CFC4C}"/>
              </a:ext>
            </a:extLst>
          </p:cNvPr>
          <p:cNvSpPr txBox="1"/>
          <p:nvPr/>
        </p:nvSpPr>
        <p:spPr>
          <a:xfrm>
            <a:off x="8252095" y="682288"/>
            <a:ext cx="2957332" cy="1883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Lecce: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Cataldi Gabriella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Ananna Chemseddine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Chiodini Gabriele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Coluccia Maria Rita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Giaccari Ugo Gregorio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Khattak Sana Gul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0" dirty="0">
                <a:effectLst/>
                <a:ea typeface="Times New Roman" panose="02020603050405020304" pitchFamily="18" charset="0"/>
              </a:rPr>
              <a:t>Miccoli Alessandro</a:t>
            </a:r>
            <a:r>
              <a:rPr lang="en-IT" sz="1200" dirty="0">
                <a:effectLst/>
              </a:rPr>
              <a:t> </a:t>
            </a:r>
            <a:endParaRPr lang="en-IT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1F136-938A-FBF3-54A8-AF2234FC6086}"/>
              </a:ext>
            </a:extLst>
          </p:cNvPr>
          <p:cNvSpPr txBox="1"/>
          <p:nvPr/>
        </p:nvSpPr>
        <p:spPr>
          <a:xfrm>
            <a:off x="8362706" y="2780819"/>
            <a:ext cx="2193403" cy="199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LNF: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Pisano Silvia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Arnone Sara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Bifaretti Debora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Boscolo Manuela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Gianotti Paola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Patrignelli Elena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Piccolo davide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Santinelli Silvia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8F566-FD52-08B9-F3E3-66C288463CB2}"/>
              </a:ext>
            </a:extLst>
          </p:cNvPr>
          <p:cNvSpPr txBox="1"/>
          <p:nvPr/>
        </p:nvSpPr>
        <p:spPr>
          <a:xfrm>
            <a:off x="8385856" y="4972481"/>
            <a:ext cx="2453833" cy="11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LNGS: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Vignoli Chiara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Antolini Roberta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Giovanni Adriano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Rossi Nicola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7C262-40F9-AE02-0BAA-EA2BDA69A864}"/>
              </a:ext>
            </a:extLst>
          </p:cNvPr>
          <p:cNvSpPr/>
          <p:nvPr/>
        </p:nvSpPr>
        <p:spPr>
          <a:xfrm>
            <a:off x="243067" y="12710"/>
            <a:ext cx="10966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A&amp;S across Italy INFN da database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preventivi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95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E0854-5BC7-DAAD-A6B9-9DBAD34048BB}"/>
              </a:ext>
            </a:extLst>
          </p:cNvPr>
          <p:cNvSpPr txBox="1"/>
          <p:nvPr/>
        </p:nvSpPr>
        <p:spPr>
          <a:xfrm>
            <a:off x="770279" y="1099600"/>
            <a:ext cx="3119377" cy="71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LNS: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Santonocito Domenico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Manna Carmelo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6A34E-9B9A-041F-4F0C-67C1715D5CAD}"/>
              </a:ext>
            </a:extLst>
          </p:cNvPr>
          <p:cNvSpPr txBox="1"/>
          <p:nvPr/>
        </p:nvSpPr>
        <p:spPr>
          <a:xfrm>
            <a:off x="780037" y="1952450"/>
            <a:ext cx="2320725" cy="11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Milano: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Resconi Silvia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Lari Tommaso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Menasce Dario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Nutini Irene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BEF66-98BC-2F37-365E-10D3952B3CD4}"/>
              </a:ext>
            </a:extLst>
          </p:cNvPr>
          <p:cNvSpPr txBox="1"/>
          <p:nvPr/>
        </p:nvSpPr>
        <p:spPr>
          <a:xfrm>
            <a:off x="750582" y="3148047"/>
            <a:ext cx="2667965" cy="2205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Napoli: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Paolucci Pierluigi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Cirotto Francesco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Conventi Francesco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Crescenzo Antonia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Donato Camilla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Imbriani Gianluca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Merola Mario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Rapagnani David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Rossi Elvira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861BD-C44A-BCD2-F06C-6A73EAB0C387}"/>
              </a:ext>
            </a:extLst>
          </p:cNvPr>
          <p:cNvSpPr txBox="1"/>
          <p:nvPr/>
        </p:nvSpPr>
        <p:spPr>
          <a:xfrm>
            <a:off x="4283530" y="1170402"/>
            <a:ext cx="3269848" cy="71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Potenza: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Francesco Fabozzi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Cavallo Nicola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DA8B9-F5FC-0163-F7E4-2E02FFA75F8B}"/>
              </a:ext>
            </a:extLst>
          </p:cNvPr>
          <p:cNvSpPr txBox="1"/>
          <p:nvPr/>
        </p:nvSpPr>
        <p:spPr>
          <a:xfrm>
            <a:off x="664178" y="5425999"/>
            <a:ext cx="2968906" cy="71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Padova: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Michelotto Michele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Dalla Vecchia Anna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1BBD12-608E-4CD8-B945-5D30AEA36ACA}"/>
              </a:ext>
            </a:extLst>
          </p:cNvPr>
          <p:cNvSpPr txBox="1"/>
          <p:nvPr/>
        </p:nvSpPr>
        <p:spPr>
          <a:xfrm>
            <a:off x="4313515" y="2070949"/>
            <a:ext cx="3397170" cy="219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Perugia: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Pepe Monica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Anzivino Giuseppina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Cutini Sara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Duk Vlacheslav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Germani Stefano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Kanxheri Keida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Mariani Valentina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E7A03-BEF7-0711-2B2B-A7246AB7CA99}"/>
              </a:ext>
            </a:extLst>
          </p:cNvPr>
          <p:cNvSpPr txBox="1"/>
          <p:nvPr/>
        </p:nvSpPr>
        <p:spPr>
          <a:xfrm>
            <a:off x="4313515" y="4201300"/>
            <a:ext cx="2925502" cy="93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Pisa: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Bagliesi Giuseppe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Palla Fabrizio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Pinzino Jacopo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22B6E-21D1-DD64-DFBA-AE1000CEBB4F}"/>
              </a:ext>
            </a:extLst>
          </p:cNvPr>
          <p:cNvSpPr txBox="1"/>
          <p:nvPr/>
        </p:nvSpPr>
        <p:spPr>
          <a:xfrm>
            <a:off x="7815466" y="1069010"/>
            <a:ext cx="3269849" cy="2842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Roma1: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Organtini Giovanni Corrado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Anulli	Fabio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Astone	Pia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D'Imperio	Giulia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Dall'Osso	Simone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Errico	Filippo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Fiacco	Davide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Ippolito	Valerio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Mozzillo	Sonia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Palomba	Cristiano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Russo	Graziella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Salomone	Paolo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83C3DF-81AE-877C-202D-E5E6EC3EA8C9}"/>
              </a:ext>
            </a:extLst>
          </p:cNvPr>
          <p:cNvSpPr txBox="1"/>
          <p:nvPr/>
        </p:nvSpPr>
        <p:spPr>
          <a:xfrm>
            <a:off x="7902683" y="3911648"/>
            <a:ext cx="3165676" cy="2842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Torino: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Cerello	Piergiorgio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Alessandro	Bruno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Beraudo	Andrea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Bortot	Simona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Cavanna	Francesca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Chiosso	Michela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Mauro	Mattia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Massaro	Francesco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Mussa	Roberto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	Alessandro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Vernetto	Silvia Teresa</a:t>
            </a:r>
          </a:p>
          <a:p>
            <a:pPr marL="914400">
              <a:lnSpc>
                <a:spcPct val="115000"/>
              </a:lnSpc>
              <a:spcAft>
                <a:spcPts val="800"/>
              </a:spcAft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32666E-1434-778C-0440-22CF22E0A3AA}"/>
              </a:ext>
            </a:extLst>
          </p:cNvPr>
          <p:cNvSpPr txBox="1"/>
          <p:nvPr/>
        </p:nvSpPr>
        <p:spPr>
          <a:xfrm>
            <a:off x="4283530" y="5425998"/>
            <a:ext cx="3188826" cy="71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Presidenza INFN: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Scianniti Francesca</a:t>
            </a:r>
            <a:endParaRPr lang="en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Mazzotta Francesca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0D662-A4DD-A0FA-8014-4733C28DB7D9}"/>
              </a:ext>
            </a:extLst>
          </p:cNvPr>
          <p:cNvSpPr/>
          <p:nvPr/>
        </p:nvSpPr>
        <p:spPr>
          <a:xfrm>
            <a:off x="243067" y="12710"/>
            <a:ext cx="10966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A&amp;S across Italy INFN da database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preventivi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30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5BCE-E88A-BC78-4E99-9CB6E0A0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CC3M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8772-CE5B-B3F9-DEC0-AE21DCF0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57" y="1416261"/>
            <a:ext cx="10309486" cy="23413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IT" dirty="0"/>
              <a:t>Budget/Fondi Esterni @Monica</a:t>
            </a:r>
          </a:p>
          <a:p>
            <a:pPr>
              <a:lnSpc>
                <a:spcPct val="120000"/>
              </a:lnSpc>
            </a:pPr>
            <a:r>
              <a:rPr lang="en-IT" dirty="0"/>
              <a:t>DPO/Privacy @Gabriella</a:t>
            </a:r>
          </a:p>
          <a:p>
            <a:pPr>
              <a:lnSpc>
                <a:spcPct val="120000"/>
              </a:lnSpc>
            </a:pPr>
            <a:r>
              <a:rPr lang="en-IT" dirty="0"/>
              <a:t>Summer Camp INFN: 10 Studenti + 3 docenti  @Pigi</a:t>
            </a:r>
          </a:p>
          <a:p>
            <a:pPr>
              <a:lnSpc>
                <a:spcPct val="120000"/>
              </a:lnSpc>
            </a:pPr>
            <a:r>
              <a:rPr lang="en-IT" dirty="0"/>
              <a:t>Gadget: per ogni sezione 30 spillette+segnaposto+3 tazze (PZ 9)</a:t>
            </a:r>
          </a:p>
          <a:p>
            <a:pPr>
              <a:lnSpc>
                <a:spcPct val="120000"/>
              </a:lnSpc>
            </a:pPr>
            <a:r>
              <a:rPr lang="en-IT" dirty="0"/>
              <a:t>Uso AI nelle competizioni</a:t>
            </a:r>
          </a:p>
          <a:p>
            <a:pPr>
              <a:lnSpc>
                <a:spcPct val="120000"/>
              </a:lnSpc>
            </a:pPr>
            <a:endParaRPr lang="en-IT" dirty="0"/>
          </a:p>
          <a:p>
            <a:pPr>
              <a:lnSpc>
                <a:spcPct val="120000"/>
              </a:lnSpc>
            </a:pPr>
            <a:endParaRPr lang="en-IT" dirty="0"/>
          </a:p>
          <a:p>
            <a:pPr>
              <a:lnSpc>
                <a:spcPct val="120000"/>
              </a:lnSpc>
            </a:pPr>
            <a:endParaRPr lang="en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AE5A65-27FA-775A-96F4-6BE8BE20D659}"/>
              </a:ext>
            </a:extLst>
          </p:cNvPr>
          <p:cNvSpPr txBox="1">
            <a:spLocks/>
          </p:cNvSpPr>
          <p:nvPr/>
        </p:nvSpPr>
        <p:spPr>
          <a:xfrm>
            <a:off x="838200" y="3656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Art&amp;Science across Italy V Edizione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D6ABF6-CB39-D833-A0B2-313D0DD99357}"/>
              </a:ext>
            </a:extLst>
          </p:cNvPr>
          <p:cNvSpPr txBox="1">
            <a:spLocks/>
          </p:cNvSpPr>
          <p:nvPr/>
        </p:nvSpPr>
        <p:spPr>
          <a:xfrm>
            <a:off x="838200" y="4953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T" dirty="0"/>
              <a:t>Campionato di creatività: Temi e Regole (AI)</a:t>
            </a:r>
          </a:p>
          <a:p>
            <a:pPr>
              <a:lnSpc>
                <a:spcPct val="100000"/>
              </a:lnSpc>
            </a:pPr>
            <a:r>
              <a:rPr lang="en-IT" dirty="0"/>
              <a:t>Tempi e modalità, seminari nazionali online</a:t>
            </a:r>
          </a:p>
        </p:txBody>
      </p:sp>
    </p:spTree>
    <p:extLst>
      <p:ext uri="{BB962C8B-B14F-4D97-AF65-F5344CB8AC3E}">
        <p14:creationId xmlns:p14="http://schemas.microsoft.com/office/powerpoint/2010/main" val="12454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EAC2B-4AD5-7441-B4E0-DD90E7A5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344D-B2A4-8153-9D35-FEB25BCF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CC3M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26222-220A-E2BF-6D38-3A738068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02" y="1393581"/>
            <a:ext cx="11065396" cy="4349994"/>
          </a:xfrm>
        </p:spPr>
        <p:txBody>
          <a:bodyPr>
            <a:normAutofit/>
          </a:bodyPr>
          <a:lstStyle/>
          <a:p>
            <a:r>
              <a:rPr lang="en-IT" dirty="0"/>
              <a:t>Budget/Fondi Esterni @Monica</a:t>
            </a:r>
          </a:p>
          <a:p>
            <a:pPr lvl="1"/>
            <a:r>
              <a:rPr lang="en-IT" dirty="0"/>
              <a:t>Fondi esterni: Bandi delle Fondazioni</a:t>
            </a:r>
          </a:p>
          <a:p>
            <a:pPr lvl="1"/>
            <a:endParaRPr lang="en-IT" dirty="0"/>
          </a:p>
          <a:p>
            <a:r>
              <a:rPr lang="en-IT" dirty="0"/>
              <a:t>DPO/Privacy @Gabriella</a:t>
            </a:r>
          </a:p>
          <a:p>
            <a:pPr lvl="1"/>
            <a:r>
              <a:rPr lang="en-IT" dirty="0"/>
              <a:t>Iscrizioni e PCTO: </a:t>
            </a:r>
            <a:r>
              <a:rPr lang="it-IT" sz="1400" i="1" dirty="0"/>
              <a:t>CONVENZIONE IN REGIME DI PROGETTO PERCORSI PER COMPETENZE TRASVERSALI E ORIENTAMENTO TRA ISTITUZIONE SCOLASTICA E SOGGETTO OSPITANTE  (</a:t>
            </a:r>
            <a:r>
              <a:rPr lang="en-US" sz="1400" dirty="0"/>
              <a:t>… </a:t>
            </a:r>
            <a:r>
              <a:rPr lang="en-US" sz="1400" dirty="0" err="1"/>
              <a:t>abbiamo</a:t>
            </a:r>
            <a:r>
              <a:rPr lang="en-US" sz="1400" dirty="0"/>
              <a:t> un nuovo </a:t>
            </a:r>
            <a:r>
              <a:rPr lang="en-US" sz="1400" dirty="0" err="1"/>
              <a:t>canale</a:t>
            </a:r>
            <a:r>
              <a:rPr lang="en-US" sz="1400" dirty="0"/>
              <a:t> </a:t>
            </a:r>
            <a:r>
              <a:rPr lang="en-US" sz="1400" dirty="0" err="1"/>
              <a:t>nazionale</a:t>
            </a:r>
            <a:r>
              <a:rPr lang="en-US" sz="1400" dirty="0"/>
              <a:t> per le </a:t>
            </a:r>
            <a:r>
              <a:rPr lang="en-US" sz="1400" dirty="0" err="1"/>
              <a:t>convenzioni</a:t>
            </a:r>
            <a:r>
              <a:rPr lang="en-US" sz="1400" dirty="0"/>
              <a:t> di </a:t>
            </a:r>
            <a:r>
              <a:rPr lang="en-US" sz="1400" dirty="0" err="1"/>
              <a:t>ogni</a:t>
            </a:r>
            <a:r>
              <a:rPr lang="en-US" sz="1400" dirty="0"/>
              <a:t> specie INFN ……. </a:t>
            </a:r>
            <a:r>
              <a:rPr lang="en-US" sz="1400" dirty="0" err="1"/>
              <a:t>hanno</a:t>
            </a:r>
            <a:r>
              <a:rPr lang="en-US" sz="1400" dirty="0"/>
              <a:t> </a:t>
            </a:r>
            <a:r>
              <a:rPr lang="en-US" sz="1400" dirty="0" err="1"/>
              <a:t>confermato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stanno</a:t>
            </a:r>
            <a:r>
              <a:rPr lang="en-US" sz="1400" dirty="0"/>
              <a:t> </a:t>
            </a:r>
            <a:r>
              <a:rPr lang="en-US" sz="1400" dirty="0" err="1"/>
              <a:t>rivedendo</a:t>
            </a:r>
            <a:r>
              <a:rPr lang="en-US" sz="1400" dirty="0"/>
              <a:t> </a:t>
            </a:r>
            <a:r>
              <a:rPr lang="en-US" sz="1400" dirty="0" err="1"/>
              <a:t>anche</a:t>
            </a:r>
            <a:r>
              <a:rPr lang="en-US" sz="1400" dirty="0"/>
              <a:t> I </a:t>
            </a:r>
            <a:r>
              <a:rPr lang="en-US" sz="1400" dirty="0" err="1"/>
              <a:t>documenti</a:t>
            </a:r>
            <a:r>
              <a:rPr lang="en-US" sz="1400" dirty="0"/>
              <a:t> per </a:t>
            </a:r>
            <a:r>
              <a:rPr lang="en-US" sz="1400" dirty="0" err="1"/>
              <a:t>pcto</a:t>
            </a:r>
            <a:r>
              <a:rPr lang="en-US" sz="1400" dirty="0"/>
              <a:t> per cui ci </a:t>
            </a:r>
            <a:r>
              <a:rPr lang="en-US" sz="1400" dirty="0" err="1"/>
              <a:t>aggiorneranno</a:t>
            </a:r>
            <a:r>
              <a:rPr lang="en-US" sz="1400" dirty="0"/>
              <a:t>…)</a:t>
            </a:r>
            <a:endParaRPr lang="en-IT" sz="1400" i="1" dirty="0"/>
          </a:p>
          <a:p>
            <a:pPr marL="0" indent="0">
              <a:buNone/>
            </a:pPr>
            <a:endParaRPr lang="en-IT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66477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EB10B-E500-AF7A-8E88-4011BA0C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75BB7-E0A3-E064-97A0-1DBBCFA51115}"/>
              </a:ext>
            </a:extLst>
          </p:cNvPr>
          <p:cNvSpPr txBox="1">
            <a:spLocks/>
          </p:cNvSpPr>
          <p:nvPr/>
        </p:nvSpPr>
        <p:spPr>
          <a:xfrm>
            <a:off x="838200" y="1795983"/>
            <a:ext cx="5919788" cy="373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dirty="0"/>
              <a:t>Campionato di creatività: Temi e Regole (AI)</a:t>
            </a:r>
          </a:p>
          <a:p>
            <a:r>
              <a:rPr lang="en-IT" dirty="0"/>
              <a:t>Tempi e modalità, seminari nazionali online</a:t>
            </a:r>
          </a:p>
          <a:p>
            <a:r>
              <a:rPr lang="en-IT" dirty="0"/>
              <a:t>Regolamento: </a:t>
            </a:r>
            <a:r>
              <a:rPr lang="en-IT" dirty="0">
                <a:hlinkClick r:id="rId2"/>
              </a:rPr>
              <a:t>area drive infn </a:t>
            </a:r>
            <a:endParaRPr lang="en-IT" dirty="0"/>
          </a:p>
          <a:p>
            <a:r>
              <a:rPr lang="en-US" dirty="0" err="1"/>
              <a:t>Lancio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prima </a:t>
            </a:r>
            <a:r>
              <a:rPr lang="en-US" dirty="0" err="1"/>
              <a:t>sfida</a:t>
            </a:r>
            <a:r>
              <a:rPr lang="en-US" dirty="0"/>
              <a:t>: ZOOM con </a:t>
            </a:r>
            <a:r>
              <a:rPr lang="en-US" dirty="0" err="1"/>
              <a:t>docenti</a:t>
            </a:r>
            <a:r>
              <a:rPr lang="en-US" dirty="0"/>
              <a:t> e </a:t>
            </a:r>
            <a:r>
              <a:rPr lang="en-US" dirty="0" err="1"/>
              <a:t>studenti</a:t>
            </a:r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879292-8478-3B4B-9295-A93721F0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Art&amp;Science across Italy V Edizione</a:t>
            </a:r>
            <a:br>
              <a:rPr lang="en-IT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en-IT" dirty="0"/>
          </a:p>
        </p:txBody>
      </p:sp>
      <p:pic>
        <p:nvPicPr>
          <p:cNvPr id="10" name="Picture 9" descr="A poster with text and images&#10;&#10;Description automatically generated">
            <a:extLst>
              <a:ext uri="{FF2B5EF4-FFF2-40B4-BE49-F238E27FC236}">
                <a16:creationId xmlns:a16="http://schemas.microsoft.com/office/drawing/2014/main" id="{F05F36F9-B4C7-B630-CA93-E143452D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26" t="47900" r="40383" b="23796"/>
          <a:stretch/>
        </p:blipFill>
        <p:spPr>
          <a:xfrm>
            <a:off x="7315200" y="1228725"/>
            <a:ext cx="4314826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573</Words>
  <Application>Microsoft Macintosh PowerPoint</Application>
  <PresentationFormat>Widescreen</PresentationFormat>
  <Paragraphs>172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Times New Roman</vt:lpstr>
      <vt:lpstr>Office Theme</vt:lpstr>
      <vt:lpstr>Riunione Nazionale Art&amp;Science across Italy</vt:lpstr>
      <vt:lpstr>PowerPoint Presentation</vt:lpstr>
      <vt:lpstr>PowerPoint Presentation</vt:lpstr>
      <vt:lpstr>Nuovi Referenti Locali </vt:lpstr>
      <vt:lpstr>PowerPoint Presentation</vt:lpstr>
      <vt:lpstr>PowerPoint Presentation</vt:lpstr>
      <vt:lpstr>CC3M</vt:lpstr>
      <vt:lpstr>CC3M</vt:lpstr>
      <vt:lpstr>Art&amp;Science across Italy V Edizione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Camilla Di Donato</dc:creator>
  <cp:lastModifiedBy>Camilla Di Donato</cp:lastModifiedBy>
  <cp:revision>17</cp:revision>
  <dcterms:created xsi:type="dcterms:W3CDTF">2024-11-21T15:39:23Z</dcterms:created>
  <dcterms:modified xsi:type="dcterms:W3CDTF">2024-12-05T07:01:10Z</dcterms:modified>
</cp:coreProperties>
</file>