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80" r:id="rId3"/>
    <p:sldId id="298" r:id="rId4"/>
    <p:sldId id="299" r:id="rId5"/>
    <p:sldId id="3315" r:id="rId6"/>
    <p:sldId id="3316" r:id="rId7"/>
    <p:sldId id="418" r:id="rId8"/>
    <p:sldId id="3317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92" userDrawn="1">
          <p15:clr>
            <a:srgbClr val="A4A3A4"/>
          </p15:clr>
        </p15:guide>
        <p15:guide id="4" orient="horz" pos="3960" userDrawn="1">
          <p15:clr>
            <a:srgbClr val="A4A3A4"/>
          </p15:clr>
        </p15:guide>
        <p15:guide id="5" orient="horz" pos="648" userDrawn="1">
          <p15:clr>
            <a:srgbClr val="A4A3A4"/>
          </p15:clr>
        </p15:guide>
        <p15:guide id="6" pos="7488" userDrawn="1">
          <p15:clr>
            <a:srgbClr val="A4A3A4"/>
          </p15:clr>
        </p15:guide>
        <p15:guide id="7" pos="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CE4F"/>
    <a:srgbClr val="8F44AD"/>
    <a:srgbClr val="E4D4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944" autoAdjust="0"/>
  </p:normalViewPr>
  <p:slideViewPr>
    <p:cSldViewPr snapToGrid="0" showGuides="1">
      <p:cViewPr varScale="1">
        <p:scale>
          <a:sx n="69" d="100"/>
          <a:sy n="69" d="100"/>
        </p:scale>
        <p:origin x="564" y="44"/>
      </p:cViewPr>
      <p:guideLst>
        <p:guide orient="horz" pos="2304"/>
        <p:guide pos="3840"/>
        <p:guide orient="horz" pos="192"/>
        <p:guide orient="horz" pos="3960"/>
        <p:guide orient="horz" pos="648"/>
        <p:guide pos="7488"/>
        <p:guide pos="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83BA-FEE2-440B-8B87-4E956C3998F8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F538E-9BA6-490D-9778-8DEC8A438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88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F538E-9BA6-490D-9778-8DEC8A4384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25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9D171-3CF8-4066-8E17-CE649ACBD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5965C8-057E-4137-B0FD-1A5C2D0557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968A1-719E-45E8-BC4B-214B8C769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E6346-928B-4102-97B2-79E846C84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556C4-E3C9-4C7B-B6C8-A827EC5F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9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332A8-0455-4955-8B8E-C21FD728E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7476B-5F25-4429-B98F-F2CF26823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E6A04-B51C-4505-9ABA-0F893D2DF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2767A-FE95-47A7-835B-EB8A2A2FB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61B01-DE7C-4FBE-870A-585BC36B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7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6D780F-EFF5-4D0F-8D88-8A5E170B5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DFA4A-F809-462E-A770-217EDAD00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6F69D-D6CE-47DC-A7F4-DB37D163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0CEE2-02FB-4FDF-AC41-0AA0F316A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276B1-655E-4672-8C99-F4C244CDA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4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F15DB-B55A-4FFA-8E4C-89049451A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498C2-0377-44FA-A08D-E7E865FCD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7CDFD-D5CC-4F75-B65F-94EF4B133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5C0B0-3E57-4961-971A-C8774E83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6EA82-BCAD-416C-9E56-0E439A50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7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1BFF2-B5FF-4428-BB04-54CF21067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15F5F-42D3-4E4B-9402-9717C5B27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F1F24-AA7E-47D3-9991-75EDB02C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C4530-4015-4E97-8A96-9576A4975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03650-0160-4807-9A1B-110CF6160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5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CCDF4-B5DC-4238-B72C-9516B54DA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F356B-5F3A-45D7-87D8-997BD479EF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5B3E18-C84B-4A1F-9877-D9342CF03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31791B-CC3B-41F3-9AB1-7A665D0AC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CEBD9-0BEB-4B8A-A764-13828226E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CE4D9-8716-47E3-B8A3-41B8E03E6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3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1A653-A6E0-444E-BDBE-B5B9EEB8B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FDC99-B1C4-4886-BC40-0C4B4EC96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EC3E4-91A3-47C7-B627-C6F0A8126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9E97F-E139-4F47-8658-C263A9FDAE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F80ADD-E754-4FF7-B652-E4FCB383C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6E8E54-9F4B-4F49-A8B5-9DF930A1D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70B4AD-BDFE-422F-9751-83C8745CF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2A1BD4-09EF-4F8F-B0CC-D1F61391B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6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B8D41-949A-48C1-BA97-CA95D1512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B1995-FFAA-4427-8434-C8FFDDC05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0979F-326B-4CC7-89BB-563F95DB1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93FEA-9024-44CE-9720-CD529D7E7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23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145CFD-82B3-4C5D-A607-0586418A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8D17D-2A4B-4D0A-8191-5C55D409A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D0D06-F9DB-425B-ABDB-C6E51138B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3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5AF9F-63C2-4EA3-AB11-E7FE5A095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99FBC-A64E-48EA-A2A8-4E27776DF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2D387-E029-4CF1-8E00-CA85FA907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CB8F48-0B7B-4D21-986C-3EBEC2295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09542-7E83-4607-A8AC-D8BB734D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2A824-FEAA-4AC3-87C0-540F0DF1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10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11D3-1A1A-4DD8-ACBC-7FD3C3FDC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82CED5-B5F2-40E7-A869-C0DE4B235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ED562-9F2C-4C0E-9CE4-955BD6151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10BEC-BDF7-4B93-B7B7-6D9966CC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E1192-0C92-45F7-B160-8508A341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522F88-BB95-4A00-BD89-8E83D22B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0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B72DCC-8AE4-4620-A43C-182973D7E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D9983A-E162-4DD8-B97F-F8F7FEFDB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451FB-9272-471F-9F75-34E5F88B5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FF319-57E2-4C67-8B82-18BE1E45968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58DD2-A87D-4A41-A093-8FEE18A61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B335B-EC72-45BC-9E47-B50325C072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E3F56-60F6-42DE-AF6A-910E44A4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sv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svg"/><Relationship Id="rId5" Type="http://schemas.openxmlformats.org/officeDocument/2006/relationships/image" Target="../media/image17.sv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AA2BCA-9355-4B6B-B42A-CF44E0EE2910}"/>
              </a:ext>
            </a:extLst>
          </p:cNvPr>
          <p:cNvSpPr/>
          <p:nvPr/>
        </p:nvSpPr>
        <p:spPr>
          <a:xfrm>
            <a:off x="0" y="990600"/>
            <a:ext cx="12192000" cy="1767838"/>
          </a:xfrm>
          <a:prstGeom prst="rect">
            <a:avLst/>
          </a:prstGeom>
          <a:pattFill prst="zigZag">
            <a:fgClr>
              <a:schemeClr val="accent4">
                <a:lumMod val="60000"/>
                <a:lumOff val="40000"/>
              </a:schemeClr>
            </a:fgClr>
            <a:bgClr>
              <a:schemeClr val="accent4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751D1F-7C9D-4383-BA1B-1735C0287AF8}"/>
              </a:ext>
            </a:extLst>
          </p:cNvPr>
          <p:cNvSpPr/>
          <p:nvPr/>
        </p:nvSpPr>
        <p:spPr>
          <a:xfrm>
            <a:off x="10358438" y="0"/>
            <a:ext cx="1543050" cy="304800"/>
          </a:xfrm>
          <a:prstGeom prst="rect">
            <a:avLst/>
          </a:prstGeom>
          <a:pattFill prst="pct90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BF1B8B-4B8D-4F39-B793-73918F89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91674" y="6356350"/>
            <a:ext cx="1762125" cy="365125"/>
          </a:xfrm>
        </p:spPr>
        <p:txBody>
          <a:bodyPr/>
          <a:lstStyle/>
          <a:p>
            <a:fld id="{ADDE3F56-60F6-42DE-AF6A-910E44A4EE73}" type="slidenum">
              <a:rPr lang="en-US" smtClean="0"/>
              <a:t>1</a:t>
            </a:fld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8CEA05-CBD0-421F-AFCE-BDEA883A1990}"/>
              </a:ext>
            </a:extLst>
          </p:cNvPr>
          <p:cNvSpPr txBox="1"/>
          <p:nvPr/>
        </p:nvSpPr>
        <p:spPr>
          <a:xfrm>
            <a:off x="3581400" y="4415367"/>
            <a:ext cx="5029200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en-US" sz="1600" i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1E2CFA4-6384-4C3C-8393-437E274813EE}"/>
              </a:ext>
            </a:extLst>
          </p:cNvPr>
          <p:cNvSpPr txBox="1"/>
          <p:nvPr/>
        </p:nvSpPr>
        <p:spPr>
          <a:xfrm>
            <a:off x="-157615" y="3650505"/>
            <a:ext cx="12059103" cy="14465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3200" dirty="0">
                <a:latin typeface="Aldhabi" panose="020F0502020204030204" pitchFamily="2" charset="-78"/>
                <a:cs typeface="Aldhabi" panose="020F0502020204030204" pitchFamily="2" charset="-78"/>
              </a:rPr>
              <a:t>Pattern Recognition Development on FPGA through Artificial Intelligence in Harsh Environment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1600" b="1" dirty="0">
                <a:latin typeface="Poppins Thin" panose="020B0502040204020203" pitchFamily="2" charset="0"/>
                <a:cs typeface="Poppins Thin" panose="020B0502040204020203" pitchFamily="2" charset="0"/>
              </a:rPr>
              <a:t>By: Ammad Ul Islam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1600" dirty="0">
                <a:solidFill>
                  <a:schemeClr val="accent4"/>
                </a:solidFill>
              </a:rPr>
              <a:t>ammadul.islam@studenti.unipd.it</a:t>
            </a:r>
            <a:endParaRPr lang="en-US" altLang="fr-FR" sz="1600" b="1" dirty="0">
              <a:solidFill>
                <a:schemeClr val="accent4"/>
              </a:solidFill>
              <a:latin typeface="Poppins Thin" panose="020B0502040204020203" pitchFamily="2" charset="0"/>
              <a:cs typeface="Poppins Thin" panose="020B0502040204020203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1600" b="1" dirty="0">
                <a:latin typeface="Poppins Thin" panose="020B0502040204020203" pitchFamily="2" charset="0"/>
                <a:cs typeface="Poppins Thin" panose="020B0502040204020203" pitchFamily="2" charset="0"/>
              </a:rPr>
              <a:t>Supervised By: Prof. Andrea Fabbri                                                                  Co-Supervised By: </a:t>
            </a:r>
            <a:r>
              <a:rPr lang="it-IT" altLang="fr-FR" sz="1600" b="1" dirty="0">
                <a:latin typeface="Poppins Thin" panose="020B0502040204020203" pitchFamily="2" charset="0"/>
                <a:cs typeface="Poppins Thin" panose="020B0502040204020203" pitchFamily="2" charset="0"/>
              </a:rPr>
              <a:t>Prof. Fabrizio Petrucci</a:t>
            </a:r>
            <a:endParaRPr lang="en-US" altLang="fr-FR" sz="1600" b="1" dirty="0">
              <a:latin typeface="Poppins Thin" panose="020B0502040204020203" pitchFamily="2" charset="0"/>
              <a:cs typeface="Poppins Thin" panose="020B0502040204020203" pitchFamily="2" charset="0"/>
            </a:endParaRPr>
          </a:p>
          <a:p>
            <a:pPr algn="ctr"/>
            <a:endParaRPr lang="en-US" sz="1400" b="1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4D67AD8-E1F4-4634-BFE0-39074AA1AF45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0" y="6538912"/>
            <a:ext cx="9591674" cy="1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92" descr="JUNO Experiment Logo Released----Institute of High Energy ...">
            <a:extLst>
              <a:ext uri="{FF2B5EF4-FFF2-40B4-BE49-F238E27FC236}">
                <a16:creationId xmlns:a16="http://schemas.microsoft.com/office/drawing/2014/main" id="{C53A6410-3D6C-1550-D61C-85D622D44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277" y="989802"/>
            <a:ext cx="3094038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958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C4E9B109-BC5B-422D-B57E-54EF8CD83E60}"/>
              </a:ext>
            </a:extLst>
          </p:cNvPr>
          <p:cNvSpPr txBox="1"/>
          <p:nvPr/>
        </p:nvSpPr>
        <p:spPr>
          <a:xfrm>
            <a:off x="290512" y="368398"/>
            <a:ext cx="11610976" cy="6093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4400" dirty="0">
                <a:latin typeface="+mj-lt"/>
                <a:ea typeface="+mj-ea"/>
                <a:cs typeface="+mj-cs"/>
              </a:rPr>
              <a:t>PERSONAL PROFILE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BF1B8B-4B8D-4F39-B793-73918F89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91674" y="6356350"/>
            <a:ext cx="1762125" cy="365125"/>
          </a:xfrm>
        </p:spPr>
        <p:txBody>
          <a:bodyPr/>
          <a:lstStyle/>
          <a:p>
            <a:fld id="{ADDE3F56-60F6-42DE-AF6A-910E44A4EE73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D513D00-1A0C-49CE-9389-4166EA46A612}"/>
              </a:ext>
            </a:extLst>
          </p:cNvPr>
          <p:cNvCxnSpPr/>
          <p:nvPr/>
        </p:nvCxnSpPr>
        <p:spPr>
          <a:xfrm>
            <a:off x="3317355" y="1277257"/>
            <a:ext cx="0" cy="471714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08B5CA41-741E-4F68-90E9-72B42B1B7C86}"/>
              </a:ext>
            </a:extLst>
          </p:cNvPr>
          <p:cNvSpPr/>
          <p:nvPr/>
        </p:nvSpPr>
        <p:spPr>
          <a:xfrm>
            <a:off x="3134877" y="1482492"/>
            <a:ext cx="364957" cy="36495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DF3210E-34C8-4C2C-ACE9-A411FBD6E3B5}"/>
              </a:ext>
            </a:extLst>
          </p:cNvPr>
          <p:cNvSpPr/>
          <p:nvPr/>
        </p:nvSpPr>
        <p:spPr>
          <a:xfrm>
            <a:off x="3125427" y="3093459"/>
            <a:ext cx="364957" cy="364957"/>
          </a:xfrm>
          <a:prstGeom prst="ellipse">
            <a:avLst/>
          </a:prstGeom>
          <a:solidFill>
            <a:schemeClr val="accent4"/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1832FC8-4315-4F1B-9288-BA25774D62F6}"/>
              </a:ext>
            </a:extLst>
          </p:cNvPr>
          <p:cNvSpPr txBox="1"/>
          <p:nvPr/>
        </p:nvSpPr>
        <p:spPr>
          <a:xfrm>
            <a:off x="3499834" y="1211584"/>
            <a:ext cx="3871033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2000" b="1" i="1" dirty="0"/>
              <a:t>Achievements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F853885-0A0D-4F24-A12F-218A86EB75E9}"/>
              </a:ext>
            </a:extLst>
          </p:cNvPr>
          <p:cNvSpPr txBox="1"/>
          <p:nvPr/>
        </p:nvSpPr>
        <p:spPr>
          <a:xfrm>
            <a:off x="3682313" y="1801902"/>
            <a:ext cx="949946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accent4"/>
                </a:solidFill>
                <a:latin typeface="+mj-lt"/>
              </a:rPr>
              <a:t>2015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2E185D2-2CE6-4A5C-8096-107715582BB0}"/>
              </a:ext>
            </a:extLst>
          </p:cNvPr>
          <p:cNvSpPr txBox="1"/>
          <p:nvPr/>
        </p:nvSpPr>
        <p:spPr>
          <a:xfrm>
            <a:off x="4795837" y="1637781"/>
            <a:ext cx="2538412" cy="73866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/>
              <a:t>BS Telecommunication </a:t>
            </a:r>
          </a:p>
          <a:p>
            <a:r>
              <a:rPr lang="en-US" sz="1600" dirty="0"/>
              <a:t>Gold Medal </a:t>
            </a:r>
          </a:p>
          <a:p>
            <a:r>
              <a:rPr lang="en-US" sz="1600" dirty="0"/>
              <a:t>Signal and Image Processing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5265CE5-81CE-4132-8B3A-D9DDC105B918}"/>
              </a:ext>
            </a:extLst>
          </p:cNvPr>
          <p:cNvSpPr txBox="1"/>
          <p:nvPr/>
        </p:nvSpPr>
        <p:spPr>
          <a:xfrm>
            <a:off x="3663413" y="3171720"/>
            <a:ext cx="949946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accent4"/>
                </a:solidFill>
                <a:latin typeface="+mj-lt"/>
              </a:rPr>
              <a:t>2019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5E084F5-00EF-4491-AA4B-6809F34B496A}"/>
              </a:ext>
            </a:extLst>
          </p:cNvPr>
          <p:cNvSpPr txBox="1"/>
          <p:nvPr/>
        </p:nvSpPr>
        <p:spPr>
          <a:xfrm>
            <a:off x="4795837" y="2876416"/>
            <a:ext cx="3276548" cy="98488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/>
              <a:t>MS Electrical Engineering </a:t>
            </a:r>
          </a:p>
          <a:p>
            <a:r>
              <a:rPr lang="en-US" sz="1600" dirty="0"/>
              <a:t>Institute of Space Technology, ISB</a:t>
            </a:r>
          </a:p>
          <a:p>
            <a:r>
              <a:rPr lang="en-US" sz="1600" dirty="0"/>
              <a:t>Signal and Image Processing</a:t>
            </a:r>
          </a:p>
          <a:p>
            <a:r>
              <a:rPr lang="en-US" sz="1600" dirty="0"/>
              <a:t>HSI Processing, AI, Document Forensics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FAB53C2-D3EF-42C8-893F-5C82D43E0C13}"/>
              </a:ext>
            </a:extLst>
          </p:cNvPr>
          <p:cNvSpPr txBox="1"/>
          <p:nvPr/>
        </p:nvSpPr>
        <p:spPr>
          <a:xfrm>
            <a:off x="7924700" y="1903964"/>
            <a:ext cx="949946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accent4"/>
                </a:solidFill>
                <a:latin typeface="+mj-lt"/>
              </a:rPr>
              <a:t>2018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3EC7E46-8705-4958-BA03-C380F0B0EA96}"/>
              </a:ext>
            </a:extLst>
          </p:cNvPr>
          <p:cNvSpPr txBox="1"/>
          <p:nvPr/>
        </p:nvSpPr>
        <p:spPr>
          <a:xfrm>
            <a:off x="9080477" y="1640908"/>
            <a:ext cx="2538412" cy="98488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1600" dirty="0"/>
              <a:t>Study Tour of Scotland for Capacity Building of Young Scientists Sponsored By </a:t>
            </a:r>
          </a:p>
          <a:p>
            <a:r>
              <a:rPr lang="en-US" sz="1600" dirty="0"/>
              <a:t>HEC &amp; British Council 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FF614D9-CB05-462B-97EB-CDC72D5906CA}"/>
              </a:ext>
            </a:extLst>
          </p:cNvPr>
          <p:cNvSpPr/>
          <p:nvPr/>
        </p:nvSpPr>
        <p:spPr>
          <a:xfrm>
            <a:off x="3134877" y="4944199"/>
            <a:ext cx="364957" cy="364957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F596FD6-FFDD-4FAB-8D98-FBD2694B7187}"/>
              </a:ext>
            </a:extLst>
          </p:cNvPr>
          <p:cNvSpPr txBox="1"/>
          <p:nvPr/>
        </p:nvSpPr>
        <p:spPr>
          <a:xfrm>
            <a:off x="3490384" y="3960050"/>
            <a:ext cx="3871033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2000" b="1" i="1" dirty="0"/>
              <a:t>Other Achievements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2359D4A-C016-407E-8E34-D719CFE0CEC7}"/>
              </a:ext>
            </a:extLst>
          </p:cNvPr>
          <p:cNvSpPr txBox="1"/>
          <p:nvPr/>
        </p:nvSpPr>
        <p:spPr>
          <a:xfrm>
            <a:off x="3509284" y="4265832"/>
            <a:ext cx="7936576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1600" dirty="0"/>
              <a:t>Winner of Startup Competition By Sheperd Pie Pakistan for </a:t>
            </a:r>
            <a:r>
              <a:rPr lang="en-US" sz="1600" dirty="0" err="1"/>
              <a:t>Fenam</a:t>
            </a:r>
            <a:r>
              <a:rPr lang="en-US" sz="1600" dirty="0"/>
              <a:t> “A life Saving Product” 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522F58DB-6F85-4FC2-98E3-90719C1204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70" b="10270"/>
          <a:stretch/>
        </p:blipFill>
        <p:spPr>
          <a:xfrm>
            <a:off x="749956" y="1852591"/>
            <a:ext cx="1970689" cy="1970689"/>
          </a:xfrm>
          <a:custGeom>
            <a:avLst/>
            <a:gdLst>
              <a:gd name="connsiteX0" fmla="*/ 985345 w 1970689"/>
              <a:gd name="connsiteY0" fmla="*/ 0 h 1970689"/>
              <a:gd name="connsiteX1" fmla="*/ 1970689 w 1970689"/>
              <a:gd name="connsiteY1" fmla="*/ 985345 h 1970689"/>
              <a:gd name="connsiteX2" fmla="*/ 985345 w 1970689"/>
              <a:gd name="connsiteY2" fmla="*/ 1970689 h 1970689"/>
              <a:gd name="connsiteX3" fmla="*/ 0 w 1970689"/>
              <a:gd name="connsiteY3" fmla="*/ 985345 h 1970689"/>
              <a:gd name="connsiteX4" fmla="*/ 985345 w 1970689"/>
              <a:gd name="connsiteY4" fmla="*/ 0 h 197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89" h="1970689">
                <a:moveTo>
                  <a:pt x="985345" y="0"/>
                </a:moveTo>
                <a:cubicBezTo>
                  <a:pt x="1529535" y="0"/>
                  <a:pt x="1970689" y="441154"/>
                  <a:pt x="1970689" y="985345"/>
                </a:cubicBezTo>
                <a:cubicBezTo>
                  <a:pt x="1970689" y="1529535"/>
                  <a:pt x="1529535" y="1970689"/>
                  <a:pt x="985345" y="1970689"/>
                </a:cubicBezTo>
                <a:cubicBezTo>
                  <a:pt x="441154" y="1970689"/>
                  <a:pt x="0" y="1529535"/>
                  <a:pt x="0" y="985345"/>
                </a:cubicBezTo>
                <a:cubicBezTo>
                  <a:pt x="0" y="441154"/>
                  <a:pt x="441154" y="0"/>
                  <a:pt x="985345" y="0"/>
                </a:cubicBezTo>
                <a:close/>
              </a:path>
            </a:pathLst>
          </a:cu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F29795B4-C21C-471C-95E7-C80429AA88A8}"/>
              </a:ext>
            </a:extLst>
          </p:cNvPr>
          <p:cNvSpPr txBox="1"/>
          <p:nvPr/>
        </p:nvSpPr>
        <p:spPr>
          <a:xfrm>
            <a:off x="573112" y="3960842"/>
            <a:ext cx="2324376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600" b="1" dirty="0"/>
              <a:t>Name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488615D-22E8-47D1-A098-F18459B17666}"/>
              </a:ext>
            </a:extLst>
          </p:cNvPr>
          <p:cNvSpPr txBox="1"/>
          <p:nvPr/>
        </p:nvSpPr>
        <p:spPr>
          <a:xfrm>
            <a:off x="573112" y="4227193"/>
            <a:ext cx="2324376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000" b="1" dirty="0"/>
              <a:t>Ammad Ul Islam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1B6197D-B342-4FC0-AC58-10F1C77AEEFE}"/>
              </a:ext>
            </a:extLst>
          </p:cNvPr>
          <p:cNvSpPr/>
          <p:nvPr/>
        </p:nvSpPr>
        <p:spPr>
          <a:xfrm>
            <a:off x="10358438" y="0"/>
            <a:ext cx="1543050" cy="304800"/>
          </a:xfrm>
          <a:prstGeom prst="rect">
            <a:avLst/>
          </a:prstGeom>
          <a:pattFill prst="pct90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0F426A-FF02-4190-8239-B73CD2967E97}"/>
              </a:ext>
            </a:extLst>
          </p:cNvPr>
          <p:cNvCxnSpPr>
            <a:cxnSpLocks/>
          </p:cNvCxnSpPr>
          <p:nvPr/>
        </p:nvCxnSpPr>
        <p:spPr>
          <a:xfrm>
            <a:off x="0" y="6538912"/>
            <a:ext cx="9591674" cy="1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ED51BE4-751A-1390-97DD-20441DA65FF7}"/>
              </a:ext>
            </a:extLst>
          </p:cNvPr>
          <p:cNvSpPr txBox="1"/>
          <p:nvPr/>
        </p:nvSpPr>
        <p:spPr>
          <a:xfrm>
            <a:off x="3509284" y="4518469"/>
            <a:ext cx="3871033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2000" b="1" i="1" dirty="0"/>
              <a:t>Work Experience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09F370-BB25-7E42-9703-0FC42243503B}"/>
              </a:ext>
            </a:extLst>
          </p:cNvPr>
          <p:cNvSpPr txBox="1"/>
          <p:nvPr/>
        </p:nvSpPr>
        <p:spPr>
          <a:xfrm>
            <a:off x="3509284" y="4837425"/>
            <a:ext cx="7936576" cy="123110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/>
              <a:t>Pakistan-Korea Information and Communication Technology(ICT), Center of Excellence, CTTI, </a:t>
            </a:r>
            <a:r>
              <a:rPr lang="en-US" sz="1600" dirty="0"/>
              <a:t>Engineer</a:t>
            </a:r>
          </a:p>
          <a:p>
            <a:r>
              <a:rPr lang="en-US" sz="1600" b="1" dirty="0" err="1"/>
              <a:t>ArcanaInfo</a:t>
            </a:r>
            <a:r>
              <a:rPr lang="en-US" sz="1600" b="1" dirty="0"/>
              <a:t>:</a:t>
            </a:r>
            <a:r>
              <a:rPr lang="en-US" sz="1600" dirty="0"/>
              <a:t> Production of Security System for Gensets of Etisalat UAE Technical Support Engineer </a:t>
            </a:r>
          </a:p>
          <a:p>
            <a:r>
              <a:rPr lang="en-US" sz="1600" b="1" dirty="0"/>
              <a:t>APF(JF-17), PAC </a:t>
            </a:r>
            <a:r>
              <a:rPr lang="en-US" sz="1600" b="1" dirty="0" err="1"/>
              <a:t>Kamra</a:t>
            </a:r>
            <a:r>
              <a:rPr lang="en-US" sz="1600" b="1" dirty="0"/>
              <a:t>: </a:t>
            </a:r>
            <a:r>
              <a:rPr lang="en-US" sz="1600" dirty="0"/>
              <a:t>Test Engineer, Generic Testing Line(GTL) in Production and Testing Group </a:t>
            </a:r>
          </a:p>
          <a:p>
            <a:r>
              <a:rPr lang="en-US" sz="1600" b="1" dirty="0" err="1"/>
              <a:t>iVision</a:t>
            </a:r>
            <a:r>
              <a:rPr lang="en-US" sz="1600" b="1" dirty="0"/>
              <a:t> Artificial Intelligence and Computer Vision Lab, IST</a:t>
            </a:r>
            <a:r>
              <a:rPr lang="en-US" sz="1600" dirty="0"/>
              <a:t>: Research Associate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E5AD88C-DE03-B14E-83F0-3FEB68FBA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0" y="87778"/>
            <a:ext cx="2966922" cy="433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BCEC744-6DF0-81B1-E3C9-2B144B8E9E2A}"/>
              </a:ext>
            </a:extLst>
          </p:cNvPr>
          <p:cNvSpPr txBox="1"/>
          <p:nvPr/>
        </p:nvSpPr>
        <p:spPr>
          <a:xfrm>
            <a:off x="477830" y="4718118"/>
            <a:ext cx="2538412" cy="98488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600" dirty="0"/>
              <a:t>PhD 39</a:t>
            </a:r>
            <a:r>
              <a:rPr lang="en-US" sz="1600" baseline="30000" dirty="0"/>
              <a:t>th</a:t>
            </a:r>
            <a:r>
              <a:rPr lang="en-US" sz="1600" dirty="0"/>
              <a:t> Cycle </a:t>
            </a:r>
          </a:p>
          <a:p>
            <a:pPr algn="ctr"/>
            <a:r>
              <a:rPr lang="en-US" sz="1600" dirty="0"/>
              <a:t>TECH-FPA(Electronics)</a:t>
            </a:r>
          </a:p>
          <a:p>
            <a:pPr algn="ctr"/>
            <a:r>
              <a:rPr lang="en-US" sz="1600" dirty="0"/>
              <a:t>University of Padua</a:t>
            </a:r>
          </a:p>
          <a:p>
            <a:pPr algn="ctr"/>
            <a:r>
              <a:rPr lang="en-US" sz="1600" dirty="0"/>
              <a:t>INFN Roma Tre </a:t>
            </a:r>
          </a:p>
        </p:txBody>
      </p:sp>
      <p:pic>
        <p:nvPicPr>
          <p:cNvPr id="9" name="Picture 8" descr="A red circle with text&#10;&#10;AI-generated content may be incorrect.">
            <a:extLst>
              <a:ext uri="{FF2B5EF4-FFF2-40B4-BE49-F238E27FC236}">
                <a16:creationId xmlns:a16="http://schemas.microsoft.com/office/drawing/2014/main" id="{0FEC8020-B1E0-554E-5E8C-67523D0985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56" y="761821"/>
            <a:ext cx="1653551" cy="747368"/>
          </a:xfrm>
          <a:prstGeom prst="rect">
            <a:avLst/>
          </a:prstGeom>
        </p:spPr>
      </p:pic>
      <p:pic>
        <p:nvPicPr>
          <p:cNvPr id="10" name="Picture 90" descr="INFN Sezione di Roma Tre">
            <a:extLst>
              <a:ext uri="{FF2B5EF4-FFF2-40B4-BE49-F238E27FC236}">
                <a16:creationId xmlns:a16="http://schemas.microsoft.com/office/drawing/2014/main" id="{414E2A08-A3BD-C346-25D6-C62C3E181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91" y="5806728"/>
            <a:ext cx="2377440" cy="55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844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>
            <a:extLst>
              <a:ext uri="{FF2B5EF4-FFF2-40B4-BE49-F238E27FC236}">
                <a16:creationId xmlns:a16="http://schemas.microsoft.com/office/drawing/2014/main" id="{8DDEC89B-D0A1-C277-BE59-36A38615910D}"/>
              </a:ext>
            </a:extLst>
          </p:cNvPr>
          <p:cNvSpPr txBox="1">
            <a:spLocks/>
          </p:cNvSpPr>
          <p:nvPr/>
        </p:nvSpPr>
        <p:spPr>
          <a:xfrm>
            <a:off x="1036971" y="302023"/>
            <a:ext cx="10051526" cy="7110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Research Topic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CD5828A-23AE-91B8-87C1-7E2DFA54F2A3}"/>
              </a:ext>
            </a:extLst>
          </p:cNvPr>
          <p:cNvCxnSpPr>
            <a:cxnSpLocks/>
          </p:cNvCxnSpPr>
          <p:nvPr/>
        </p:nvCxnSpPr>
        <p:spPr>
          <a:xfrm>
            <a:off x="1060121" y="548680"/>
            <a:ext cx="100236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197C16-ABC3-F2CB-3A46-D424EDACE182}"/>
              </a:ext>
            </a:extLst>
          </p:cNvPr>
          <p:cNvCxnSpPr>
            <a:cxnSpLocks/>
          </p:cNvCxnSpPr>
          <p:nvPr/>
        </p:nvCxnSpPr>
        <p:spPr>
          <a:xfrm>
            <a:off x="1060121" y="2547686"/>
            <a:ext cx="100236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E4652484-1C94-CC34-F471-55262CBA8052}"/>
              </a:ext>
            </a:extLst>
          </p:cNvPr>
          <p:cNvGrpSpPr/>
          <p:nvPr/>
        </p:nvGrpSpPr>
        <p:grpSpPr>
          <a:xfrm>
            <a:off x="1060121" y="3910752"/>
            <a:ext cx="10023676" cy="1363066"/>
            <a:chOff x="1551008" y="4763277"/>
            <a:chExt cx="10023676" cy="1363066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F550D7C-48BB-3301-CC5B-2DD1737954EF}"/>
                </a:ext>
              </a:extLst>
            </p:cNvPr>
            <p:cNvCxnSpPr>
              <a:cxnSpLocks/>
            </p:cNvCxnSpPr>
            <p:nvPr/>
          </p:nvCxnSpPr>
          <p:spPr>
            <a:xfrm>
              <a:off x="1551008" y="4763277"/>
              <a:ext cx="100236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D1B291B-049B-E826-6EFB-72A4EA5F5942}"/>
                </a:ext>
              </a:extLst>
            </p:cNvPr>
            <p:cNvCxnSpPr>
              <a:cxnSpLocks/>
            </p:cNvCxnSpPr>
            <p:nvPr/>
          </p:nvCxnSpPr>
          <p:spPr>
            <a:xfrm>
              <a:off x="1551008" y="6126343"/>
              <a:ext cx="100236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42A79B35-EEB9-F04F-7C3C-A452C44ADEC2}"/>
              </a:ext>
            </a:extLst>
          </p:cNvPr>
          <p:cNvSpPr/>
          <p:nvPr/>
        </p:nvSpPr>
        <p:spPr>
          <a:xfrm>
            <a:off x="2804786" y="1366230"/>
            <a:ext cx="1002890" cy="100289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171D5AA-9F34-4626-778E-21F877DE0631}"/>
              </a:ext>
            </a:extLst>
          </p:cNvPr>
          <p:cNvSpPr/>
          <p:nvPr/>
        </p:nvSpPr>
        <p:spPr>
          <a:xfrm>
            <a:off x="2804786" y="2727774"/>
            <a:ext cx="1002890" cy="100289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3B6B74A-F26E-03EE-094E-B2034F92D875}"/>
              </a:ext>
            </a:extLst>
          </p:cNvPr>
          <p:cNvSpPr/>
          <p:nvPr/>
        </p:nvSpPr>
        <p:spPr>
          <a:xfrm>
            <a:off x="2804786" y="4090840"/>
            <a:ext cx="1002890" cy="100289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CC012-6F76-3FF3-CF6E-7D5D683DD6B4}"/>
              </a:ext>
            </a:extLst>
          </p:cNvPr>
          <p:cNvSpPr/>
          <p:nvPr/>
        </p:nvSpPr>
        <p:spPr>
          <a:xfrm>
            <a:off x="1060120" y="1543639"/>
            <a:ext cx="1538181" cy="648072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en-I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Open Sans" panose="020B0606030504020204" pitchFamily="34" charset="0"/>
              </a:rPr>
              <a:t>Research Topic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1027A1-E6CE-D55E-EB74-F45ACA55023F}"/>
              </a:ext>
            </a:extLst>
          </p:cNvPr>
          <p:cNvSpPr/>
          <p:nvPr/>
        </p:nvSpPr>
        <p:spPr>
          <a:xfrm>
            <a:off x="4163365" y="1471631"/>
            <a:ext cx="6768752" cy="792088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Pattern</a:t>
            </a:r>
            <a:r>
              <a:rPr lang="en-PK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PK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ecognition</a:t>
            </a:r>
            <a:r>
              <a:rPr lang="en-PK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en-PK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evelopment</a:t>
            </a:r>
            <a:r>
              <a:rPr lang="en-PK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FPGA through AI in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n-PK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arsh</a:t>
            </a:r>
            <a:r>
              <a:rPr lang="en-PK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PK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nvironment</a:t>
            </a:r>
            <a:endParaRPr lang="en-PK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10025F-E090-4FD1-CA77-1E7C01568DB7}"/>
              </a:ext>
            </a:extLst>
          </p:cNvPr>
          <p:cNvSpPr/>
          <p:nvPr/>
        </p:nvSpPr>
        <p:spPr>
          <a:xfrm>
            <a:off x="4163365" y="2833175"/>
            <a:ext cx="6768752" cy="792088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The project aims to implement pattern recognition algorithms based on artificial intelligence on latest generation FPGA devices. The proposed algorithms will be deployed, A dedicated analysis about Total Ionizing Dose(TID) and Single Event Upset(SEU) will be explored to find which kind of damage can happens and developing methodologies to mitigate such damages.</a:t>
            </a:r>
            <a:endParaRPr lang="en-IN" sz="1600" dirty="0">
              <a:solidFill>
                <a:schemeClr val="tx1">
                  <a:lumMod val="85000"/>
                  <a:lumOff val="1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6EEDC0-D21B-8DF9-7CF7-184BB6967293}"/>
              </a:ext>
            </a:extLst>
          </p:cNvPr>
          <p:cNvSpPr/>
          <p:nvPr/>
        </p:nvSpPr>
        <p:spPr>
          <a:xfrm>
            <a:off x="1060120" y="2905183"/>
            <a:ext cx="1538181" cy="648072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en-I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Open Sans" panose="020B0606030504020204" pitchFamily="34" charset="0"/>
              </a:rPr>
              <a:t>Project Aim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39AFFA2-FE83-8975-A577-997E5705DB92}"/>
              </a:ext>
            </a:extLst>
          </p:cNvPr>
          <p:cNvSpPr/>
          <p:nvPr/>
        </p:nvSpPr>
        <p:spPr>
          <a:xfrm>
            <a:off x="4163365" y="4196241"/>
            <a:ext cx="6932006" cy="792088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 algn="just">
              <a:lnSpc>
                <a:spcPct val="110000"/>
              </a:lnSpc>
            </a:pPr>
            <a:r>
              <a:rPr lang="en-IN" sz="1600" dirty="0" err="1">
                <a:solidFill>
                  <a:schemeClr val="tx1">
                    <a:lumMod val="85000"/>
                    <a:lumOff val="1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Taishan</a:t>
            </a:r>
            <a:r>
              <a:rPr lang="en-IN" sz="16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Antineutrino Observatory (TAO): A satellite experiment of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Jiangmen Underground Neutrino Observatory (JUNO)</a:t>
            </a:r>
            <a:endParaRPr lang="en-IN" sz="1600" dirty="0">
              <a:solidFill>
                <a:schemeClr val="tx1">
                  <a:lumMod val="85000"/>
                  <a:lumOff val="1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IN" sz="16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 ton-level, state-of-the-art liquid scintillator detector with high energy resolution.</a:t>
            </a:r>
          </a:p>
          <a:p>
            <a:pPr algn="just">
              <a:lnSpc>
                <a:spcPct val="110000"/>
              </a:lnSpc>
            </a:pPr>
            <a:r>
              <a:rPr lang="en-IN" sz="16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Measure reactor neutrino spectrum w/ sub-percent E resolution.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FABADE-8AE5-0721-067C-FF5D9FC505DF}"/>
              </a:ext>
            </a:extLst>
          </p:cNvPr>
          <p:cNvSpPr/>
          <p:nvPr/>
        </p:nvSpPr>
        <p:spPr>
          <a:xfrm>
            <a:off x="1060120" y="4268249"/>
            <a:ext cx="1538181" cy="648072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en-I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Open Sans" panose="020B0606030504020204" pitchFamily="34" charset="0"/>
              </a:rPr>
              <a:t>About the Site</a:t>
            </a:r>
          </a:p>
        </p:txBody>
      </p:sp>
      <p:pic>
        <p:nvPicPr>
          <p:cNvPr id="17" name="Graphic 16" descr="Research outline">
            <a:extLst>
              <a:ext uri="{FF2B5EF4-FFF2-40B4-BE49-F238E27FC236}">
                <a16:creationId xmlns:a16="http://schemas.microsoft.com/office/drawing/2014/main" id="{2892C395-96ED-7482-B5D2-096B9F400D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14417" y="1575861"/>
            <a:ext cx="583628" cy="583628"/>
          </a:xfrm>
          <a:prstGeom prst="rect">
            <a:avLst/>
          </a:prstGeom>
        </p:spPr>
      </p:pic>
      <p:pic>
        <p:nvPicPr>
          <p:cNvPr id="18" name="Graphic 17" descr="Microscope outline">
            <a:extLst>
              <a:ext uri="{FF2B5EF4-FFF2-40B4-BE49-F238E27FC236}">
                <a16:creationId xmlns:a16="http://schemas.microsoft.com/office/drawing/2014/main" id="{7EF325DE-2505-D5D3-209B-AB81202698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14417" y="4300471"/>
            <a:ext cx="583628" cy="583628"/>
          </a:xfrm>
          <a:prstGeom prst="rect">
            <a:avLst/>
          </a:prstGeom>
        </p:spPr>
      </p:pic>
      <p:pic>
        <p:nvPicPr>
          <p:cNvPr id="19" name="Graphic 18" descr="Open book outline">
            <a:extLst>
              <a:ext uri="{FF2B5EF4-FFF2-40B4-BE49-F238E27FC236}">
                <a16:creationId xmlns:a16="http://schemas.microsoft.com/office/drawing/2014/main" id="{1D4D1D20-38E4-07FD-A40C-96C63558AB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14417" y="2957885"/>
            <a:ext cx="583628" cy="583628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37C7DCD2-D658-2F47-9444-386422BEAABC}"/>
              </a:ext>
            </a:extLst>
          </p:cNvPr>
          <p:cNvSpPr/>
          <p:nvPr/>
        </p:nvSpPr>
        <p:spPr>
          <a:xfrm>
            <a:off x="2814281" y="5464796"/>
            <a:ext cx="1002890" cy="100289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5258F37-EDD1-3C47-2181-34DDE35703EE}"/>
              </a:ext>
            </a:extLst>
          </p:cNvPr>
          <p:cNvSpPr/>
          <p:nvPr/>
        </p:nvSpPr>
        <p:spPr>
          <a:xfrm>
            <a:off x="4098258" y="5555847"/>
            <a:ext cx="6932006" cy="792088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 algn="just">
              <a:lnSpc>
                <a:spcPct val="110000"/>
              </a:lnSpc>
            </a:pPr>
            <a:endParaRPr lang="en-IN" sz="1600" dirty="0">
              <a:solidFill>
                <a:schemeClr val="tx1">
                  <a:lumMod val="85000"/>
                  <a:lumOff val="1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Acquisition system of JUNO/TAO Experiment Full chain prototype is present in INFN-Roma3 lab</a:t>
            </a:r>
          </a:p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Development of trigger algorithms and noise rejection techniques.</a:t>
            </a:r>
          </a:p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Visit to TAO Site for Commissioning and Real Time Data Acquisition</a:t>
            </a:r>
          </a:p>
          <a:p>
            <a:pPr algn="just">
              <a:lnSpc>
                <a:spcPct val="110000"/>
              </a:lnSpc>
            </a:pPr>
            <a:endParaRPr lang="en-IN" sz="1600" dirty="0">
              <a:solidFill>
                <a:schemeClr val="tx1">
                  <a:lumMod val="85000"/>
                  <a:lumOff val="1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0F7A1C3-5769-EC92-8925-87BA1A2BB4CB}"/>
              </a:ext>
            </a:extLst>
          </p:cNvPr>
          <p:cNvSpPr/>
          <p:nvPr/>
        </p:nvSpPr>
        <p:spPr>
          <a:xfrm>
            <a:off x="995013" y="5627855"/>
            <a:ext cx="1538181" cy="648072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en-I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Open Sans" panose="020B0606030504020204" pitchFamily="34" charset="0"/>
              </a:rPr>
              <a:t>Current Task</a:t>
            </a:r>
          </a:p>
        </p:txBody>
      </p:sp>
      <p:pic>
        <p:nvPicPr>
          <p:cNvPr id="27" name="Graphic 26" descr="Presentation with checklist with solid fill">
            <a:extLst>
              <a:ext uri="{FF2B5EF4-FFF2-40B4-BE49-F238E27FC236}">
                <a16:creationId xmlns:a16="http://schemas.microsoft.com/office/drawing/2014/main" id="{002B111A-6796-B2BF-D91A-21EC352D54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17978" y="5683567"/>
            <a:ext cx="590805" cy="590805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4522248-179E-520F-9FE7-0DFF30804085}"/>
              </a:ext>
            </a:extLst>
          </p:cNvPr>
          <p:cNvSpPr/>
          <p:nvPr/>
        </p:nvSpPr>
        <p:spPr>
          <a:xfrm>
            <a:off x="10358438" y="0"/>
            <a:ext cx="1543050" cy="304800"/>
          </a:xfrm>
          <a:prstGeom prst="rect">
            <a:avLst/>
          </a:prstGeom>
          <a:pattFill prst="pct90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0F9CD5C-B9E0-A7D2-8694-FC09653EB997}"/>
              </a:ext>
            </a:extLst>
          </p:cNvPr>
          <p:cNvCxnSpPr>
            <a:cxnSpLocks/>
          </p:cNvCxnSpPr>
          <p:nvPr/>
        </p:nvCxnSpPr>
        <p:spPr>
          <a:xfrm>
            <a:off x="0" y="6538912"/>
            <a:ext cx="9591674" cy="1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55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6C8469A-368A-FAAD-FB24-81854B82A867}"/>
              </a:ext>
            </a:extLst>
          </p:cNvPr>
          <p:cNvGrpSpPr/>
          <p:nvPr/>
        </p:nvGrpSpPr>
        <p:grpSpPr>
          <a:xfrm>
            <a:off x="609440" y="427039"/>
            <a:ext cx="11122344" cy="5523824"/>
            <a:chOff x="609440" y="427039"/>
            <a:chExt cx="11122344" cy="5523824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C4199E8-A646-E013-D01C-B83CD05F1B10}"/>
                </a:ext>
              </a:extLst>
            </p:cNvPr>
            <p:cNvSpPr/>
            <p:nvPr/>
          </p:nvSpPr>
          <p:spPr>
            <a:xfrm>
              <a:off x="1090168" y="1628800"/>
              <a:ext cx="4437792" cy="1816703"/>
            </a:xfrm>
            <a:custGeom>
              <a:avLst/>
              <a:gdLst>
                <a:gd name="connsiteX0" fmla="*/ 4437793 w 4437792"/>
                <a:gd name="connsiteY0" fmla="*/ 1172242 h 1816703"/>
                <a:gd name="connsiteX1" fmla="*/ 3251168 w 4437792"/>
                <a:gd name="connsiteY1" fmla="*/ 0 h 1816703"/>
                <a:gd name="connsiteX2" fmla="*/ 406622 w 4437792"/>
                <a:gd name="connsiteY2" fmla="*/ 0 h 1816703"/>
                <a:gd name="connsiteX3" fmla="*/ 0 w 4437792"/>
                <a:gd name="connsiteY3" fmla="*/ 704374 h 1816703"/>
                <a:gd name="connsiteX4" fmla="*/ 406622 w 4437792"/>
                <a:gd name="connsiteY4" fmla="*/ 1408652 h 1816703"/>
                <a:gd name="connsiteX5" fmla="*/ 3251168 w 4437792"/>
                <a:gd name="connsiteY5" fmla="*/ 1408652 h 1816703"/>
                <a:gd name="connsiteX6" fmla="*/ 4437793 w 4437792"/>
                <a:gd name="connsiteY6" fmla="*/ 1816703 h 1816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37792" h="1816703">
                  <a:moveTo>
                    <a:pt x="4437793" y="1172242"/>
                  </a:moveTo>
                  <a:lnTo>
                    <a:pt x="3251168" y="0"/>
                  </a:lnTo>
                  <a:lnTo>
                    <a:pt x="406622" y="0"/>
                  </a:lnTo>
                  <a:lnTo>
                    <a:pt x="0" y="704374"/>
                  </a:lnTo>
                  <a:lnTo>
                    <a:pt x="406622" y="1408652"/>
                  </a:lnTo>
                  <a:lnTo>
                    <a:pt x="3251168" y="1408652"/>
                  </a:lnTo>
                  <a:lnTo>
                    <a:pt x="4437793" y="1816703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/>
                </a:gs>
                <a:gs pos="73000">
                  <a:schemeClr val="accent4"/>
                </a:gs>
                <a:gs pos="99000">
                  <a:schemeClr val="accent4">
                    <a:lumMod val="75000"/>
                  </a:schemeClr>
                </a:gs>
                <a:gs pos="73000">
                  <a:schemeClr val="accent4">
                    <a:lumMod val="75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20EDACD-25F8-0E1E-4648-CD2B721AFC35}"/>
                </a:ext>
              </a:extLst>
            </p:cNvPr>
            <p:cNvSpPr/>
            <p:nvPr/>
          </p:nvSpPr>
          <p:spPr>
            <a:xfrm>
              <a:off x="1090168" y="3085458"/>
              <a:ext cx="4437792" cy="1408747"/>
            </a:xfrm>
            <a:custGeom>
              <a:avLst/>
              <a:gdLst>
                <a:gd name="connsiteX0" fmla="*/ 4437793 w 4437792"/>
                <a:gd name="connsiteY0" fmla="*/ 381953 h 1408747"/>
                <a:gd name="connsiteX1" fmla="*/ 3251168 w 4437792"/>
                <a:gd name="connsiteY1" fmla="*/ 0 h 1408747"/>
                <a:gd name="connsiteX2" fmla="*/ 406622 w 4437792"/>
                <a:gd name="connsiteY2" fmla="*/ 0 h 1408747"/>
                <a:gd name="connsiteX3" fmla="*/ 0 w 4437792"/>
                <a:gd name="connsiteY3" fmla="*/ 704374 h 1408747"/>
                <a:gd name="connsiteX4" fmla="*/ 406622 w 4437792"/>
                <a:gd name="connsiteY4" fmla="*/ 1408748 h 1408747"/>
                <a:gd name="connsiteX5" fmla="*/ 3251168 w 4437792"/>
                <a:gd name="connsiteY5" fmla="*/ 1408748 h 1408747"/>
                <a:gd name="connsiteX6" fmla="*/ 4437793 w 4437792"/>
                <a:gd name="connsiteY6" fmla="*/ 1026414 h 1408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37792" h="1408747">
                  <a:moveTo>
                    <a:pt x="4437793" y="381953"/>
                  </a:moveTo>
                  <a:lnTo>
                    <a:pt x="3251168" y="0"/>
                  </a:lnTo>
                  <a:lnTo>
                    <a:pt x="406622" y="0"/>
                  </a:lnTo>
                  <a:lnTo>
                    <a:pt x="0" y="704374"/>
                  </a:lnTo>
                  <a:lnTo>
                    <a:pt x="406622" y="1408748"/>
                  </a:lnTo>
                  <a:lnTo>
                    <a:pt x="3251168" y="1408748"/>
                  </a:lnTo>
                  <a:lnTo>
                    <a:pt x="4437793" y="102641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/>
                </a:gs>
                <a:gs pos="73000">
                  <a:schemeClr val="accent4"/>
                </a:gs>
                <a:gs pos="99000">
                  <a:schemeClr val="accent4">
                    <a:lumMod val="75000"/>
                  </a:schemeClr>
                </a:gs>
                <a:gs pos="73000">
                  <a:schemeClr val="accent4">
                    <a:lumMod val="75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1AEB3376-F331-A390-34E2-838872A34F6B}"/>
                </a:ext>
              </a:extLst>
            </p:cNvPr>
            <p:cNvSpPr/>
            <p:nvPr/>
          </p:nvSpPr>
          <p:spPr>
            <a:xfrm>
              <a:off x="1090168" y="4133779"/>
              <a:ext cx="4437792" cy="1817084"/>
            </a:xfrm>
            <a:custGeom>
              <a:avLst/>
              <a:gdLst>
                <a:gd name="connsiteX0" fmla="*/ 4437793 w 4437792"/>
                <a:gd name="connsiteY0" fmla="*/ 0 h 1817084"/>
                <a:gd name="connsiteX1" fmla="*/ 3251168 w 4437792"/>
                <a:gd name="connsiteY1" fmla="*/ 408432 h 1817084"/>
                <a:gd name="connsiteX2" fmla="*/ 406622 w 4437792"/>
                <a:gd name="connsiteY2" fmla="*/ 408432 h 1817084"/>
                <a:gd name="connsiteX3" fmla="*/ 0 w 4437792"/>
                <a:gd name="connsiteY3" fmla="*/ 1112711 h 1817084"/>
                <a:gd name="connsiteX4" fmla="*/ 406622 w 4437792"/>
                <a:gd name="connsiteY4" fmla="*/ 1817084 h 1817084"/>
                <a:gd name="connsiteX5" fmla="*/ 3251168 w 4437792"/>
                <a:gd name="connsiteY5" fmla="*/ 1817084 h 1817084"/>
                <a:gd name="connsiteX6" fmla="*/ 4437793 w 4437792"/>
                <a:gd name="connsiteY6" fmla="*/ 644462 h 18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37792" h="1817084">
                  <a:moveTo>
                    <a:pt x="4437793" y="0"/>
                  </a:moveTo>
                  <a:lnTo>
                    <a:pt x="3251168" y="408432"/>
                  </a:lnTo>
                  <a:lnTo>
                    <a:pt x="406622" y="408432"/>
                  </a:lnTo>
                  <a:lnTo>
                    <a:pt x="0" y="1112711"/>
                  </a:lnTo>
                  <a:lnTo>
                    <a:pt x="406622" y="1817084"/>
                  </a:lnTo>
                  <a:lnTo>
                    <a:pt x="3251168" y="1817084"/>
                  </a:lnTo>
                  <a:lnTo>
                    <a:pt x="4437793" y="644462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/>
                </a:gs>
                <a:gs pos="73000">
                  <a:schemeClr val="accent4"/>
                </a:gs>
                <a:gs pos="99000">
                  <a:schemeClr val="accent4">
                    <a:lumMod val="75000"/>
                  </a:schemeClr>
                </a:gs>
                <a:gs pos="73000">
                  <a:schemeClr val="accent4">
                    <a:lumMod val="75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CB9339CF-D835-9F11-CDAC-18C0ED452D0E}"/>
                </a:ext>
              </a:extLst>
            </p:cNvPr>
            <p:cNvSpPr/>
            <p:nvPr/>
          </p:nvSpPr>
          <p:spPr>
            <a:xfrm>
              <a:off x="6660864" y="1628800"/>
              <a:ext cx="4437793" cy="1816703"/>
            </a:xfrm>
            <a:custGeom>
              <a:avLst/>
              <a:gdLst>
                <a:gd name="connsiteX0" fmla="*/ 0 w 4437793"/>
                <a:gd name="connsiteY0" fmla="*/ 1172242 h 1816703"/>
                <a:gd name="connsiteX1" fmla="*/ 1186625 w 4437793"/>
                <a:gd name="connsiteY1" fmla="*/ 0 h 1816703"/>
                <a:gd name="connsiteX2" fmla="*/ 4031171 w 4437793"/>
                <a:gd name="connsiteY2" fmla="*/ 0 h 1816703"/>
                <a:gd name="connsiteX3" fmla="*/ 4437793 w 4437793"/>
                <a:gd name="connsiteY3" fmla="*/ 704374 h 1816703"/>
                <a:gd name="connsiteX4" fmla="*/ 4031171 w 4437793"/>
                <a:gd name="connsiteY4" fmla="*/ 1408652 h 1816703"/>
                <a:gd name="connsiteX5" fmla="*/ 1186625 w 4437793"/>
                <a:gd name="connsiteY5" fmla="*/ 1408652 h 1816703"/>
                <a:gd name="connsiteX6" fmla="*/ 0 w 4437793"/>
                <a:gd name="connsiteY6" fmla="*/ 1816703 h 1816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37793" h="1816703">
                  <a:moveTo>
                    <a:pt x="0" y="1172242"/>
                  </a:moveTo>
                  <a:lnTo>
                    <a:pt x="1186625" y="0"/>
                  </a:lnTo>
                  <a:lnTo>
                    <a:pt x="4031171" y="0"/>
                  </a:lnTo>
                  <a:lnTo>
                    <a:pt x="4437793" y="704374"/>
                  </a:lnTo>
                  <a:lnTo>
                    <a:pt x="4031171" y="1408652"/>
                  </a:lnTo>
                  <a:lnTo>
                    <a:pt x="1186625" y="1408652"/>
                  </a:lnTo>
                  <a:lnTo>
                    <a:pt x="0" y="1816703"/>
                  </a:lnTo>
                  <a:close/>
                </a:path>
              </a:pathLst>
            </a:custGeom>
            <a:gradFill flip="none" rotWithShape="1">
              <a:gsLst>
                <a:gs pos="7000">
                  <a:schemeClr val="accent5"/>
                </a:gs>
                <a:gs pos="73000">
                  <a:schemeClr val="accent5"/>
                </a:gs>
                <a:gs pos="73000">
                  <a:schemeClr val="accent5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8F13ABA-9F17-79BD-0B1A-8250C345632D}"/>
                </a:ext>
              </a:extLst>
            </p:cNvPr>
            <p:cNvSpPr/>
            <p:nvPr/>
          </p:nvSpPr>
          <p:spPr>
            <a:xfrm>
              <a:off x="6660864" y="3085458"/>
              <a:ext cx="4437793" cy="1408747"/>
            </a:xfrm>
            <a:custGeom>
              <a:avLst/>
              <a:gdLst>
                <a:gd name="connsiteX0" fmla="*/ 0 w 4437793"/>
                <a:gd name="connsiteY0" fmla="*/ 381953 h 1408747"/>
                <a:gd name="connsiteX1" fmla="*/ 1186625 w 4437793"/>
                <a:gd name="connsiteY1" fmla="*/ 0 h 1408747"/>
                <a:gd name="connsiteX2" fmla="*/ 4031171 w 4437793"/>
                <a:gd name="connsiteY2" fmla="*/ 0 h 1408747"/>
                <a:gd name="connsiteX3" fmla="*/ 4437793 w 4437793"/>
                <a:gd name="connsiteY3" fmla="*/ 704374 h 1408747"/>
                <a:gd name="connsiteX4" fmla="*/ 4031171 w 4437793"/>
                <a:gd name="connsiteY4" fmla="*/ 1408748 h 1408747"/>
                <a:gd name="connsiteX5" fmla="*/ 1186625 w 4437793"/>
                <a:gd name="connsiteY5" fmla="*/ 1408748 h 1408747"/>
                <a:gd name="connsiteX6" fmla="*/ 0 w 4437793"/>
                <a:gd name="connsiteY6" fmla="*/ 1026414 h 1408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37793" h="1408747">
                  <a:moveTo>
                    <a:pt x="0" y="381953"/>
                  </a:moveTo>
                  <a:lnTo>
                    <a:pt x="1186625" y="0"/>
                  </a:lnTo>
                  <a:lnTo>
                    <a:pt x="4031171" y="0"/>
                  </a:lnTo>
                  <a:lnTo>
                    <a:pt x="4437793" y="704374"/>
                  </a:lnTo>
                  <a:lnTo>
                    <a:pt x="4031171" y="1408748"/>
                  </a:lnTo>
                  <a:lnTo>
                    <a:pt x="1186625" y="1408748"/>
                  </a:lnTo>
                  <a:lnTo>
                    <a:pt x="0" y="1026414"/>
                  </a:lnTo>
                  <a:close/>
                </a:path>
              </a:pathLst>
            </a:custGeom>
            <a:gradFill flip="none" rotWithShape="1">
              <a:gsLst>
                <a:gs pos="7000">
                  <a:schemeClr val="accent5"/>
                </a:gs>
                <a:gs pos="73000">
                  <a:schemeClr val="accent5"/>
                </a:gs>
                <a:gs pos="73000">
                  <a:schemeClr val="accent5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818B9CD-8E76-81A8-47EE-4E523F7B43BB}"/>
                </a:ext>
              </a:extLst>
            </p:cNvPr>
            <p:cNvSpPr/>
            <p:nvPr/>
          </p:nvSpPr>
          <p:spPr>
            <a:xfrm>
              <a:off x="6660864" y="4133779"/>
              <a:ext cx="4437793" cy="1817084"/>
            </a:xfrm>
            <a:custGeom>
              <a:avLst/>
              <a:gdLst>
                <a:gd name="connsiteX0" fmla="*/ 0 w 4437793"/>
                <a:gd name="connsiteY0" fmla="*/ 0 h 1817084"/>
                <a:gd name="connsiteX1" fmla="*/ 1186625 w 4437793"/>
                <a:gd name="connsiteY1" fmla="*/ 408432 h 1817084"/>
                <a:gd name="connsiteX2" fmla="*/ 4031171 w 4437793"/>
                <a:gd name="connsiteY2" fmla="*/ 408432 h 1817084"/>
                <a:gd name="connsiteX3" fmla="*/ 4437793 w 4437793"/>
                <a:gd name="connsiteY3" fmla="*/ 1112711 h 1817084"/>
                <a:gd name="connsiteX4" fmla="*/ 4031171 w 4437793"/>
                <a:gd name="connsiteY4" fmla="*/ 1817084 h 1817084"/>
                <a:gd name="connsiteX5" fmla="*/ 1186625 w 4437793"/>
                <a:gd name="connsiteY5" fmla="*/ 1817084 h 1817084"/>
                <a:gd name="connsiteX6" fmla="*/ 0 w 4437793"/>
                <a:gd name="connsiteY6" fmla="*/ 644462 h 1817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37793" h="1817084">
                  <a:moveTo>
                    <a:pt x="0" y="0"/>
                  </a:moveTo>
                  <a:lnTo>
                    <a:pt x="1186625" y="408432"/>
                  </a:lnTo>
                  <a:lnTo>
                    <a:pt x="4031171" y="408432"/>
                  </a:lnTo>
                  <a:lnTo>
                    <a:pt x="4437793" y="1112711"/>
                  </a:lnTo>
                  <a:lnTo>
                    <a:pt x="4031171" y="1817084"/>
                  </a:lnTo>
                  <a:lnTo>
                    <a:pt x="1186625" y="1817084"/>
                  </a:lnTo>
                  <a:lnTo>
                    <a:pt x="0" y="644462"/>
                  </a:lnTo>
                  <a:close/>
                </a:path>
              </a:pathLst>
            </a:custGeom>
            <a:gradFill flip="none" rotWithShape="1">
              <a:gsLst>
                <a:gs pos="7000">
                  <a:schemeClr val="accent5"/>
                </a:gs>
                <a:gs pos="73000">
                  <a:schemeClr val="accent5"/>
                </a:gs>
                <a:gs pos="73000">
                  <a:schemeClr val="accent5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9860E78-9855-A999-9CD5-246ADC43C4CA}"/>
                </a:ext>
              </a:extLst>
            </p:cNvPr>
            <p:cNvSpPr/>
            <p:nvPr/>
          </p:nvSpPr>
          <p:spPr>
            <a:xfrm>
              <a:off x="609440" y="1865140"/>
              <a:ext cx="983385" cy="983385"/>
            </a:xfrm>
            <a:prstGeom prst="ellipse">
              <a:avLst/>
            </a:prstGeom>
            <a:solidFill>
              <a:schemeClr val="accent4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E7A0C3D-7D63-1E62-060F-337666D24721}"/>
                </a:ext>
              </a:extLst>
            </p:cNvPr>
            <p:cNvSpPr/>
            <p:nvPr/>
          </p:nvSpPr>
          <p:spPr>
            <a:xfrm>
              <a:off x="609440" y="4736159"/>
              <a:ext cx="983385" cy="983385"/>
            </a:xfrm>
            <a:prstGeom prst="ellipse">
              <a:avLst/>
            </a:prstGeom>
            <a:solidFill>
              <a:schemeClr val="accent4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3B8BAFD-C9CD-0E10-4A66-13BDA75AD261}"/>
                </a:ext>
              </a:extLst>
            </p:cNvPr>
            <p:cNvSpPr/>
            <p:nvPr/>
          </p:nvSpPr>
          <p:spPr>
            <a:xfrm>
              <a:off x="609440" y="3290817"/>
              <a:ext cx="983385" cy="983385"/>
            </a:xfrm>
            <a:prstGeom prst="ellipse">
              <a:avLst/>
            </a:prstGeom>
            <a:solidFill>
              <a:schemeClr val="accent4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04A20AE-A2EC-7CC7-0B50-1CFDE5F94DF7}"/>
                </a:ext>
              </a:extLst>
            </p:cNvPr>
            <p:cNvSpPr/>
            <p:nvPr/>
          </p:nvSpPr>
          <p:spPr>
            <a:xfrm>
              <a:off x="10595999" y="1865140"/>
              <a:ext cx="983385" cy="983385"/>
            </a:xfrm>
            <a:prstGeom prst="ellipse">
              <a:avLst/>
            </a:prstGeom>
            <a:solidFill>
              <a:schemeClr val="accent5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F642A67-1CEE-C150-C4E9-7CA10D71C40D}"/>
                </a:ext>
              </a:extLst>
            </p:cNvPr>
            <p:cNvSpPr/>
            <p:nvPr/>
          </p:nvSpPr>
          <p:spPr>
            <a:xfrm>
              <a:off x="10595999" y="4736159"/>
              <a:ext cx="983385" cy="983385"/>
            </a:xfrm>
            <a:prstGeom prst="ellipse">
              <a:avLst/>
            </a:prstGeom>
            <a:solidFill>
              <a:schemeClr val="accent5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3742B71-2812-8863-AB64-B9D6E4A1C8BD}"/>
                </a:ext>
              </a:extLst>
            </p:cNvPr>
            <p:cNvSpPr/>
            <p:nvPr/>
          </p:nvSpPr>
          <p:spPr>
            <a:xfrm>
              <a:off x="10595999" y="3290817"/>
              <a:ext cx="983385" cy="983385"/>
            </a:xfrm>
            <a:prstGeom prst="ellipse">
              <a:avLst/>
            </a:prstGeom>
            <a:solidFill>
              <a:schemeClr val="accent5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DBB18AF-2A3A-74DA-A1B3-78748DC00573}"/>
                </a:ext>
              </a:extLst>
            </p:cNvPr>
            <p:cNvSpPr/>
            <p:nvPr/>
          </p:nvSpPr>
          <p:spPr>
            <a:xfrm>
              <a:off x="4337684" y="2682649"/>
              <a:ext cx="3180716" cy="2754688"/>
            </a:xfrm>
            <a:custGeom>
              <a:avLst/>
              <a:gdLst>
                <a:gd name="connsiteX0" fmla="*/ 1725930 w 2301240"/>
                <a:gd name="connsiteY0" fmla="*/ 0 h 1993011"/>
                <a:gd name="connsiteX1" fmla="*/ 575310 w 2301240"/>
                <a:gd name="connsiteY1" fmla="*/ 0 h 1993011"/>
                <a:gd name="connsiteX2" fmla="*/ 0 w 2301240"/>
                <a:gd name="connsiteY2" fmla="*/ 996505 h 1993011"/>
                <a:gd name="connsiteX3" fmla="*/ 575310 w 2301240"/>
                <a:gd name="connsiteY3" fmla="*/ 1993011 h 1993011"/>
                <a:gd name="connsiteX4" fmla="*/ 1725930 w 2301240"/>
                <a:gd name="connsiteY4" fmla="*/ 1993011 h 1993011"/>
                <a:gd name="connsiteX5" fmla="*/ 2301240 w 2301240"/>
                <a:gd name="connsiteY5" fmla="*/ 996505 h 1993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01240" h="1993011">
                  <a:moveTo>
                    <a:pt x="1725930" y="0"/>
                  </a:moveTo>
                  <a:lnTo>
                    <a:pt x="575310" y="0"/>
                  </a:lnTo>
                  <a:lnTo>
                    <a:pt x="0" y="996505"/>
                  </a:lnTo>
                  <a:lnTo>
                    <a:pt x="575310" y="1993011"/>
                  </a:lnTo>
                  <a:lnTo>
                    <a:pt x="1725930" y="1993011"/>
                  </a:lnTo>
                  <a:lnTo>
                    <a:pt x="2301240" y="996505"/>
                  </a:lnTo>
                  <a:close/>
                </a:path>
              </a:pathLst>
            </a:custGeom>
            <a:solidFill>
              <a:schemeClr val="tx1">
                <a:alpha val="38000"/>
              </a:schemeClr>
            </a:solidFill>
            <a:ln w="76200" cap="flat">
              <a:noFill/>
              <a:prstDash val="solid"/>
              <a:miter/>
            </a:ln>
            <a:effectLst>
              <a:softEdge rad="368300"/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F295AB-F45D-0B0C-75E6-295F27BE98D4}"/>
                </a:ext>
              </a:extLst>
            </p:cNvPr>
            <p:cNvSpPr/>
            <p:nvPr/>
          </p:nvSpPr>
          <p:spPr>
            <a:xfrm>
              <a:off x="4939982" y="2799327"/>
              <a:ext cx="2301240" cy="1993011"/>
            </a:xfrm>
            <a:custGeom>
              <a:avLst/>
              <a:gdLst>
                <a:gd name="connsiteX0" fmla="*/ 1725930 w 2301240"/>
                <a:gd name="connsiteY0" fmla="*/ 0 h 1993011"/>
                <a:gd name="connsiteX1" fmla="*/ 575310 w 2301240"/>
                <a:gd name="connsiteY1" fmla="*/ 0 h 1993011"/>
                <a:gd name="connsiteX2" fmla="*/ 0 w 2301240"/>
                <a:gd name="connsiteY2" fmla="*/ 996505 h 1993011"/>
                <a:gd name="connsiteX3" fmla="*/ 575310 w 2301240"/>
                <a:gd name="connsiteY3" fmla="*/ 1993011 h 1993011"/>
                <a:gd name="connsiteX4" fmla="*/ 1725930 w 2301240"/>
                <a:gd name="connsiteY4" fmla="*/ 1993011 h 1993011"/>
                <a:gd name="connsiteX5" fmla="*/ 2301240 w 2301240"/>
                <a:gd name="connsiteY5" fmla="*/ 996505 h 1993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01240" h="1993011">
                  <a:moveTo>
                    <a:pt x="1725930" y="0"/>
                  </a:moveTo>
                  <a:lnTo>
                    <a:pt x="575310" y="0"/>
                  </a:lnTo>
                  <a:lnTo>
                    <a:pt x="0" y="996505"/>
                  </a:lnTo>
                  <a:lnTo>
                    <a:pt x="575310" y="1993011"/>
                  </a:lnTo>
                  <a:lnTo>
                    <a:pt x="1725930" y="1993011"/>
                  </a:lnTo>
                  <a:lnTo>
                    <a:pt x="2301240" y="996505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5"/>
                </a:gs>
                <a:gs pos="100000">
                  <a:schemeClr val="accent4"/>
                </a:gs>
              </a:gsLst>
              <a:lin ang="10800000" scaled="1"/>
              <a:tileRect/>
            </a:gradFill>
            <a:ln w="762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CA447B-EA8D-90C8-6B3A-F30AFD0A1A3B}"/>
                </a:ext>
              </a:extLst>
            </p:cNvPr>
            <p:cNvSpPr/>
            <p:nvPr/>
          </p:nvSpPr>
          <p:spPr>
            <a:xfrm>
              <a:off x="5180189" y="3007360"/>
              <a:ext cx="1820826" cy="1576944"/>
            </a:xfrm>
            <a:custGeom>
              <a:avLst/>
              <a:gdLst>
                <a:gd name="connsiteX0" fmla="*/ 1725930 w 2301240"/>
                <a:gd name="connsiteY0" fmla="*/ 0 h 1993011"/>
                <a:gd name="connsiteX1" fmla="*/ 575310 w 2301240"/>
                <a:gd name="connsiteY1" fmla="*/ 0 h 1993011"/>
                <a:gd name="connsiteX2" fmla="*/ 0 w 2301240"/>
                <a:gd name="connsiteY2" fmla="*/ 996505 h 1993011"/>
                <a:gd name="connsiteX3" fmla="*/ 575310 w 2301240"/>
                <a:gd name="connsiteY3" fmla="*/ 1993011 h 1993011"/>
                <a:gd name="connsiteX4" fmla="*/ 1725930 w 2301240"/>
                <a:gd name="connsiteY4" fmla="*/ 1993011 h 1993011"/>
                <a:gd name="connsiteX5" fmla="*/ 2301240 w 2301240"/>
                <a:gd name="connsiteY5" fmla="*/ 996505 h 1993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01240" h="1993011">
                  <a:moveTo>
                    <a:pt x="1725930" y="0"/>
                  </a:moveTo>
                  <a:lnTo>
                    <a:pt x="575310" y="0"/>
                  </a:lnTo>
                  <a:lnTo>
                    <a:pt x="0" y="996505"/>
                  </a:lnTo>
                  <a:lnTo>
                    <a:pt x="575310" y="1993011"/>
                  </a:lnTo>
                  <a:lnTo>
                    <a:pt x="1725930" y="1993011"/>
                  </a:lnTo>
                  <a:lnTo>
                    <a:pt x="2301240" y="9965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72531CD-ABE2-EAEB-C5AC-DD4A7B91F940}"/>
                </a:ext>
              </a:extLst>
            </p:cNvPr>
            <p:cNvSpPr txBox="1"/>
            <p:nvPr/>
          </p:nvSpPr>
          <p:spPr>
            <a:xfrm>
              <a:off x="4327506" y="2341672"/>
              <a:ext cx="537327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Black" panose="020B0A02040204020203" pitchFamily="34" charset="0"/>
                  <a:ea typeface="Segoe UI Black" panose="020B0A02040204020203" pitchFamily="34" charset="0"/>
                </a:rPr>
                <a:t>01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50CCB8D-2383-65F1-A2AB-D73217DA54AF}"/>
                </a:ext>
              </a:extLst>
            </p:cNvPr>
            <p:cNvSpPr txBox="1"/>
            <p:nvPr/>
          </p:nvSpPr>
          <p:spPr>
            <a:xfrm>
              <a:off x="4319491" y="3560872"/>
              <a:ext cx="553358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Black" panose="020B0A02040204020203" pitchFamily="34" charset="0"/>
                  <a:ea typeface="Segoe UI Black" panose="020B0A02040204020203" pitchFamily="34" charset="0"/>
                </a:rPr>
                <a:t>02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98650DD-A3FF-B381-6E6F-70AE86F71FBE}"/>
                </a:ext>
              </a:extLst>
            </p:cNvPr>
            <p:cNvSpPr txBox="1"/>
            <p:nvPr/>
          </p:nvSpPr>
          <p:spPr>
            <a:xfrm>
              <a:off x="4319491" y="4797152"/>
              <a:ext cx="553358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Black" panose="020B0A02040204020203" pitchFamily="34" charset="0"/>
                  <a:ea typeface="Segoe UI Black" panose="020B0A02040204020203" pitchFamily="34" charset="0"/>
                </a:rPr>
                <a:t>03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F8AE5B7-4999-7D4E-A180-6184BD8ACC44}"/>
                </a:ext>
              </a:extLst>
            </p:cNvPr>
            <p:cNvSpPr txBox="1"/>
            <p:nvPr/>
          </p:nvSpPr>
          <p:spPr>
            <a:xfrm>
              <a:off x="7242365" y="2341672"/>
              <a:ext cx="559769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Black" panose="020B0A02040204020203" pitchFamily="34" charset="0"/>
                  <a:ea typeface="Segoe UI Black" panose="020B0A02040204020203" pitchFamily="34" charset="0"/>
                </a:rPr>
                <a:t>04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0E237BC-60E4-DE7B-45C4-0AFF29F5137C}"/>
                </a:ext>
              </a:extLst>
            </p:cNvPr>
            <p:cNvSpPr txBox="1"/>
            <p:nvPr/>
          </p:nvSpPr>
          <p:spPr>
            <a:xfrm>
              <a:off x="7245571" y="3560872"/>
              <a:ext cx="553357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Black" panose="020B0A02040204020203" pitchFamily="34" charset="0"/>
                  <a:ea typeface="Segoe UI Black" panose="020B0A02040204020203" pitchFamily="34" charset="0"/>
                </a:rPr>
                <a:t>05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5F76FE-D061-AB18-3A48-41DBCD9A0ABF}"/>
                </a:ext>
              </a:extLst>
            </p:cNvPr>
            <p:cNvSpPr txBox="1"/>
            <p:nvPr/>
          </p:nvSpPr>
          <p:spPr>
            <a:xfrm>
              <a:off x="7245571" y="4797152"/>
              <a:ext cx="553357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Black" panose="020B0A02040204020203" pitchFamily="34" charset="0"/>
                  <a:ea typeface="Segoe UI Black" panose="020B0A02040204020203" pitchFamily="34" charset="0"/>
                </a:rPr>
                <a:t>06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706D7CF-0310-BF8E-9216-1499078448AF}"/>
                </a:ext>
              </a:extLst>
            </p:cNvPr>
            <p:cNvGrpSpPr/>
            <p:nvPr/>
          </p:nvGrpSpPr>
          <p:grpSpPr>
            <a:xfrm>
              <a:off x="1629916" y="1645107"/>
              <a:ext cx="2362965" cy="1176015"/>
              <a:chOff x="201610" y="3599470"/>
              <a:chExt cx="2486999" cy="1176015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8943300-7FFB-48BA-3CD3-38D74293309A}"/>
                  </a:ext>
                </a:extLst>
              </p:cNvPr>
              <p:cNvSpPr txBox="1"/>
              <p:nvPr/>
            </p:nvSpPr>
            <p:spPr>
              <a:xfrm>
                <a:off x="201610" y="3920716"/>
                <a:ext cx="2486999" cy="85476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 algn="ctr">
                  <a:lnSpc>
                    <a:spcPct val="110000"/>
                  </a:lnSpc>
                  <a:defRPr/>
                </a:pPr>
                <a:r>
                  <a:rPr lang="en-US" sz="1200" kern="0" dirty="0">
                    <a:solidFill>
                      <a:schemeClr val="bg1"/>
                    </a:solidFill>
                    <a:latin typeface="Segoe UI" panose="020B0502040204020203" pitchFamily="34" charset="0"/>
                    <a:ea typeface="Calibri Light" charset="0"/>
                    <a:cs typeface="Segoe UI" panose="020B0502040204020203" pitchFamily="34" charset="0"/>
                  </a:rPr>
                  <a:t>Preprocessing of Data collected from JUNO/TAO Experimental Setup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0E760B1-7A52-CDD6-9712-2A78C98369A5}"/>
                  </a:ext>
                </a:extLst>
              </p:cNvPr>
              <p:cNvSpPr txBox="1"/>
              <p:nvPr/>
            </p:nvSpPr>
            <p:spPr>
              <a:xfrm>
                <a:off x="201610" y="3599470"/>
                <a:ext cx="2240456" cy="271725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>
                  <a:lnSpc>
                    <a:spcPct val="110000"/>
                  </a:lnSpc>
                  <a:defRPr/>
                </a:pPr>
                <a:r>
                  <a:rPr lang="en-US" sz="1800" b="1" kern="0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Preprocessing</a:t>
                </a:r>
                <a:endParaRPr lang="en-US" sz="1800" b="1" kern="0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50B5720-9771-ACA0-BDA6-6B25E80B5707}"/>
                </a:ext>
              </a:extLst>
            </p:cNvPr>
            <p:cNvGrpSpPr/>
            <p:nvPr/>
          </p:nvGrpSpPr>
          <p:grpSpPr>
            <a:xfrm>
              <a:off x="1629916" y="3130853"/>
              <a:ext cx="2779890" cy="1102509"/>
              <a:chOff x="259362" y="3835681"/>
              <a:chExt cx="2240456" cy="939805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8FEC666-3C8B-CA07-00CF-A0FFCA8AEB17}"/>
                  </a:ext>
                </a:extLst>
              </p:cNvPr>
              <p:cNvSpPr txBox="1"/>
              <p:nvPr/>
            </p:nvSpPr>
            <p:spPr>
              <a:xfrm>
                <a:off x="349164" y="4048346"/>
                <a:ext cx="2084325" cy="72714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 algn="ctr">
                  <a:lnSpc>
                    <a:spcPct val="110000"/>
                  </a:lnSpc>
                  <a:defRPr/>
                </a:pPr>
                <a:r>
                  <a:rPr lang="en-US" sz="1200" kern="0" dirty="0">
                    <a:solidFill>
                      <a:schemeClr val="bg1"/>
                    </a:solidFill>
                    <a:latin typeface="Segoe UI" panose="020B0502040204020203" pitchFamily="34" charset="0"/>
                    <a:ea typeface="Calibri Light" charset="0"/>
                    <a:cs typeface="Segoe UI" panose="020B0502040204020203" pitchFamily="34" charset="0"/>
                  </a:rPr>
                  <a:t>Denoising of the Data and proposing optimum method for the detection of event peaks in the collected signal. 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A63DA87-2947-15C7-885C-BCFD3410F421}"/>
                  </a:ext>
                </a:extLst>
              </p:cNvPr>
              <p:cNvSpPr txBox="1"/>
              <p:nvPr/>
            </p:nvSpPr>
            <p:spPr>
              <a:xfrm>
                <a:off x="259362" y="3835681"/>
                <a:ext cx="2240456" cy="271725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>
                  <a:lnSpc>
                    <a:spcPct val="110000"/>
                  </a:lnSpc>
                  <a:defRPr/>
                </a:pPr>
                <a:r>
                  <a:rPr lang="en-US" sz="1800" b="1" kern="0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Detection of Event</a:t>
                </a:r>
                <a:endParaRPr lang="en-US" sz="1800" b="1" kern="0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E674AE4F-8986-1C9A-6CBE-8017CA862146}"/>
                </a:ext>
              </a:extLst>
            </p:cNvPr>
            <p:cNvGrpSpPr/>
            <p:nvPr/>
          </p:nvGrpSpPr>
          <p:grpSpPr>
            <a:xfrm>
              <a:off x="1629916" y="4581128"/>
              <a:ext cx="2670677" cy="1105114"/>
              <a:chOff x="422663" y="3670371"/>
              <a:chExt cx="2265946" cy="1105114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2F40BDD-72E8-6C4B-A20B-53B04CDBDF25}"/>
                  </a:ext>
                </a:extLst>
              </p:cNvPr>
              <p:cNvSpPr txBox="1"/>
              <p:nvPr/>
            </p:nvSpPr>
            <p:spPr>
              <a:xfrm>
                <a:off x="448153" y="4006764"/>
                <a:ext cx="2240456" cy="7687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 algn="ctr">
                  <a:lnSpc>
                    <a:spcPct val="110000"/>
                  </a:lnSpc>
                  <a:defRPr/>
                </a:pPr>
                <a:r>
                  <a:rPr lang="en-US" sz="1200" kern="0" dirty="0">
                    <a:solidFill>
                      <a:schemeClr val="bg1"/>
                    </a:solidFill>
                    <a:latin typeface="Segoe UI" panose="020B0502040204020203" pitchFamily="34" charset="0"/>
                    <a:ea typeface="Calibri Light" charset="0"/>
                    <a:cs typeface="Segoe UI" panose="020B0502040204020203" pitchFamily="34" charset="0"/>
                  </a:rPr>
                  <a:t>Proposed trigger algorithms will be Expanded to the whole matrix of 8100 Channels of TAO Detector and testing on the TAO model.</a:t>
                </a:r>
                <a:endParaRPr lang="en-US" sz="1400" kern="0" dirty="0">
                  <a:solidFill>
                    <a:schemeClr val="bg1"/>
                  </a:solidFill>
                  <a:latin typeface="Segoe UI" panose="020B0502040204020203" pitchFamily="34" charset="0"/>
                  <a:ea typeface="Calibri Light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F4E22830-AB8D-7488-7BB4-E127EC34A09D}"/>
                  </a:ext>
                </a:extLst>
              </p:cNvPr>
              <p:cNvSpPr txBox="1"/>
              <p:nvPr/>
            </p:nvSpPr>
            <p:spPr>
              <a:xfrm>
                <a:off x="422663" y="3670371"/>
                <a:ext cx="2240456" cy="271725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>
                  <a:lnSpc>
                    <a:spcPct val="110000"/>
                  </a:lnSpc>
                  <a:defRPr/>
                </a:pPr>
                <a:r>
                  <a:rPr lang="en-US" sz="1800" b="1" kern="0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Expanding to Matrix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20217CA-9556-1572-CA01-1DD58073E1E3}"/>
                </a:ext>
              </a:extLst>
            </p:cNvPr>
            <p:cNvGrpSpPr/>
            <p:nvPr/>
          </p:nvGrpSpPr>
          <p:grpSpPr>
            <a:xfrm>
              <a:off x="7928015" y="1628800"/>
              <a:ext cx="2667983" cy="1152128"/>
              <a:chOff x="448153" y="3583163"/>
              <a:chExt cx="2240456" cy="1152128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AC44944-5136-6D06-D4C2-3F247354DDC5}"/>
                  </a:ext>
                </a:extLst>
              </p:cNvPr>
              <p:cNvSpPr txBox="1"/>
              <p:nvPr/>
            </p:nvSpPr>
            <p:spPr>
              <a:xfrm>
                <a:off x="448153" y="3873844"/>
                <a:ext cx="2240456" cy="86144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 algn="ctr">
                  <a:lnSpc>
                    <a:spcPct val="110000"/>
                  </a:lnSpc>
                  <a:defRPr/>
                </a:pPr>
                <a:r>
                  <a:rPr lang="en-US" sz="1400" kern="0" dirty="0">
                    <a:solidFill>
                      <a:schemeClr val="bg1"/>
                    </a:solidFill>
                    <a:latin typeface="Segoe UI" panose="020B0502040204020203" pitchFamily="34" charset="0"/>
                    <a:cs typeface="Arial" panose="020B0604020202020204" pitchFamily="34" charset="0"/>
                  </a:rPr>
                  <a:t>Introducing AI for the detection of Photon event.</a:t>
                </a:r>
                <a:endParaRPr lang="en-US" sz="1200" kern="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77847B0-E170-6E7A-F7E4-F21724F16D02}"/>
                  </a:ext>
                </a:extLst>
              </p:cNvPr>
              <p:cNvSpPr txBox="1"/>
              <p:nvPr/>
            </p:nvSpPr>
            <p:spPr>
              <a:xfrm>
                <a:off x="448153" y="3583163"/>
                <a:ext cx="2240456" cy="28567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>
                  <a:lnSpc>
                    <a:spcPct val="110000"/>
                  </a:lnSpc>
                  <a:defRPr/>
                </a:pPr>
                <a:r>
                  <a:rPr lang="en-US" sz="1800" b="1" kern="0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AI Implementation</a:t>
                </a:r>
                <a:endParaRPr lang="en-US" sz="1800" b="1" kern="0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021FE4C-863E-10C7-71B0-E78087156D30}"/>
                </a:ext>
              </a:extLst>
            </p:cNvPr>
            <p:cNvGrpSpPr/>
            <p:nvPr/>
          </p:nvGrpSpPr>
          <p:grpSpPr>
            <a:xfrm>
              <a:off x="7928015" y="3068960"/>
              <a:ext cx="2667983" cy="792088"/>
              <a:chOff x="448153" y="3611083"/>
              <a:chExt cx="2240456" cy="792088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528839D-33D4-621E-940F-DE43AF72EF83}"/>
                  </a:ext>
                </a:extLst>
              </p:cNvPr>
              <p:cNvSpPr txBox="1"/>
              <p:nvPr/>
            </p:nvSpPr>
            <p:spPr>
              <a:xfrm>
                <a:off x="448153" y="3872139"/>
                <a:ext cx="2240456" cy="5310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 algn="ctr">
                  <a:lnSpc>
                    <a:spcPct val="110000"/>
                  </a:lnSpc>
                  <a:defRPr/>
                </a:pPr>
                <a:r>
                  <a:rPr lang="en-US" sz="1200" kern="0" dirty="0">
                    <a:solidFill>
                      <a:schemeClr val="bg1"/>
                    </a:solidFill>
                    <a:latin typeface="Segoe UI" panose="020B0502040204020203" pitchFamily="34" charset="0"/>
                    <a:ea typeface="Calibri Light" charset="0"/>
                    <a:cs typeface="Segoe UI" panose="020B0502040204020203" pitchFamily="34" charset="0"/>
                  </a:rPr>
                  <a:t>Implementation of the Proposed Method on FPGA.</a:t>
                </a:r>
                <a:endParaRPr lang="en-US" sz="1200" kern="0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5304D1F-200F-6959-75EA-0C99908AD841}"/>
                  </a:ext>
                </a:extLst>
              </p:cNvPr>
              <p:cNvSpPr txBox="1"/>
              <p:nvPr/>
            </p:nvSpPr>
            <p:spPr>
              <a:xfrm>
                <a:off x="448153" y="3611083"/>
                <a:ext cx="2240456" cy="271725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>
                  <a:lnSpc>
                    <a:spcPct val="110000"/>
                  </a:lnSpc>
                  <a:defRPr/>
                </a:pPr>
                <a:r>
                  <a:rPr lang="en-US" sz="1800" b="1" kern="0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FPGA Implementation</a:t>
                </a:r>
                <a:endParaRPr lang="en-US" sz="1800" b="1" kern="0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5ED2332-EC77-8B2F-5A63-41CDCC1A8E32}"/>
                </a:ext>
              </a:extLst>
            </p:cNvPr>
            <p:cNvGrpSpPr/>
            <p:nvPr/>
          </p:nvGrpSpPr>
          <p:grpSpPr>
            <a:xfrm>
              <a:off x="7928016" y="4509120"/>
              <a:ext cx="2667984" cy="792088"/>
              <a:chOff x="448153" y="3598363"/>
              <a:chExt cx="2717777" cy="792088"/>
            </a:xfrm>
          </p:grpSpPr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57551B6-E08B-9339-3DB7-956629F67D1A}"/>
                  </a:ext>
                </a:extLst>
              </p:cNvPr>
              <p:cNvSpPr txBox="1"/>
              <p:nvPr/>
            </p:nvSpPr>
            <p:spPr>
              <a:xfrm>
                <a:off x="448153" y="3859419"/>
                <a:ext cx="2717777" cy="5310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 algn="ctr">
                  <a:lnSpc>
                    <a:spcPct val="110000"/>
                  </a:lnSpc>
                  <a:defRPr/>
                </a:pPr>
                <a:r>
                  <a:rPr lang="en-US" sz="1200" kern="0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Integrating the whole proposed method and finalizing the project.</a:t>
                </a:r>
                <a:endParaRPr lang="en-US" sz="1200" kern="0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2D0044E-771B-AFD9-46CD-BDC7F23774C3}"/>
                  </a:ext>
                </a:extLst>
              </p:cNvPr>
              <p:cNvSpPr txBox="1"/>
              <p:nvPr/>
            </p:nvSpPr>
            <p:spPr>
              <a:xfrm>
                <a:off x="448153" y="3598363"/>
                <a:ext cx="2240456" cy="271725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noAutofit/>
              </a:bodyPr>
              <a:lstStyle/>
              <a:p>
                <a:pPr>
                  <a:lnSpc>
                    <a:spcPct val="110000"/>
                  </a:lnSpc>
                  <a:defRPr/>
                </a:pPr>
                <a:r>
                  <a:rPr lang="en-US" sz="1800" b="1" kern="0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Integrating </a:t>
                </a:r>
                <a:endParaRPr lang="en-US" sz="1800" b="1" kern="0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7D8537E-583F-5835-C849-347C5BC164E1}"/>
                </a:ext>
              </a:extLst>
            </p:cNvPr>
            <p:cNvSpPr txBox="1"/>
            <p:nvPr/>
          </p:nvSpPr>
          <p:spPr>
            <a:xfrm>
              <a:off x="5463730" y="3380334"/>
              <a:ext cx="1253744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Research Objectives</a:t>
              </a:r>
              <a:endParaRPr lang="en-US" sz="2000" b="1" dirty="0"/>
            </a:p>
          </p:txBody>
        </p:sp>
        <p:pic>
          <p:nvPicPr>
            <p:cNvPr id="31" name="Graphic 30" descr="Business Growth with solid fill">
              <a:extLst>
                <a:ext uri="{FF2B5EF4-FFF2-40B4-BE49-F238E27FC236}">
                  <a16:creationId xmlns:a16="http://schemas.microsoft.com/office/drawing/2014/main" id="{B97CFF9A-B744-4BE3-CE88-A6304E032F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792289" y="3487107"/>
              <a:ext cx="590805" cy="590805"/>
            </a:xfrm>
            <a:prstGeom prst="rect">
              <a:avLst/>
            </a:prstGeom>
          </p:spPr>
        </p:pic>
        <p:pic>
          <p:nvPicPr>
            <p:cNvPr id="32" name="Graphic 31" descr="Board Of Directors with solid fill">
              <a:extLst>
                <a:ext uri="{FF2B5EF4-FFF2-40B4-BE49-F238E27FC236}">
                  <a16:creationId xmlns:a16="http://schemas.microsoft.com/office/drawing/2014/main" id="{CE68F6C0-E30B-960C-0A85-B30DB68F67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05730" y="4932449"/>
              <a:ext cx="590805" cy="590805"/>
            </a:xfrm>
            <a:prstGeom prst="rect">
              <a:avLst/>
            </a:prstGeom>
          </p:spPr>
        </p:pic>
        <p:pic>
          <p:nvPicPr>
            <p:cNvPr id="33" name="Graphic 32" descr="Boardroom with solid fill">
              <a:extLst>
                <a:ext uri="{FF2B5EF4-FFF2-40B4-BE49-F238E27FC236}">
                  <a16:creationId xmlns:a16="http://schemas.microsoft.com/office/drawing/2014/main" id="{4FF50C1D-E711-053D-4173-14645DC558F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05730" y="3487107"/>
              <a:ext cx="590805" cy="590805"/>
            </a:xfrm>
            <a:prstGeom prst="rect">
              <a:avLst/>
            </a:prstGeom>
          </p:spPr>
        </p:pic>
        <p:pic>
          <p:nvPicPr>
            <p:cNvPr id="34" name="Graphic 33" descr="Handshake with solid fill">
              <a:extLst>
                <a:ext uri="{FF2B5EF4-FFF2-40B4-BE49-F238E27FC236}">
                  <a16:creationId xmlns:a16="http://schemas.microsoft.com/office/drawing/2014/main" id="{7E1D0D24-B490-D6EE-7713-61A5A4E7872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05730" y="2061430"/>
              <a:ext cx="590805" cy="590805"/>
            </a:xfrm>
            <a:prstGeom prst="rect">
              <a:avLst/>
            </a:prstGeom>
          </p:spPr>
        </p:pic>
        <p:pic>
          <p:nvPicPr>
            <p:cNvPr id="35" name="Graphic 34" descr="Advertising with solid fill">
              <a:extLst>
                <a:ext uri="{FF2B5EF4-FFF2-40B4-BE49-F238E27FC236}">
                  <a16:creationId xmlns:a16="http://schemas.microsoft.com/office/drawing/2014/main" id="{49CD05AA-7AE1-3FC2-A03C-96CC77EFBE1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0792289" y="2061430"/>
              <a:ext cx="590805" cy="590805"/>
            </a:xfrm>
            <a:prstGeom prst="rect">
              <a:avLst/>
            </a:prstGeom>
          </p:spPr>
        </p:pic>
        <p:pic>
          <p:nvPicPr>
            <p:cNvPr id="36" name="Graphic 35" descr="Presentation with checklist with solid fill">
              <a:extLst>
                <a:ext uri="{FF2B5EF4-FFF2-40B4-BE49-F238E27FC236}">
                  <a16:creationId xmlns:a16="http://schemas.microsoft.com/office/drawing/2014/main" id="{308C6084-1B31-A619-9ACB-CD8F7321858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0792289" y="4932449"/>
              <a:ext cx="590805" cy="590805"/>
            </a:xfrm>
            <a:prstGeom prst="rect">
              <a:avLst/>
            </a:prstGeom>
          </p:spPr>
        </p:pic>
        <p:sp>
          <p:nvSpPr>
            <p:cNvPr id="37" name="Title 1">
              <a:extLst>
                <a:ext uri="{FF2B5EF4-FFF2-40B4-BE49-F238E27FC236}">
                  <a16:creationId xmlns:a16="http://schemas.microsoft.com/office/drawing/2014/main" id="{0A7FD265-506A-082B-A4B1-662274EC05D8}"/>
                </a:ext>
              </a:extLst>
            </p:cNvPr>
            <p:cNvSpPr txBox="1">
              <a:spLocks/>
            </p:cNvSpPr>
            <p:nvPr/>
          </p:nvSpPr>
          <p:spPr>
            <a:xfrm>
              <a:off x="761841" y="427039"/>
              <a:ext cx="10969943" cy="711081"/>
            </a:xfrm>
            <a:prstGeom prst="rect">
              <a:avLst/>
            </a:prstGeom>
          </p:spPr>
          <p:txBody>
            <a:bodyPr vert="horz" lIns="121899" tIns="60949" rIns="121899" bIns="60949" rtlCol="0" anchor="ctr">
              <a:noAutofit/>
            </a:bodyPr>
            <a:lstStyle>
              <a:lvl1pPr algn="l" defTabSz="1218987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 defTabSz="914400">
                <a:lnSpc>
                  <a:spcPct val="90000"/>
                </a:lnSpc>
              </a:pPr>
              <a:r>
                <a:rPr lang="en-IN" sz="4400" dirty="0"/>
                <a:t>Research Objectives/Goals</a:t>
              </a: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6CBE5C1-84CF-B92B-77AF-ECEA7D14B837}"/>
              </a:ext>
            </a:extLst>
          </p:cNvPr>
          <p:cNvSpPr/>
          <p:nvPr/>
        </p:nvSpPr>
        <p:spPr>
          <a:xfrm>
            <a:off x="10358438" y="0"/>
            <a:ext cx="1543050" cy="304800"/>
          </a:xfrm>
          <a:prstGeom prst="rect">
            <a:avLst/>
          </a:prstGeom>
          <a:pattFill prst="pct90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F240B46-704E-DC55-372C-4B31998B4D1E}"/>
              </a:ext>
            </a:extLst>
          </p:cNvPr>
          <p:cNvCxnSpPr>
            <a:cxnSpLocks/>
          </p:cNvCxnSpPr>
          <p:nvPr/>
        </p:nvCxnSpPr>
        <p:spPr>
          <a:xfrm>
            <a:off x="0" y="6538912"/>
            <a:ext cx="9591674" cy="1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346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9AF4B-FD6E-2804-A116-504757B1A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Workflow 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DE863-9494-1748-3BB5-F366FBE1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Data Preprocessing: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Apply filters (low-pass, wavelet) to clean the signal and remove high-frequency noise.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Use baseline correction to ensure a flat signal base before processing.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SNR and Energy Enhancement: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Implement adaptive filtering and matched filtering to improve SNR.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Use charge integration and PSD techniques to improve energy resolution.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Trigger Development: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Start with threshold-based triggers and refine them by adding dynamic adjustments or multiple trigger stages.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Introduce AI-based models to enhance both SNR and trigger accuracy by training the model with simulated and experimental data to detect true photon events.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AA7614-4E63-9EE8-6B4E-CA3A22B0652C}"/>
              </a:ext>
            </a:extLst>
          </p:cNvPr>
          <p:cNvSpPr/>
          <p:nvPr/>
        </p:nvSpPr>
        <p:spPr>
          <a:xfrm>
            <a:off x="10358438" y="0"/>
            <a:ext cx="1543050" cy="304800"/>
          </a:xfrm>
          <a:prstGeom prst="rect">
            <a:avLst/>
          </a:prstGeom>
          <a:pattFill prst="pct90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3498FB-0BF1-30D6-5F2D-AEC1CAE2F298}"/>
              </a:ext>
            </a:extLst>
          </p:cNvPr>
          <p:cNvCxnSpPr>
            <a:cxnSpLocks/>
          </p:cNvCxnSpPr>
          <p:nvPr/>
        </p:nvCxnSpPr>
        <p:spPr>
          <a:xfrm>
            <a:off x="0" y="6538912"/>
            <a:ext cx="9591674" cy="1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10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1AE3-C903-5C46-F8CB-484EB62DC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Workflow Overview For AI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8A5B0-F736-8B3D-A271-1DA828FDF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AI Implementation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Data Acquisition: Capture photon detection data from the TAO detector.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AI Model: Train a machine learning model (e.g., CNN) to detect photon peaks.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Model Optimization: Optimize the AI model for real-time execution on an FPGA.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FPGA Deployment: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Implement the optimized AI model on FPGA hardware for real-time photon peak detection. Using AI for photon peak detection in the TAO detector, especially with FPGA implementation, could significantly enhance real-time processing efficiency.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F619B0-0D50-54F7-D761-9FA2D15F247C}"/>
              </a:ext>
            </a:extLst>
          </p:cNvPr>
          <p:cNvSpPr/>
          <p:nvPr/>
        </p:nvSpPr>
        <p:spPr>
          <a:xfrm>
            <a:off x="10358438" y="0"/>
            <a:ext cx="1543050" cy="304800"/>
          </a:xfrm>
          <a:prstGeom prst="rect">
            <a:avLst/>
          </a:prstGeom>
          <a:pattFill prst="pct90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069A21-E066-08DE-764E-0C0177D0C153}"/>
              </a:ext>
            </a:extLst>
          </p:cNvPr>
          <p:cNvCxnSpPr>
            <a:cxnSpLocks/>
          </p:cNvCxnSpPr>
          <p:nvPr/>
        </p:nvCxnSpPr>
        <p:spPr>
          <a:xfrm>
            <a:off x="0" y="6538912"/>
            <a:ext cx="9591674" cy="1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176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: Rounded Corners 150">
            <a:extLst>
              <a:ext uri="{FF2B5EF4-FFF2-40B4-BE49-F238E27FC236}">
                <a16:creationId xmlns:a16="http://schemas.microsoft.com/office/drawing/2014/main" id="{ED0F0E83-1404-D7BE-B4E6-A62DDE133BB0}"/>
              </a:ext>
            </a:extLst>
          </p:cNvPr>
          <p:cNvSpPr/>
          <p:nvPr/>
        </p:nvSpPr>
        <p:spPr>
          <a:xfrm>
            <a:off x="611029" y="4008572"/>
            <a:ext cx="3240360" cy="2300749"/>
          </a:xfrm>
          <a:prstGeom prst="roundRect">
            <a:avLst>
              <a:gd name="adj" fmla="val 804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: Rounded Corners 151">
            <a:extLst>
              <a:ext uri="{FF2B5EF4-FFF2-40B4-BE49-F238E27FC236}">
                <a16:creationId xmlns:a16="http://schemas.microsoft.com/office/drawing/2014/main" id="{31C300B1-C034-F683-B024-D65D0DA8D7F7}"/>
              </a:ext>
            </a:extLst>
          </p:cNvPr>
          <p:cNvSpPr/>
          <p:nvPr/>
        </p:nvSpPr>
        <p:spPr>
          <a:xfrm>
            <a:off x="4475821" y="4008572"/>
            <a:ext cx="3240360" cy="2300749"/>
          </a:xfrm>
          <a:prstGeom prst="roundRect">
            <a:avLst>
              <a:gd name="adj" fmla="val 804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53ED5C7C-9C35-9624-B68D-931017C354A6}"/>
              </a:ext>
            </a:extLst>
          </p:cNvPr>
          <p:cNvSpPr/>
          <p:nvPr/>
        </p:nvSpPr>
        <p:spPr>
          <a:xfrm>
            <a:off x="8188956" y="4008572"/>
            <a:ext cx="3240360" cy="2300749"/>
          </a:xfrm>
          <a:prstGeom prst="roundRect">
            <a:avLst>
              <a:gd name="adj" fmla="val 804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078E8FA-153E-B108-EF22-EF97553C9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030" y="274640"/>
            <a:ext cx="10969943" cy="711081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ea typeface="Segoe UI Black" panose="020B0A02040204020203" pitchFamily="34" charset="0"/>
              </a:rPr>
              <a:t>Courses and Activities Planning of PhD Year Wise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14AFB59-26B7-3938-6EA0-1106044D657B}"/>
              </a:ext>
            </a:extLst>
          </p:cNvPr>
          <p:cNvGrpSpPr/>
          <p:nvPr/>
        </p:nvGrpSpPr>
        <p:grpSpPr>
          <a:xfrm>
            <a:off x="4790150" y="2854685"/>
            <a:ext cx="2605351" cy="2201357"/>
            <a:chOff x="1053852" y="3501008"/>
            <a:chExt cx="3035303" cy="2564638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6106456-3ADB-76E1-8CF1-988722C26DA7}"/>
                </a:ext>
              </a:extLst>
            </p:cNvPr>
            <p:cNvSpPr/>
            <p:nvPr/>
          </p:nvSpPr>
          <p:spPr>
            <a:xfrm>
              <a:off x="1053852" y="5517231"/>
              <a:ext cx="3035303" cy="548415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50000"/>
                    <a:lumOff val="50000"/>
                    <a:alpha val="70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20" name="Oval 1">
              <a:extLst>
                <a:ext uri="{FF2B5EF4-FFF2-40B4-BE49-F238E27FC236}">
                  <a16:creationId xmlns:a16="http://schemas.microsoft.com/office/drawing/2014/main" id="{9AD1C2FE-7A4D-5170-3E76-63F2B2BB8B00}"/>
                </a:ext>
              </a:extLst>
            </p:cNvPr>
            <p:cNvSpPr/>
            <p:nvPr/>
          </p:nvSpPr>
          <p:spPr>
            <a:xfrm>
              <a:off x="1289033" y="4287811"/>
              <a:ext cx="2473676" cy="1450903"/>
            </a:xfrm>
            <a:custGeom>
              <a:avLst/>
              <a:gdLst/>
              <a:ahLst/>
              <a:cxnLst/>
              <a:rect l="l" t="t" r="r" b="b"/>
              <a:pathLst>
                <a:path w="3530600" h="2070828">
                  <a:moveTo>
                    <a:pt x="26458" y="0"/>
                  </a:moveTo>
                  <a:lnTo>
                    <a:pt x="3504143" y="0"/>
                  </a:lnTo>
                  <a:cubicBezTo>
                    <a:pt x="3522457" y="94791"/>
                    <a:pt x="3530600" y="192578"/>
                    <a:pt x="3530600" y="292281"/>
                  </a:cubicBezTo>
                  <a:cubicBezTo>
                    <a:pt x="3530600" y="1274546"/>
                    <a:pt x="2740248" y="2070828"/>
                    <a:pt x="1765300" y="2070828"/>
                  </a:cubicBezTo>
                  <a:cubicBezTo>
                    <a:pt x="790352" y="2070828"/>
                    <a:pt x="0" y="1274546"/>
                    <a:pt x="0" y="292281"/>
                  </a:cubicBezTo>
                  <a:cubicBezTo>
                    <a:pt x="0" y="192578"/>
                    <a:pt x="8143" y="94791"/>
                    <a:pt x="26458" y="0"/>
                  </a:cubicBezTo>
                  <a:close/>
                </a:path>
              </a:pathLst>
            </a:custGeom>
            <a:solidFill>
              <a:srgbClr val="00B0F0"/>
            </a:solidFill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1">
              <a:extLst>
                <a:ext uri="{FF2B5EF4-FFF2-40B4-BE49-F238E27FC236}">
                  <a16:creationId xmlns:a16="http://schemas.microsoft.com/office/drawing/2014/main" id="{6537D915-65CA-47B3-23FE-AF3E294AB7B7}"/>
                </a:ext>
              </a:extLst>
            </p:cNvPr>
            <p:cNvSpPr/>
            <p:nvPr/>
          </p:nvSpPr>
          <p:spPr>
            <a:xfrm>
              <a:off x="1289033" y="3551846"/>
              <a:ext cx="2473676" cy="2192341"/>
            </a:xfrm>
            <a:custGeom>
              <a:avLst/>
              <a:gdLst/>
              <a:ahLst/>
              <a:cxnLst/>
              <a:rect l="l" t="t" r="r" b="b"/>
              <a:pathLst>
                <a:path w="3530600" h="3342278">
                  <a:moveTo>
                    <a:pt x="618489" y="0"/>
                  </a:moveTo>
                  <a:lnTo>
                    <a:pt x="2912111" y="0"/>
                  </a:lnTo>
                  <a:cubicBezTo>
                    <a:pt x="3291035" y="347469"/>
                    <a:pt x="3530600" y="864897"/>
                    <a:pt x="3530600" y="1442539"/>
                  </a:cubicBezTo>
                  <a:cubicBezTo>
                    <a:pt x="3530600" y="2491736"/>
                    <a:pt x="2740248" y="3342278"/>
                    <a:pt x="1765300" y="3342278"/>
                  </a:cubicBezTo>
                  <a:cubicBezTo>
                    <a:pt x="790352" y="3342278"/>
                    <a:pt x="0" y="2491736"/>
                    <a:pt x="0" y="1442539"/>
                  </a:cubicBezTo>
                  <a:cubicBezTo>
                    <a:pt x="0" y="864897"/>
                    <a:pt x="239566" y="347469"/>
                    <a:pt x="618489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noFill/>
            </a:ln>
            <a:effectLst>
              <a:outerShdw blurRad="1092200" dir="14340000" sx="1000" sy="1000" rotWithShape="0">
                <a:prstClr val="black"/>
              </a:outerShdw>
            </a:effectLst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1">
              <a:extLst>
                <a:ext uri="{FF2B5EF4-FFF2-40B4-BE49-F238E27FC236}">
                  <a16:creationId xmlns:a16="http://schemas.microsoft.com/office/drawing/2014/main" id="{6FB9A968-B5E9-E862-9B7E-5591CCAA2FA6}"/>
                </a:ext>
              </a:extLst>
            </p:cNvPr>
            <p:cNvSpPr/>
            <p:nvPr/>
          </p:nvSpPr>
          <p:spPr>
            <a:xfrm>
              <a:off x="1269256" y="4287811"/>
              <a:ext cx="2473676" cy="1450903"/>
            </a:xfrm>
            <a:custGeom>
              <a:avLst/>
              <a:gdLst/>
              <a:ahLst/>
              <a:cxnLst/>
              <a:rect l="l" t="t" r="r" b="b"/>
              <a:pathLst>
                <a:path w="3530600" h="2070828">
                  <a:moveTo>
                    <a:pt x="26458" y="0"/>
                  </a:moveTo>
                  <a:lnTo>
                    <a:pt x="3504143" y="0"/>
                  </a:lnTo>
                  <a:cubicBezTo>
                    <a:pt x="3522457" y="94791"/>
                    <a:pt x="3530600" y="192578"/>
                    <a:pt x="3530600" y="292281"/>
                  </a:cubicBezTo>
                  <a:cubicBezTo>
                    <a:pt x="3530600" y="1274546"/>
                    <a:pt x="2740248" y="2070828"/>
                    <a:pt x="1765300" y="2070828"/>
                  </a:cubicBezTo>
                  <a:cubicBezTo>
                    <a:pt x="790352" y="2070828"/>
                    <a:pt x="0" y="1274546"/>
                    <a:pt x="0" y="292281"/>
                  </a:cubicBezTo>
                  <a:cubicBezTo>
                    <a:pt x="0" y="192578"/>
                    <a:pt x="8143" y="94791"/>
                    <a:pt x="2645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B0F0">
                    <a:tint val="66000"/>
                    <a:satMod val="160000"/>
                    <a:alpha val="0"/>
                  </a:srgbClr>
                </a:gs>
                <a:gs pos="67000">
                  <a:srgbClr val="00B0F0">
                    <a:tint val="23500"/>
                    <a:satMod val="160000"/>
                    <a:lumMod val="48000"/>
                    <a:lumOff val="52000"/>
                  </a:srgbClr>
                </a:gs>
              </a:gsLst>
              <a:lin ang="5400000" scaled="1"/>
              <a:tileRect/>
            </a:gradFill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BBE96480-65A5-316D-BD3B-22031F6F275D}"/>
                </a:ext>
              </a:extLst>
            </p:cNvPr>
            <p:cNvSpPr/>
            <p:nvPr/>
          </p:nvSpPr>
          <p:spPr>
            <a:xfrm>
              <a:off x="1727291" y="3501008"/>
              <a:ext cx="1601661" cy="99966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C075769-EF4A-057F-382A-3EC95D553CDF}"/>
                </a:ext>
              </a:extLst>
            </p:cNvPr>
            <p:cNvSpPr/>
            <p:nvPr/>
          </p:nvSpPr>
          <p:spPr>
            <a:xfrm>
              <a:off x="1306506" y="4248294"/>
              <a:ext cx="2444466" cy="85422"/>
            </a:xfrm>
            <a:prstGeom prst="ellipse">
              <a:avLst/>
            </a:prstGeom>
            <a:solidFill>
              <a:srgbClr val="09A6CD">
                <a:alpha val="69804"/>
              </a:srgbClr>
            </a:solidFill>
            <a:ln w="6350">
              <a:solidFill>
                <a:srgbClr val="09A6C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Moon 5">
              <a:extLst>
                <a:ext uri="{FF2B5EF4-FFF2-40B4-BE49-F238E27FC236}">
                  <a16:creationId xmlns:a16="http://schemas.microsoft.com/office/drawing/2014/main" id="{EEBE314A-F400-E508-F610-DB77904617B2}"/>
                </a:ext>
              </a:extLst>
            </p:cNvPr>
            <p:cNvSpPr/>
            <p:nvPr/>
          </p:nvSpPr>
          <p:spPr>
            <a:xfrm rot="13448691">
              <a:off x="2707212" y="3975108"/>
              <a:ext cx="774031" cy="2059550"/>
            </a:xfrm>
            <a:custGeom>
              <a:avLst/>
              <a:gdLst>
                <a:gd name="connsiteX0" fmla="*/ 1030849 w 1030849"/>
                <a:gd name="connsiteY0" fmla="*/ 2799309 h 2799309"/>
                <a:gd name="connsiteX1" fmla="*/ 0 w 1030849"/>
                <a:gd name="connsiteY1" fmla="*/ 1399654 h 2799309"/>
                <a:gd name="connsiteX2" fmla="*/ 1030849 w 1030849"/>
                <a:gd name="connsiteY2" fmla="*/ -1 h 2799309"/>
                <a:gd name="connsiteX3" fmla="*/ 299709 w 1030849"/>
                <a:gd name="connsiteY3" fmla="*/ 1399653 h 2799309"/>
                <a:gd name="connsiteX4" fmla="*/ 1030849 w 1030849"/>
                <a:gd name="connsiteY4" fmla="*/ 2799307 h 2799309"/>
                <a:gd name="connsiteX5" fmla="*/ 1030849 w 1030849"/>
                <a:gd name="connsiteY5" fmla="*/ 2799309 h 2799309"/>
                <a:gd name="connsiteX0" fmla="*/ 1102646 w 1102646"/>
                <a:gd name="connsiteY0" fmla="*/ 2939531 h 2939531"/>
                <a:gd name="connsiteX1" fmla="*/ 220 w 1102646"/>
                <a:gd name="connsiteY1" fmla="*/ 1399655 h 2939531"/>
                <a:gd name="connsiteX2" fmla="*/ 1031069 w 1102646"/>
                <a:gd name="connsiteY2" fmla="*/ 0 h 2939531"/>
                <a:gd name="connsiteX3" fmla="*/ 299929 w 1102646"/>
                <a:gd name="connsiteY3" fmla="*/ 1399654 h 2939531"/>
                <a:gd name="connsiteX4" fmla="*/ 1031069 w 1102646"/>
                <a:gd name="connsiteY4" fmla="*/ 2799308 h 2939531"/>
                <a:gd name="connsiteX5" fmla="*/ 1102646 w 1102646"/>
                <a:gd name="connsiteY5" fmla="*/ 2939531 h 2939531"/>
                <a:gd name="connsiteX0" fmla="*/ 1102646 w 1104786"/>
                <a:gd name="connsiteY0" fmla="*/ 2939531 h 2939531"/>
                <a:gd name="connsiteX1" fmla="*/ 220 w 1104786"/>
                <a:gd name="connsiteY1" fmla="*/ 1399655 h 2939531"/>
                <a:gd name="connsiteX2" fmla="*/ 1031069 w 1104786"/>
                <a:gd name="connsiteY2" fmla="*/ 0 h 2939531"/>
                <a:gd name="connsiteX3" fmla="*/ 299929 w 1104786"/>
                <a:gd name="connsiteY3" fmla="*/ 1399654 h 2939531"/>
                <a:gd name="connsiteX4" fmla="*/ 1102646 w 1104786"/>
                <a:gd name="connsiteY4" fmla="*/ 2939531 h 2939531"/>
                <a:gd name="connsiteX0" fmla="*/ 1102984 w 1105124"/>
                <a:gd name="connsiteY0" fmla="*/ 2939531 h 2939531"/>
                <a:gd name="connsiteX1" fmla="*/ 558 w 1105124"/>
                <a:gd name="connsiteY1" fmla="*/ 1399655 h 2939531"/>
                <a:gd name="connsiteX2" fmla="*/ 1031407 w 1105124"/>
                <a:gd name="connsiteY2" fmla="*/ 0 h 2939531"/>
                <a:gd name="connsiteX3" fmla="*/ 300267 w 1105124"/>
                <a:gd name="connsiteY3" fmla="*/ 1399654 h 2939531"/>
                <a:gd name="connsiteX4" fmla="*/ 1102984 w 1105124"/>
                <a:gd name="connsiteY4" fmla="*/ 2939531 h 2939531"/>
                <a:gd name="connsiteX0" fmla="*/ 1104476 w 1106616"/>
                <a:gd name="connsiteY0" fmla="*/ 2939531 h 2939531"/>
                <a:gd name="connsiteX1" fmla="*/ 2050 w 1106616"/>
                <a:gd name="connsiteY1" fmla="*/ 1399655 h 2939531"/>
                <a:gd name="connsiteX2" fmla="*/ 1032899 w 1106616"/>
                <a:gd name="connsiteY2" fmla="*/ 0 h 2939531"/>
                <a:gd name="connsiteX3" fmla="*/ 301759 w 1106616"/>
                <a:gd name="connsiteY3" fmla="*/ 1399654 h 2939531"/>
                <a:gd name="connsiteX4" fmla="*/ 1104476 w 1106616"/>
                <a:gd name="connsiteY4" fmla="*/ 2939531 h 2939531"/>
                <a:gd name="connsiteX0" fmla="*/ 1104476 w 1106616"/>
                <a:gd name="connsiteY0" fmla="*/ 2939531 h 2939531"/>
                <a:gd name="connsiteX1" fmla="*/ 2050 w 1106616"/>
                <a:gd name="connsiteY1" fmla="*/ 1399655 h 2939531"/>
                <a:gd name="connsiteX2" fmla="*/ 1032899 w 1106616"/>
                <a:gd name="connsiteY2" fmla="*/ 0 h 2939531"/>
                <a:gd name="connsiteX3" fmla="*/ 301759 w 1106616"/>
                <a:gd name="connsiteY3" fmla="*/ 1399654 h 2939531"/>
                <a:gd name="connsiteX4" fmla="*/ 1104476 w 1106616"/>
                <a:gd name="connsiteY4" fmla="*/ 2939531 h 2939531"/>
                <a:gd name="connsiteX0" fmla="*/ 1102627 w 1104767"/>
                <a:gd name="connsiteY0" fmla="*/ 2939531 h 2939531"/>
                <a:gd name="connsiteX1" fmla="*/ 201 w 1104767"/>
                <a:gd name="connsiteY1" fmla="*/ 1399655 h 2939531"/>
                <a:gd name="connsiteX2" fmla="*/ 1031050 w 1104767"/>
                <a:gd name="connsiteY2" fmla="*/ 0 h 2939531"/>
                <a:gd name="connsiteX3" fmla="*/ 299910 w 1104767"/>
                <a:gd name="connsiteY3" fmla="*/ 1399654 h 2939531"/>
                <a:gd name="connsiteX4" fmla="*/ 1102627 w 1104767"/>
                <a:gd name="connsiteY4" fmla="*/ 2939531 h 2939531"/>
                <a:gd name="connsiteX0" fmla="*/ 1102459 w 1104599"/>
                <a:gd name="connsiteY0" fmla="*/ 2939531 h 2939531"/>
                <a:gd name="connsiteX1" fmla="*/ 33 w 1104599"/>
                <a:gd name="connsiteY1" fmla="*/ 1399655 h 2939531"/>
                <a:gd name="connsiteX2" fmla="*/ 1030882 w 1104599"/>
                <a:gd name="connsiteY2" fmla="*/ 0 h 2939531"/>
                <a:gd name="connsiteX3" fmla="*/ 299742 w 1104599"/>
                <a:gd name="connsiteY3" fmla="*/ 1399654 h 2939531"/>
                <a:gd name="connsiteX4" fmla="*/ 1102459 w 1104599"/>
                <a:gd name="connsiteY4" fmla="*/ 2939531 h 2939531"/>
                <a:gd name="connsiteX0" fmla="*/ 1102753 w 1104893"/>
                <a:gd name="connsiteY0" fmla="*/ 2939531 h 2939531"/>
                <a:gd name="connsiteX1" fmla="*/ 327 w 1104893"/>
                <a:gd name="connsiteY1" fmla="*/ 1399655 h 2939531"/>
                <a:gd name="connsiteX2" fmla="*/ 1031176 w 1104893"/>
                <a:gd name="connsiteY2" fmla="*/ 0 h 2939531"/>
                <a:gd name="connsiteX3" fmla="*/ 300036 w 1104893"/>
                <a:gd name="connsiteY3" fmla="*/ 1399654 h 2939531"/>
                <a:gd name="connsiteX4" fmla="*/ 1102753 w 1104893"/>
                <a:gd name="connsiteY4" fmla="*/ 2939531 h 2939531"/>
                <a:gd name="connsiteX0" fmla="*/ 1102753 w 1104893"/>
                <a:gd name="connsiteY0" fmla="*/ 2939531 h 2939531"/>
                <a:gd name="connsiteX1" fmla="*/ 327 w 1104893"/>
                <a:gd name="connsiteY1" fmla="*/ 1399655 h 2939531"/>
                <a:gd name="connsiteX2" fmla="*/ 1031176 w 1104893"/>
                <a:gd name="connsiteY2" fmla="*/ 0 h 2939531"/>
                <a:gd name="connsiteX3" fmla="*/ 300036 w 1104893"/>
                <a:gd name="connsiteY3" fmla="*/ 1399654 h 2939531"/>
                <a:gd name="connsiteX4" fmla="*/ 1102753 w 1104893"/>
                <a:gd name="connsiteY4" fmla="*/ 2939531 h 2939531"/>
                <a:gd name="connsiteX0" fmla="*/ 1102753 w 1104634"/>
                <a:gd name="connsiteY0" fmla="*/ 2939531 h 2939531"/>
                <a:gd name="connsiteX1" fmla="*/ 327 w 1104634"/>
                <a:gd name="connsiteY1" fmla="*/ 1399655 h 2939531"/>
                <a:gd name="connsiteX2" fmla="*/ 1031176 w 1104634"/>
                <a:gd name="connsiteY2" fmla="*/ 0 h 2939531"/>
                <a:gd name="connsiteX3" fmla="*/ 300036 w 1104634"/>
                <a:gd name="connsiteY3" fmla="*/ 1399654 h 2939531"/>
                <a:gd name="connsiteX4" fmla="*/ 1102753 w 1104634"/>
                <a:gd name="connsiteY4" fmla="*/ 2939531 h 2939531"/>
                <a:gd name="connsiteX0" fmla="*/ 1102753 w 1104750"/>
                <a:gd name="connsiteY0" fmla="*/ 2939531 h 2939531"/>
                <a:gd name="connsiteX1" fmla="*/ 327 w 1104750"/>
                <a:gd name="connsiteY1" fmla="*/ 1399655 h 2939531"/>
                <a:gd name="connsiteX2" fmla="*/ 1031176 w 1104750"/>
                <a:gd name="connsiteY2" fmla="*/ 0 h 2939531"/>
                <a:gd name="connsiteX3" fmla="*/ 300036 w 1104750"/>
                <a:gd name="connsiteY3" fmla="*/ 1399654 h 2939531"/>
                <a:gd name="connsiteX4" fmla="*/ 1102753 w 1104750"/>
                <a:gd name="connsiteY4" fmla="*/ 2939531 h 2939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750" h="2939531">
                  <a:moveTo>
                    <a:pt x="1102753" y="2939531"/>
                  </a:moveTo>
                  <a:cubicBezTo>
                    <a:pt x="1052802" y="2939531"/>
                    <a:pt x="33888" y="2505403"/>
                    <a:pt x="327" y="1399655"/>
                  </a:cubicBezTo>
                  <a:cubicBezTo>
                    <a:pt x="-14281" y="918343"/>
                    <a:pt x="461854" y="0"/>
                    <a:pt x="1031176" y="0"/>
                  </a:cubicBezTo>
                  <a:cubicBezTo>
                    <a:pt x="593235" y="208315"/>
                    <a:pt x="329359" y="846690"/>
                    <a:pt x="300036" y="1399654"/>
                  </a:cubicBezTo>
                  <a:cubicBezTo>
                    <a:pt x="248718" y="2367388"/>
                    <a:pt x="1152704" y="2939531"/>
                    <a:pt x="1102753" y="293953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72000"/>
                  </a:schemeClr>
                </a:gs>
                <a:gs pos="100000">
                  <a:schemeClr val="accent1">
                    <a:tint val="23500"/>
                    <a:satMod val="160000"/>
                    <a:alpha val="11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1">
              <a:extLst>
                <a:ext uri="{FF2B5EF4-FFF2-40B4-BE49-F238E27FC236}">
                  <a16:creationId xmlns:a16="http://schemas.microsoft.com/office/drawing/2014/main" id="{732DA33D-C1E1-B8AB-C19C-17E25016874A}"/>
                </a:ext>
              </a:extLst>
            </p:cNvPr>
            <p:cNvSpPr/>
            <p:nvPr/>
          </p:nvSpPr>
          <p:spPr>
            <a:xfrm>
              <a:off x="1608022" y="3599231"/>
              <a:ext cx="2066607" cy="1831570"/>
            </a:xfrm>
            <a:custGeom>
              <a:avLst/>
              <a:gdLst/>
              <a:ahLst/>
              <a:cxnLst/>
              <a:rect l="l" t="t" r="r" b="b"/>
              <a:pathLst>
                <a:path w="3530600" h="3342278">
                  <a:moveTo>
                    <a:pt x="618489" y="0"/>
                  </a:moveTo>
                  <a:lnTo>
                    <a:pt x="2912111" y="0"/>
                  </a:lnTo>
                  <a:cubicBezTo>
                    <a:pt x="3291035" y="347469"/>
                    <a:pt x="3530600" y="864897"/>
                    <a:pt x="3530600" y="1442539"/>
                  </a:cubicBezTo>
                  <a:cubicBezTo>
                    <a:pt x="3530600" y="2491736"/>
                    <a:pt x="2740248" y="3342278"/>
                    <a:pt x="1765300" y="3342278"/>
                  </a:cubicBezTo>
                  <a:cubicBezTo>
                    <a:pt x="790352" y="3342278"/>
                    <a:pt x="0" y="2491736"/>
                    <a:pt x="0" y="1442539"/>
                  </a:cubicBezTo>
                  <a:cubicBezTo>
                    <a:pt x="0" y="864897"/>
                    <a:pt x="239566" y="347469"/>
                    <a:pt x="618489" y="0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7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1">
              <a:extLst>
                <a:ext uri="{FF2B5EF4-FFF2-40B4-BE49-F238E27FC236}">
                  <a16:creationId xmlns:a16="http://schemas.microsoft.com/office/drawing/2014/main" id="{42096FEF-4F2A-5DD7-15DE-C604BD66F6E5}"/>
                </a:ext>
              </a:extLst>
            </p:cNvPr>
            <p:cNvSpPr/>
            <p:nvPr/>
          </p:nvSpPr>
          <p:spPr>
            <a:xfrm>
              <a:off x="1992940" y="3599231"/>
              <a:ext cx="1566235" cy="1388106"/>
            </a:xfrm>
            <a:custGeom>
              <a:avLst/>
              <a:gdLst/>
              <a:ahLst/>
              <a:cxnLst/>
              <a:rect l="l" t="t" r="r" b="b"/>
              <a:pathLst>
                <a:path w="3530600" h="3342278">
                  <a:moveTo>
                    <a:pt x="618489" y="0"/>
                  </a:moveTo>
                  <a:lnTo>
                    <a:pt x="2912111" y="0"/>
                  </a:lnTo>
                  <a:cubicBezTo>
                    <a:pt x="3291035" y="347469"/>
                    <a:pt x="3530600" y="864897"/>
                    <a:pt x="3530600" y="1442539"/>
                  </a:cubicBezTo>
                  <a:cubicBezTo>
                    <a:pt x="3530600" y="2491736"/>
                    <a:pt x="2740248" y="3342278"/>
                    <a:pt x="1765300" y="3342278"/>
                  </a:cubicBezTo>
                  <a:cubicBezTo>
                    <a:pt x="790352" y="3342278"/>
                    <a:pt x="0" y="2491736"/>
                    <a:pt x="0" y="1442539"/>
                  </a:cubicBezTo>
                  <a:cubicBezTo>
                    <a:pt x="0" y="864897"/>
                    <a:pt x="239566" y="347469"/>
                    <a:pt x="618489" y="0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1000"/>
                    <a:lumOff val="99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AF0212D-A4ED-0BEF-538F-29755F7716E2}"/>
              </a:ext>
            </a:extLst>
          </p:cNvPr>
          <p:cNvGrpSpPr/>
          <p:nvPr/>
        </p:nvGrpSpPr>
        <p:grpSpPr>
          <a:xfrm>
            <a:off x="8381045" y="2464271"/>
            <a:ext cx="3148868" cy="2660594"/>
            <a:chOff x="1053852" y="3501008"/>
            <a:chExt cx="3035303" cy="25646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762F8FD-26BA-C5B0-E605-0E51DA9C4EF9}"/>
                </a:ext>
              </a:extLst>
            </p:cNvPr>
            <p:cNvSpPr/>
            <p:nvPr/>
          </p:nvSpPr>
          <p:spPr>
            <a:xfrm>
              <a:off x="1053852" y="5517231"/>
              <a:ext cx="3035303" cy="548415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50000"/>
                    <a:lumOff val="50000"/>
                    <a:alpha val="70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" name="Oval 1">
              <a:extLst>
                <a:ext uri="{FF2B5EF4-FFF2-40B4-BE49-F238E27FC236}">
                  <a16:creationId xmlns:a16="http://schemas.microsoft.com/office/drawing/2014/main" id="{A31A4390-D8A9-4A8F-062C-B17DE128EB58}"/>
                </a:ext>
              </a:extLst>
            </p:cNvPr>
            <p:cNvSpPr/>
            <p:nvPr/>
          </p:nvSpPr>
          <p:spPr>
            <a:xfrm>
              <a:off x="1289033" y="4287811"/>
              <a:ext cx="2473676" cy="1450903"/>
            </a:xfrm>
            <a:custGeom>
              <a:avLst/>
              <a:gdLst/>
              <a:ahLst/>
              <a:cxnLst/>
              <a:rect l="l" t="t" r="r" b="b"/>
              <a:pathLst>
                <a:path w="3530600" h="2070828">
                  <a:moveTo>
                    <a:pt x="26458" y="0"/>
                  </a:moveTo>
                  <a:lnTo>
                    <a:pt x="3504143" y="0"/>
                  </a:lnTo>
                  <a:cubicBezTo>
                    <a:pt x="3522457" y="94791"/>
                    <a:pt x="3530600" y="192578"/>
                    <a:pt x="3530600" y="292281"/>
                  </a:cubicBezTo>
                  <a:cubicBezTo>
                    <a:pt x="3530600" y="1274546"/>
                    <a:pt x="2740248" y="2070828"/>
                    <a:pt x="1765300" y="2070828"/>
                  </a:cubicBezTo>
                  <a:cubicBezTo>
                    <a:pt x="790352" y="2070828"/>
                    <a:pt x="0" y="1274546"/>
                    <a:pt x="0" y="292281"/>
                  </a:cubicBezTo>
                  <a:cubicBezTo>
                    <a:pt x="0" y="192578"/>
                    <a:pt x="8143" y="94791"/>
                    <a:pt x="26458" y="0"/>
                  </a:cubicBezTo>
                  <a:close/>
                </a:path>
              </a:pathLst>
            </a:custGeom>
            <a:solidFill>
              <a:srgbClr val="00B0F0"/>
            </a:solidFill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1">
              <a:extLst>
                <a:ext uri="{FF2B5EF4-FFF2-40B4-BE49-F238E27FC236}">
                  <a16:creationId xmlns:a16="http://schemas.microsoft.com/office/drawing/2014/main" id="{1021CA7E-FAC1-B7C7-C04A-3FCCE550F4D2}"/>
                </a:ext>
              </a:extLst>
            </p:cNvPr>
            <p:cNvSpPr/>
            <p:nvPr/>
          </p:nvSpPr>
          <p:spPr>
            <a:xfrm>
              <a:off x="1289033" y="3551846"/>
              <a:ext cx="2473676" cy="2192341"/>
            </a:xfrm>
            <a:custGeom>
              <a:avLst/>
              <a:gdLst/>
              <a:ahLst/>
              <a:cxnLst/>
              <a:rect l="l" t="t" r="r" b="b"/>
              <a:pathLst>
                <a:path w="3530600" h="3342278">
                  <a:moveTo>
                    <a:pt x="618489" y="0"/>
                  </a:moveTo>
                  <a:lnTo>
                    <a:pt x="2912111" y="0"/>
                  </a:lnTo>
                  <a:cubicBezTo>
                    <a:pt x="3291035" y="347469"/>
                    <a:pt x="3530600" y="864897"/>
                    <a:pt x="3530600" y="1442539"/>
                  </a:cubicBezTo>
                  <a:cubicBezTo>
                    <a:pt x="3530600" y="2491736"/>
                    <a:pt x="2740248" y="3342278"/>
                    <a:pt x="1765300" y="3342278"/>
                  </a:cubicBezTo>
                  <a:cubicBezTo>
                    <a:pt x="790352" y="3342278"/>
                    <a:pt x="0" y="2491736"/>
                    <a:pt x="0" y="1442539"/>
                  </a:cubicBezTo>
                  <a:cubicBezTo>
                    <a:pt x="0" y="864897"/>
                    <a:pt x="239566" y="347469"/>
                    <a:pt x="618489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noFill/>
            </a:ln>
            <a:effectLst>
              <a:outerShdw blurRad="1092200" dir="14340000" sx="1000" sy="1000" rotWithShape="0">
                <a:prstClr val="black"/>
              </a:outerShdw>
            </a:effectLst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1">
              <a:extLst>
                <a:ext uri="{FF2B5EF4-FFF2-40B4-BE49-F238E27FC236}">
                  <a16:creationId xmlns:a16="http://schemas.microsoft.com/office/drawing/2014/main" id="{5993C2CD-2966-9DF2-5583-7679F878F666}"/>
                </a:ext>
              </a:extLst>
            </p:cNvPr>
            <p:cNvSpPr/>
            <p:nvPr/>
          </p:nvSpPr>
          <p:spPr>
            <a:xfrm>
              <a:off x="1269256" y="4287811"/>
              <a:ext cx="2473676" cy="1450903"/>
            </a:xfrm>
            <a:custGeom>
              <a:avLst/>
              <a:gdLst/>
              <a:ahLst/>
              <a:cxnLst/>
              <a:rect l="l" t="t" r="r" b="b"/>
              <a:pathLst>
                <a:path w="3530600" h="2070828">
                  <a:moveTo>
                    <a:pt x="26458" y="0"/>
                  </a:moveTo>
                  <a:lnTo>
                    <a:pt x="3504143" y="0"/>
                  </a:lnTo>
                  <a:cubicBezTo>
                    <a:pt x="3522457" y="94791"/>
                    <a:pt x="3530600" y="192578"/>
                    <a:pt x="3530600" y="292281"/>
                  </a:cubicBezTo>
                  <a:cubicBezTo>
                    <a:pt x="3530600" y="1274546"/>
                    <a:pt x="2740248" y="2070828"/>
                    <a:pt x="1765300" y="2070828"/>
                  </a:cubicBezTo>
                  <a:cubicBezTo>
                    <a:pt x="790352" y="2070828"/>
                    <a:pt x="0" y="1274546"/>
                    <a:pt x="0" y="292281"/>
                  </a:cubicBezTo>
                  <a:cubicBezTo>
                    <a:pt x="0" y="192578"/>
                    <a:pt x="8143" y="94791"/>
                    <a:pt x="2645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B0F0">
                    <a:tint val="66000"/>
                    <a:satMod val="160000"/>
                    <a:alpha val="0"/>
                  </a:srgbClr>
                </a:gs>
                <a:gs pos="67000">
                  <a:srgbClr val="00B0F0">
                    <a:tint val="23500"/>
                    <a:satMod val="160000"/>
                    <a:lumMod val="48000"/>
                    <a:lumOff val="52000"/>
                  </a:srgbClr>
                </a:gs>
              </a:gsLst>
              <a:lin ang="5400000" scaled="1"/>
              <a:tileRect/>
            </a:gradFill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707B483-91DF-A811-DB80-1E1C32D08F2A}"/>
                </a:ext>
              </a:extLst>
            </p:cNvPr>
            <p:cNvSpPr/>
            <p:nvPr/>
          </p:nvSpPr>
          <p:spPr>
            <a:xfrm>
              <a:off x="1727291" y="3501008"/>
              <a:ext cx="1601661" cy="99966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7B1D877-204E-0C9A-7FCB-F03A6D1E8988}"/>
                </a:ext>
              </a:extLst>
            </p:cNvPr>
            <p:cNvSpPr/>
            <p:nvPr/>
          </p:nvSpPr>
          <p:spPr>
            <a:xfrm>
              <a:off x="1306506" y="4248294"/>
              <a:ext cx="2444466" cy="85422"/>
            </a:xfrm>
            <a:prstGeom prst="ellipse">
              <a:avLst/>
            </a:prstGeom>
            <a:solidFill>
              <a:srgbClr val="09A6CD">
                <a:alpha val="69804"/>
              </a:srgbClr>
            </a:solidFill>
            <a:ln w="6350">
              <a:solidFill>
                <a:srgbClr val="09A6C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Moon 5">
              <a:extLst>
                <a:ext uri="{FF2B5EF4-FFF2-40B4-BE49-F238E27FC236}">
                  <a16:creationId xmlns:a16="http://schemas.microsoft.com/office/drawing/2014/main" id="{0DA412EE-5FDE-41C4-21BF-D8B555DCBCBC}"/>
                </a:ext>
              </a:extLst>
            </p:cNvPr>
            <p:cNvSpPr/>
            <p:nvPr/>
          </p:nvSpPr>
          <p:spPr>
            <a:xfrm rot="13448691">
              <a:off x="2707212" y="3975108"/>
              <a:ext cx="774031" cy="2059550"/>
            </a:xfrm>
            <a:custGeom>
              <a:avLst/>
              <a:gdLst>
                <a:gd name="connsiteX0" fmla="*/ 1030849 w 1030849"/>
                <a:gd name="connsiteY0" fmla="*/ 2799309 h 2799309"/>
                <a:gd name="connsiteX1" fmla="*/ 0 w 1030849"/>
                <a:gd name="connsiteY1" fmla="*/ 1399654 h 2799309"/>
                <a:gd name="connsiteX2" fmla="*/ 1030849 w 1030849"/>
                <a:gd name="connsiteY2" fmla="*/ -1 h 2799309"/>
                <a:gd name="connsiteX3" fmla="*/ 299709 w 1030849"/>
                <a:gd name="connsiteY3" fmla="*/ 1399653 h 2799309"/>
                <a:gd name="connsiteX4" fmla="*/ 1030849 w 1030849"/>
                <a:gd name="connsiteY4" fmla="*/ 2799307 h 2799309"/>
                <a:gd name="connsiteX5" fmla="*/ 1030849 w 1030849"/>
                <a:gd name="connsiteY5" fmla="*/ 2799309 h 2799309"/>
                <a:gd name="connsiteX0" fmla="*/ 1102646 w 1102646"/>
                <a:gd name="connsiteY0" fmla="*/ 2939531 h 2939531"/>
                <a:gd name="connsiteX1" fmla="*/ 220 w 1102646"/>
                <a:gd name="connsiteY1" fmla="*/ 1399655 h 2939531"/>
                <a:gd name="connsiteX2" fmla="*/ 1031069 w 1102646"/>
                <a:gd name="connsiteY2" fmla="*/ 0 h 2939531"/>
                <a:gd name="connsiteX3" fmla="*/ 299929 w 1102646"/>
                <a:gd name="connsiteY3" fmla="*/ 1399654 h 2939531"/>
                <a:gd name="connsiteX4" fmla="*/ 1031069 w 1102646"/>
                <a:gd name="connsiteY4" fmla="*/ 2799308 h 2939531"/>
                <a:gd name="connsiteX5" fmla="*/ 1102646 w 1102646"/>
                <a:gd name="connsiteY5" fmla="*/ 2939531 h 2939531"/>
                <a:gd name="connsiteX0" fmla="*/ 1102646 w 1104786"/>
                <a:gd name="connsiteY0" fmla="*/ 2939531 h 2939531"/>
                <a:gd name="connsiteX1" fmla="*/ 220 w 1104786"/>
                <a:gd name="connsiteY1" fmla="*/ 1399655 h 2939531"/>
                <a:gd name="connsiteX2" fmla="*/ 1031069 w 1104786"/>
                <a:gd name="connsiteY2" fmla="*/ 0 h 2939531"/>
                <a:gd name="connsiteX3" fmla="*/ 299929 w 1104786"/>
                <a:gd name="connsiteY3" fmla="*/ 1399654 h 2939531"/>
                <a:gd name="connsiteX4" fmla="*/ 1102646 w 1104786"/>
                <a:gd name="connsiteY4" fmla="*/ 2939531 h 2939531"/>
                <a:gd name="connsiteX0" fmla="*/ 1102984 w 1105124"/>
                <a:gd name="connsiteY0" fmla="*/ 2939531 h 2939531"/>
                <a:gd name="connsiteX1" fmla="*/ 558 w 1105124"/>
                <a:gd name="connsiteY1" fmla="*/ 1399655 h 2939531"/>
                <a:gd name="connsiteX2" fmla="*/ 1031407 w 1105124"/>
                <a:gd name="connsiteY2" fmla="*/ 0 h 2939531"/>
                <a:gd name="connsiteX3" fmla="*/ 300267 w 1105124"/>
                <a:gd name="connsiteY3" fmla="*/ 1399654 h 2939531"/>
                <a:gd name="connsiteX4" fmla="*/ 1102984 w 1105124"/>
                <a:gd name="connsiteY4" fmla="*/ 2939531 h 2939531"/>
                <a:gd name="connsiteX0" fmla="*/ 1104476 w 1106616"/>
                <a:gd name="connsiteY0" fmla="*/ 2939531 h 2939531"/>
                <a:gd name="connsiteX1" fmla="*/ 2050 w 1106616"/>
                <a:gd name="connsiteY1" fmla="*/ 1399655 h 2939531"/>
                <a:gd name="connsiteX2" fmla="*/ 1032899 w 1106616"/>
                <a:gd name="connsiteY2" fmla="*/ 0 h 2939531"/>
                <a:gd name="connsiteX3" fmla="*/ 301759 w 1106616"/>
                <a:gd name="connsiteY3" fmla="*/ 1399654 h 2939531"/>
                <a:gd name="connsiteX4" fmla="*/ 1104476 w 1106616"/>
                <a:gd name="connsiteY4" fmla="*/ 2939531 h 2939531"/>
                <a:gd name="connsiteX0" fmla="*/ 1104476 w 1106616"/>
                <a:gd name="connsiteY0" fmla="*/ 2939531 h 2939531"/>
                <a:gd name="connsiteX1" fmla="*/ 2050 w 1106616"/>
                <a:gd name="connsiteY1" fmla="*/ 1399655 h 2939531"/>
                <a:gd name="connsiteX2" fmla="*/ 1032899 w 1106616"/>
                <a:gd name="connsiteY2" fmla="*/ 0 h 2939531"/>
                <a:gd name="connsiteX3" fmla="*/ 301759 w 1106616"/>
                <a:gd name="connsiteY3" fmla="*/ 1399654 h 2939531"/>
                <a:gd name="connsiteX4" fmla="*/ 1104476 w 1106616"/>
                <a:gd name="connsiteY4" fmla="*/ 2939531 h 2939531"/>
                <a:gd name="connsiteX0" fmla="*/ 1102627 w 1104767"/>
                <a:gd name="connsiteY0" fmla="*/ 2939531 h 2939531"/>
                <a:gd name="connsiteX1" fmla="*/ 201 w 1104767"/>
                <a:gd name="connsiteY1" fmla="*/ 1399655 h 2939531"/>
                <a:gd name="connsiteX2" fmla="*/ 1031050 w 1104767"/>
                <a:gd name="connsiteY2" fmla="*/ 0 h 2939531"/>
                <a:gd name="connsiteX3" fmla="*/ 299910 w 1104767"/>
                <a:gd name="connsiteY3" fmla="*/ 1399654 h 2939531"/>
                <a:gd name="connsiteX4" fmla="*/ 1102627 w 1104767"/>
                <a:gd name="connsiteY4" fmla="*/ 2939531 h 2939531"/>
                <a:gd name="connsiteX0" fmla="*/ 1102459 w 1104599"/>
                <a:gd name="connsiteY0" fmla="*/ 2939531 h 2939531"/>
                <a:gd name="connsiteX1" fmla="*/ 33 w 1104599"/>
                <a:gd name="connsiteY1" fmla="*/ 1399655 h 2939531"/>
                <a:gd name="connsiteX2" fmla="*/ 1030882 w 1104599"/>
                <a:gd name="connsiteY2" fmla="*/ 0 h 2939531"/>
                <a:gd name="connsiteX3" fmla="*/ 299742 w 1104599"/>
                <a:gd name="connsiteY3" fmla="*/ 1399654 h 2939531"/>
                <a:gd name="connsiteX4" fmla="*/ 1102459 w 1104599"/>
                <a:gd name="connsiteY4" fmla="*/ 2939531 h 2939531"/>
                <a:gd name="connsiteX0" fmla="*/ 1102753 w 1104893"/>
                <a:gd name="connsiteY0" fmla="*/ 2939531 h 2939531"/>
                <a:gd name="connsiteX1" fmla="*/ 327 w 1104893"/>
                <a:gd name="connsiteY1" fmla="*/ 1399655 h 2939531"/>
                <a:gd name="connsiteX2" fmla="*/ 1031176 w 1104893"/>
                <a:gd name="connsiteY2" fmla="*/ 0 h 2939531"/>
                <a:gd name="connsiteX3" fmla="*/ 300036 w 1104893"/>
                <a:gd name="connsiteY3" fmla="*/ 1399654 h 2939531"/>
                <a:gd name="connsiteX4" fmla="*/ 1102753 w 1104893"/>
                <a:gd name="connsiteY4" fmla="*/ 2939531 h 2939531"/>
                <a:gd name="connsiteX0" fmla="*/ 1102753 w 1104893"/>
                <a:gd name="connsiteY0" fmla="*/ 2939531 h 2939531"/>
                <a:gd name="connsiteX1" fmla="*/ 327 w 1104893"/>
                <a:gd name="connsiteY1" fmla="*/ 1399655 h 2939531"/>
                <a:gd name="connsiteX2" fmla="*/ 1031176 w 1104893"/>
                <a:gd name="connsiteY2" fmla="*/ 0 h 2939531"/>
                <a:gd name="connsiteX3" fmla="*/ 300036 w 1104893"/>
                <a:gd name="connsiteY3" fmla="*/ 1399654 h 2939531"/>
                <a:gd name="connsiteX4" fmla="*/ 1102753 w 1104893"/>
                <a:gd name="connsiteY4" fmla="*/ 2939531 h 2939531"/>
                <a:gd name="connsiteX0" fmla="*/ 1102753 w 1104634"/>
                <a:gd name="connsiteY0" fmla="*/ 2939531 h 2939531"/>
                <a:gd name="connsiteX1" fmla="*/ 327 w 1104634"/>
                <a:gd name="connsiteY1" fmla="*/ 1399655 h 2939531"/>
                <a:gd name="connsiteX2" fmla="*/ 1031176 w 1104634"/>
                <a:gd name="connsiteY2" fmla="*/ 0 h 2939531"/>
                <a:gd name="connsiteX3" fmla="*/ 300036 w 1104634"/>
                <a:gd name="connsiteY3" fmla="*/ 1399654 h 2939531"/>
                <a:gd name="connsiteX4" fmla="*/ 1102753 w 1104634"/>
                <a:gd name="connsiteY4" fmla="*/ 2939531 h 2939531"/>
                <a:gd name="connsiteX0" fmla="*/ 1102753 w 1104750"/>
                <a:gd name="connsiteY0" fmla="*/ 2939531 h 2939531"/>
                <a:gd name="connsiteX1" fmla="*/ 327 w 1104750"/>
                <a:gd name="connsiteY1" fmla="*/ 1399655 h 2939531"/>
                <a:gd name="connsiteX2" fmla="*/ 1031176 w 1104750"/>
                <a:gd name="connsiteY2" fmla="*/ 0 h 2939531"/>
                <a:gd name="connsiteX3" fmla="*/ 300036 w 1104750"/>
                <a:gd name="connsiteY3" fmla="*/ 1399654 h 2939531"/>
                <a:gd name="connsiteX4" fmla="*/ 1102753 w 1104750"/>
                <a:gd name="connsiteY4" fmla="*/ 2939531 h 2939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750" h="2939531">
                  <a:moveTo>
                    <a:pt x="1102753" y="2939531"/>
                  </a:moveTo>
                  <a:cubicBezTo>
                    <a:pt x="1052802" y="2939531"/>
                    <a:pt x="33888" y="2505403"/>
                    <a:pt x="327" y="1399655"/>
                  </a:cubicBezTo>
                  <a:cubicBezTo>
                    <a:pt x="-14281" y="918343"/>
                    <a:pt x="461854" y="0"/>
                    <a:pt x="1031176" y="0"/>
                  </a:cubicBezTo>
                  <a:cubicBezTo>
                    <a:pt x="593235" y="208315"/>
                    <a:pt x="329359" y="846690"/>
                    <a:pt x="300036" y="1399654"/>
                  </a:cubicBezTo>
                  <a:cubicBezTo>
                    <a:pt x="248718" y="2367388"/>
                    <a:pt x="1152704" y="2939531"/>
                    <a:pt x="1102753" y="293953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72000"/>
                  </a:schemeClr>
                </a:gs>
                <a:gs pos="100000">
                  <a:schemeClr val="accent1">
                    <a:tint val="23500"/>
                    <a:satMod val="160000"/>
                    <a:alpha val="11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">
              <a:extLst>
                <a:ext uri="{FF2B5EF4-FFF2-40B4-BE49-F238E27FC236}">
                  <a16:creationId xmlns:a16="http://schemas.microsoft.com/office/drawing/2014/main" id="{49F547A3-55F3-CA52-D2D0-8D1E97E31477}"/>
                </a:ext>
              </a:extLst>
            </p:cNvPr>
            <p:cNvSpPr/>
            <p:nvPr/>
          </p:nvSpPr>
          <p:spPr>
            <a:xfrm>
              <a:off x="1608022" y="3599231"/>
              <a:ext cx="2066607" cy="1831570"/>
            </a:xfrm>
            <a:custGeom>
              <a:avLst/>
              <a:gdLst/>
              <a:ahLst/>
              <a:cxnLst/>
              <a:rect l="l" t="t" r="r" b="b"/>
              <a:pathLst>
                <a:path w="3530600" h="3342278">
                  <a:moveTo>
                    <a:pt x="618489" y="0"/>
                  </a:moveTo>
                  <a:lnTo>
                    <a:pt x="2912111" y="0"/>
                  </a:lnTo>
                  <a:cubicBezTo>
                    <a:pt x="3291035" y="347469"/>
                    <a:pt x="3530600" y="864897"/>
                    <a:pt x="3530600" y="1442539"/>
                  </a:cubicBezTo>
                  <a:cubicBezTo>
                    <a:pt x="3530600" y="2491736"/>
                    <a:pt x="2740248" y="3342278"/>
                    <a:pt x="1765300" y="3342278"/>
                  </a:cubicBezTo>
                  <a:cubicBezTo>
                    <a:pt x="790352" y="3342278"/>
                    <a:pt x="0" y="2491736"/>
                    <a:pt x="0" y="1442539"/>
                  </a:cubicBezTo>
                  <a:cubicBezTo>
                    <a:pt x="0" y="864897"/>
                    <a:pt x="239566" y="347469"/>
                    <a:pt x="618489" y="0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7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1">
              <a:extLst>
                <a:ext uri="{FF2B5EF4-FFF2-40B4-BE49-F238E27FC236}">
                  <a16:creationId xmlns:a16="http://schemas.microsoft.com/office/drawing/2014/main" id="{150F57A4-371E-145B-838C-DA7636A78A25}"/>
                </a:ext>
              </a:extLst>
            </p:cNvPr>
            <p:cNvSpPr/>
            <p:nvPr/>
          </p:nvSpPr>
          <p:spPr>
            <a:xfrm>
              <a:off x="1992940" y="3599231"/>
              <a:ext cx="1566235" cy="1388106"/>
            </a:xfrm>
            <a:custGeom>
              <a:avLst/>
              <a:gdLst/>
              <a:ahLst/>
              <a:cxnLst/>
              <a:rect l="l" t="t" r="r" b="b"/>
              <a:pathLst>
                <a:path w="3530600" h="3342278">
                  <a:moveTo>
                    <a:pt x="618489" y="0"/>
                  </a:moveTo>
                  <a:lnTo>
                    <a:pt x="2912111" y="0"/>
                  </a:lnTo>
                  <a:cubicBezTo>
                    <a:pt x="3291035" y="347469"/>
                    <a:pt x="3530600" y="864897"/>
                    <a:pt x="3530600" y="1442539"/>
                  </a:cubicBezTo>
                  <a:cubicBezTo>
                    <a:pt x="3530600" y="2491736"/>
                    <a:pt x="2740248" y="3342278"/>
                    <a:pt x="1765300" y="3342278"/>
                  </a:cubicBezTo>
                  <a:cubicBezTo>
                    <a:pt x="790352" y="3342278"/>
                    <a:pt x="0" y="2491736"/>
                    <a:pt x="0" y="1442539"/>
                  </a:cubicBezTo>
                  <a:cubicBezTo>
                    <a:pt x="0" y="864897"/>
                    <a:pt x="239566" y="347469"/>
                    <a:pt x="618489" y="0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1000"/>
                    <a:lumOff val="99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id="{9458A4F7-E6CD-A683-42F7-7AF8F999DB61}"/>
              </a:ext>
            </a:extLst>
          </p:cNvPr>
          <p:cNvSpPr/>
          <p:nvPr/>
        </p:nvSpPr>
        <p:spPr>
          <a:xfrm>
            <a:off x="1184709" y="4612864"/>
            <a:ext cx="2126319" cy="384181"/>
          </a:xfrm>
          <a:prstGeom prst="ellipse">
            <a:avLst/>
          </a:prstGeom>
          <a:gradFill flip="none" rotWithShape="1">
            <a:gsLst>
              <a:gs pos="0">
                <a:sysClr val="windowText" lastClr="000000">
                  <a:lumMod val="50000"/>
                  <a:lumOff val="50000"/>
                  <a:alpha val="70000"/>
                </a:sys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2" name="Moon 5">
            <a:extLst>
              <a:ext uri="{FF2B5EF4-FFF2-40B4-BE49-F238E27FC236}">
                <a16:creationId xmlns:a16="http://schemas.microsoft.com/office/drawing/2014/main" id="{336E8ECE-1AE3-1B3C-AB43-242963CF2B71}"/>
              </a:ext>
            </a:extLst>
          </p:cNvPr>
          <p:cNvSpPr/>
          <p:nvPr/>
        </p:nvSpPr>
        <p:spPr>
          <a:xfrm rot="13448691">
            <a:off x="2670684" y="3532561"/>
            <a:ext cx="542231" cy="1442776"/>
          </a:xfrm>
          <a:custGeom>
            <a:avLst/>
            <a:gdLst>
              <a:gd name="connsiteX0" fmla="*/ 1030849 w 1030849"/>
              <a:gd name="connsiteY0" fmla="*/ 2799309 h 2799309"/>
              <a:gd name="connsiteX1" fmla="*/ 0 w 1030849"/>
              <a:gd name="connsiteY1" fmla="*/ 1399654 h 2799309"/>
              <a:gd name="connsiteX2" fmla="*/ 1030849 w 1030849"/>
              <a:gd name="connsiteY2" fmla="*/ -1 h 2799309"/>
              <a:gd name="connsiteX3" fmla="*/ 299709 w 1030849"/>
              <a:gd name="connsiteY3" fmla="*/ 1399653 h 2799309"/>
              <a:gd name="connsiteX4" fmla="*/ 1030849 w 1030849"/>
              <a:gd name="connsiteY4" fmla="*/ 2799307 h 2799309"/>
              <a:gd name="connsiteX5" fmla="*/ 1030849 w 1030849"/>
              <a:gd name="connsiteY5" fmla="*/ 2799309 h 2799309"/>
              <a:gd name="connsiteX0" fmla="*/ 1102646 w 1102646"/>
              <a:gd name="connsiteY0" fmla="*/ 2939531 h 2939531"/>
              <a:gd name="connsiteX1" fmla="*/ 220 w 1102646"/>
              <a:gd name="connsiteY1" fmla="*/ 1399655 h 2939531"/>
              <a:gd name="connsiteX2" fmla="*/ 1031069 w 1102646"/>
              <a:gd name="connsiteY2" fmla="*/ 0 h 2939531"/>
              <a:gd name="connsiteX3" fmla="*/ 299929 w 1102646"/>
              <a:gd name="connsiteY3" fmla="*/ 1399654 h 2939531"/>
              <a:gd name="connsiteX4" fmla="*/ 1031069 w 1102646"/>
              <a:gd name="connsiteY4" fmla="*/ 2799308 h 2939531"/>
              <a:gd name="connsiteX5" fmla="*/ 1102646 w 1102646"/>
              <a:gd name="connsiteY5" fmla="*/ 2939531 h 2939531"/>
              <a:gd name="connsiteX0" fmla="*/ 1102646 w 1104786"/>
              <a:gd name="connsiteY0" fmla="*/ 2939531 h 2939531"/>
              <a:gd name="connsiteX1" fmla="*/ 220 w 1104786"/>
              <a:gd name="connsiteY1" fmla="*/ 1399655 h 2939531"/>
              <a:gd name="connsiteX2" fmla="*/ 1031069 w 1104786"/>
              <a:gd name="connsiteY2" fmla="*/ 0 h 2939531"/>
              <a:gd name="connsiteX3" fmla="*/ 299929 w 1104786"/>
              <a:gd name="connsiteY3" fmla="*/ 1399654 h 2939531"/>
              <a:gd name="connsiteX4" fmla="*/ 1102646 w 1104786"/>
              <a:gd name="connsiteY4" fmla="*/ 2939531 h 2939531"/>
              <a:gd name="connsiteX0" fmla="*/ 1102984 w 1105124"/>
              <a:gd name="connsiteY0" fmla="*/ 2939531 h 2939531"/>
              <a:gd name="connsiteX1" fmla="*/ 558 w 1105124"/>
              <a:gd name="connsiteY1" fmla="*/ 1399655 h 2939531"/>
              <a:gd name="connsiteX2" fmla="*/ 1031407 w 1105124"/>
              <a:gd name="connsiteY2" fmla="*/ 0 h 2939531"/>
              <a:gd name="connsiteX3" fmla="*/ 300267 w 1105124"/>
              <a:gd name="connsiteY3" fmla="*/ 1399654 h 2939531"/>
              <a:gd name="connsiteX4" fmla="*/ 1102984 w 1105124"/>
              <a:gd name="connsiteY4" fmla="*/ 2939531 h 2939531"/>
              <a:gd name="connsiteX0" fmla="*/ 1104476 w 1106616"/>
              <a:gd name="connsiteY0" fmla="*/ 2939531 h 2939531"/>
              <a:gd name="connsiteX1" fmla="*/ 2050 w 1106616"/>
              <a:gd name="connsiteY1" fmla="*/ 1399655 h 2939531"/>
              <a:gd name="connsiteX2" fmla="*/ 1032899 w 1106616"/>
              <a:gd name="connsiteY2" fmla="*/ 0 h 2939531"/>
              <a:gd name="connsiteX3" fmla="*/ 301759 w 1106616"/>
              <a:gd name="connsiteY3" fmla="*/ 1399654 h 2939531"/>
              <a:gd name="connsiteX4" fmla="*/ 1104476 w 1106616"/>
              <a:gd name="connsiteY4" fmla="*/ 2939531 h 2939531"/>
              <a:gd name="connsiteX0" fmla="*/ 1104476 w 1106616"/>
              <a:gd name="connsiteY0" fmla="*/ 2939531 h 2939531"/>
              <a:gd name="connsiteX1" fmla="*/ 2050 w 1106616"/>
              <a:gd name="connsiteY1" fmla="*/ 1399655 h 2939531"/>
              <a:gd name="connsiteX2" fmla="*/ 1032899 w 1106616"/>
              <a:gd name="connsiteY2" fmla="*/ 0 h 2939531"/>
              <a:gd name="connsiteX3" fmla="*/ 301759 w 1106616"/>
              <a:gd name="connsiteY3" fmla="*/ 1399654 h 2939531"/>
              <a:gd name="connsiteX4" fmla="*/ 1104476 w 1106616"/>
              <a:gd name="connsiteY4" fmla="*/ 2939531 h 2939531"/>
              <a:gd name="connsiteX0" fmla="*/ 1102627 w 1104767"/>
              <a:gd name="connsiteY0" fmla="*/ 2939531 h 2939531"/>
              <a:gd name="connsiteX1" fmla="*/ 201 w 1104767"/>
              <a:gd name="connsiteY1" fmla="*/ 1399655 h 2939531"/>
              <a:gd name="connsiteX2" fmla="*/ 1031050 w 1104767"/>
              <a:gd name="connsiteY2" fmla="*/ 0 h 2939531"/>
              <a:gd name="connsiteX3" fmla="*/ 299910 w 1104767"/>
              <a:gd name="connsiteY3" fmla="*/ 1399654 h 2939531"/>
              <a:gd name="connsiteX4" fmla="*/ 1102627 w 1104767"/>
              <a:gd name="connsiteY4" fmla="*/ 2939531 h 2939531"/>
              <a:gd name="connsiteX0" fmla="*/ 1102459 w 1104599"/>
              <a:gd name="connsiteY0" fmla="*/ 2939531 h 2939531"/>
              <a:gd name="connsiteX1" fmla="*/ 33 w 1104599"/>
              <a:gd name="connsiteY1" fmla="*/ 1399655 h 2939531"/>
              <a:gd name="connsiteX2" fmla="*/ 1030882 w 1104599"/>
              <a:gd name="connsiteY2" fmla="*/ 0 h 2939531"/>
              <a:gd name="connsiteX3" fmla="*/ 299742 w 1104599"/>
              <a:gd name="connsiteY3" fmla="*/ 1399654 h 2939531"/>
              <a:gd name="connsiteX4" fmla="*/ 1102459 w 1104599"/>
              <a:gd name="connsiteY4" fmla="*/ 2939531 h 2939531"/>
              <a:gd name="connsiteX0" fmla="*/ 1102753 w 1104893"/>
              <a:gd name="connsiteY0" fmla="*/ 2939531 h 2939531"/>
              <a:gd name="connsiteX1" fmla="*/ 327 w 1104893"/>
              <a:gd name="connsiteY1" fmla="*/ 1399655 h 2939531"/>
              <a:gd name="connsiteX2" fmla="*/ 1031176 w 1104893"/>
              <a:gd name="connsiteY2" fmla="*/ 0 h 2939531"/>
              <a:gd name="connsiteX3" fmla="*/ 300036 w 1104893"/>
              <a:gd name="connsiteY3" fmla="*/ 1399654 h 2939531"/>
              <a:gd name="connsiteX4" fmla="*/ 1102753 w 1104893"/>
              <a:gd name="connsiteY4" fmla="*/ 2939531 h 2939531"/>
              <a:gd name="connsiteX0" fmla="*/ 1102753 w 1104893"/>
              <a:gd name="connsiteY0" fmla="*/ 2939531 h 2939531"/>
              <a:gd name="connsiteX1" fmla="*/ 327 w 1104893"/>
              <a:gd name="connsiteY1" fmla="*/ 1399655 h 2939531"/>
              <a:gd name="connsiteX2" fmla="*/ 1031176 w 1104893"/>
              <a:gd name="connsiteY2" fmla="*/ 0 h 2939531"/>
              <a:gd name="connsiteX3" fmla="*/ 300036 w 1104893"/>
              <a:gd name="connsiteY3" fmla="*/ 1399654 h 2939531"/>
              <a:gd name="connsiteX4" fmla="*/ 1102753 w 1104893"/>
              <a:gd name="connsiteY4" fmla="*/ 2939531 h 2939531"/>
              <a:gd name="connsiteX0" fmla="*/ 1102753 w 1104634"/>
              <a:gd name="connsiteY0" fmla="*/ 2939531 h 2939531"/>
              <a:gd name="connsiteX1" fmla="*/ 327 w 1104634"/>
              <a:gd name="connsiteY1" fmla="*/ 1399655 h 2939531"/>
              <a:gd name="connsiteX2" fmla="*/ 1031176 w 1104634"/>
              <a:gd name="connsiteY2" fmla="*/ 0 h 2939531"/>
              <a:gd name="connsiteX3" fmla="*/ 300036 w 1104634"/>
              <a:gd name="connsiteY3" fmla="*/ 1399654 h 2939531"/>
              <a:gd name="connsiteX4" fmla="*/ 1102753 w 1104634"/>
              <a:gd name="connsiteY4" fmla="*/ 2939531 h 2939531"/>
              <a:gd name="connsiteX0" fmla="*/ 1102753 w 1104750"/>
              <a:gd name="connsiteY0" fmla="*/ 2939531 h 2939531"/>
              <a:gd name="connsiteX1" fmla="*/ 327 w 1104750"/>
              <a:gd name="connsiteY1" fmla="*/ 1399655 h 2939531"/>
              <a:gd name="connsiteX2" fmla="*/ 1031176 w 1104750"/>
              <a:gd name="connsiteY2" fmla="*/ 0 h 2939531"/>
              <a:gd name="connsiteX3" fmla="*/ 300036 w 1104750"/>
              <a:gd name="connsiteY3" fmla="*/ 1399654 h 2939531"/>
              <a:gd name="connsiteX4" fmla="*/ 1102753 w 1104750"/>
              <a:gd name="connsiteY4" fmla="*/ 2939531 h 2939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4750" h="2939531">
                <a:moveTo>
                  <a:pt x="1102753" y="2939531"/>
                </a:moveTo>
                <a:cubicBezTo>
                  <a:pt x="1052802" y="2939531"/>
                  <a:pt x="33888" y="2505403"/>
                  <a:pt x="327" y="1399655"/>
                </a:cubicBezTo>
                <a:cubicBezTo>
                  <a:pt x="-14281" y="918343"/>
                  <a:pt x="461854" y="0"/>
                  <a:pt x="1031176" y="0"/>
                </a:cubicBezTo>
                <a:cubicBezTo>
                  <a:pt x="593235" y="208315"/>
                  <a:pt x="329359" y="846690"/>
                  <a:pt x="300036" y="1399654"/>
                </a:cubicBezTo>
                <a:cubicBezTo>
                  <a:pt x="248718" y="2367388"/>
                  <a:pt x="1152704" y="2939531"/>
                  <a:pt x="1102753" y="2939531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alpha val="72000"/>
                </a:schemeClr>
              </a:gs>
              <a:gs pos="100000">
                <a:schemeClr val="accent1">
                  <a:tint val="23500"/>
                  <a:satMod val="160000"/>
                  <a:alpha val="11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aphic 43">
            <a:extLst>
              <a:ext uri="{FF2B5EF4-FFF2-40B4-BE49-F238E27FC236}">
                <a16:creationId xmlns:a16="http://schemas.microsoft.com/office/drawing/2014/main" id="{8A2D3DA6-D01A-03BD-078F-EEBCA009A07E}"/>
              </a:ext>
            </a:extLst>
          </p:cNvPr>
          <p:cNvGrpSpPr/>
          <p:nvPr/>
        </p:nvGrpSpPr>
        <p:grpSpPr>
          <a:xfrm rot="1417542">
            <a:off x="3240980" y="1455705"/>
            <a:ext cx="1181100" cy="927735"/>
            <a:chOff x="7118653" y="2671831"/>
            <a:chExt cx="1181100" cy="927735"/>
          </a:xfrm>
        </p:grpSpPr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C5D0C241-8274-046C-115E-6902960AAC12}"/>
                </a:ext>
              </a:extLst>
            </p:cNvPr>
            <p:cNvSpPr/>
            <p:nvPr/>
          </p:nvSpPr>
          <p:spPr>
            <a:xfrm>
              <a:off x="7296960" y="2671831"/>
              <a:ext cx="583692" cy="304927"/>
            </a:xfrm>
            <a:custGeom>
              <a:avLst/>
              <a:gdLst>
                <a:gd name="connsiteX0" fmla="*/ 431292 w 583692"/>
                <a:gd name="connsiteY0" fmla="*/ 13335 h 304927"/>
                <a:gd name="connsiteX1" fmla="*/ 380333 w 583692"/>
                <a:gd name="connsiteY1" fmla="*/ 52483 h 304927"/>
                <a:gd name="connsiteX2" fmla="*/ 202692 w 583692"/>
                <a:gd name="connsiteY2" fmla="*/ 232410 h 304927"/>
                <a:gd name="connsiteX3" fmla="*/ 0 w 583692"/>
                <a:gd name="connsiteY3" fmla="*/ 254222 h 304927"/>
                <a:gd name="connsiteX4" fmla="*/ 322993 w 583692"/>
                <a:gd name="connsiteY4" fmla="*/ 298514 h 304927"/>
                <a:gd name="connsiteX5" fmla="*/ 561689 w 583692"/>
                <a:gd name="connsiteY5" fmla="*/ 99155 h 304927"/>
                <a:gd name="connsiteX6" fmla="*/ 583692 w 583692"/>
                <a:gd name="connsiteY6" fmla="*/ 60960 h 304927"/>
                <a:gd name="connsiteX7" fmla="*/ 431292 w 583692"/>
                <a:gd name="connsiteY7" fmla="*/ 13335 h 3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3692" h="304927">
                  <a:moveTo>
                    <a:pt x="431292" y="13335"/>
                  </a:moveTo>
                  <a:cubicBezTo>
                    <a:pt x="411099" y="23432"/>
                    <a:pt x="394716" y="36957"/>
                    <a:pt x="380333" y="52483"/>
                  </a:cubicBezTo>
                  <a:cubicBezTo>
                    <a:pt x="326898" y="110109"/>
                    <a:pt x="300228" y="194881"/>
                    <a:pt x="202692" y="232410"/>
                  </a:cubicBezTo>
                  <a:cubicBezTo>
                    <a:pt x="78867" y="280035"/>
                    <a:pt x="0" y="254222"/>
                    <a:pt x="0" y="254222"/>
                  </a:cubicBezTo>
                  <a:cubicBezTo>
                    <a:pt x="0" y="254222"/>
                    <a:pt x="167164" y="326422"/>
                    <a:pt x="322993" y="298514"/>
                  </a:cubicBezTo>
                  <a:cubicBezTo>
                    <a:pt x="436817" y="278130"/>
                    <a:pt x="523304" y="160877"/>
                    <a:pt x="561689" y="99155"/>
                  </a:cubicBezTo>
                  <a:cubicBezTo>
                    <a:pt x="575977" y="76295"/>
                    <a:pt x="583692" y="60960"/>
                    <a:pt x="583692" y="60960"/>
                  </a:cubicBezTo>
                  <a:cubicBezTo>
                    <a:pt x="583692" y="60960"/>
                    <a:pt x="526542" y="-34290"/>
                    <a:pt x="431292" y="13335"/>
                  </a:cubicBezTo>
                  <a:close/>
                </a:path>
              </a:pathLst>
            </a:custGeom>
            <a:solidFill>
              <a:srgbClr val="DE7B0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928C454C-5438-5D72-3D17-B261FAAEEAA4}"/>
                </a:ext>
              </a:extLst>
            </p:cNvPr>
            <p:cNvSpPr/>
            <p:nvPr/>
          </p:nvSpPr>
          <p:spPr>
            <a:xfrm>
              <a:off x="7677294" y="2671831"/>
              <a:ext cx="203358" cy="111938"/>
            </a:xfrm>
            <a:custGeom>
              <a:avLst/>
              <a:gdLst>
                <a:gd name="connsiteX0" fmla="*/ 50959 w 203358"/>
                <a:gd name="connsiteY0" fmla="*/ 13335 h 111938"/>
                <a:gd name="connsiteX1" fmla="*/ 0 w 203358"/>
                <a:gd name="connsiteY1" fmla="*/ 52483 h 111938"/>
                <a:gd name="connsiteX2" fmla="*/ 76105 w 203358"/>
                <a:gd name="connsiteY2" fmla="*/ 29432 h 111938"/>
                <a:gd name="connsiteX3" fmla="*/ 119920 w 203358"/>
                <a:gd name="connsiteY3" fmla="*/ 97155 h 111938"/>
                <a:gd name="connsiteX4" fmla="*/ 181546 w 203358"/>
                <a:gd name="connsiteY4" fmla="*/ 99060 h 111938"/>
                <a:gd name="connsiteX5" fmla="*/ 203359 w 203358"/>
                <a:gd name="connsiteY5" fmla="*/ 60960 h 111938"/>
                <a:gd name="connsiteX6" fmla="*/ 50959 w 203358"/>
                <a:gd name="connsiteY6" fmla="*/ 13335 h 111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358" h="111938">
                  <a:moveTo>
                    <a:pt x="50959" y="13335"/>
                  </a:moveTo>
                  <a:cubicBezTo>
                    <a:pt x="30766" y="23432"/>
                    <a:pt x="14383" y="36957"/>
                    <a:pt x="0" y="52483"/>
                  </a:cubicBezTo>
                  <a:cubicBezTo>
                    <a:pt x="26003" y="36100"/>
                    <a:pt x="52578" y="25813"/>
                    <a:pt x="76105" y="29432"/>
                  </a:cubicBezTo>
                  <a:cubicBezTo>
                    <a:pt x="155734" y="41910"/>
                    <a:pt x="141161" y="47720"/>
                    <a:pt x="119920" y="97155"/>
                  </a:cubicBezTo>
                  <a:cubicBezTo>
                    <a:pt x="110776" y="118396"/>
                    <a:pt x="142399" y="114681"/>
                    <a:pt x="181546" y="99060"/>
                  </a:cubicBezTo>
                  <a:cubicBezTo>
                    <a:pt x="195644" y="76295"/>
                    <a:pt x="203359" y="60960"/>
                    <a:pt x="203359" y="60960"/>
                  </a:cubicBezTo>
                  <a:cubicBezTo>
                    <a:pt x="203359" y="60960"/>
                    <a:pt x="146209" y="-34290"/>
                    <a:pt x="50959" y="13335"/>
                  </a:cubicBezTo>
                  <a:close/>
                </a:path>
              </a:pathLst>
            </a:custGeom>
            <a:solidFill>
              <a:srgbClr val="EE9F1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827AD82F-298E-5EF8-5ED1-67D96BECEED5}"/>
                </a:ext>
              </a:extLst>
            </p:cNvPr>
            <p:cNvSpPr/>
            <p:nvPr/>
          </p:nvSpPr>
          <p:spPr>
            <a:xfrm>
              <a:off x="7467343" y="2701295"/>
              <a:ext cx="832409" cy="528319"/>
            </a:xfrm>
            <a:custGeom>
              <a:avLst/>
              <a:gdLst>
                <a:gd name="connsiteX0" fmla="*/ 470460 w 832409"/>
                <a:gd name="connsiteY0" fmla="*/ 2921 h 528319"/>
                <a:gd name="connsiteX1" fmla="*/ 118035 w 832409"/>
                <a:gd name="connsiteY1" fmla="*/ 345821 h 528319"/>
                <a:gd name="connsiteX2" fmla="*/ 782 w 832409"/>
                <a:gd name="connsiteY2" fmla="*/ 392684 h 528319"/>
                <a:gd name="connsiteX3" fmla="*/ 32310 w 832409"/>
                <a:gd name="connsiteY3" fmla="*/ 501840 h 528319"/>
                <a:gd name="connsiteX4" fmla="*/ 96699 w 832409"/>
                <a:gd name="connsiteY4" fmla="*/ 528320 h 528319"/>
                <a:gd name="connsiteX5" fmla="*/ 98985 w 832409"/>
                <a:gd name="connsiteY5" fmla="*/ 517176 h 528319"/>
                <a:gd name="connsiteX6" fmla="*/ 184710 w 832409"/>
                <a:gd name="connsiteY6" fmla="*/ 469551 h 528319"/>
                <a:gd name="connsiteX7" fmla="*/ 584760 w 832409"/>
                <a:gd name="connsiteY7" fmla="*/ 431451 h 528319"/>
                <a:gd name="connsiteX8" fmla="*/ 832410 w 832409"/>
                <a:gd name="connsiteY8" fmla="*/ 164751 h 528319"/>
                <a:gd name="connsiteX9" fmla="*/ 470460 w 832409"/>
                <a:gd name="connsiteY9" fmla="*/ 2921 h 52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2409" h="528319">
                  <a:moveTo>
                    <a:pt x="470460" y="2921"/>
                  </a:moveTo>
                  <a:cubicBezTo>
                    <a:pt x="194235" y="31496"/>
                    <a:pt x="146610" y="298196"/>
                    <a:pt x="118035" y="345821"/>
                  </a:cubicBezTo>
                  <a:cubicBezTo>
                    <a:pt x="96508" y="381730"/>
                    <a:pt x="53360" y="390588"/>
                    <a:pt x="782" y="392684"/>
                  </a:cubicBezTo>
                  <a:cubicBezTo>
                    <a:pt x="-2361" y="431736"/>
                    <a:pt x="3163" y="474218"/>
                    <a:pt x="32310" y="501840"/>
                  </a:cubicBezTo>
                  <a:cubicBezTo>
                    <a:pt x="48883" y="517461"/>
                    <a:pt x="71743" y="525367"/>
                    <a:pt x="96699" y="528320"/>
                  </a:cubicBezTo>
                  <a:cubicBezTo>
                    <a:pt x="97461" y="524605"/>
                    <a:pt x="98223" y="520890"/>
                    <a:pt x="98985" y="517176"/>
                  </a:cubicBezTo>
                  <a:cubicBezTo>
                    <a:pt x="98985" y="517176"/>
                    <a:pt x="127560" y="479076"/>
                    <a:pt x="184710" y="469551"/>
                  </a:cubicBezTo>
                  <a:cubicBezTo>
                    <a:pt x="241860" y="460026"/>
                    <a:pt x="384735" y="526701"/>
                    <a:pt x="584760" y="431451"/>
                  </a:cubicBezTo>
                  <a:cubicBezTo>
                    <a:pt x="784785" y="336201"/>
                    <a:pt x="822885" y="212376"/>
                    <a:pt x="832410" y="164751"/>
                  </a:cubicBezTo>
                  <a:cubicBezTo>
                    <a:pt x="832410" y="164846"/>
                    <a:pt x="746685" y="-25654"/>
                    <a:pt x="470460" y="2921"/>
                  </a:cubicBezTo>
                  <a:close/>
                </a:path>
              </a:pathLst>
            </a:custGeom>
            <a:solidFill>
              <a:srgbClr val="FFAB2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5BD16806-AF39-C308-84A6-83E59758BE16}"/>
                </a:ext>
              </a:extLst>
            </p:cNvPr>
            <p:cNvSpPr/>
            <p:nvPr/>
          </p:nvSpPr>
          <p:spPr>
            <a:xfrm>
              <a:off x="7118653" y="3093978"/>
              <a:ext cx="445388" cy="505587"/>
            </a:xfrm>
            <a:custGeom>
              <a:avLst/>
              <a:gdLst>
                <a:gd name="connsiteX0" fmla="*/ 349472 w 445388"/>
                <a:gd name="connsiteY0" fmla="*/ 0 h 505587"/>
                <a:gd name="connsiteX1" fmla="*/ 295275 w 445388"/>
                <a:gd name="connsiteY1" fmla="*/ 762 h 505587"/>
                <a:gd name="connsiteX2" fmla="*/ 0 w 445388"/>
                <a:gd name="connsiteY2" fmla="*/ 257937 h 505587"/>
                <a:gd name="connsiteX3" fmla="*/ 247650 w 445388"/>
                <a:gd name="connsiteY3" fmla="*/ 162687 h 505587"/>
                <a:gd name="connsiteX4" fmla="*/ 238125 w 445388"/>
                <a:gd name="connsiteY4" fmla="*/ 505587 h 505587"/>
                <a:gd name="connsiteX5" fmla="*/ 445389 w 445388"/>
                <a:gd name="connsiteY5" fmla="*/ 135731 h 505587"/>
                <a:gd name="connsiteX6" fmla="*/ 381000 w 445388"/>
                <a:gd name="connsiteY6" fmla="*/ 109252 h 505587"/>
                <a:gd name="connsiteX7" fmla="*/ 349472 w 445388"/>
                <a:gd name="connsiteY7" fmla="*/ 0 h 505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388" h="505587">
                  <a:moveTo>
                    <a:pt x="349472" y="0"/>
                  </a:moveTo>
                  <a:cubicBezTo>
                    <a:pt x="332232" y="762"/>
                    <a:pt x="314039" y="762"/>
                    <a:pt x="295275" y="762"/>
                  </a:cubicBezTo>
                  <a:cubicBezTo>
                    <a:pt x="219075" y="762"/>
                    <a:pt x="104775" y="19812"/>
                    <a:pt x="0" y="257937"/>
                  </a:cubicBezTo>
                  <a:cubicBezTo>
                    <a:pt x="0" y="257937"/>
                    <a:pt x="180975" y="134112"/>
                    <a:pt x="247650" y="162687"/>
                  </a:cubicBezTo>
                  <a:cubicBezTo>
                    <a:pt x="314325" y="191262"/>
                    <a:pt x="161925" y="276987"/>
                    <a:pt x="238125" y="505587"/>
                  </a:cubicBezTo>
                  <a:cubicBezTo>
                    <a:pt x="238125" y="505587"/>
                    <a:pt x="403479" y="340138"/>
                    <a:pt x="445389" y="135731"/>
                  </a:cubicBezTo>
                  <a:cubicBezTo>
                    <a:pt x="420338" y="132683"/>
                    <a:pt x="397478" y="124873"/>
                    <a:pt x="381000" y="109252"/>
                  </a:cubicBezTo>
                  <a:cubicBezTo>
                    <a:pt x="351758" y="81534"/>
                    <a:pt x="346329" y="39052"/>
                    <a:pt x="349472" y="0"/>
                  </a:cubicBezTo>
                  <a:close/>
                </a:path>
              </a:pathLst>
            </a:custGeom>
            <a:solidFill>
              <a:srgbClr val="DE7B0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2A8C6FF2-E0EB-B50A-763D-F4D85A87413A}"/>
                </a:ext>
              </a:extLst>
            </p:cNvPr>
            <p:cNvSpPr/>
            <p:nvPr/>
          </p:nvSpPr>
          <p:spPr>
            <a:xfrm>
              <a:off x="7893631" y="2701295"/>
              <a:ext cx="406121" cy="372871"/>
            </a:xfrm>
            <a:custGeom>
              <a:avLst/>
              <a:gdLst>
                <a:gd name="connsiteX0" fmla="*/ 406122 w 406121"/>
                <a:gd name="connsiteY0" fmla="*/ 164846 h 372871"/>
                <a:gd name="connsiteX1" fmla="*/ 44172 w 406121"/>
                <a:gd name="connsiteY1" fmla="*/ 2921 h 372871"/>
                <a:gd name="connsiteX2" fmla="*/ 25693 w 406121"/>
                <a:gd name="connsiteY2" fmla="*/ 5397 h 372871"/>
                <a:gd name="connsiteX3" fmla="*/ 25122 w 406121"/>
                <a:gd name="connsiteY3" fmla="*/ 212471 h 372871"/>
                <a:gd name="connsiteX4" fmla="*/ 258484 w 406121"/>
                <a:gd name="connsiteY4" fmla="*/ 372872 h 372871"/>
                <a:gd name="connsiteX5" fmla="*/ 406122 w 406121"/>
                <a:gd name="connsiteY5" fmla="*/ 164846 h 37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6121" h="372871">
                  <a:moveTo>
                    <a:pt x="406122" y="164846"/>
                  </a:moveTo>
                  <a:cubicBezTo>
                    <a:pt x="406122" y="164846"/>
                    <a:pt x="320397" y="-25654"/>
                    <a:pt x="44172" y="2921"/>
                  </a:cubicBezTo>
                  <a:cubicBezTo>
                    <a:pt x="37885" y="3588"/>
                    <a:pt x="31789" y="4445"/>
                    <a:pt x="25693" y="5397"/>
                  </a:cubicBezTo>
                  <a:cubicBezTo>
                    <a:pt x="3119" y="40259"/>
                    <a:pt x="-18312" y="106267"/>
                    <a:pt x="25122" y="212471"/>
                  </a:cubicBezTo>
                  <a:cubicBezTo>
                    <a:pt x="68937" y="319722"/>
                    <a:pt x="170188" y="359537"/>
                    <a:pt x="258484" y="372872"/>
                  </a:cubicBezTo>
                  <a:cubicBezTo>
                    <a:pt x="372308" y="290576"/>
                    <a:pt x="398502" y="203136"/>
                    <a:pt x="406122" y="164846"/>
                  </a:cubicBezTo>
                  <a:close/>
                </a:path>
              </a:pathLst>
            </a:custGeom>
            <a:solidFill>
              <a:srgbClr val="F49A2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06F616AB-43BB-9EA4-C044-EE0207FC2142}"/>
                </a:ext>
              </a:extLst>
            </p:cNvPr>
            <p:cNvSpPr/>
            <p:nvPr/>
          </p:nvSpPr>
          <p:spPr>
            <a:xfrm>
              <a:off x="7613857" y="2701295"/>
              <a:ext cx="685895" cy="275621"/>
            </a:xfrm>
            <a:custGeom>
              <a:avLst/>
              <a:gdLst>
                <a:gd name="connsiteX0" fmla="*/ 333470 w 685895"/>
                <a:gd name="connsiteY0" fmla="*/ 117221 h 275621"/>
                <a:gd name="connsiteX1" fmla="*/ 678752 w 685895"/>
                <a:gd name="connsiteY1" fmla="*/ 192659 h 275621"/>
                <a:gd name="connsiteX2" fmla="*/ 685895 w 685895"/>
                <a:gd name="connsiteY2" fmla="*/ 164846 h 275621"/>
                <a:gd name="connsiteX3" fmla="*/ 323945 w 685895"/>
                <a:gd name="connsiteY3" fmla="*/ 2921 h 275621"/>
                <a:gd name="connsiteX4" fmla="*/ 0 w 685895"/>
                <a:gd name="connsiteY4" fmla="*/ 275622 h 275621"/>
                <a:gd name="connsiteX5" fmla="*/ 333470 w 685895"/>
                <a:gd name="connsiteY5" fmla="*/ 117221 h 275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5895" h="275621">
                  <a:moveTo>
                    <a:pt x="333470" y="117221"/>
                  </a:moveTo>
                  <a:cubicBezTo>
                    <a:pt x="485013" y="97409"/>
                    <a:pt x="613791" y="155130"/>
                    <a:pt x="678752" y="192659"/>
                  </a:cubicBezTo>
                  <a:cubicBezTo>
                    <a:pt x="682181" y="181800"/>
                    <a:pt x="684371" y="172371"/>
                    <a:pt x="685895" y="164846"/>
                  </a:cubicBezTo>
                  <a:cubicBezTo>
                    <a:pt x="685895" y="164846"/>
                    <a:pt x="600170" y="-25654"/>
                    <a:pt x="323945" y="2921"/>
                  </a:cubicBezTo>
                  <a:cubicBezTo>
                    <a:pt x="117157" y="24352"/>
                    <a:pt x="38481" y="179133"/>
                    <a:pt x="0" y="275622"/>
                  </a:cubicBezTo>
                  <a:cubicBezTo>
                    <a:pt x="63627" y="206565"/>
                    <a:pt x="164497" y="139224"/>
                    <a:pt x="333470" y="117221"/>
                  </a:cubicBezTo>
                  <a:close/>
                </a:path>
              </a:pathLst>
            </a:custGeom>
            <a:solidFill>
              <a:srgbClr val="FDC11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898C6AA2-0936-9C7E-0649-C0B83850C592}"/>
                </a:ext>
              </a:extLst>
            </p:cNvPr>
            <p:cNvSpPr/>
            <p:nvPr/>
          </p:nvSpPr>
          <p:spPr>
            <a:xfrm>
              <a:off x="8049817" y="2778130"/>
              <a:ext cx="80771" cy="80772"/>
            </a:xfrm>
            <a:custGeom>
              <a:avLst/>
              <a:gdLst>
                <a:gd name="connsiteX0" fmla="*/ 80772 w 80771"/>
                <a:gd name="connsiteY0" fmla="*/ 40386 h 80772"/>
                <a:gd name="connsiteX1" fmla="*/ 40386 w 80771"/>
                <a:gd name="connsiteY1" fmla="*/ 80772 h 80772"/>
                <a:gd name="connsiteX2" fmla="*/ 0 w 80771"/>
                <a:gd name="connsiteY2" fmla="*/ 40386 h 80772"/>
                <a:gd name="connsiteX3" fmla="*/ 40386 w 80771"/>
                <a:gd name="connsiteY3" fmla="*/ 0 h 80772"/>
                <a:gd name="connsiteX4" fmla="*/ 80772 w 80771"/>
                <a:gd name="connsiteY4" fmla="*/ 40386 h 80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771" h="80772">
                  <a:moveTo>
                    <a:pt x="80772" y="40386"/>
                  </a:moveTo>
                  <a:cubicBezTo>
                    <a:pt x="80772" y="62691"/>
                    <a:pt x="62691" y="80772"/>
                    <a:pt x="40386" y="80772"/>
                  </a:cubicBezTo>
                  <a:cubicBezTo>
                    <a:pt x="18081" y="80772"/>
                    <a:pt x="0" y="62691"/>
                    <a:pt x="0" y="40386"/>
                  </a:cubicBezTo>
                  <a:cubicBezTo>
                    <a:pt x="0" y="18081"/>
                    <a:pt x="18081" y="0"/>
                    <a:pt x="40386" y="0"/>
                  </a:cubicBezTo>
                  <a:cubicBezTo>
                    <a:pt x="62691" y="0"/>
                    <a:pt x="80772" y="18081"/>
                    <a:pt x="80772" y="40386"/>
                  </a:cubicBezTo>
                  <a:close/>
                </a:path>
              </a:pathLst>
            </a:custGeom>
            <a:solidFill>
              <a:srgbClr val="1C1C1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5A2C6CF8-313A-149F-858E-68B6F17B40E5}"/>
                </a:ext>
              </a:extLst>
            </p:cNvPr>
            <p:cNvSpPr/>
            <p:nvPr/>
          </p:nvSpPr>
          <p:spPr>
            <a:xfrm>
              <a:off x="7467343" y="2917957"/>
              <a:ext cx="816312" cy="311658"/>
            </a:xfrm>
            <a:custGeom>
              <a:avLst/>
              <a:gdLst>
                <a:gd name="connsiteX0" fmla="*/ 130227 w 816312"/>
                <a:gd name="connsiteY0" fmla="*/ 101346 h 311658"/>
                <a:gd name="connsiteX1" fmla="*/ 118035 w 816312"/>
                <a:gd name="connsiteY1" fmla="*/ 129159 h 311658"/>
                <a:gd name="connsiteX2" fmla="*/ 782 w 816312"/>
                <a:gd name="connsiteY2" fmla="*/ 176022 h 311658"/>
                <a:gd name="connsiteX3" fmla="*/ 32310 w 816312"/>
                <a:gd name="connsiteY3" fmla="*/ 285179 h 311658"/>
                <a:gd name="connsiteX4" fmla="*/ 96699 w 816312"/>
                <a:gd name="connsiteY4" fmla="*/ 311658 h 311658"/>
                <a:gd name="connsiteX5" fmla="*/ 98985 w 816312"/>
                <a:gd name="connsiteY5" fmla="*/ 300514 h 311658"/>
                <a:gd name="connsiteX6" fmla="*/ 184710 w 816312"/>
                <a:gd name="connsiteY6" fmla="*/ 252889 h 311658"/>
                <a:gd name="connsiteX7" fmla="*/ 584760 w 816312"/>
                <a:gd name="connsiteY7" fmla="*/ 214789 h 311658"/>
                <a:gd name="connsiteX8" fmla="*/ 816312 w 816312"/>
                <a:gd name="connsiteY8" fmla="*/ 0 h 311658"/>
                <a:gd name="connsiteX9" fmla="*/ 130227 w 816312"/>
                <a:gd name="connsiteY9" fmla="*/ 101346 h 311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16312" h="311658">
                  <a:moveTo>
                    <a:pt x="130227" y="101346"/>
                  </a:moveTo>
                  <a:cubicBezTo>
                    <a:pt x="125559" y="113538"/>
                    <a:pt x="121654" y="123063"/>
                    <a:pt x="118035" y="129159"/>
                  </a:cubicBezTo>
                  <a:cubicBezTo>
                    <a:pt x="96508" y="165068"/>
                    <a:pt x="53360" y="173926"/>
                    <a:pt x="782" y="176022"/>
                  </a:cubicBezTo>
                  <a:cubicBezTo>
                    <a:pt x="-2361" y="215074"/>
                    <a:pt x="3163" y="257556"/>
                    <a:pt x="32310" y="285179"/>
                  </a:cubicBezTo>
                  <a:cubicBezTo>
                    <a:pt x="48883" y="300799"/>
                    <a:pt x="71743" y="308705"/>
                    <a:pt x="96699" y="311658"/>
                  </a:cubicBezTo>
                  <a:cubicBezTo>
                    <a:pt x="97461" y="307943"/>
                    <a:pt x="98223" y="304229"/>
                    <a:pt x="98985" y="300514"/>
                  </a:cubicBezTo>
                  <a:cubicBezTo>
                    <a:pt x="98985" y="300514"/>
                    <a:pt x="127560" y="262414"/>
                    <a:pt x="184710" y="252889"/>
                  </a:cubicBezTo>
                  <a:cubicBezTo>
                    <a:pt x="241860" y="243364"/>
                    <a:pt x="384735" y="310039"/>
                    <a:pt x="584760" y="214789"/>
                  </a:cubicBezTo>
                  <a:cubicBezTo>
                    <a:pt x="731826" y="144780"/>
                    <a:pt x="791357" y="59341"/>
                    <a:pt x="816312" y="0"/>
                  </a:cubicBezTo>
                  <a:cubicBezTo>
                    <a:pt x="453029" y="210693"/>
                    <a:pt x="214142" y="140113"/>
                    <a:pt x="130227" y="101346"/>
                  </a:cubicBezTo>
                  <a:close/>
                </a:path>
              </a:pathLst>
            </a:custGeom>
            <a:solidFill>
              <a:srgbClr val="FC9A1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90DB34E4-E6BC-A40E-C188-0B6593AF509D}"/>
                </a:ext>
              </a:extLst>
            </p:cNvPr>
            <p:cNvSpPr/>
            <p:nvPr/>
          </p:nvSpPr>
          <p:spPr>
            <a:xfrm>
              <a:off x="7680140" y="3093883"/>
              <a:ext cx="436036" cy="294199"/>
            </a:xfrm>
            <a:custGeom>
              <a:avLst/>
              <a:gdLst>
                <a:gd name="connsiteX0" fmla="*/ 421302 w 436036"/>
                <a:gd name="connsiteY0" fmla="*/ 0 h 294199"/>
                <a:gd name="connsiteX1" fmla="*/ 343387 w 436036"/>
                <a:gd name="connsiteY1" fmla="*/ 143732 h 294199"/>
                <a:gd name="connsiteX2" fmla="*/ 133837 w 436036"/>
                <a:gd name="connsiteY2" fmla="*/ 278892 h 294199"/>
                <a:gd name="connsiteX3" fmla="*/ 19537 w 436036"/>
                <a:gd name="connsiteY3" fmla="*/ 286607 h 294199"/>
                <a:gd name="connsiteX4" fmla="*/ 95737 w 436036"/>
                <a:gd name="connsiteY4" fmla="*/ 143732 h 294199"/>
                <a:gd name="connsiteX5" fmla="*/ 67162 w 436036"/>
                <a:gd name="connsiteY5" fmla="*/ 67532 h 294199"/>
                <a:gd name="connsiteX6" fmla="*/ 421302 w 436036"/>
                <a:gd name="connsiteY6" fmla="*/ 0 h 294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6036" h="294199">
                  <a:moveTo>
                    <a:pt x="421302" y="0"/>
                  </a:moveTo>
                  <a:cubicBezTo>
                    <a:pt x="421302" y="0"/>
                    <a:pt x="486262" y="96107"/>
                    <a:pt x="343387" y="143732"/>
                  </a:cubicBezTo>
                  <a:cubicBezTo>
                    <a:pt x="200512" y="191357"/>
                    <a:pt x="133837" y="278892"/>
                    <a:pt x="133837" y="278892"/>
                  </a:cubicBezTo>
                  <a:cubicBezTo>
                    <a:pt x="133837" y="278892"/>
                    <a:pt x="86212" y="248507"/>
                    <a:pt x="19537" y="286607"/>
                  </a:cubicBezTo>
                  <a:cubicBezTo>
                    <a:pt x="-47138" y="324707"/>
                    <a:pt x="76687" y="210407"/>
                    <a:pt x="95737" y="143732"/>
                  </a:cubicBezTo>
                  <a:cubicBezTo>
                    <a:pt x="106500" y="106013"/>
                    <a:pt x="95737" y="67532"/>
                    <a:pt x="67162" y="67532"/>
                  </a:cubicBezTo>
                  <a:cubicBezTo>
                    <a:pt x="67162" y="67532"/>
                    <a:pt x="280141" y="94488"/>
                    <a:pt x="421302" y="0"/>
                  </a:cubicBezTo>
                  <a:close/>
                </a:path>
              </a:pathLst>
            </a:custGeom>
            <a:solidFill>
              <a:srgbClr val="DE7B0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2F7D432-5096-5A9E-1D08-06F3314B35CE}"/>
                </a:ext>
              </a:extLst>
            </p:cNvPr>
            <p:cNvSpPr/>
            <p:nvPr/>
          </p:nvSpPr>
          <p:spPr>
            <a:xfrm>
              <a:off x="7566328" y="3075691"/>
              <a:ext cx="247650" cy="254984"/>
            </a:xfrm>
            <a:custGeom>
              <a:avLst/>
              <a:gdLst>
                <a:gd name="connsiteX0" fmla="*/ 66675 w 247650"/>
                <a:gd name="connsiteY0" fmla="*/ 38100 h 254984"/>
                <a:gd name="connsiteX1" fmla="*/ 142875 w 247650"/>
                <a:gd name="connsiteY1" fmla="*/ 20669 h 254984"/>
                <a:gd name="connsiteX2" fmla="*/ 247650 w 247650"/>
                <a:gd name="connsiteY2" fmla="*/ 0 h 254984"/>
                <a:gd name="connsiteX3" fmla="*/ 123825 w 247650"/>
                <a:gd name="connsiteY3" fmla="*/ 180975 h 254984"/>
                <a:gd name="connsiteX4" fmla="*/ 0 w 247650"/>
                <a:gd name="connsiteY4" fmla="*/ 254984 h 254984"/>
                <a:gd name="connsiteX5" fmla="*/ 66675 w 247650"/>
                <a:gd name="connsiteY5" fmla="*/ 38100 h 254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7650" h="254984">
                  <a:moveTo>
                    <a:pt x="66675" y="38100"/>
                  </a:moveTo>
                  <a:cubicBezTo>
                    <a:pt x="66675" y="38100"/>
                    <a:pt x="85725" y="12764"/>
                    <a:pt x="142875" y="20669"/>
                  </a:cubicBezTo>
                  <a:cubicBezTo>
                    <a:pt x="200025" y="28575"/>
                    <a:pt x="247650" y="0"/>
                    <a:pt x="247650" y="0"/>
                  </a:cubicBezTo>
                  <a:cubicBezTo>
                    <a:pt x="247650" y="0"/>
                    <a:pt x="209550" y="142875"/>
                    <a:pt x="123825" y="180975"/>
                  </a:cubicBezTo>
                  <a:cubicBezTo>
                    <a:pt x="38100" y="219075"/>
                    <a:pt x="0" y="254984"/>
                    <a:pt x="0" y="254984"/>
                  </a:cubicBezTo>
                  <a:lnTo>
                    <a:pt x="66675" y="38100"/>
                  </a:lnTo>
                  <a:close/>
                </a:path>
              </a:pathLst>
            </a:custGeom>
            <a:solidFill>
              <a:srgbClr val="DE7B0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28" name="Graphic 125">
            <a:extLst>
              <a:ext uri="{FF2B5EF4-FFF2-40B4-BE49-F238E27FC236}">
                <a16:creationId xmlns:a16="http://schemas.microsoft.com/office/drawing/2014/main" id="{65450F38-A9AD-41B5-2D83-D48FEA384949}"/>
              </a:ext>
            </a:extLst>
          </p:cNvPr>
          <p:cNvSpPr/>
          <p:nvPr/>
        </p:nvSpPr>
        <p:spPr>
          <a:xfrm rot="21038612">
            <a:off x="5554628" y="2934012"/>
            <a:ext cx="692320" cy="641028"/>
          </a:xfrm>
          <a:custGeom>
            <a:avLst/>
            <a:gdLst>
              <a:gd name="connsiteX0" fmla="*/ 94726 w 855898"/>
              <a:gd name="connsiteY0" fmla="*/ 1058309 h 1089477"/>
              <a:gd name="connsiteX1" fmla="*/ 310580 w 855898"/>
              <a:gd name="connsiteY1" fmla="*/ 971038 h 1089477"/>
              <a:gd name="connsiteX2" fmla="*/ 354459 w 855898"/>
              <a:gd name="connsiteY2" fmla="*/ 817215 h 1089477"/>
              <a:gd name="connsiteX3" fmla="*/ 403228 w 855898"/>
              <a:gd name="connsiteY3" fmla="*/ 473757 h 1089477"/>
              <a:gd name="connsiteX4" fmla="*/ 435007 w 855898"/>
              <a:gd name="connsiteY4" fmla="*/ 286627 h 1089477"/>
              <a:gd name="connsiteX5" fmla="*/ 548862 w 855898"/>
              <a:gd name="connsiteY5" fmla="*/ 57695 h 1089477"/>
              <a:gd name="connsiteX6" fmla="*/ 786838 w 855898"/>
              <a:gd name="connsiteY6" fmla="*/ 28788 h 1089477"/>
              <a:gd name="connsiteX7" fmla="*/ 853574 w 855898"/>
              <a:gd name="connsiteY7" fmla="*/ 215246 h 1089477"/>
              <a:gd name="connsiteX8" fmla="*/ 771926 w 855898"/>
              <a:gd name="connsiteY8" fmla="*/ 404881 h 1089477"/>
              <a:gd name="connsiteX9" fmla="*/ 672006 w 855898"/>
              <a:gd name="connsiteY9" fmla="*/ 586817 h 1089477"/>
              <a:gd name="connsiteX10" fmla="*/ 642243 w 855898"/>
              <a:gd name="connsiteY10" fmla="*/ 746079 h 1089477"/>
              <a:gd name="connsiteX11" fmla="*/ 642488 w 855898"/>
              <a:gd name="connsiteY11" fmla="*/ 920620 h 1089477"/>
              <a:gd name="connsiteX12" fmla="*/ 745586 w 855898"/>
              <a:gd name="connsiteY12" fmla="*/ 1053664 h 1089477"/>
              <a:gd name="connsiteX13" fmla="*/ 0 w 855898"/>
              <a:gd name="connsiteY13" fmla="*/ 1035208 h 1089477"/>
              <a:gd name="connsiteX14" fmla="*/ 94726 w 855898"/>
              <a:gd name="connsiteY14" fmla="*/ 1058309 h 1089477"/>
              <a:gd name="connsiteX0" fmla="*/ 0 w 761171"/>
              <a:gd name="connsiteY0" fmla="*/ 1058309 h 1069756"/>
              <a:gd name="connsiteX1" fmla="*/ 215854 w 761171"/>
              <a:gd name="connsiteY1" fmla="*/ 971038 h 1069756"/>
              <a:gd name="connsiteX2" fmla="*/ 259733 w 761171"/>
              <a:gd name="connsiteY2" fmla="*/ 817215 h 1069756"/>
              <a:gd name="connsiteX3" fmla="*/ 308502 w 761171"/>
              <a:gd name="connsiteY3" fmla="*/ 473757 h 1069756"/>
              <a:gd name="connsiteX4" fmla="*/ 340281 w 761171"/>
              <a:gd name="connsiteY4" fmla="*/ 286627 h 1069756"/>
              <a:gd name="connsiteX5" fmla="*/ 454136 w 761171"/>
              <a:gd name="connsiteY5" fmla="*/ 57695 h 1069756"/>
              <a:gd name="connsiteX6" fmla="*/ 692112 w 761171"/>
              <a:gd name="connsiteY6" fmla="*/ 28788 h 1069756"/>
              <a:gd name="connsiteX7" fmla="*/ 758848 w 761171"/>
              <a:gd name="connsiteY7" fmla="*/ 215246 h 1069756"/>
              <a:gd name="connsiteX8" fmla="*/ 677200 w 761171"/>
              <a:gd name="connsiteY8" fmla="*/ 404881 h 1069756"/>
              <a:gd name="connsiteX9" fmla="*/ 577280 w 761171"/>
              <a:gd name="connsiteY9" fmla="*/ 586817 h 1069756"/>
              <a:gd name="connsiteX10" fmla="*/ 547517 w 761171"/>
              <a:gd name="connsiteY10" fmla="*/ 746079 h 1069756"/>
              <a:gd name="connsiteX11" fmla="*/ 547762 w 761171"/>
              <a:gd name="connsiteY11" fmla="*/ 920620 h 1069756"/>
              <a:gd name="connsiteX12" fmla="*/ 650860 w 761171"/>
              <a:gd name="connsiteY12" fmla="*/ 1053664 h 1069756"/>
              <a:gd name="connsiteX13" fmla="*/ 0 w 761171"/>
              <a:gd name="connsiteY13" fmla="*/ 1058309 h 1069756"/>
              <a:gd name="connsiteX0" fmla="*/ 456743 w 567054"/>
              <a:gd name="connsiteY0" fmla="*/ 1053664 h 1054572"/>
              <a:gd name="connsiteX1" fmla="*/ 21737 w 567054"/>
              <a:gd name="connsiteY1" fmla="*/ 971038 h 1054572"/>
              <a:gd name="connsiteX2" fmla="*/ 65616 w 567054"/>
              <a:gd name="connsiteY2" fmla="*/ 817215 h 1054572"/>
              <a:gd name="connsiteX3" fmla="*/ 114385 w 567054"/>
              <a:gd name="connsiteY3" fmla="*/ 473757 h 1054572"/>
              <a:gd name="connsiteX4" fmla="*/ 146164 w 567054"/>
              <a:gd name="connsiteY4" fmla="*/ 286627 h 1054572"/>
              <a:gd name="connsiteX5" fmla="*/ 260019 w 567054"/>
              <a:gd name="connsiteY5" fmla="*/ 57695 h 1054572"/>
              <a:gd name="connsiteX6" fmla="*/ 497995 w 567054"/>
              <a:gd name="connsiteY6" fmla="*/ 28788 h 1054572"/>
              <a:gd name="connsiteX7" fmla="*/ 564731 w 567054"/>
              <a:gd name="connsiteY7" fmla="*/ 215246 h 1054572"/>
              <a:gd name="connsiteX8" fmla="*/ 483083 w 567054"/>
              <a:gd name="connsiteY8" fmla="*/ 404881 h 1054572"/>
              <a:gd name="connsiteX9" fmla="*/ 383163 w 567054"/>
              <a:gd name="connsiteY9" fmla="*/ 586817 h 1054572"/>
              <a:gd name="connsiteX10" fmla="*/ 353400 w 567054"/>
              <a:gd name="connsiteY10" fmla="*/ 746079 h 1054572"/>
              <a:gd name="connsiteX11" fmla="*/ 353645 w 567054"/>
              <a:gd name="connsiteY11" fmla="*/ 920620 h 1054572"/>
              <a:gd name="connsiteX12" fmla="*/ 456743 w 567054"/>
              <a:gd name="connsiteY12" fmla="*/ 1053664 h 1054572"/>
              <a:gd name="connsiteX0" fmla="*/ 409917 w 520228"/>
              <a:gd name="connsiteY0" fmla="*/ 1053664 h 1053664"/>
              <a:gd name="connsiteX1" fmla="*/ 18790 w 520228"/>
              <a:gd name="connsiteY1" fmla="*/ 817215 h 1053664"/>
              <a:gd name="connsiteX2" fmla="*/ 67559 w 520228"/>
              <a:gd name="connsiteY2" fmla="*/ 473757 h 1053664"/>
              <a:gd name="connsiteX3" fmla="*/ 99338 w 520228"/>
              <a:gd name="connsiteY3" fmla="*/ 286627 h 1053664"/>
              <a:gd name="connsiteX4" fmla="*/ 213193 w 520228"/>
              <a:gd name="connsiteY4" fmla="*/ 57695 h 1053664"/>
              <a:gd name="connsiteX5" fmla="*/ 451169 w 520228"/>
              <a:gd name="connsiteY5" fmla="*/ 28788 h 1053664"/>
              <a:gd name="connsiteX6" fmla="*/ 517905 w 520228"/>
              <a:gd name="connsiteY6" fmla="*/ 215246 h 1053664"/>
              <a:gd name="connsiteX7" fmla="*/ 436257 w 520228"/>
              <a:gd name="connsiteY7" fmla="*/ 404881 h 1053664"/>
              <a:gd name="connsiteX8" fmla="*/ 336337 w 520228"/>
              <a:gd name="connsiteY8" fmla="*/ 586817 h 1053664"/>
              <a:gd name="connsiteX9" fmla="*/ 306574 w 520228"/>
              <a:gd name="connsiteY9" fmla="*/ 746079 h 1053664"/>
              <a:gd name="connsiteX10" fmla="*/ 306819 w 520228"/>
              <a:gd name="connsiteY10" fmla="*/ 920620 h 1053664"/>
              <a:gd name="connsiteX11" fmla="*/ 409917 w 520228"/>
              <a:gd name="connsiteY11" fmla="*/ 1053664 h 1053664"/>
              <a:gd name="connsiteX0" fmla="*/ 675215 w 785526"/>
              <a:gd name="connsiteY0" fmla="*/ 1053664 h 1053664"/>
              <a:gd name="connsiteX1" fmla="*/ 6009 w 785526"/>
              <a:gd name="connsiteY1" fmla="*/ 642514 h 1053664"/>
              <a:gd name="connsiteX2" fmla="*/ 332857 w 785526"/>
              <a:gd name="connsiteY2" fmla="*/ 473757 h 1053664"/>
              <a:gd name="connsiteX3" fmla="*/ 364636 w 785526"/>
              <a:gd name="connsiteY3" fmla="*/ 286627 h 1053664"/>
              <a:gd name="connsiteX4" fmla="*/ 478491 w 785526"/>
              <a:gd name="connsiteY4" fmla="*/ 57695 h 1053664"/>
              <a:gd name="connsiteX5" fmla="*/ 716467 w 785526"/>
              <a:gd name="connsiteY5" fmla="*/ 28788 h 1053664"/>
              <a:gd name="connsiteX6" fmla="*/ 783203 w 785526"/>
              <a:gd name="connsiteY6" fmla="*/ 215246 h 1053664"/>
              <a:gd name="connsiteX7" fmla="*/ 701555 w 785526"/>
              <a:gd name="connsiteY7" fmla="*/ 404881 h 1053664"/>
              <a:gd name="connsiteX8" fmla="*/ 601635 w 785526"/>
              <a:gd name="connsiteY8" fmla="*/ 586817 h 1053664"/>
              <a:gd name="connsiteX9" fmla="*/ 571872 w 785526"/>
              <a:gd name="connsiteY9" fmla="*/ 746079 h 1053664"/>
              <a:gd name="connsiteX10" fmla="*/ 572117 w 785526"/>
              <a:gd name="connsiteY10" fmla="*/ 920620 h 1053664"/>
              <a:gd name="connsiteX11" fmla="*/ 675215 w 785526"/>
              <a:gd name="connsiteY11" fmla="*/ 1053664 h 1053664"/>
              <a:gd name="connsiteX0" fmla="*/ 680839 w 791150"/>
              <a:gd name="connsiteY0" fmla="*/ 1053664 h 1053664"/>
              <a:gd name="connsiteX1" fmla="*/ 11633 w 791150"/>
              <a:gd name="connsiteY1" fmla="*/ 642514 h 1053664"/>
              <a:gd name="connsiteX2" fmla="*/ 338481 w 791150"/>
              <a:gd name="connsiteY2" fmla="*/ 473757 h 1053664"/>
              <a:gd name="connsiteX3" fmla="*/ 370260 w 791150"/>
              <a:gd name="connsiteY3" fmla="*/ 286627 h 1053664"/>
              <a:gd name="connsiteX4" fmla="*/ 484115 w 791150"/>
              <a:gd name="connsiteY4" fmla="*/ 57695 h 1053664"/>
              <a:gd name="connsiteX5" fmla="*/ 722091 w 791150"/>
              <a:gd name="connsiteY5" fmla="*/ 28788 h 1053664"/>
              <a:gd name="connsiteX6" fmla="*/ 788827 w 791150"/>
              <a:gd name="connsiteY6" fmla="*/ 215246 h 1053664"/>
              <a:gd name="connsiteX7" fmla="*/ 707179 w 791150"/>
              <a:gd name="connsiteY7" fmla="*/ 404881 h 1053664"/>
              <a:gd name="connsiteX8" fmla="*/ 607259 w 791150"/>
              <a:gd name="connsiteY8" fmla="*/ 586817 h 1053664"/>
              <a:gd name="connsiteX9" fmla="*/ 577496 w 791150"/>
              <a:gd name="connsiteY9" fmla="*/ 746079 h 1053664"/>
              <a:gd name="connsiteX10" fmla="*/ 577741 w 791150"/>
              <a:gd name="connsiteY10" fmla="*/ 920620 h 1053664"/>
              <a:gd name="connsiteX11" fmla="*/ 680839 w 791150"/>
              <a:gd name="connsiteY11" fmla="*/ 1053664 h 1053664"/>
              <a:gd name="connsiteX0" fmla="*/ 569268 w 782677"/>
              <a:gd name="connsiteY0" fmla="*/ 920620 h 922145"/>
              <a:gd name="connsiteX1" fmla="*/ 3160 w 782677"/>
              <a:gd name="connsiteY1" fmla="*/ 642514 h 922145"/>
              <a:gd name="connsiteX2" fmla="*/ 330008 w 782677"/>
              <a:gd name="connsiteY2" fmla="*/ 473757 h 922145"/>
              <a:gd name="connsiteX3" fmla="*/ 361787 w 782677"/>
              <a:gd name="connsiteY3" fmla="*/ 286627 h 922145"/>
              <a:gd name="connsiteX4" fmla="*/ 475642 w 782677"/>
              <a:gd name="connsiteY4" fmla="*/ 57695 h 922145"/>
              <a:gd name="connsiteX5" fmla="*/ 713618 w 782677"/>
              <a:gd name="connsiteY5" fmla="*/ 28788 h 922145"/>
              <a:gd name="connsiteX6" fmla="*/ 780354 w 782677"/>
              <a:gd name="connsiteY6" fmla="*/ 215246 h 922145"/>
              <a:gd name="connsiteX7" fmla="*/ 698706 w 782677"/>
              <a:gd name="connsiteY7" fmla="*/ 404881 h 922145"/>
              <a:gd name="connsiteX8" fmla="*/ 598786 w 782677"/>
              <a:gd name="connsiteY8" fmla="*/ 586817 h 922145"/>
              <a:gd name="connsiteX9" fmla="*/ 569023 w 782677"/>
              <a:gd name="connsiteY9" fmla="*/ 746079 h 922145"/>
              <a:gd name="connsiteX10" fmla="*/ 569268 w 782677"/>
              <a:gd name="connsiteY10" fmla="*/ 920620 h 922145"/>
              <a:gd name="connsiteX0" fmla="*/ 569017 w 782671"/>
              <a:gd name="connsiteY0" fmla="*/ 746079 h 746944"/>
              <a:gd name="connsiteX1" fmla="*/ 3154 w 782671"/>
              <a:gd name="connsiteY1" fmla="*/ 642514 h 746944"/>
              <a:gd name="connsiteX2" fmla="*/ 330002 w 782671"/>
              <a:gd name="connsiteY2" fmla="*/ 473757 h 746944"/>
              <a:gd name="connsiteX3" fmla="*/ 361781 w 782671"/>
              <a:gd name="connsiteY3" fmla="*/ 286627 h 746944"/>
              <a:gd name="connsiteX4" fmla="*/ 475636 w 782671"/>
              <a:gd name="connsiteY4" fmla="*/ 57695 h 746944"/>
              <a:gd name="connsiteX5" fmla="*/ 713612 w 782671"/>
              <a:gd name="connsiteY5" fmla="*/ 28788 h 746944"/>
              <a:gd name="connsiteX6" fmla="*/ 780348 w 782671"/>
              <a:gd name="connsiteY6" fmla="*/ 215246 h 746944"/>
              <a:gd name="connsiteX7" fmla="*/ 698700 w 782671"/>
              <a:gd name="connsiteY7" fmla="*/ 404881 h 746944"/>
              <a:gd name="connsiteX8" fmla="*/ 598780 w 782671"/>
              <a:gd name="connsiteY8" fmla="*/ 586817 h 746944"/>
              <a:gd name="connsiteX9" fmla="*/ 569017 w 782671"/>
              <a:gd name="connsiteY9" fmla="*/ 746079 h 746944"/>
              <a:gd name="connsiteX0" fmla="*/ 883901 w 901784"/>
              <a:gd name="connsiteY0" fmla="*/ 796289 h 796844"/>
              <a:gd name="connsiteX1" fmla="*/ 13310 w 901784"/>
              <a:gd name="connsiteY1" fmla="*/ 642514 h 796844"/>
              <a:gd name="connsiteX2" fmla="*/ 340158 w 901784"/>
              <a:gd name="connsiteY2" fmla="*/ 473757 h 796844"/>
              <a:gd name="connsiteX3" fmla="*/ 371937 w 901784"/>
              <a:gd name="connsiteY3" fmla="*/ 286627 h 796844"/>
              <a:gd name="connsiteX4" fmla="*/ 485792 w 901784"/>
              <a:gd name="connsiteY4" fmla="*/ 57695 h 796844"/>
              <a:gd name="connsiteX5" fmla="*/ 723768 w 901784"/>
              <a:gd name="connsiteY5" fmla="*/ 28788 h 796844"/>
              <a:gd name="connsiteX6" fmla="*/ 790504 w 901784"/>
              <a:gd name="connsiteY6" fmla="*/ 215246 h 796844"/>
              <a:gd name="connsiteX7" fmla="*/ 708856 w 901784"/>
              <a:gd name="connsiteY7" fmla="*/ 404881 h 796844"/>
              <a:gd name="connsiteX8" fmla="*/ 608936 w 901784"/>
              <a:gd name="connsiteY8" fmla="*/ 586817 h 796844"/>
              <a:gd name="connsiteX9" fmla="*/ 883901 w 901784"/>
              <a:gd name="connsiteY9" fmla="*/ 796289 h 796844"/>
              <a:gd name="connsiteX0" fmla="*/ 883901 w 891181"/>
              <a:gd name="connsiteY0" fmla="*/ 796289 h 800331"/>
              <a:gd name="connsiteX1" fmla="*/ 13310 w 891181"/>
              <a:gd name="connsiteY1" fmla="*/ 642514 h 800331"/>
              <a:gd name="connsiteX2" fmla="*/ 340158 w 891181"/>
              <a:gd name="connsiteY2" fmla="*/ 473757 h 800331"/>
              <a:gd name="connsiteX3" fmla="*/ 371937 w 891181"/>
              <a:gd name="connsiteY3" fmla="*/ 286627 h 800331"/>
              <a:gd name="connsiteX4" fmla="*/ 485792 w 891181"/>
              <a:gd name="connsiteY4" fmla="*/ 57695 h 800331"/>
              <a:gd name="connsiteX5" fmla="*/ 723768 w 891181"/>
              <a:gd name="connsiteY5" fmla="*/ 28788 h 800331"/>
              <a:gd name="connsiteX6" fmla="*/ 790504 w 891181"/>
              <a:gd name="connsiteY6" fmla="*/ 215246 h 800331"/>
              <a:gd name="connsiteX7" fmla="*/ 708856 w 891181"/>
              <a:gd name="connsiteY7" fmla="*/ 404881 h 800331"/>
              <a:gd name="connsiteX8" fmla="*/ 608936 w 891181"/>
              <a:gd name="connsiteY8" fmla="*/ 586817 h 800331"/>
              <a:gd name="connsiteX9" fmla="*/ 883901 w 891181"/>
              <a:gd name="connsiteY9" fmla="*/ 796289 h 800331"/>
              <a:gd name="connsiteX0" fmla="*/ 883901 w 891181"/>
              <a:gd name="connsiteY0" fmla="*/ 796289 h 800331"/>
              <a:gd name="connsiteX1" fmla="*/ 13310 w 891181"/>
              <a:gd name="connsiteY1" fmla="*/ 642514 h 800331"/>
              <a:gd name="connsiteX2" fmla="*/ 340158 w 891181"/>
              <a:gd name="connsiteY2" fmla="*/ 473757 h 800331"/>
              <a:gd name="connsiteX3" fmla="*/ 371937 w 891181"/>
              <a:gd name="connsiteY3" fmla="*/ 286627 h 800331"/>
              <a:gd name="connsiteX4" fmla="*/ 485792 w 891181"/>
              <a:gd name="connsiteY4" fmla="*/ 57695 h 800331"/>
              <a:gd name="connsiteX5" fmla="*/ 723768 w 891181"/>
              <a:gd name="connsiteY5" fmla="*/ 28788 h 800331"/>
              <a:gd name="connsiteX6" fmla="*/ 790504 w 891181"/>
              <a:gd name="connsiteY6" fmla="*/ 215246 h 800331"/>
              <a:gd name="connsiteX7" fmla="*/ 708856 w 891181"/>
              <a:gd name="connsiteY7" fmla="*/ 404881 h 800331"/>
              <a:gd name="connsiteX8" fmla="*/ 608936 w 891181"/>
              <a:gd name="connsiteY8" fmla="*/ 586817 h 800331"/>
              <a:gd name="connsiteX9" fmla="*/ 883901 w 891181"/>
              <a:gd name="connsiteY9" fmla="*/ 796289 h 800331"/>
              <a:gd name="connsiteX0" fmla="*/ 870591 w 877871"/>
              <a:gd name="connsiteY0" fmla="*/ 796289 h 800331"/>
              <a:gd name="connsiteX1" fmla="*/ 0 w 877871"/>
              <a:gd name="connsiteY1" fmla="*/ 642514 h 800331"/>
              <a:gd name="connsiteX2" fmla="*/ 326848 w 877871"/>
              <a:gd name="connsiteY2" fmla="*/ 473757 h 800331"/>
              <a:gd name="connsiteX3" fmla="*/ 358627 w 877871"/>
              <a:gd name="connsiteY3" fmla="*/ 286627 h 800331"/>
              <a:gd name="connsiteX4" fmla="*/ 472482 w 877871"/>
              <a:gd name="connsiteY4" fmla="*/ 57695 h 800331"/>
              <a:gd name="connsiteX5" fmla="*/ 710458 w 877871"/>
              <a:gd name="connsiteY5" fmla="*/ 28788 h 800331"/>
              <a:gd name="connsiteX6" fmla="*/ 777194 w 877871"/>
              <a:gd name="connsiteY6" fmla="*/ 215246 h 800331"/>
              <a:gd name="connsiteX7" fmla="*/ 695546 w 877871"/>
              <a:gd name="connsiteY7" fmla="*/ 404881 h 800331"/>
              <a:gd name="connsiteX8" fmla="*/ 595626 w 877871"/>
              <a:gd name="connsiteY8" fmla="*/ 586817 h 800331"/>
              <a:gd name="connsiteX9" fmla="*/ 870591 w 877871"/>
              <a:gd name="connsiteY9" fmla="*/ 796289 h 800331"/>
              <a:gd name="connsiteX0" fmla="*/ 870591 w 879081"/>
              <a:gd name="connsiteY0" fmla="*/ 796289 h 799994"/>
              <a:gd name="connsiteX1" fmla="*/ 0 w 879081"/>
              <a:gd name="connsiteY1" fmla="*/ 642514 h 799994"/>
              <a:gd name="connsiteX2" fmla="*/ 326848 w 879081"/>
              <a:gd name="connsiteY2" fmla="*/ 473757 h 799994"/>
              <a:gd name="connsiteX3" fmla="*/ 358627 w 879081"/>
              <a:gd name="connsiteY3" fmla="*/ 286627 h 799994"/>
              <a:gd name="connsiteX4" fmla="*/ 472482 w 879081"/>
              <a:gd name="connsiteY4" fmla="*/ 57695 h 799994"/>
              <a:gd name="connsiteX5" fmla="*/ 710458 w 879081"/>
              <a:gd name="connsiteY5" fmla="*/ 28788 h 799994"/>
              <a:gd name="connsiteX6" fmla="*/ 777194 w 879081"/>
              <a:gd name="connsiteY6" fmla="*/ 215246 h 799994"/>
              <a:gd name="connsiteX7" fmla="*/ 695546 w 879081"/>
              <a:gd name="connsiteY7" fmla="*/ 404881 h 799994"/>
              <a:gd name="connsiteX8" fmla="*/ 595626 w 879081"/>
              <a:gd name="connsiteY8" fmla="*/ 586817 h 799994"/>
              <a:gd name="connsiteX9" fmla="*/ 870591 w 879081"/>
              <a:gd name="connsiteY9" fmla="*/ 796289 h 799994"/>
              <a:gd name="connsiteX0" fmla="*/ 918392 w 926410"/>
              <a:gd name="connsiteY0" fmla="*/ 804165 h 807701"/>
              <a:gd name="connsiteX1" fmla="*/ 0 w 926410"/>
              <a:gd name="connsiteY1" fmla="*/ 642514 h 807701"/>
              <a:gd name="connsiteX2" fmla="*/ 326848 w 926410"/>
              <a:gd name="connsiteY2" fmla="*/ 473757 h 807701"/>
              <a:gd name="connsiteX3" fmla="*/ 358627 w 926410"/>
              <a:gd name="connsiteY3" fmla="*/ 286627 h 807701"/>
              <a:gd name="connsiteX4" fmla="*/ 472482 w 926410"/>
              <a:gd name="connsiteY4" fmla="*/ 57695 h 807701"/>
              <a:gd name="connsiteX5" fmla="*/ 710458 w 926410"/>
              <a:gd name="connsiteY5" fmla="*/ 28788 h 807701"/>
              <a:gd name="connsiteX6" fmla="*/ 777194 w 926410"/>
              <a:gd name="connsiteY6" fmla="*/ 215246 h 807701"/>
              <a:gd name="connsiteX7" fmla="*/ 695546 w 926410"/>
              <a:gd name="connsiteY7" fmla="*/ 404881 h 807701"/>
              <a:gd name="connsiteX8" fmla="*/ 595626 w 926410"/>
              <a:gd name="connsiteY8" fmla="*/ 586817 h 807701"/>
              <a:gd name="connsiteX9" fmla="*/ 918392 w 926410"/>
              <a:gd name="connsiteY9" fmla="*/ 804165 h 807701"/>
              <a:gd name="connsiteX0" fmla="*/ 946230 w 953997"/>
              <a:gd name="connsiteY0" fmla="*/ 784202 h 788201"/>
              <a:gd name="connsiteX1" fmla="*/ 0 w 953997"/>
              <a:gd name="connsiteY1" fmla="*/ 642514 h 788201"/>
              <a:gd name="connsiteX2" fmla="*/ 326848 w 953997"/>
              <a:gd name="connsiteY2" fmla="*/ 473757 h 788201"/>
              <a:gd name="connsiteX3" fmla="*/ 358627 w 953997"/>
              <a:gd name="connsiteY3" fmla="*/ 286627 h 788201"/>
              <a:gd name="connsiteX4" fmla="*/ 472482 w 953997"/>
              <a:gd name="connsiteY4" fmla="*/ 57695 h 788201"/>
              <a:gd name="connsiteX5" fmla="*/ 710458 w 953997"/>
              <a:gd name="connsiteY5" fmla="*/ 28788 h 788201"/>
              <a:gd name="connsiteX6" fmla="*/ 777194 w 953997"/>
              <a:gd name="connsiteY6" fmla="*/ 215246 h 788201"/>
              <a:gd name="connsiteX7" fmla="*/ 695546 w 953997"/>
              <a:gd name="connsiteY7" fmla="*/ 404881 h 788201"/>
              <a:gd name="connsiteX8" fmla="*/ 595626 w 953997"/>
              <a:gd name="connsiteY8" fmla="*/ 586817 h 788201"/>
              <a:gd name="connsiteX9" fmla="*/ 946230 w 953997"/>
              <a:gd name="connsiteY9" fmla="*/ 784202 h 788201"/>
              <a:gd name="connsiteX0" fmla="*/ 946230 w 953997"/>
              <a:gd name="connsiteY0" fmla="*/ 784202 h 788201"/>
              <a:gd name="connsiteX1" fmla="*/ 0 w 953997"/>
              <a:gd name="connsiteY1" fmla="*/ 642514 h 788201"/>
              <a:gd name="connsiteX2" fmla="*/ 326848 w 953997"/>
              <a:gd name="connsiteY2" fmla="*/ 473757 h 788201"/>
              <a:gd name="connsiteX3" fmla="*/ 358627 w 953997"/>
              <a:gd name="connsiteY3" fmla="*/ 286627 h 788201"/>
              <a:gd name="connsiteX4" fmla="*/ 472482 w 953997"/>
              <a:gd name="connsiteY4" fmla="*/ 57695 h 788201"/>
              <a:gd name="connsiteX5" fmla="*/ 710458 w 953997"/>
              <a:gd name="connsiteY5" fmla="*/ 28788 h 788201"/>
              <a:gd name="connsiteX6" fmla="*/ 777194 w 953997"/>
              <a:gd name="connsiteY6" fmla="*/ 215246 h 788201"/>
              <a:gd name="connsiteX7" fmla="*/ 678538 w 953997"/>
              <a:gd name="connsiteY7" fmla="*/ 359117 h 788201"/>
              <a:gd name="connsiteX8" fmla="*/ 595626 w 953997"/>
              <a:gd name="connsiteY8" fmla="*/ 586817 h 788201"/>
              <a:gd name="connsiteX9" fmla="*/ 946230 w 953997"/>
              <a:gd name="connsiteY9" fmla="*/ 784202 h 788201"/>
              <a:gd name="connsiteX0" fmla="*/ 946230 w 953997"/>
              <a:gd name="connsiteY0" fmla="*/ 776353 h 780352"/>
              <a:gd name="connsiteX1" fmla="*/ 0 w 953997"/>
              <a:gd name="connsiteY1" fmla="*/ 634665 h 780352"/>
              <a:gd name="connsiteX2" fmla="*/ 326848 w 953997"/>
              <a:gd name="connsiteY2" fmla="*/ 465908 h 780352"/>
              <a:gd name="connsiteX3" fmla="*/ 358627 w 953997"/>
              <a:gd name="connsiteY3" fmla="*/ 278778 h 780352"/>
              <a:gd name="connsiteX4" fmla="*/ 472482 w 953997"/>
              <a:gd name="connsiteY4" fmla="*/ 49846 h 780352"/>
              <a:gd name="connsiteX5" fmla="*/ 710458 w 953997"/>
              <a:gd name="connsiteY5" fmla="*/ 20939 h 780352"/>
              <a:gd name="connsiteX6" fmla="*/ 800754 w 953997"/>
              <a:gd name="connsiteY6" fmla="*/ 27160 h 780352"/>
              <a:gd name="connsiteX7" fmla="*/ 678538 w 953997"/>
              <a:gd name="connsiteY7" fmla="*/ 351268 h 780352"/>
              <a:gd name="connsiteX8" fmla="*/ 595626 w 953997"/>
              <a:gd name="connsiteY8" fmla="*/ 578968 h 780352"/>
              <a:gd name="connsiteX9" fmla="*/ 946230 w 953997"/>
              <a:gd name="connsiteY9" fmla="*/ 776353 h 780352"/>
              <a:gd name="connsiteX0" fmla="*/ 946230 w 953997"/>
              <a:gd name="connsiteY0" fmla="*/ 799377 h 803376"/>
              <a:gd name="connsiteX1" fmla="*/ 0 w 953997"/>
              <a:gd name="connsiteY1" fmla="*/ 657689 h 803376"/>
              <a:gd name="connsiteX2" fmla="*/ 326848 w 953997"/>
              <a:gd name="connsiteY2" fmla="*/ 488932 h 803376"/>
              <a:gd name="connsiteX3" fmla="*/ 358627 w 953997"/>
              <a:gd name="connsiteY3" fmla="*/ 301802 h 803376"/>
              <a:gd name="connsiteX4" fmla="*/ 472482 w 953997"/>
              <a:gd name="connsiteY4" fmla="*/ 72870 h 803376"/>
              <a:gd name="connsiteX5" fmla="*/ 649654 w 953997"/>
              <a:gd name="connsiteY5" fmla="*/ 3258 h 803376"/>
              <a:gd name="connsiteX6" fmla="*/ 800754 w 953997"/>
              <a:gd name="connsiteY6" fmla="*/ 50184 h 803376"/>
              <a:gd name="connsiteX7" fmla="*/ 678538 w 953997"/>
              <a:gd name="connsiteY7" fmla="*/ 374292 h 803376"/>
              <a:gd name="connsiteX8" fmla="*/ 595626 w 953997"/>
              <a:gd name="connsiteY8" fmla="*/ 601992 h 803376"/>
              <a:gd name="connsiteX9" fmla="*/ 946230 w 953997"/>
              <a:gd name="connsiteY9" fmla="*/ 799377 h 803376"/>
              <a:gd name="connsiteX0" fmla="*/ 946230 w 953997"/>
              <a:gd name="connsiteY0" fmla="*/ 797483 h 801482"/>
              <a:gd name="connsiteX1" fmla="*/ 0 w 953997"/>
              <a:gd name="connsiteY1" fmla="*/ 655795 h 801482"/>
              <a:gd name="connsiteX2" fmla="*/ 326848 w 953997"/>
              <a:gd name="connsiteY2" fmla="*/ 487038 h 801482"/>
              <a:gd name="connsiteX3" fmla="*/ 358627 w 953997"/>
              <a:gd name="connsiteY3" fmla="*/ 299908 h 801482"/>
              <a:gd name="connsiteX4" fmla="*/ 472482 w 953997"/>
              <a:gd name="connsiteY4" fmla="*/ 70976 h 801482"/>
              <a:gd name="connsiteX5" fmla="*/ 649654 w 953997"/>
              <a:gd name="connsiteY5" fmla="*/ 1364 h 801482"/>
              <a:gd name="connsiteX6" fmla="*/ 746129 w 953997"/>
              <a:gd name="connsiteY6" fmla="*/ 119075 h 801482"/>
              <a:gd name="connsiteX7" fmla="*/ 678538 w 953997"/>
              <a:gd name="connsiteY7" fmla="*/ 372398 h 801482"/>
              <a:gd name="connsiteX8" fmla="*/ 595626 w 953997"/>
              <a:gd name="connsiteY8" fmla="*/ 600098 h 801482"/>
              <a:gd name="connsiteX9" fmla="*/ 946230 w 953997"/>
              <a:gd name="connsiteY9" fmla="*/ 797483 h 801482"/>
              <a:gd name="connsiteX0" fmla="*/ 946230 w 953997"/>
              <a:gd name="connsiteY0" fmla="*/ 797483 h 801482"/>
              <a:gd name="connsiteX1" fmla="*/ 0 w 953997"/>
              <a:gd name="connsiteY1" fmla="*/ 655795 h 801482"/>
              <a:gd name="connsiteX2" fmla="*/ 326848 w 953997"/>
              <a:gd name="connsiteY2" fmla="*/ 487038 h 801482"/>
              <a:gd name="connsiteX3" fmla="*/ 358627 w 953997"/>
              <a:gd name="connsiteY3" fmla="*/ 299908 h 801482"/>
              <a:gd name="connsiteX4" fmla="*/ 472482 w 953997"/>
              <a:gd name="connsiteY4" fmla="*/ 70976 h 801482"/>
              <a:gd name="connsiteX5" fmla="*/ 649654 w 953997"/>
              <a:gd name="connsiteY5" fmla="*/ 1364 h 801482"/>
              <a:gd name="connsiteX6" fmla="*/ 746129 w 953997"/>
              <a:gd name="connsiteY6" fmla="*/ 119075 h 801482"/>
              <a:gd name="connsiteX7" fmla="*/ 678538 w 953997"/>
              <a:gd name="connsiteY7" fmla="*/ 372398 h 801482"/>
              <a:gd name="connsiteX8" fmla="*/ 595626 w 953997"/>
              <a:gd name="connsiteY8" fmla="*/ 600098 h 801482"/>
              <a:gd name="connsiteX9" fmla="*/ 946230 w 953997"/>
              <a:gd name="connsiteY9" fmla="*/ 797483 h 801482"/>
              <a:gd name="connsiteX0" fmla="*/ 946230 w 964418"/>
              <a:gd name="connsiteY0" fmla="*/ 797483 h 797610"/>
              <a:gd name="connsiteX1" fmla="*/ 0 w 964418"/>
              <a:gd name="connsiteY1" fmla="*/ 655795 h 797610"/>
              <a:gd name="connsiteX2" fmla="*/ 326848 w 964418"/>
              <a:gd name="connsiteY2" fmla="*/ 487038 h 797610"/>
              <a:gd name="connsiteX3" fmla="*/ 358627 w 964418"/>
              <a:gd name="connsiteY3" fmla="*/ 299908 h 797610"/>
              <a:gd name="connsiteX4" fmla="*/ 472482 w 964418"/>
              <a:gd name="connsiteY4" fmla="*/ 70976 h 797610"/>
              <a:gd name="connsiteX5" fmla="*/ 649654 w 964418"/>
              <a:gd name="connsiteY5" fmla="*/ 1364 h 797610"/>
              <a:gd name="connsiteX6" fmla="*/ 746129 w 964418"/>
              <a:gd name="connsiteY6" fmla="*/ 119075 h 797610"/>
              <a:gd name="connsiteX7" fmla="*/ 678538 w 964418"/>
              <a:gd name="connsiteY7" fmla="*/ 372398 h 797610"/>
              <a:gd name="connsiteX8" fmla="*/ 627539 w 964418"/>
              <a:gd name="connsiteY8" fmla="*/ 629906 h 797610"/>
              <a:gd name="connsiteX9" fmla="*/ 946230 w 964418"/>
              <a:gd name="connsiteY9" fmla="*/ 797483 h 797610"/>
              <a:gd name="connsiteX0" fmla="*/ 946230 w 964418"/>
              <a:gd name="connsiteY0" fmla="*/ 797483 h 797610"/>
              <a:gd name="connsiteX1" fmla="*/ 0 w 964418"/>
              <a:gd name="connsiteY1" fmla="*/ 655795 h 797610"/>
              <a:gd name="connsiteX2" fmla="*/ 326848 w 964418"/>
              <a:gd name="connsiteY2" fmla="*/ 487038 h 797610"/>
              <a:gd name="connsiteX3" fmla="*/ 358627 w 964418"/>
              <a:gd name="connsiteY3" fmla="*/ 299908 h 797610"/>
              <a:gd name="connsiteX4" fmla="*/ 472482 w 964418"/>
              <a:gd name="connsiteY4" fmla="*/ 70976 h 797610"/>
              <a:gd name="connsiteX5" fmla="*/ 649654 w 964418"/>
              <a:gd name="connsiteY5" fmla="*/ 1364 h 797610"/>
              <a:gd name="connsiteX6" fmla="*/ 746129 w 964418"/>
              <a:gd name="connsiteY6" fmla="*/ 119075 h 797610"/>
              <a:gd name="connsiteX7" fmla="*/ 678538 w 964418"/>
              <a:gd name="connsiteY7" fmla="*/ 372398 h 797610"/>
              <a:gd name="connsiteX8" fmla="*/ 627539 w 964418"/>
              <a:gd name="connsiteY8" fmla="*/ 629906 h 797610"/>
              <a:gd name="connsiteX9" fmla="*/ 946230 w 964418"/>
              <a:gd name="connsiteY9" fmla="*/ 797483 h 797610"/>
              <a:gd name="connsiteX0" fmla="*/ 946230 w 964418"/>
              <a:gd name="connsiteY0" fmla="*/ 956977 h 957104"/>
              <a:gd name="connsiteX1" fmla="*/ 0 w 964418"/>
              <a:gd name="connsiteY1" fmla="*/ 815289 h 957104"/>
              <a:gd name="connsiteX2" fmla="*/ 326848 w 964418"/>
              <a:gd name="connsiteY2" fmla="*/ 646532 h 957104"/>
              <a:gd name="connsiteX3" fmla="*/ 358627 w 964418"/>
              <a:gd name="connsiteY3" fmla="*/ 459402 h 957104"/>
              <a:gd name="connsiteX4" fmla="*/ 423757 w 964418"/>
              <a:gd name="connsiteY4" fmla="*/ 9675 h 957104"/>
              <a:gd name="connsiteX5" fmla="*/ 649654 w 964418"/>
              <a:gd name="connsiteY5" fmla="*/ 160858 h 957104"/>
              <a:gd name="connsiteX6" fmla="*/ 746129 w 964418"/>
              <a:gd name="connsiteY6" fmla="*/ 278569 h 957104"/>
              <a:gd name="connsiteX7" fmla="*/ 678538 w 964418"/>
              <a:gd name="connsiteY7" fmla="*/ 531892 h 957104"/>
              <a:gd name="connsiteX8" fmla="*/ 627539 w 964418"/>
              <a:gd name="connsiteY8" fmla="*/ 789400 h 957104"/>
              <a:gd name="connsiteX9" fmla="*/ 946230 w 964418"/>
              <a:gd name="connsiteY9" fmla="*/ 956977 h 957104"/>
              <a:gd name="connsiteX0" fmla="*/ 946230 w 969780"/>
              <a:gd name="connsiteY0" fmla="*/ 1657932 h 1658059"/>
              <a:gd name="connsiteX1" fmla="*/ 0 w 969780"/>
              <a:gd name="connsiteY1" fmla="*/ 1516244 h 1658059"/>
              <a:gd name="connsiteX2" fmla="*/ 326848 w 969780"/>
              <a:gd name="connsiteY2" fmla="*/ 1347487 h 1658059"/>
              <a:gd name="connsiteX3" fmla="*/ 358627 w 969780"/>
              <a:gd name="connsiteY3" fmla="*/ 1160357 h 1658059"/>
              <a:gd name="connsiteX4" fmla="*/ 423757 w 969780"/>
              <a:gd name="connsiteY4" fmla="*/ 710630 h 1658059"/>
              <a:gd name="connsiteX5" fmla="*/ 961450 w 969780"/>
              <a:gd name="connsiteY5" fmla="*/ 2541 h 1658059"/>
              <a:gd name="connsiteX6" fmla="*/ 746129 w 969780"/>
              <a:gd name="connsiteY6" fmla="*/ 979524 h 1658059"/>
              <a:gd name="connsiteX7" fmla="*/ 678538 w 969780"/>
              <a:gd name="connsiteY7" fmla="*/ 1232847 h 1658059"/>
              <a:gd name="connsiteX8" fmla="*/ 627539 w 969780"/>
              <a:gd name="connsiteY8" fmla="*/ 1490355 h 1658059"/>
              <a:gd name="connsiteX9" fmla="*/ 946230 w 969780"/>
              <a:gd name="connsiteY9" fmla="*/ 1657932 h 1658059"/>
              <a:gd name="connsiteX0" fmla="*/ 946230 w 970049"/>
              <a:gd name="connsiteY0" fmla="*/ 1657933 h 1658060"/>
              <a:gd name="connsiteX1" fmla="*/ 0 w 970049"/>
              <a:gd name="connsiteY1" fmla="*/ 1516245 h 1658060"/>
              <a:gd name="connsiteX2" fmla="*/ 326848 w 970049"/>
              <a:gd name="connsiteY2" fmla="*/ 1347488 h 1658060"/>
              <a:gd name="connsiteX3" fmla="*/ 358627 w 970049"/>
              <a:gd name="connsiteY3" fmla="*/ 1160358 h 1658060"/>
              <a:gd name="connsiteX4" fmla="*/ 423757 w 970049"/>
              <a:gd name="connsiteY4" fmla="*/ 710631 h 1658060"/>
              <a:gd name="connsiteX5" fmla="*/ 961450 w 970049"/>
              <a:gd name="connsiteY5" fmla="*/ 2542 h 1658060"/>
              <a:gd name="connsiteX6" fmla="*/ 746129 w 970049"/>
              <a:gd name="connsiteY6" fmla="*/ 979525 h 1658060"/>
              <a:gd name="connsiteX7" fmla="*/ 627539 w 970049"/>
              <a:gd name="connsiteY7" fmla="*/ 1490356 h 1658060"/>
              <a:gd name="connsiteX8" fmla="*/ 946230 w 970049"/>
              <a:gd name="connsiteY8" fmla="*/ 1657933 h 1658060"/>
              <a:gd name="connsiteX0" fmla="*/ 946230 w 963678"/>
              <a:gd name="connsiteY0" fmla="*/ 1672539 h 1691713"/>
              <a:gd name="connsiteX1" fmla="*/ 0 w 963678"/>
              <a:gd name="connsiteY1" fmla="*/ 1530851 h 1691713"/>
              <a:gd name="connsiteX2" fmla="*/ 326848 w 963678"/>
              <a:gd name="connsiteY2" fmla="*/ 1362094 h 1691713"/>
              <a:gd name="connsiteX3" fmla="*/ 358627 w 963678"/>
              <a:gd name="connsiteY3" fmla="*/ 1174964 h 1691713"/>
              <a:gd name="connsiteX4" fmla="*/ 423757 w 963678"/>
              <a:gd name="connsiteY4" fmla="*/ 725237 h 1691713"/>
              <a:gd name="connsiteX5" fmla="*/ 961450 w 963678"/>
              <a:gd name="connsiteY5" fmla="*/ 17148 h 1691713"/>
              <a:gd name="connsiteX6" fmla="*/ 627539 w 963678"/>
              <a:gd name="connsiteY6" fmla="*/ 1504962 h 1691713"/>
              <a:gd name="connsiteX7" fmla="*/ 946230 w 963678"/>
              <a:gd name="connsiteY7" fmla="*/ 1672539 h 1691713"/>
              <a:gd name="connsiteX0" fmla="*/ 946230 w 963679"/>
              <a:gd name="connsiteY0" fmla="*/ 1672540 h 1691713"/>
              <a:gd name="connsiteX1" fmla="*/ 0 w 963679"/>
              <a:gd name="connsiteY1" fmla="*/ 1530852 h 1691713"/>
              <a:gd name="connsiteX2" fmla="*/ 326848 w 963679"/>
              <a:gd name="connsiteY2" fmla="*/ 1362095 h 1691713"/>
              <a:gd name="connsiteX3" fmla="*/ 423757 w 963679"/>
              <a:gd name="connsiteY3" fmla="*/ 725238 h 1691713"/>
              <a:gd name="connsiteX4" fmla="*/ 961450 w 963679"/>
              <a:gd name="connsiteY4" fmla="*/ 17149 h 1691713"/>
              <a:gd name="connsiteX5" fmla="*/ 627539 w 963679"/>
              <a:gd name="connsiteY5" fmla="*/ 1504963 h 1691713"/>
              <a:gd name="connsiteX6" fmla="*/ 946230 w 963679"/>
              <a:gd name="connsiteY6" fmla="*/ 1672540 h 1691713"/>
              <a:gd name="connsiteX0" fmla="*/ 946230 w 965987"/>
              <a:gd name="connsiteY0" fmla="*/ 1655768 h 1674941"/>
              <a:gd name="connsiteX1" fmla="*/ 0 w 965987"/>
              <a:gd name="connsiteY1" fmla="*/ 1514080 h 1674941"/>
              <a:gd name="connsiteX2" fmla="*/ 326848 w 965987"/>
              <a:gd name="connsiteY2" fmla="*/ 1345323 h 1674941"/>
              <a:gd name="connsiteX3" fmla="*/ 961450 w 965987"/>
              <a:gd name="connsiteY3" fmla="*/ 377 h 1674941"/>
              <a:gd name="connsiteX4" fmla="*/ 627539 w 965987"/>
              <a:gd name="connsiteY4" fmla="*/ 1488191 h 1674941"/>
              <a:gd name="connsiteX5" fmla="*/ 946230 w 965987"/>
              <a:gd name="connsiteY5" fmla="*/ 1655768 h 1674941"/>
              <a:gd name="connsiteX0" fmla="*/ 946230 w 964445"/>
              <a:gd name="connsiteY0" fmla="*/ 895322 h 895449"/>
              <a:gd name="connsiteX1" fmla="*/ 0 w 964445"/>
              <a:gd name="connsiteY1" fmla="*/ 753634 h 895449"/>
              <a:gd name="connsiteX2" fmla="*/ 326848 w 964445"/>
              <a:gd name="connsiteY2" fmla="*/ 584877 h 895449"/>
              <a:gd name="connsiteX3" fmla="*/ 674323 w 964445"/>
              <a:gd name="connsiteY3" fmla="*/ 1137 h 895449"/>
              <a:gd name="connsiteX4" fmla="*/ 627539 w 964445"/>
              <a:gd name="connsiteY4" fmla="*/ 727745 h 895449"/>
              <a:gd name="connsiteX5" fmla="*/ 946230 w 964445"/>
              <a:gd name="connsiteY5" fmla="*/ 895322 h 895449"/>
              <a:gd name="connsiteX0" fmla="*/ 946230 w 964445"/>
              <a:gd name="connsiteY0" fmla="*/ 895902 h 896029"/>
              <a:gd name="connsiteX1" fmla="*/ 0 w 964445"/>
              <a:gd name="connsiteY1" fmla="*/ 754214 h 896029"/>
              <a:gd name="connsiteX2" fmla="*/ 326848 w 964445"/>
              <a:gd name="connsiteY2" fmla="*/ 585457 h 896029"/>
              <a:gd name="connsiteX3" fmla="*/ 674323 w 964445"/>
              <a:gd name="connsiteY3" fmla="*/ 1717 h 896029"/>
              <a:gd name="connsiteX4" fmla="*/ 627539 w 964445"/>
              <a:gd name="connsiteY4" fmla="*/ 728325 h 896029"/>
              <a:gd name="connsiteX5" fmla="*/ 946230 w 964445"/>
              <a:gd name="connsiteY5" fmla="*/ 895902 h 896029"/>
              <a:gd name="connsiteX0" fmla="*/ 946230 w 964445"/>
              <a:gd name="connsiteY0" fmla="*/ 894868 h 894995"/>
              <a:gd name="connsiteX1" fmla="*/ 0 w 964445"/>
              <a:gd name="connsiteY1" fmla="*/ 753180 h 894995"/>
              <a:gd name="connsiteX2" fmla="*/ 326848 w 964445"/>
              <a:gd name="connsiteY2" fmla="*/ 584423 h 894995"/>
              <a:gd name="connsiteX3" fmla="*/ 674323 w 964445"/>
              <a:gd name="connsiteY3" fmla="*/ 683 h 894995"/>
              <a:gd name="connsiteX4" fmla="*/ 627539 w 964445"/>
              <a:gd name="connsiteY4" fmla="*/ 727291 h 894995"/>
              <a:gd name="connsiteX5" fmla="*/ 946230 w 964445"/>
              <a:gd name="connsiteY5" fmla="*/ 894868 h 894995"/>
              <a:gd name="connsiteX0" fmla="*/ 946230 w 964445"/>
              <a:gd name="connsiteY0" fmla="*/ 894867 h 894994"/>
              <a:gd name="connsiteX1" fmla="*/ 0 w 964445"/>
              <a:gd name="connsiteY1" fmla="*/ 753179 h 894994"/>
              <a:gd name="connsiteX2" fmla="*/ 326848 w 964445"/>
              <a:gd name="connsiteY2" fmla="*/ 584422 h 894994"/>
              <a:gd name="connsiteX3" fmla="*/ 674323 w 964445"/>
              <a:gd name="connsiteY3" fmla="*/ 682 h 894994"/>
              <a:gd name="connsiteX4" fmla="*/ 627539 w 964445"/>
              <a:gd name="connsiteY4" fmla="*/ 727290 h 894994"/>
              <a:gd name="connsiteX5" fmla="*/ 946230 w 964445"/>
              <a:gd name="connsiteY5" fmla="*/ 894867 h 894994"/>
              <a:gd name="connsiteX0" fmla="*/ 946230 w 964445"/>
              <a:gd name="connsiteY0" fmla="*/ 894867 h 894994"/>
              <a:gd name="connsiteX1" fmla="*/ 0 w 964445"/>
              <a:gd name="connsiteY1" fmla="*/ 753179 h 894994"/>
              <a:gd name="connsiteX2" fmla="*/ 326848 w 964445"/>
              <a:gd name="connsiteY2" fmla="*/ 584422 h 894994"/>
              <a:gd name="connsiteX3" fmla="*/ 674323 w 964445"/>
              <a:gd name="connsiteY3" fmla="*/ 682 h 894994"/>
              <a:gd name="connsiteX4" fmla="*/ 627539 w 964445"/>
              <a:gd name="connsiteY4" fmla="*/ 727290 h 894994"/>
              <a:gd name="connsiteX5" fmla="*/ 946230 w 964445"/>
              <a:gd name="connsiteY5" fmla="*/ 894867 h 894994"/>
              <a:gd name="connsiteX0" fmla="*/ 946230 w 964445"/>
              <a:gd name="connsiteY0" fmla="*/ 894396 h 894523"/>
              <a:gd name="connsiteX1" fmla="*/ 0 w 964445"/>
              <a:gd name="connsiteY1" fmla="*/ 752708 h 894523"/>
              <a:gd name="connsiteX2" fmla="*/ 433291 w 964445"/>
              <a:gd name="connsiteY2" fmla="*/ 661065 h 894523"/>
              <a:gd name="connsiteX3" fmla="*/ 674323 w 964445"/>
              <a:gd name="connsiteY3" fmla="*/ 211 h 894523"/>
              <a:gd name="connsiteX4" fmla="*/ 627539 w 964445"/>
              <a:gd name="connsiteY4" fmla="*/ 726819 h 894523"/>
              <a:gd name="connsiteX5" fmla="*/ 946230 w 964445"/>
              <a:gd name="connsiteY5" fmla="*/ 894396 h 894523"/>
              <a:gd name="connsiteX0" fmla="*/ 946230 w 964445"/>
              <a:gd name="connsiteY0" fmla="*/ 894350 h 894477"/>
              <a:gd name="connsiteX1" fmla="*/ 0 w 964445"/>
              <a:gd name="connsiteY1" fmla="*/ 752662 h 894477"/>
              <a:gd name="connsiteX2" fmla="*/ 433291 w 964445"/>
              <a:gd name="connsiteY2" fmla="*/ 661019 h 894477"/>
              <a:gd name="connsiteX3" fmla="*/ 674323 w 964445"/>
              <a:gd name="connsiteY3" fmla="*/ 165 h 894477"/>
              <a:gd name="connsiteX4" fmla="*/ 627539 w 964445"/>
              <a:gd name="connsiteY4" fmla="*/ 726773 h 894477"/>
              <a:gd name="connsiteX5" fmla="*/ 946230 w 964445"/>
              <a:gd name="connsiteY5" fmla="*/ 894350 h 894477"/>
              <a:gd name="connsiteX0" fmla="*/ 946230 w 964445"/>
              <a:gd name="connsiteY0" fmla="*/ 894365 h 894492"/>
              <a:gd name="connsiteX1" fmla="*/ 0 w 964445"/>
              <a:gd name="connsiteY1" fmla="*/ 752677 h 894492"/>
              <a:gd name="connsiteX2" fmla="*/ 433291 w 964445"/>
              <a:gd name="connsiteY2" fmla="*/ 661034 h 894492"/>
              <a:gd name="connsiteX3" fmla="*/ 674323 w 964445"/>
              <a:gd name="connsiteY3" fmla="*/ 180 h 894492"/>
              <a:gd name="connsiteX4" fmla="*/ 627539 w 964445"/>
              <a:gd name="connsiteY4" fmla="*/ 726788 h 894492"/>
              <a:gd name="connsiteX5" fmla="*/ 946230 w 964445"/>
              <a:gd name="connsiteY5" fmla="*/ 894365 h 894492"/>
              <a:gd name="connsiteX0" fmla="*/ 946230 w 964445"/>
              <a:gd name="connsiteY0" fmla="*/ 894194 h 894321"/>
              <a:gd name="connsiteX1" fmla="*/ 0 w 964445"/>
              <a:gd name="connsiteY1" fmla="*/ 752506 h 894321"/>
              <a:gd name="connsiteX2" fmla="*/ 433291 w 964445"/>
              <a:gd name="connsiteY2" fmla="*/ 660863 h 894321"/>
              <a:gd name="connsiteX3" fmla="*/ 674323 w 964445"/>
              <a:gd name="connsiteY3" fmla="*/ 9 h 894321"/>
              <a:gd name="connsiteX4" fmla="*/ 627539 w 964445"/>
              <a:gd name="connsiteY4" fmla="*/ 726617 h 894321"/>
              <a:gd name="connsiteX5" fmla="*/ 946230 w 964445"/>
              <a:gd name="connsiteY5" fmla="*/ 894194 h 894321"/>
              <a:gd name="connsiteX0" fmla="*/ 946230 w 964814"/>
              <a:gd name="connsiteY0" fmla="*/ 912036 h 912163"/>
              <a:gd name="connsiteX1" fmla="*/ 0 w 964814"/>
              <a:gd name="connsiteY1" fmla="*/ 770348 h 912163"/>
              <a:gd name="connsiteX2" fmla="*/ 433291 w 964814"/>
              <a:gd name="connsiteY2" fmla="*/ 678705 h 912163"/>
              <a:gd name="connsiteX3" fmla="*/ 617688 w 964814"/>
              <a:gd name="connsiteY3" fmla="*/ 7 h 912163"/>
              <a:gd name="connsiteX4" fmla="*/ 627539 w 964814"/>
              <a:gd name="connsiteY4" fmla="*/ 744459 h 912163"/>
              <a:gd name="connsiteX5" fmla="*/ 946230 w 964814"/>
              <a:gd name="connsiteY5" fmla="*/ 912036 h 912163"/>
              <a:gd name="connsiteX0" fmla="*/ 946230 w 964814"/>
              <a:gd name="connsiteY0" fmla="*/ 912054 h 912181"/>
              <a:gd name="connsiteX1" fmla="*/ 0 w 964814"/>
              <a:gd name="connsiteY1" fmla="*/ 770366 h 912181"/>
              <a:gd name="connsiteX2" fmla="*/ 433291 w 964814"/>
              <a:gd name="connsiteY2" fmla="*/ 678723 h 912181"/>
              <a:gd name="connsiteX3" fmla="*/ 617688 w 964814"/>
              <a:gd name="connsiteY3" fmla="*/ 25 h 912181"/>
              <a:gd name="connsiteX4" fmla="*/ 627539 w 964814"/>
              <a:gd name="connsiteY4" fmla="*/ 744477 h 912181"/>
              <a:gd name="connsiteX5" fmla="*/ 946230 w 964814"/>
              <a:gd name="connsiteY5" fmla="*/ 912054 h 912181"/>
              <a:gd name="connsiteX0" fmla="*/ 946230 w 964814"/>
              <a:gd name="connsiteY0" fmla="*/ 916063 h 916190"/>
              <a:gd name="connsiteX1" fmla="*/ 0 w 964814"/>
              <a:gd name="connsiteY1" fmla="*/ 774375 h 916190"/>
              <a:gd name="connsiteX2" fmla="*/ 433291 w 964814"/>
              <a:gd name="connsiteY2" fmla="*/ 682732 h 916190"/>
              <a:gd name="connsiteX3" fmla="*/ 617688 w 964814"/>
              <a:gd name="connsiteY3" fmla="*/ 4034 h 916190"/>
              <a:gd name="connsiteX4" fmla="*/ 627539 w 964814"/>
              <a:gd name="connsiteY4" fmla="*/ 748486 h 916190"/>
              <a:gd name="connsiteX5" fmla="*/ 946230 w 964814"/>
              <a:gd name="connsiteY5" fmla="*/ 916063 h 916190"/>
              <a:gd name="connsiteX0" fmla="*/ 946230 w 964814"/>
              <a:gd name="connsiteY0" fmla="*/ 912078 h 912205"/>
              <a:gd name="connsiteX1" fmla="*/ 0 w 964814"/>
              <a:gd name="connsiteY1" fmla="*/ 770390 h 912205"/>
              <a:gd name="connsiteX2" fmla="*/ 433291 w 964814"/>
              <a:gd name="connsiteY2" fmla="*/ 678747 h 912205"/>
              <a:gd name="connsiteX3" fmla="*/ 617688 w 964814"/>
              <a:gd name="connsiteY3" fmla="*/ 49 h 912205"/>
              <a:gd name="connsiteX4" fmla="*/ 627539 w 964814"/>
              <a:gd name="connsiteY4" fmla="*/ 744501 h 912205"/>
              <a:gd name="connsiteX5" fmla="*/ 946230 w 964814"/>
              <a:gd name="connsiteY5" fmla="*/ 912078 h 912205"/>
              <a:gd name="connsiteX0" fmla="*/ 946230 w 960229"/>
              <a:gd name="connsiteY0" fmla="*/ 912145 h 912377"/>
              <a:gd name="connsiteX1" fmla="*/ 0 w 960229"/>
              <a:gd name="connsiteY1" fmla="*/ 770457 h 912377"/>
              <a:gd name="connsiteX2" fmla="*/ 433291 w 960229"/>
              <a:gd name="connsiteY2" fmla="*/ 678814 h 912377"/>
              <a:gd name="connsiteX3" fmla="*/ 617688 w 960229"/>
              <a:gd name="connsiteY3" fmla="*/ 116 h 912377"/>
              <a:gd name="connsiteX4" fmla="*/ 569538 w 960229"/>
              <a:gd name="connsiteY4" fmla="*/ 735011 h 912377"/>
              <a:gd name="connsiteX5" fmla="*/ 946230 w 960229"/>
              <a:gd name="connsiteY5" fmla="*/ 912145 h 912377"/>
              <a:gd name="connsiteX0" fmla="*/ 946230 w 960230"/>
              <a:gd name="connsiteY0" fmla="*/ 912034 h 912267"/>
              <a:gd name="connsiteX1" fmla="*/ 0 w 960230"/>
              <a:gd name="connsiteY1" fmla="*/ 770346 h 912267"/>
              <a:gd name="connsiteX2" fmla="*/ 433291 w 960230"/>
              <a:gd name="connsiteY2" fmla="*/ 678703 h 912267"/>
              <a:gd name="connsiteX3" fmla="*/ 617688 w 960230"/>
              <a:gd name="connsiteY3" fmla="*/ 5 h 912267"/>
              <a:gd name="connsiteX4" fmla="*/ 569538 w 960230"/>
              <a:gd name="connsiteY4" fmla="*/ 734900 h 912267"/>
              <a:gd name="connsiteX5" fmla="*/ 946230 w 960230"/>
              <a:gd name="connsiteY5" fmla="*/ 912034 h 912267"/>
              <a:gd name="connsiteX0" fmla="*/ 946230 w 960052"/>
              <a:gd name="connsiteY0" fmla="*/ 888637 h 888870"/>
              <a:gd name="connsiteX1" fmla="*/ 0 w 960052"/>
              <a:gd name="connsiteY1" fmla="*/ 746949 h 888870"/>
              <a:gd name="connsiteX2" fmla="*/ 433291 w 960052"/>
              <a:gd name="connsiteY2" fmla="*/ 655306 h 888870"/>
              <a:gd name="connsiteX3" fmla="*/ 656388 w 960052"/>
              <a:gd name="connsiteY3" fmla="*/ 6 h 888870"/>
              <a:gd name="connsiteX4" fmla="*/ 569538 w 960052"/>
              <a:gd name="connsiteY4" fmla="*/ 711503 h 888870"/>
              <a:gd name="connsiteX5" fmla="*/ 946230 w 960052"/>
              <a:gd name="connsiteY5" fmla="*/ 888637 h 888870"/>
              <a:gd name="connsiteX0" fmla="*/ 946230 w 960053"/>
              <a:gd name="connsiteY0" fmla="*/ 888697 h 888930"/>
              <a:gd name="connsiteX1" fmla="*/ 0 w 960053"/>
              <a:gd name="connsiteY1" fmla="*/ 747009 h 888930"/>
              <a:gd name="connsiteX2" fmla="*/ 433291 w 960053"/>
              <a:gd name="connsiteY2" fmla="*/ 655366 h 888930"/>
              <a:gd name="connsiteX3" fmla="*/ 656388 w 960053"/>
              <a:gd name="connsiteY3" fmla="*/ 66 h 888930"/>
              <a:gd name="connsiteX4" fmla="*/ 569538 w 960053"/>
              <a:gd name="connsiteY4" fmla="*/ 711563 h 888930"/>
              <a:gd name="connsiteX5" fmla="*/ 946230 w 960053"/>
              <a:gd name="connsiteY5" fmla="*/ 888697 h 888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0053" h="888930">
                <a:moveTo>
                  <a:pt x="946230" y="888697"/>
                </a:moveTo>
                <a:cubicBezTo>
                  <a:pt x="851307" y="894605"/>
                  <a:pt x="227983" y="786572"/>
                  <a:pt x="0" y="747009"/>
                </a:cubicBezTo>
                <a:cubicBezTo>
                  <a:pt x="195127" y="709651"/>
                  <a:pt x="323893" y="779857"/>
                  <a:pt x="433291" y="655366"/>
                </a:cubicBezTo>
                <a:cubicBezTo>
                  <a:pt x="542689" y="530876"/>
                  <a:pt x="343355" y="-6817"/>
                  <a:pt x="656388" y="66"/>
                </a:cubicBezTo>
                <a:cubicBezTo>
                  <a:pt x="1177572" y="11526"/>
                  <a:pt x="521231" y="563458"/>
                  <a:pt x="569538" y="711563"/>
                </a:cubicBezTo>
                <a:cubicBezTo>
                  <a:pt x="617845" y="859668"/>
                  <a:pt x="1041153" y="882789"/>
                  <a:pt x="946230" y="888697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60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Oval 1">
            <a:extLst>
              <a:ext uri="{FF2B5EF4-FFF2-40B4-BE49-F238E27FC236}">
                <a16:creationId xmlns:a16="http://schemas.microsoft.com/office/drawing/2014/main" id="{2CB071C4-6958-326A-505F-5E92B6E6CA8C}"/>
              </a:ext>
            </a:extLst>
          </p:cNvPr>
          <p:cNvSpPr/>
          <p:nvPr/>
        </p:nvSpPr>
        <p:spPr>
          <a:xfrm>
            <a:off x="1371696" y="3751619"/>
            <a:ext cx="1732883" cy="1016401"/>
          </a:xfrm>
          <a:custGeom>
            <a:avLst/>
            <a:gdLst/>
            <a:ahLst/>
            <a:cxnLst/>
            <a:rect l="l" t="t" r="r" b="b"/>
            <a:pathLst>
              <a:path w="3530600" h="2070828">
                <a:moveTo>
                  <a:pt x="26458" y="0"/>
                </a:moveTo>
                <a:lnTo>
                  <a:pt x="3504143" y="0"/>
                </a:lnTo>
                <a:cubicBezTo>
                  <a:pt x="3522457" y="94791"/>
                  <a:pt x="3530600" y="192578"/>
                  <a:pt x="3530600" y="292281"/>
                </a:cubicBezTo>
                <a:cubicBezTo>
                  <a:pt x="3530600" y="1274546"/>
                  <a:pt x="2740248" y="2070828"/>
                  <a:pt x="1765300" y="2070828"/>
                </a:cubicBezTo>
                <a:cubicBezTo>
                  <a:pt x="790352" y="2070828"/>
                  <a:pt x="0" y="1274546"/>
                  <a:pt x="0" y="292281"/>
                </a:cubicBezTo>
                <a:cubicBezTo>
                  <a:pt x="0" y="192578"/>
                  <a:pt x="8143" y="94791"/>
                  <a:pt x="26458" y="0"/>
                </a:cubicBezTo>
                <a:close/>
              </a:path>
            </a:pathLst>
          </a:custGeom>
          <a:solidFill>
            <a:srgbClr val="00B0F0"/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1">
            <a:extLst>
              <a:ext uri="{FF2B5EF4-FFF2-40B4-BE49-F238E27FC236}">
                <a16:creationId xmlns:a16="http://schemas.microsoft.com/office/drawing/2014/main" id="{49BE814C-F675-2812-4464-DC9D09E70272}"/>
              </a:ext>
            </a:extLst>
          </p:cNvPr>
          <p:cNvSpPr/>
          <p:nvPr/>
        </p:nvSpPr>
        <p:spPr>
          <a:xfrm>
            <a:off x="1371696" y="3236053"/>
            <a:ext cx="1732883" cy="1535800"/>
          </a:xfrm>
          <a:custGeom>
            <a:avLst/>
            <a:gdLst/>
            <a:ahLst/>
            <a:cxnLst/>
            <a:rect l="l" t="t" r="r" b="b"/>
            <a:pathLst>
              <a:path w="3530600" h="3342278">
                <a:moveTo>
                  <a:pt x="618489" y="0"/>
                </a:moveTo>
                <a:lnTo>
                  <a:pt x="2912111" y="0"/>
                </a:lnTo>
                <a:cubicBezTo>
                  <a:pt x="3291035" y="347469"/>
                  <a:pt x="3530600" y="864897"/>
                  <a:pt x="3530600" y="1442539"/>
                </a:cubicBezTo>
                <a:cubicBezTo>
                  <a:pt x="3530600" y="2491736"/>
                  <a:pt x="2740248" y="3342278"/>
                  <a:pt x="1765300" y="3342278"/>
                </a:cubicBezTo>
                <a:cubicBezTo>
                  <a:pt x="790352" y="3342278"/>
                  <a:pt x="0" y="2491736"/>
                  <a:pt x="0" y="1442539"/>
                </a:cubicBezTo>
                <a:cubicBezTo>
                  <a:pt x="0" y="864897"/>
                  <a:pt x="239566" y="347469"/>
                  <a:pt x="618489" y="0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6350">
            <a:noFill/>
          </a:ln>
          <a:effectLst>
            <a:outerShdw blurRad="1092200" dir="14340000" sx="1000" sy="1000" rotWithShape="0">
              <a:prstClr val="black"/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1">
            <a:extLst>
              <a:ext uri="{FF2B5EF4-FFF2-40B4-BE49-F238E27FC236}">
                <a16:creationId xmlns:a16="http://schemas.microsoft.com/office/drawing/2014/main" id="{12EEC89E-17AA-F76C-3069-BC78B166B5EC}"/>
              </a:ext>
            </a:extLst>
          </p:cNvPr>
          <p:cNvSpPr/>
          <p:nvPr/>
        </p:nvSpPr>
        <p:spPr>
          <a:xfrm>
            <a:off x="1357841" y="3751619"/>
            <a:ext cx="1732883" cy="1016401"/>
          </a:xfrm>
          <a:custGeom>
            <a:avLst/>
            <a:gdLst/>
            <a:ahLst/>
            <a:cxnLst/>
            <a:rect l="l" t="t" r="r" b="b"/>
            <a:pathLst>
              <a:path w="3530600" h="2070828">
                <a:moveTo>
                  <a:pt x="26458" y="0"/>
                </a:moveTo>
                <a:lnTo>
                  <a:pt x="3504143" y="0"/>
                </a:lnTo>
                <a:cubicBezTo>
                  <a:pt x="3522457" y="94791"/>
                  <a:pt x="3530600" y="192578"/>
                  <a:pt x="3530600" y="292281"/>
                </a:cubicBezTo>
                <a:cubicBezTo>
                  <a:pt x="3530600" y="1274546"/>
                  <a:pt x="2740248" y="2070828"/>
                  <a:pt x="1765300" y="2070828"/>
                </a:cubicBezTo>
                <a:cubicBezTo>
                  <a:pt x="790352" y="2070828"/>
                  <a:pt x="0" y="1274546"/>
                  <a:pt x="0" y="292281"/>
                </a:cubicBezTo>
                <a:cubicBezTo>
                  <a:pt x="0" y="192578"/>
                  <a:pt x="8143" y="94791"/>
                  <a:pt x="26458" y="0"/>
                </a:cubicBezTo>
                <a:close/>
              </a:path>
            </a:pathLst>
          </a:custGeom>
          <a:gradFill flip="none" rotWithShape="1">
            <a:gsLst>
              <a:gs pos="0">
                <a:srgbClr val="00B0F0">
                  <a:tint val="66000"/>
                  <a:satMod val="160000"/>
                  <a:alpha val="0"/>
                </a:srgbClr>
              </a:gs>
              <a:gs pos="67000">
                <a:srgbClr val="00B0F0">
                  <a:tint val="23500"/>
                  <a:satMod val="160000"/>
                  <a:lumMod val="48000"/>
                  <a:lumOff val="52000"/>
                </a:srgbClr>
              </a:gs>
            </a:gsLst>
            <a:lin ang="540000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D723B57-0EDB-C6C7-69B0-68F1AE8E6E60}"/>
              </a:ext>
            </a:extLst>
          </p:cNvPr>
          <p:cNvSpPr/>
          <p:nvPr/>
        </p:nvSpPr>
        <p:spPr>
          <a:xfrm>
            <a:off x="1678707" y="3200440"/>
            <a:ext cx="1122010" cy="70029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5E2FD38-2651-3975-D49B-C94B8DBE98A7}"/>
              </a:ext>
            </a:extLst>
          </p:cNvPr>
          <p:cNvSpPr/>
          <p:nvPr/>
        </p:nvSpPr>
        <p:spPr>
          <a:xfrm>
            <a:off x="1383936" y="3723936"/>
            <a:ext cx="1712420" cy="59841"/>
          </a:xfrm>
          <a:prstGeom prst="ellipse">
            <a:avLst/>
          </a:prstGeom>
          <a:solidFill>
            <a:srgbClr val="09A6CD">
              <a:alpha val="69804"/>
            </a:srgbClr>
          </a:solidFill>
          <a:ln w="6350">
            <a:solidFill>
              <a:srgbClr val="09A6C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DABFDE7-BA1E-6D9F-FDB3-4D7FC0BE1521}"/>
              </a:ext>
            </a:extLst>
          </p:cNvPr>
          <p:cNvGrpSpPr/>
          <p:nvPr/>
        </p:nvGrpSpPr>
        <p:grpSpPr>
          <a:xfrm>
            <a:off x="1964835" y="4177441"/>
            <a:ext cx="585295" cy="316568"/>
            <a:chOff x="2064615" y="5629499"/>
            <a:chExt cx="585295" cy="316568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85E3430C-4E5C-6343-B9A2-894BB7FB9C5F}"/>
                </a:ext>
              </a:extLst>
            </p:cNvPr>
            <p:cNvSpPr/>
            <p:nvPr/>
          </p:nvSpPr>
          <p:spPr>
            <a:xfrm>
              <a:off x="2260779" y="5629499"/>
              <a:ext cx="165953" cy="114789"/>
            </a:xfrm>
            <a:custGeom>
              <a:avLst/>
              <a:gdLst>
                <a:gd name="connsiteX0" fmla="*/ 5723 w 165953"/>
                <a:gd name="connsiteY0" fmla="*/ 63287 h 114789"/>
                <a:gd name="connsiteX1" fmla="*/ 28613 w 165953"/>
                <a:gd name="connsiteY1" fmla="*/ 340 h 114789"/>
                <a:gd name="connsiteX2" fmla="*/ 165953 w 165953"/>
                <a:gd name="connsiteY2" fmla="*/ 51842 h 114789"/>
                <a:gd name="connsiteX3" fmla="*/ 143063 w 165953"/>
                <a:gd name="connsiteY3" fmla="*/ 114790 h 114789"/>
                <a:gd name="connsiteX4" fmla="*/ 5723 w 165953"/>
                <a:gd name="connsiteY4" fmla="*/ 63287 h 11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953" h="114789">
                  <a:moveTo>
                    <a:pt x="5723" y="63287"/>
                  </a:moveTo>
                  <a:cubicBezTo>
                    <a:pt x="5723" y="63287"/>
                    <a:pt x="-17168" y="6062"/>
                    <a:pt x="28613" y="340"/>
                  </a:cubicBezTo>
                  <a:cubicBezTo>
                    <a:pt x="74393" y="-5383"/>
                    <a:pt x="125896" y="63287"/>
                    <a:pt x="165953" y="51842"/>
                  </a:cubicBezTo>
                  <a:cubicBezTo>
                    <a:pt x="165953" y="51842"/>
                    <a:pt x="131618" y="74732"/>
                    <a:pt x="143063" y="114790"/>
                  </a:cubicBezTo>
                  <a:cubicBezTo>
                    <a:pt x="143063" y="114790"/>
                    <a:pt x="34335" y="34675"/>
                    <a:pt x="5723" y="63287"/>
                  </a:cubicBezTo>
                  <a:close/>
                </a:path>
              </a:pathLst>
            </a:custGeom>
            <a:solidFill>
              <a:srgbClr val="E6982F"/>
            </a:solidFill>
            <a:ln w="56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0E2D2096-D459-DF1D-F2A7-22F1E8A6C7FC}"/>
                </a:ext>
              </a:extLst>
            </p:cNvPr>
            <p:cNvSpPr/>
            <p:nvPr/>
          </p:nvSpPr>
          <p:spPr>
            <a:xfrm>
              <a:off x="2232166" y="5858739"/>
              <a:ext cx="103005" cy="48746"/>
            </a:xfrm>
            <a:custGeom>
              <a:avLst/>
              <a:gdLst>
                <a:gd name="connsiteX0" fmla="*/ 0 w 103005"/>
                <a:gd name="connsiteY0" fmla="*/ 0 h 48746"/>
                <a:gd name="connsiteX1" fmla="*/ 103006 w 103005"/>
                <a:gd name="connsiteY1" fmla="*/ 45780 h 48746"/>
                <a:gd name="connsiteX2" fmla="*/ 85838 w 103005"/>
                <a:gd name="connsiteY2" fmla="*/ 11445 h 48746"/>
                <a:gd name="connsiteX3" fmla="*/ 0 w 103005"/>
                <a:gd name="connsiteY3" fmla="*/ 0 h 4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005" h="48746">
                  <a:moveTo>
                    <a:pt x="0" y="0"/>
                  </a:moveTo>
                  <a:cubicBezTo>
                    <a:pt x="0" y="0"/>
                    <a:pt x="28613" y="62948"/>
                    <a:pt x="103006" y="45780"/>
                  </a:cubicBezTo>
                  <a:cubicBezTo>
                    <a:pt x="103006" y="45780"/>
                    <a:pt x="74393" y="45780"/>
                    <a:pt x="85838" y="1144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9730"/>
            </a:solidFill>
            <a:ln w="56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2E238159-A68C-5F87-A36C-B96DF3D60295}"/>
                </a:ext>
              </a:extLst>
            </p:cNvPr>
            <p:cNvSpPr/>
            <p:nvPr/>
          </p:nvSpPr>
          <p:spPr>
            <a:xfrm>
              <a:off x="2064615" y="5790069"/>
              <a:ext cx="126176" cy="58831"/>
            </a:xfrm>
            <a:custGeom>
              <a:avLst/>
              <a:gdLst>
                <a:gd name="connsiteX0" fmla="*/ 7320 w 126176"/>
                <a:gd name="connsiteY0" fmla="*/ 0 h 58831"/>
                <a:gd name="connsiteX1" fmla="*/ 93158 w 126176"/>
                <a:gd name="connsiteY1" fmla="*/ 17168 h 58831"/>
                <a:gd name="connsiteX2" fmla="*/ 126177 w 126176"/>
                <a:gd name="connsiteY2" fmla="*/ 9042 h 58831"/>
                <a:gd name="connsiteX3" fmla="*/ 126177 w 126176"/>
                <a:gd name="connsiteY3" fmla="*/ 57568 h 58831"/>
                <a:gd name="connsiteX4" fmla="*/ 75990 w 126176"/>
                <a:gd name="connsiteY4" fmla="*/ 51503 h 58831"/>
                <a:gd name="connsiteX5" fmla="*/ 7320 w 126176"/>
                <a:gd name="connsiteY5" fmla="*/ 0 h 5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6176" h="58831">
                  <a:moveTo>
                    <a:pt x="7320" y="0"/>
                  </a:moveTo>
                  <a:cubicBezTo>
                    <a:pt x="7320" y="0"/>
                    <a:pt x="70268" y="22890"/>
                    <a:pt x="93158" y="17168"/>
                  </a:cubicBezTo>
                  <a:cubicBezTo>
                    <a:pt x="116048" y="11445"/>
                    <a:pt x="126177" y="9042"/>
                    <a:pt x="126177" y="9042"/>
                  </a:cubicBezTo>
                  <a:lnTo>
                    <a:pt x="126177" y="57568"/>
                  </a:lnTo>
                  <a:cubicBezTo>
                    <a:pt x="126177" y="57568"/>
                    <a:pt x="81713" y="62948"/>
                    <a:pt x="75990" y="51503"/>
                  </a:cubicBezTo>
                  <a:cubicBezTo>
                    <a:pt x="70268" y="40058"/>
                    <a:pt x="-27015" y="22890"/>
                    <a:pt x="7320" y="0"/>
                  </a:cubicBezTo>
                  <a:close/>
                </a:path>
              </a:pathLst>
            </a:custGeom>
            <a:solidFill>
              <a:srgbClr val="E49730"/>
            </a:solidFill>
            <a:ln w="56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DAED3C7-5FC1-7FA3-ACCF-C20977BA8AE1}"/>
                </a:ext>
              </a:extLst>
            </p:cNvPr>
            <p:cNvSpPr/>
            <p:nvPr/>
          </p:nvSpPr>
          <p:spPr>
            <a:xfrm>
              <a:off x="2468220" y="5751507"/>
              <a:ext cx="181690" cy="194560"/>
            </a:xfrm>
            <a:custGeom>
              <a:avLst/>
              <a:gdLst>
                <a:gd name="connsiteX0" fmla="*/ 90130 w 181690"/>
                <a:gd name="connsiteY0" fmla="*/ 72897 h 194560"/>
                <a:gd name="connsiteX1" fmla="*/ 181690 w 181690"/>
                <a:gd name="connsiteY1" fmla="*/ 38562 h 194560"/>
                <a:gd name="connsiteX2" fmla="*/ 3662 w 181690"/>
                <a:gd name="connsiteY2" fmla="*/ 15042 h 194560"/>
                <a:gd name="connsiteX3" fmla="*/ 0 w 181690"/>
                <a:gd name="connsiteY3" fmla="*/ 85029 h 194560"/>
                <a:gd name="connsiteX4" fmla="*/ 21402 w 181690"/>
                <a:gd name="connsiteY4" fmla="*/ 101452 h 194560"/>
                <a:gd name="connsiteX5" fmla="*/ 107240 w 181690"/>
                <a:gd name="connsiteY5" fmla="*/ 175845 h 194560"/>
                <a:gd name="connsiteX6" fmla="*/ 130130 w 181690"/>
                <a:gd name="connsiteY6" fmla="*/ 158677 h 194560"/>
                <a:gd name="connsiteX7" fmla="*/ 90130 w 181690"/>
                <a:gd name="connsiteY7" fmla="*/ 72897 h 194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690" h="194560">
                  <a:moveTo>
                    <a:pt x="90130" y="72897"/>
                  </a:moveTo>
                  <a:cubicBezTo>
                    <a:pt x="78685" y="50007"/>
                    <a:pt x="181690" y="38562"/>
                    <a:pt x="181690" y="38562"/>
                  </a:cubicBezTo>
                  <a:cubicBezTo>
                    <a:pt x="127097" y="-25931"/>
                    <a:pt x="51045" y="8461"/>
                    <a:pt x="3662" y="15042"/>
                  </a:cubicBezTo>
                  <a:cubicBezTo>
                    <a:pt x="13219" y="35414"/>
                    <a:pt x="19056" y="61910"/>
                    <a:pt x="0" y="85029"/>
                  </a:cubicBezTo>
                  <a:cubicBezTo>
                    <a:pt x="7783" y="88290"/>
                    <a:pt x="15050" y="93498"/>
                    <a:pt x="21402" y="101452"/>
                  </a:cubicBezTo>
                  <a:cubicBezTo>
                    <a:pt x="44292" y="130065"/>
                    <a:pt x="67182" y="141510"/>
                    <a:pt x="107240" y="175845"/>
                  </a:cubicBezTo>
                  <a:cubicBezTo>
                    <a:pt x="147298" y="210180"/>
                    <a:pt x="141575" y="193012"/>
                    <a:pt x="130130" y="158677"/>
                  </a:cubicBezTo>
                  <a:cubicBezTo>
                    <a:pt x="118685" y="124342"/>
                    <a:pt x="101575" y="95787"/>
                    <a:pt x="90130" y="72897"/>
                  </a:cubicBezTo>
                  <a:close/>
                </a:path>
              </a:pathLst>
            </a:custGeom>
            <a:solidFill>
              <a:srgbClr val="D9894A"/>
            </a:solidFill>
            <a:ln w="56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BE5C4E2-2BE1-355A-4328-F202F7E4EC0A}"/>
                </a:ext>
              </a:extLst>
            </p:cNvPr>
            <p:cNvSpPr/>
            <p:nvPr/>
          </p:nvSpPr>
          <p:spPr>
            <a:xfrm>
              <a:off x="2168577" y="5672681"/>
              <a:ext cx="312240" cy="203668"/>
            </a:xfrm>
            <a:custGeom>
              <a:avLst/>
              <a:gdLst>
                <a:gd name="connsiteX0" fmla="*/ 303306 w 312240"/>
                <a:gd name="connsiteY0" fmla="*/ 93869 h 203668"/>
                <a:gd name="connsiteX1" fmla="*/ 283677 w 312240"/>
                <a:gd name="connsiteY1" fmla="*/ 94498 h 203668"/>
                <a:gd name="connsiteX2" fmla="*/ 63532 w 312240"/>
                <a:gd name="connsiteY2" fmla="*/ 14383 h 203668"/>
                <a:gd name="connsiteX3" fmla="*/ 6306 w 312240"/>
                <a:gd name="connsiteY3" fmla="*/ 174614 h 203668"/>
                <a:gd name="connsiteX4" fmla="*/ 235208 w 312240"/>
                <a:gd name="connsiteY4" fmla="*/ 168891 h 203668"/>
                <a:gd name="connsiteX5" fmla="*/ 299643 w 312240"/>
                <a:gd name="connsiteY5" fmla="*/ 163913 h 203668"/>
                <a:gd name="connsiteX6" fmla="*/ 303306 w 312240"/>
                <a:gd name="connsiteY6" fmla="*/ 93869 h 203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240" h="203668">
                  <a:moveTo>
                    <a:pt x="303306" y="93869"/>
                  </a:moveTo>
                  <a:cubicBezTo>
                    <a:pt x="296038" y="94899"/>
                    <a:pt x="289457" y="95242"/>
                    <a:pt x="283677" y="94498"/>
                  </a:cubicBezTo>
                  <a:cubicBezTo>
                    <a:pt x="240587" y="88776"/>
                    <a:pt x="155092" y="-42842"/>
                    <a:pt x="63532" y="14383"/>
                  </a:cubicBezTo>
                  <a:cubicBezTo>
                    <a:pt x="-28029" y="71608"/>
                    <a:pt x="6306" y="174614"/>
                    <a:pt x="6306" y="174614"/>
                  </a:cubicBezTo>
                  <a:cubicBezTo>
                    <a:pt x="103589" y="237561"/>
                    <a:pt x="206595" y="180336"/>
                    <a:pt x="235208" y="168891"/>
                  </a:cubicBezTo>
                  <a:cubicBezTo>
                    <a:pt x="255866" y="160651"/>
                    <a:pt x="279500" y="155443"/>
                    <a:pt x="299643" y="163913"/>
                  </a:cubicBezTo>
                  <a:cubicBezTo>
                    <a:pt x="318699" y="140736"/>
                    <a:pt x="312920" y="114241"/>
                    <a:pt x="303306" y="93869"/>
                  </a:cubicBezTo>
                  <a:close/>
                </a:path>
              </a:pathLst>
            </a:custGeom>
            <a:solidFill>
              <a:srgbClr val="EA9E42"/>
            </a:solidFill>
            <a:ln w="56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E521B2D-C58A-5CD0-C0B8-C40B347565B1}"/>
                </a:ext>
              </a:extLst>
            </p:cNvPr>
            <p:cNvSpPr/>
            <p:nvPr/>
          </p:nvSpPr>
          <p:spPr>
            <a:xfrm>
              <a:off x="2169104" y="5797286"/>
              <a:ext cx="192048" cy="72783"/>
            </a:xfrm>
            <a:custGeom>
              <a:avLst/>
              <a:gdLst>
                <a:gd name="connsiteX0" fmla="*/ 51617 w 192048"/>
                <a:gd name="connsiteY0" fmla="*/ 4228 h 72783"/>
                <a:gd name="connsiteX1" fmla="*/ 0 w 192048"/>
                <a:gd name="connsiteY1" fmla="*/ 16817 h 72783"/>
                <a:gd name="connsiteX2" fmla="*/ 5837 w 192048"/>
                <a:gd name="connsiteY2" fmla="*/ 50008 h 72783"/>
                <a:gd name="connsiteX3" fmla="*/ 56767 w 192048"/>
                <a:gd name="connsiteY3" fmla="*/ 72783 h 72783"/>
                <a:gd name="connsiteX4" fmla="*/ 137455 w 192048"/>
                <a:gd name="connsiteY4" fmla="*/ 61453 h 72783"/>
                <a:gd name="connsiteX5" fmla="*/ 192048 w 192048"/>
                <a:gd name="connsiteY5" fmla="*/ 13326 h 72783"/>
                <a:gd name="connsiteX6" fmla="*/ 51617 w 192048"/>
                <a:gd name="connsiteY6" fmla="*/ 4228 h 72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2048" h="72783">
                  <a:moveTo>
                    <a:pt x="51617" y="4228"/>
                  </a:moveTo>
                  <a:cubicBezTo>
                    <a:pt x="36281" y="12983"/>
                    <a:pt x="17454" y="16188"/>
                    <a:pt x="0" y="16817"/>
                  </a:cubicBezTo>
                  <a:cubicBezTo>
                    <a:pt x="1431" y="36617"/>
                    <a:pt x="5837" y="50008"/>
                    <a:pt x="5837" y="50008"/>
                  </a:cubicBezTo>
                  <a:cubicBezTo>
                    <a:pt x="22776" y="60995"/>
                    <a:pt x="39886" y="68205"/>
                    <a:pt x="56767" y="72783"/>
                  </a:cubicBezTo>
                  <a:cubicBezTo>
                    <a:pt x="80287" y="71353"/>
                    <a:pt x="108442" y="68148"/>
                    <a:pt x="137455" y="61453"/>
                  </a:cubicBezTo>
                  <a:cubicBezTo>
                    <a:pt x="172591" y="53327"/>
                    <a:pt x="188557" y="36274"/>
                    <a:pt x="192048" y="13326"/>
                  </a:cubicBezTo>
                  <a:cubicBezTo>
                    <a:pt x="114908" y="51953"/>
                    <a:pt x="89214" y="-17232"/>
                    <a:pt x="51617" y="4228"/>
                  </a:cubicBezTo>
                  <a:close/>
                </a:path>
              </a:pathLst>
            </a:custGeom>
            <a:solidFill>
              <a:srgbClr val="FEB149"/>
            </a:solidFill>
            <a:ln w="56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5333C257-2C67-B57F-2E8F-E694CC33DAEE}"/>
                </a:ext>
              </a:extLst>
            </p:cNvPr>
            <p:cNvSpPr/>
            <p:nvPr/>
          </p:nvSpPr>
          <p:spPr>
            <a:xfrm>
              <a:off x="2168675" y="5672724"/>
              <a:ext cx="193203" cy="149849"/>
            </a:xfrm>
            <a:custGeom>
              <a:avLst/>
              <a:gdLst>
                <a:gd name="connsiteX0" fmla="*/ 166496 w 193203"/>
                <a:gd name="connsiteY0" fmla="*/ 42953 h 149849"/>
                <a:gd name="connsiteX1" fmla="*/ 119629 w 193203"/>
                <a:gd name="connsiteY1" fmla="*/ 378 h 149849"/>
                <a:gd name="connsiteX2" fmla="*/ 63491 w 193203"/>
                <a:gd name="connsiteY2" fmla="*/ 14340 h 149849"/>
                <a:gd name="connsiteX3" fmla="*/ 429 w 193203"/>
                <a:gd name="connsiteY3" fmla="*/ 141380 h 149849"/>
                <a:gd name="connsiteX4" fmla="*/ 52046 w 193203"/>
                <a:gd name="connsiteY4" fmla="*/ 128791 h 149849"/>
                <a:gd name="connsiteX5" fmla="*/ 192477 w 193203"/>
                <a:gd name="connsiteY5" fmla="*/ 137889 h 149849"/>
                <a:gd name="connsiteX6" fmla="*/ 166496 w 193203"/>
                <a:gd name="connsiteY6" fmla="*/ 42953 h 149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3203" h="149849">
                  <a:moveTo>
                    <a:pt x="166496" y="42953"/>
                  </a:moveTo>
                  <a:cubicBezTo>
                    <a:pt x="154479" y="18918"/>
                    <a:pt x="137140" y="6443"/>
                    <a:pt x="119629" y="378"/>
                  </a:cubicBezTo>
                  <a:cubicBezTo>
                    <a:pt x="101374" y="-1282"/>
                    <a:pt x="82547" y="2380"/>
                    <a:pt x="63491" y="14340"/>
                  </a:cubicBezTo>
                  <a:cubicBezTo>
                    <a:pt x="4949" y="50964"/>
                    <a:pt x="-2089" y="106244"/>
                    <a:pt x="429" y="141380"/>
                  </a:cubicBezTo>
                  <a:cubicBezTo>
                    <a:pt x="17882" y="140751"/>
                    <a:pt x="36767" y="137546"/>
                    <a:pt x="52046" y="128791"/>
                  </a:cubicBezTo>
                  <a:cubicBezTo>
                    <a:pt x="89643" y="107331"/>
                    <a:pt x="115337" y="176516"/>
                    <a:pt x="192477" y="137889"/>
                  </a:cubicBezTo>
                  <a:cubicBezTo>
                    <a:pt x="196311" y="112195"/>
                    <a:pt x="184580" y="79176"/>
                    <a:pt x="166496" y="42953"/>
                  </a:cubicBezTo>
                  <a:close/>
                </a:path>
              </a:pathLst>
            </a:custGeom>
            <a:solidFill>
              <a:srgbClr val="FAC343"/>
            </a:solidFill>
            <a:ln w="56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535F9B4-5F6C-1895-E2F7-741650833358}"/>
                </a:ext>
              </a:extLst>
            </p:cNvPr>
            <p:cNvSpPr/>
            <p:nvPr/>
          </p:nvSpPr>
          <p:spPr>
            <a:xfrm rot="16857157">
              <a:off x="2183522" y="5741411"/>
              <a:ext cx="28613" cy="22890"/>
            </a:xfrm>
            <a:custGeom>
              <a:avLst/>
              <a:gdLst>
                <a:gd name="connsiteX0" fmla="*/ 28613 w 28613"/>
                <a:gd name="connsiteY0" fmla="*/ 11445 h 22890"/>
                <a:gd name="connsiteX1" fmla="*/ 14307 w 28613"/>
                <a:gd name="connsiteY1" fmla="*/ 22890 h 22890"/>
                <a:gd name="connsiteX2" fmla="*/ 0 w 28613"/>
                <a:gd name="connsiteY2" fmla="*/ 11445 h 22890"/>
                <a:gd name="connsiteX3" fmla="*/ 14307 w 28613"/>
                <a:gd name="connsiteY3" fmla="*/ 0 h 22890"/>
                <a:gd name="connsiteX4" fmla="*/ 28613 w 28613"/>
                <a:gd name="connsiteY4" fmla="*/ 11445 h 22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13" h="22890">
                  <a:moveTo>
                    <a:pt x="28613" y="11445"/>
                  </a:moveTo>
                  <a:cubicBezTo>
                    <a:pt x="28613" y="17766"/>
                    <a:pt x="22208" y="22890"/>
                    <a:pt x="14307" y="22890"/>
                  </a:cubicBezTo>
                  <a:cubicBezTo>
                    <a:pt x="6405" y="22890"/>
                    <a:pt x="0" y="17766"/>
                    <a:pt x="0" y="11445"/>
                  </a:cubicBezTo>
                  <a:cubicBezTo>
                    <a:pt x="0" y="5124"/>
                    <a:pt x="6405" y="0"/>
                    <a:pt x="14307" y="0"/>
                  </a:cubicBezTo>
                  <a:cubicBezTo>
                    <a:pt x="22208" y="0"/>
                    <a:pt x="28613" y="5124"/>
                    <a:pt x="28613" y="11445"/>
                  </a:cubicBezTo>
                  <a:close/>
                </a:path>
              </a:pathLst>
            </a:custGeom>
            <a:solidFill>
              <a:srgbClr val="484742"/>
            </a:solidFill>
            <a:ln w="56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22F9CA7D-E6FB-75F3-8601-4616CF8947C4}"/>
                </a:ext>
              </a:extLst>
            </p:cNvPr>
            <p:cNvSpPr/>
            <p:nvPr/>
          </p:nvSpPr>
          <p:spPr>
            <a:xfrm>
              <a:off x="2249548" y="5672929"/>
              <a:ext cx="112291" cy="190273"/>
            </a:xfrm>
            <a:custGeom>
              <a:avLst/>
              <a:gdLst>
                <a:gd name="connsiteX0" fmla="*/ 38756 w 112291"/>
                <a:gd name="connsiteY0" fmla="*/ 172 h 190273"/>
                <a:gd name="connsiteX1" fmla="*/ 35151 w 112291"/>
                <a:gd name="connsiteY1" fmla="*/ 0 h 190273"/>
                <a:gd name="connsiteX2" fmla="*/ 15523 w 112291"/>
                <a:gd name="connsiteY2" fmla="*/ 24492 h 190273"/>
                <a:gd name="connsiteX3" fmla="*/ 35208 w 112291"/>
                <a:gd name="connsiteY3" fmla="*/ 190273 h 190273"/>
                <a:gd name="connsiteX4" fmla="*/ 56954 w 112291"/>
                <a:gd name="connsiteY4" fmla="*/ 185867 h 190273"/>
                <a:gd name="connsiteX5" fmla="*/ 85566 w 112291"/>
                <a:gd name="connsiteY5" fmla="*/ 42804 h 190273"/>
                <a:gd name="connsiteX6" fmla="*/ 38756 w 112291"/>
                <a:gd name="connsiteY6" fmla="*/ 172 h 190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291" h="190273">
                  <a:moveTo>
                    <a:pt x="38756" y="172"/>
                  </a:moveTo>
                  <a:cubicBezTo>
                    <a:pt x="37554" y="57"/>
                    <a:pt x="36353" y="57"/>
                    <a:pt x="35151" y="0"/>
                  </a:cubicBezTo>
                  <a:cubicBezTo>
                    <a:pt x="25938" y="6753"/>
                    <a:pt x="18784" y="14764"/>
                    <a:pt x="15523" y="24492"/>
                  </a:cubicBezTo>
                  <a:cubicBezTo>
                    <a:pt x="1560" y="66038"/>
                    <a:pt x="-18469" y="136081"/>
                    <a:pt x="35208" y="190273"/>
                  </a:cubicBezTo>
                  <a:cubicBezTo>
                    <a:pt x="42361" y="189014"/>
                    <a:pt x="49629" y="187527"/>
                    <a:pt x="56954" y="185867"/>
                  </a:cubicBezTo>
                  <a:cubicBezTo>
                    <a:pt x="131347" y="168700"/>
                    <a:pt x="119901" y="111474"/>
                    <a:pt x="85566" y="42804"/>
                  </a:cubicBezTo>
                  <a:cubicBezTo>
                    <a:pt x="73606" y="18713"/>
                    <a:pt x="56267" y="6238"/>
                    <a:pt x="38756" y="172"/>
                  </a:cubicBezTo>
                  <a:close/>
                </a:path>
              </a:pathLst>
            </a:custGeom>
            <a:solidFill>
              <a:srgbClr val="FEB149"/>
            </a:solidFill>
            <a:ln w="56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7FE40E1-EAA8-5D3A-38EE-708D567C6071}"/>
                </a:ext>
              </a:extLst>
            </p:cNvPr>
            <p:cNvSpPr/>
            <p:nvPr/>
          </p:nvSpPr>
          <p:spPr>
            <a:xfrm>
              <a:off x="2312282" y="5738567"/>
              <a:ext cx="22890" cy="28612"/>
            </a:xfrm>
            <a:custGeom>
              <a:avLst/>
              <a:gdLst>
                <a:gd name="connsiteX0" fmla="*/ 22890 w 22890"/>
                <a:gd name="connsiteY0" fmla="*/ 14306 h 28612"/>
                <a:gd name="connsiteX1" fmla="*/ 11445 w 22890"/>
                <a:gd name="connsiteY1" fmla="*/ 28613 h 28612"/>
                <a:gd name="connsiteX2" fmla="*/ 0 w 22890"/>
                <a:gd name="connsiteY2" fmla="*/ 14306 h 28612"/>
                <a:gd name="connsiteX3" fmla="*/ 11445 w 22890"/>
                <a:gd name="connsiteY3" fmla="*/ 0 h 28612"/>
                <a:gd name="connsiteX4" fmla="*/ 22890 w 22890"/>
                <a:gd name="connsiteY4" fmla="*/ 14306 h 2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90" h="28612">
                  <a:moveTo>
                    <a:pt x="22890" y="14306"/>
                  </a:moveTo>
                  <a:cubicBezTo>
                    <a:pt x="22890" y="22207"/>
                    <a:pt x="17766" y="28613"/>
                    <a:pt x="11445" y="28613"/>
                  </a:cubicBezTo>
                  <a:cubicBezTo>
                    <a:pt x="5124" y="28613"/>
                    <a:pt x="0" y="22207"/>
                    <a:pt x="0" y="14306"/>
                  </a:cubicBezTo>
                  <a:cubicBezTo>
                    <a:pt x="0" y="6405"/>
                    <a:pt x="5124" y="0"/>
                    <a:pt x="11445" y="0"/>
                  </a:cubicBezTo>
                  <a:cubicBezTo>
                    <a:pt x="17766" y="0"/>
                    <a:pt x="22890" y="6405"/>
                    <a:pt x="22890" y="14306"/>
                  </a:cubicBezTo>
                  <a:close/>
                </a:path>
              </a:pathLst>
            </a:custGeom>
            <a:solidFill>
              <a:srgbClr val="484742"/>
            </a:solidFill>
            <a:ln w="56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D4A95C4B-623A-D12C-FC1B-4856B81BA1A3}"/>
                </a:ext>
              </a:extLst>
            </p:cNvPr>
            <p:cNvSpPr/>
            <p:nvPr/>
          </p:nvSpPr>
          <p:spPr>
            <a:xfrm>
              <a:off x="2220721" y="5715676"/>
              <a:ext cx="34335" cy="34335"/>
            </a:xfrm>
            <a:custGeom>
              <a:avLst/>
              <a:gdLst>
                <a:gd name="connsiteX0" fmla="*/ 34335 w 34335"/>
                <a:gd name="connsiteY0" fmla="*/ 17168 h 34335"/>
                <a:gd name="connsiteX1" fmla="*/ 17168 w 34335"/>
                <a:gd name="connsiteY1" fmla="*/ 34335 h 34335"/>
                <a:gd name="connsiteX2" fmla="*/ 0 w 34335"/>
                <a:gd name="connsiteY2" fmla="*/ 17168 h 34335"/>
                <a:gd name="connsiteX3" fmla="*/ 17168 w 34335"/>
                <a:gd name="connsiteY3" fmla="*/ 0 h 34335"/>
                <a:gd name="connsiteX4" fmla="*/ 34335 w 34335"/>
                <a:gd name="connsiteY4" fmla="*/ 17168 h 3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335" h="34335">
                  <a:moveTo>
                    <a:pt x="34335" y="17168"/>
                  </a:moveTo>
                  <a:cubicBezTo>
                    <a:pt x="34335" y="26649"/>
                    <a:pt x="26649" y="34335"/>
                    <a:pt x="17168" y="34335"/>
                  </a:cubicBezTo>
                  <a:cubicBezTo>
                    <a:pt x="7686" y="34335"/>
                    <a:pt x="0" y="26649"/>
                    <a:pt x="0" y="17168"/>
                  </a:cubicBezTo>
                  <a:cubicBezTo>
                    <a:pt x="0" y="7686"/>
                    <a:pt x="7686" y="0"/>
                    <a:pt x="17168" y="0"/>
                  </a:cubicBezTo>
                  <a:cubicBezTo>
                    <a:pt x="26649" y="0"/>
                    <a:pt x="34335" y="7686"/>
                    <a:pt x="34335" y="17168"/>
                  </a:cubicBezTo>
                  <a:close/>
                </a:path>
              </a:pathLst>
            </a:custGeom>
            <a:solidFill>
              <a:srgbClr val="FFFFFF"/>
            </a:solidFill>
            <a:ln w="56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8" name="Graphic 56">
            <a:extLst>
              <a:ext uri="{FF2B5EF4-FFF2-40B4-BE49-F238E27FC236}">
                <a16:creationId xmlns:a16="http://schemas.microsoft.com/office/drawing/2014/main" id="{45813424-88B4-D676-17DE-2115BBF32B16}"/>
              </a:ext>
            </a:extLst>
          </p:cNvPr>
          <p:cNvGrpSpPr/>
          <p:nvPr/>
        </p:nvGrpSpPr>
        <p:grpSpPr>
          <a:xfrm rot="895798">
            <a:off x="1521787" y="3810576"/>
            <a:ext cx="602223" cy="473036"/>
            <a:chOff x="1764865" y="5243936"/>
            <a:chExt cx="750283" cy="589335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9B727ED3-4BFF-C5FB-076C-6B0052A5494D}"/>
                </a:ext>
              </a:extLst>
            </p:cNvPr>
            <p:cNvSpPr/>
            <p:nvPr/>
          </p:nvSpPr>
          <p:spPr>
            <a:xfrm>
              <a:off x="1878133" y="5243936"/>
              <a:ext cx="370785" cy="193702"/>
            </a:xfrm>
            <a:custGeom>
              <a:avLst/>
              <a:gdLst>
                <a:gd name="connsiteX0" fmla="*/ 273974 w 370785"/>
                <a:gd name="connsiteY0" fmla="*/ 8471 h 193702"/>
                <a:gd name="connsiteX1" fmla="*/ 241603 w 370785"/>
                <a:gd name="connsiteY1" fmla="*/ 33339 h 193702"/>
                <a:gd name="connsiteX2" fmla="*/ 128758 w 370785"/>
                <a:gd name="connsiteY2" fmla="*/ 147636 h 193702"/>
                <a:gd name="connsiteX3" fmla="*/ 0 w 370785"/>
                <a:gd name="connsiteY3" fmla="*/ 161492 h 193702"/>
                <a:gd name="connsiteX4" fmla="*/ 205178 w 370785"/>
                <a:gd name="connsiteY4" fmla="*/ 189628 h 193702"/>
                <a:gd name="connsiteX5" fmla="*/ 356808 w 370785"/>
                <a:gd name="connsiteY5" fmla="*/ 62987 h 193702"/>
                <a:gd name="connsiteX6" fmla="*/ 370785 w 370785"/>
                <a:gd name="connsiteY6" fmla="*/ 38724 h 193702"/>
                <a:gd name="connsiteX7" fmla="*/ 273974 w 370785"/>
                <a:gd name="connsiteY7" fmla="*/ 8471 h 193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0785" h="193702">
                  <a:moveTo>
                    <a:pt x="273974" y="8471"/>
                  </a:moveTo>
                  <a:cubicBezTo>
                    <a:pt x="261147" y="14885"/>
                    <a:pt x="250740" y="23477"/>
                    <a:pt x="241603" y="33339"/>
                  </a:cubicBezTo>
                  <a:cubicBezTo>
                    <a:pt x="207659" y="69946"/>
                    <a:pt x="190717" y="123797"/>
                    <a:pt x="128758" y="147636"/>
                  </a:cubicBezTo>
                  <a:cubicBezTo>
                    <a:pt x="50100" y="177890"/>
                    <a:pt x="0" y="161492"/>
                    <a:pt x="0" y="161492"/>
                  </a:cubicBezTo>
                  <a:cubicBezTo>
                    <a:pt x="0" y="161492"/>
                    <a:pt x="106189" y="207356"/>
                    <a:pt x="205178" y="189628"/>
                  </a:cubicBezTo>
                  <a:cubicBezTo>
                    <a:pt x="277484" y="176680"/>
                    <a:pt x="332424" y="102196"/>
                    <a:pt x="356808" y="62987"/>
                  </a:cubicBezTo>
                  <a:cubicBezTo>
                    <a:pt x="365884" y="48466"/>
                    <a:pt x="370785" y="38724"/>
                    <a:pt x="370785" y="38724"/>
                  </a:cubicBezTo>
                  <a:cubicBezTo>
                    <a:pt x="370785" y="38724"/>
                    <a:pt x="334481" y="-21782"/>
                    <a:pt x="273974" y="8471"/>
                  </a:cubicBezTo>
                  <a:close/>
                </a:path>
              </a:pathLst>
            </a:custGeom>
            <a:solidFill>
              <a:srgbClr val="DE7B04"/>
            </a:solidFill>
            <a:ln w="59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7CF9CAC-887C-C3F4-8F74-D537FBCADACD}"/>
                </a:ext>
              </a:extLst>
            </p:cNvPr>
            <p:cNvSpPr/>
            <p:nvPr/>
          </p:nvSpPr>
          <p:spPr>
            <a:xfrm>
              <a:off x="2119736" y="5243936"/>
              <a:ext cx="129181" cy="71108"/>
            </a:xfrm>
            <a:custGeom>
              <a:avLst/>
              <a:gdLst>
                <a:gd name="connsiteX0" fmla="*/ 32371 w 129181"/>
                <a:gd name="connsiteY0" fmla="*/ 8471 h 71108"/>
                <a:gd name="connsiteX1" fmla="*/ 0 w 129181"/>
                <a:gd name="connsiteY1" fmla="*/ 33339 h 71108"/>
                <a:gd name="connsiteX2" fmla="*/ 48345 w 129181"/>
                <a:gd name="connsiteY2" fmla="*/ 18697 h 71108"/>
                <a:gd name="connsiteX3" fmla="*/ 76178 w 129181"/>
                <a:gd name="connsiteY3" fmla="*/ 61717 h 71108"/>
                <a:gd name="connsiteX4" fmla="*/ 115326 w 129181"/>
                <a:gd name="connsiteY4" fmla="*/ 62927 h 71108"/>
                <a:gd name="connsiteX5" fmla="*/ 129182 w 129181"/>
                <a:gd name="connsiteY5" fmla="*/ 38724 h 71108"/>
                <a:gd name="connsiteX6" fmla="*/ 32371 w 129181"/>
                <a:gd name="connsiteY6" fmla="*/ 8471 h 71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9181" h="71108">
                  <a:moveTo>
                    <a:pt x="32371" y="8471"/>
                  </a:moveTo>
                  <a:cubicBezTo>
                    <a:pt x="19544" y="14885"/>
                    <a:pt x="9137" y="23477"/>
                    <a:pt x="0" y="33339"/>
                  </a:cubicBezTo>
                  <a:cubicBezTo>
                    <a:pt x="16518" y="22932"/>
                    <a:pt x="33400" y="16397"/>
                    <a:pt x="48345" y="18697"/>
                  </a:cubicBezTo>
                  <a:cubicBezTo>
                    <a:pt x="98928" y="26623"/>
                    <a:pt x="89671" y="30314"/>
                    <a:pt x="76178" y="61717"/>
                  </a:cubicBezTo>
                  <a:cubicBezTo>
                    <a:pt x="70369" y="75210"/>
                    <a:pt x="90457" y="72850"/>
                    <a:pt x="115326" y="62927"/>
                  </a:cubicBezTo>
                  <a:cubicBezTo>
                    <a:pt x="124281" y="48466"/>
                    <a:pt x="129182" y="38724"/>
                    <a:pt x="129182" y="38724"/>
                  </a:cubicBezTo>
                  <a:cubicBezTo>
                    <a:pt x="129182" y="38724"/>
                    <a:pt x="92878" y="-21782"/>
                    <a:pt x="32371" y="8471"/>
                  </a:cubicBezTo>
                  <a:close/>
                </a:path>
              </a:pathLst>
            </a:custGeom>
            <a:solidFill>
              <a:srgbClr val="EE9F16"/>
            </a:solidFill>
            <a:ln w="59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47F82A3-D900-29F3-99E6-88FED23431B8}"/>
                </a:ext>
              </a:extLst>
            </p:cNvPr>
            <p:cNvSpPr/>
            <p:nvPr/>
          </p:nvSpPr>
          <p:spPr>
            <a:xfrm>
              <a:off x="1986367" y="5262652"/>
              <a:ext cx="528780" cy="335610"/>
            </a:xfrm>
            <a:custGeom>
              <a:avLst/>
              <a:gdLst>
                <a:gd name="connsiteX0" fmla="*/ 298855 w 528780"/>
                <a:gd name="connsiteY0" fmla="*/ 1855 h 335610"/>
                <a:gd name="connsiteX1" fmla="*/ 74980 w 528780"/>
                <a:gd name="connsiteY1" fmla="*/ 219680 h 335610"/>
                <a:gd name="connsiteX2" fmla="*/ 497 w 528780"/>
                <a:gd name="connsiteY2" fmla="*/ 249449 h 335610"/>
                <a:gd name="connsiteX3" fmla="*/ 20524 w 528780"/>
                <a:gd name="connsiteY3" fmla="*/ 318790 h 335610"/>
                <a:gd name="connsiteX4" fmla="*/ 61427 w 528780"/>
                <a:gd name="connsiteY4" fmla="*/ 335610 h 335610"/>
                <a:gd name="connsiteX5" fmla="*/ 62879 w 528780"/>
                <a:gd name="connsiteY5" fmla="*/ 328531 h 335610"/>
                <a:gd name="connsiteX6" fmla="*/ 117335 w 528780"/>
                <a:gd name="connsiteY6" fmla="*/ 298278 h 335610"/>
                <a:gd name="connsiteX7" fmla="*/ 371463 w 528780"/>
                <a:gd name="connsiteY7" fmla="*/ 274075 h 335610"/>
                <a:gd name="connsiteX8" fmla="*/ 528781 w 528780"/>
                <a:gd name="connsiteY8" fmla="*/ 104656 h 335610"/>
                <a:gd name="connsiteX9" fmla="*/ 298855 w 528780"/>
                <a:gd name="connsiteY9" fmla="*/ 1855 h 33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8780" h="335610">
                  <a:moveTo>
                    <a:pt x="298855" y="1855"/>
                  </a:moveTo>
                  <a:cubicBezTo>
                    <a:pt x="123386" y="20007"/>
                    <a:pt x="93132" y="189426"/>
                    <a:pt x="74980" y="219680"/>
                  </a:cubicBezTo>
                  <a:cubicBezTo>
                    <a:pt x="61306" y="242491"/>
                    <a:pt x="33896" y="248118"/>
                    <a:pt x="497" y="249449"/>
                  </a:cubicBezTo>
                  <a:cubicBezTo>
                    <a:pt x="-1500" y="274257"/>
                    <a:pt x="2009" y="301243"/>
                    <a:pt x="20524" y="318790"/>
                  </a:cubicBezTo>
                  <a:cubicBezTo>
                    <a:pt x="31053" y="328713"/>
                    <a:pt x="45574" y="333735"/>
                    <a:pt x="61427" y="335610"/>
                  </a:cubicBezTo>
                  <a:cubicBezTo>
                    <a:pt x="61911" y="333251"/>
                    <a:pt x="62395" y="330891"/>
                    <a:pt x="62879" y="328531"/>
                  </a:cubicBezTo>
                  <a:cubicBezTo>
                    <a:pt x="62879" y="328531"/>
                    <a:pt x="81031" y="304328"/>
                    <a:pt x="117335" y="298278"/>
                  </a:cubicBezTo>
                  <a:cubicBezTo>
                    <a:pt x="153639" y="292227"/>
                    <a:pt x="244399" y="334582"/>
                    <a:pt x="371463" y="274075"/>
                  </a:cubicBezTo>
                  <a:cubicBezTo>
                    <a:pt x="498527" y="213568"/>
                    <a:pt x="522730" y="134910"/>
                    <a:pt x="528781" y="104656"/>
                  </a:cubicBezTo>
                  <a:cubicBezTo>
                    <a:pt x="528781" y="104717"/>
                    <a:pt x="474325" y="-16297"/>
                    <a:pt x="298855" y="1855"/>
                  </a:cubicBezTo>
                  <a:close/>
                </a:path>
              </a:pathLst>
            </a:custGeom>
            <a:solidFill>
              <a:srgbClr val="FFAB25"/>
            </a:solidFill>
            <a:ln w="59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98117DC-F566-B6AF-30D4-94E8FF92AC65}"/>
                </a:ext>
              </a:extLst>
            </p:cNvPr>
            <p:cNvSpPr/>
            <p:nvPr/>
          </p:nvSpPr>
          <p:spPr>
            <a:xfrm>
              <a:off x="1764865" y="5512101"/>
              <a:ext cx="282929" cy="321169"/>
            </a:xfrm>
            <a:custGeom>
              <a:avLst/>
              <a:gdLst>
                <a:gd name="connsiteX0" fmla="*/ 221999 w 282929"/>
                <a:gd name="connsiteY0" fmla="*/ 0 h 321169"/>
                <a:gd name="connsiteX1" fmla="*/ 187571 w 282929"/>
                <a:gd name="connsiteY1" fmla="*/ 484 h 321169"/>
                <a:gd name="connsiteX2" fmla="*/ 0 w 282929"/>
                <a:gd name="connsiteY2" fmla="*/ 163852 h 321169"/>
                <a:gd name="connsiteX3" fmla="*/ 157317 w 282929"/>
                <a:gd name="connsiteY3" fmla="*/ 103345 h 321169"/>
                <a:gd name="connsiteX4" fmla="*/ 151267 w 282929"/>
                <a:gd name="connsiteY4" fmla="*/ 321170 h 321169"/>
                <a:gd name="connsiteX5" fmla="*/ 282929 w 282929"/>
                <a:gd name="connsiteY5" fmla="*/ 86222 h 321169"/>
                <a:gd name="connsiteX6" fmla="*/ 242027 w 282929"/>
                <a:gd name="connsiteY6" fmla="*/ 69401 h 321169"/>
                <a:gd name="connsiteX7" fmla="*/ 221999 w 282929"/>
                <a:gd name="connsiteY7" fmla="*/ 0 h 32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929" h="321169">
                  <a:moveTo>
                    <a:pt x="221999" y="0"/>
                  </a:moveTo>
                  <a:cubicBezTo>
                    <a:pt x="211047" y="484"/>
                    <a:pt x="199491" y="484"/>
                    <a:pt x="187571" y="484"/>
                  </a:cubicBezTo>
                  <a:cubicBezTo>
                    <a:pt x="139165" y="484"/>
                    <a:pt x="66557" y="12585"/>
                    <a:pt x="0" y="163852"/>
                  </a:cubicBezTo>
                  <a:cubicBezTo>
                    <a:pt x="0" y="163852"/>
                    <a:pt x="114963" y="85193"/>
                    <a:pt x="157317" y="103345"/>
                  </a:cubicBezTo>
                  <a:cubicBezTo>
                    <a:pt x="199672" y="121497"/>
                    <a:pt x="102861" y="175954"/>
                    <a:pt x="151267" y="321170"/>
                  </a:cubicBezTo>
                  <a:cubicBezTo>
                    <a:pt x="151267" y="321170"/>
                    <a:pt x="256306" y="216069"/>
                    <a:pt x="282929" y="86222"/>
                  </a:cubicBezTo>
                  <a:cubicBezTo>
                    <a:pt x="267016" y="84286"/>
                    <a:pt x="252494" y="79324"/>
                    <a:pt x="242027" y="69401"/>
                  </a:cubicBezTo>
                  <a:cubicBezTo>
                    <a:pt x="223451" y="51794"/>
                    <a:pt x="220002" y="24808"/>
                    <a:pt x="221999" y="0"/>
                  </a:cubicBezTo>
                  <a:close/>
                </a:path>
              </a:pathLst>
            </a:custGeom>
            <a:solidFill>
              <a:srgbClr val="DE7B04"/>
            </a:solidFill>
            <a:ln w="59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4A915583-2394-6B7B-AE61-2D04B4C09899}"/>
                </a:ext>
              </a:extLst>
            </p:cNvPr>
            <p:cNvSpPr/>
            <p:nvPr/>
          </p:nvSpPr>
          <p:spPr>
            <a:xfrm>
              <a:off x="2257162" y="5262652"/>
              <a:ext cx="257985" cy="236863"/>
            </a:xfrm>
            <a:custGeom>
              <a:avLst/>
              <a:gdLst>
                <a:gd name="connsiteX0" fmla="*/ 257985 w 257985"/>
                <a:gd name="connsiteY0" fmla="*/ 104717 h 236863"/>
                <a:gd name="connsiteX1" fmla="*/ 28060 w 257985"/>
                <a:gd name="connsiteY1" fmla="*/ 1855 h 236863"/>
                <a:gd name="connsiteX2" fmla="*/ 16321 w 257985"/>
                <a:gd name="connsiteY2" fmla="*/ 3429 h 236863"/>
                <a:gd name="connsiteX3" fmla="*/ 15958 w 257985"/>
                <a:gd name="connsiteY3" fmla="*/ 134970 h 236863"/>
                <a:gd name="connsiteX4" fmla="*/ 164200 w 257985"/>
                <a:gd name="connsiteY4" fmla="*/ 236863 h 236863"/>
                <a:gd name="connsiteX5" fmla="*/ 257985 w 257985"/>
                <a:gd name="connsiteY5" fmla="*/ 104717 h 236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7985" h="236863">
                  <a:moveTo>
                    <a:pt x="257985" y="104717"/>
                  </a:moveTo>
                  <a:cubicBezTo>
                    <a:pt x="257985" y="104717"/>
                    <a:pt x="203529" y="-16297"/>
                    <a:pt x="28060" y="1855"/>
                  </a:cubicBezTo>
                  <a:cubicBezTo>
                    <a:pt x="24066" y="2279"/>
                    <a:pt x="20194" y="2824"/>
                    <a:pt x="16321" y="3429"/>
                  </a:cubicBezTo>
                  <a:cubicBezTo>
                    <a:pt x="1981" y="25574"/>
                    <a:pt x="-11633" y="67505"/>
                    <a:pt x="15958" y="134970"/>
                  </a:cubicBezTo>
                  <a:cubicBezTo>
                    <a:pt x="43792" y="203101"/>
                    <a:pt x="108110" y="228393"/>
                    <a:pt x="164200" y="236863"/>
                  </a:cubicBezTo>
                  <a:cubicBezTo>
                    <a:pt x="236505" y="184586"/>
                    <a:pt x="253145" y="129041"/>
                    <a:pt x="257985" y="104717"/>
                  </a:cubicBezTo>
                  <a:close/>
                </a:path>
              </a:pathLst>
            </a:custGeom>
            <a:solidFill>
              <a:srgbClr val="F49A22"/>
            </a:solidFill>
            <a:ln w="59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291677C4-F621-7FEA-C2BD-4C29E159A478}"/>
                </a:ext>
              </a:extLst>
            </p:cNvPr>
            <p:cNvSpPr/>
            <p:nvPr/>
          </p:nvSpPr>
          <p:spPr>
            <a:xfrm>
              <a:off x="2079439" y="5262652"/>
              <a:ext cx="435708" cy="175086"/>
            </a:xfrm>
            <a:custGeom>
              <a:avLst/>
              <a:gdLst>
                <a:gd name="connsiteX0" fmla="*/ 211834 w 435708"/>
                <a:gd name="connsiteY0" fmla="*/ 74463 h 175086"/>
                <a:gd name="connsiteX1" fmla="*/ 431171 w 435708"/>
                <a:gd name="connsiteY1" fmla="*/ 122385 h 175086"/>
                <a:gd name="connsiteX2" fmla="*/ 435709 w 435708"/>
                <a:gd name="connsiteY2" fmla="*/ 104717 h 175086"/>
                <a:gd name="connsiteX3" fmla="*/ 205783 w 435708"/>
                <a:gd name="connsiteY3" fmla="*/ 1855 h 175086"/>
                <a:gd name="connsiteX4" fmla="*/ 0 w 435708"/>
                <a:gd name="connsiteY4" fmla="*/ 175086 h 175086"/>
                <a:gd name="connsiteX5" fmla="*/ 211834 w 435708"/>
                <a:gd name="connsiteY5" fmla="*/ 74463 h 175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5708" h="175086">
                  <a:moveTo>
                    <a:pt x="211834" y="74463"/>
                  </a:moveTo>
                  <a:cubicBezTo>
                    <a:pt x="308100" y="61878"/>
                    <a:pt x="389905" y="98545"/>
                    <a:pt x="431171" y="122385"/>
                  </a:cubicBezTo>
                  <a:cubicBezTo>
                    <a:pt x="433349" y="115487"/>
                    <a:pt x="434741" y="109497"/>
                    <a:pt x="435709" y="104717"/>
                  </a:cubicBezTo>
                  <a:cubicBezTo>
                    <a:pt x="435709" y="104717"/>
                    <a:pt x="381253" y="-16297"/>
                    <a:pt x="205783" y="1855"/>
                  </a:cubicBezTo>
                  <a:cubicBezTo>
                    <a:pt x="74423" y="15469"/>
                    <a:pt x="24445" y="113793"/>
                    <a:pt x="0" y="175086"/>
                  </a:cubicBezTo>
                  <a:cubicBezTo>
                    <a:pt x="40418" y="131219"/>
                    <a:pt x="104495" y="88441"/>
                    <a:pt x="211834" y="74463"/>
                  </a:cubicBezTo>
                  <a:close/>
                </a:path>
              </a:pathLst>
            </a:custGeom>
            <a:solidFill>
              <a:srgbClr val="FDC111"/>
            </a:solidFill>
            <a:ln w="59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2BE87F5-1CF8-BD85-D1F1-B4471257FB2A}"/>
                </a:ext>
              </a:extLst>
            </p:cNvPr>
            <p:cNvSpPr/>
            <p:nvPr/>
          </p:nvSpPr>
          <p:spPr>
            <a:xfrm>
              <a:off x="2356378" y="5311461"/>
              <a:ext cx="51309" cy="51309"/>
            </a:xfrm>
            <a:custGeom>
              <a:avLst/>
              <a:gdLst>
                <a:gd name="connsiteX0" fmla="*/ 51310 w 51309"/>
                <a:gd name="connsiteY0" fmla="*/ 25655 h 51309"/>
                <a:gd name="connsiteX1" fmla="*/ 25655 w 51309"/>
                <a:gd name="connsiteY1" fmla="*/ 51310 h 51309"/>
                <a:gd name="connsiteX2" fmla="*/ 0 w 51309"/>
                <a:gd name="connsiteY2" fmla="*/ 25655 h 51309"/>
                <a:gd name="connsiteX3" fmla="*/ 25655 w 51309"/>
                <a:gd name="connsiteY3" fmla="*/ 0 h 51309"/>
                <a:gd name="connsiteX4" fmla="*/ 51310 w 51309"/>
                <a:gd name="connsiteY4" fmla="*/ 25655 h 5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309" h="51309">
                  <a:moveTo>
                    <a:pt x="51310" y="25655"/>
                  </a:moveTo>
                  <a:cubicBezTo>
                    <a:pt x="51310" y="39824"/>
                    <a:pt x="39824" y="51310"/>
                    <a:pt x="25655" y="51310"/>
                  </a:cubicBezTo>
                  <a:cubicBezTo>
                    <a:pt x="11486" y="51310"/>
                    <a:pt x="0" y="39824"/>
                    <a:pt x="0" y="25655"/>
                  </a:cubicBezTo>
                  <a:cubicBezTo>
                    <a:pt x="0" y="11486"/>
                    <a:pt x="11486" y="0"/>
                    <a:pt x="25655" y="0"/>
                  </a:cubicBezTo>
                  <a:cubicBezTo>
                    <a:pt x="39824" y="0"/>
                    <a:pt x="51310" y="11486"/>
                    <a:pt x="51310" y="25655"/>
                  </a:cubicBezTo>
                  <a:close/>
                </a:path>
              </a:pathLst>
            </a:custGeom>
            <a:solidFill>
              <a:srgbClr val="1C1C1C"/>
            </a:solidFill>
            <a:ln w="59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1BA0CE1-C843-DBB9-24EF-7CC67A8BB99B}"/>
                </a:ext>
              </a:extLst>
            </p:cNvPr>
            <p:cNvSpPr/>
            <p:nvPr/>
          </p:nvSpPr>
          <p:spPr>
            <a:xfrm>
              <a:off x="1986367" y="5400285"/>
              <a:ext cx="518554" cy="197977"/>
            </a:xfrm>
            <a:custGeom>
              <a:avLst/>
              <a:gdLst>
                <a:gd name="connsiteX0" fmla="*/ 82725 w 518554"/>
                <a:gd name="connsiteY0" fmla="*/ 64379 h 197977"/>
                <a:gd name="connsiteX1" fmla="*/ 74980 w 518554"/>
                <a:gd name="connsiteY1" fmla="*/ 82047 h 197977"/>
                <a:gd name="connsiteX2" fmla="*/ 497 w 518554"/>
                <a:gd name="connsiteY2" fmla="*/ 111816 h 197977"/>
                <a:gd name="connsiteX3" fmla="*/ 20524 w 518554"/>
                <a:gd name="connsiteY3" fmla="*/ 181157 h 197977"/>
                <a:gd name="connsiteX4" fmla="*/ 61427 w 518554"/>
                <a:gd name="connsiteY4" fmla="*/ 197978 h 197977"/>
                <a:gd name="connsiteX5" fmla="*/ 62879 w 518554"/>
                <a:gd name="connsiteY5" fmla="*/ 190899 h 197977"/>
                <a:gd name="connsiteX6" fmla="*/ 117335 w 518554"/>
                <a:gd name="connsiteY6" fmla="*/ 160645 h 197977"/>
                <a:gd name="connsiteX7" fmla="*/ 371463 w 518554"/>
                <a:gd name="connsiteY7" fmla="*/ 136443 h 197977"/>
                <a:gd name="connsiteX8" fmla="*/ 518555 w 518554"/>
                <a:gd name="connsiteY8" fmla="*/ 0 h 197977"/>
                <a:gd name="connsiteX9" fmla="*/ 82725 w 518554"/>
                <a:gd name="connsiteY9" fmla="*/ 64379 h 19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18554" h="197977">
                  <a:moveTo>
                    <a:pt x="82725" y="64379"/>
                  </a:moveTo>
                  <a:cubicBezTo>
                    <a:pt x="79760" y="72124"/>
                    <a:pt x="77280" y="78175"/>
                    <a:pt x="74980" y="82047"/>
                  </a:cubicBezTo>
                  <a:cubicBezTo>
                    <a:pt x="61306" y="104858"/>
                    <a:pt x="33896" y="110485"/>
                    <a:pt x="497" y="111816"/>
                  </a:cubicBezTo>
                  <a:cubicBezTo>
                    <a:pt x="-1500" y="136624"/>
                    <a:pt x="2009" y="163610"/>
                    <a:pt x="20524" y="181157"/>
                  </a:cubicBezTo>
                  <a:cubicBezTo>
                    <a:pt x="31053" y="191080"/>
                    <a:pt x="45574" y="196102"/>
                    <a:pt x="61427" y="197978"/>
                  </a:cubicBezTo>
                  <a:cubicBezTo>
                    <a:pt x="61911" y="195618"/>
                    <a:pt x="62395" y="193258"/>
                    <a:pt x="62879" y="190899"/>
                  </a:cubicBezTo>
                  <a:cubicBezTo>
                    <a:pt x="62879" y="190899"/>
                    <a:pt x="81031" y="166696"/>
                    <a:pt x="117335" y="160645"/>
                  </a:cubicBezTo>
                  <a:cubicBezTo>
                    <a:pt x="153639" y="154595"/>
                    <a:pt x="244399" y="196949"/>
                    <a:pt x="371463" y="136443"/>
                  </a:cubicBezTo>
                  <a:cubicBezTo>
                    <a:pt x="464886" y="91970"/>
                    <a:pt x="502702" y="37696"/>
                    <a:pt x="518555" y="0"/>
                  </a:cubicBezTo>
                  <a:cubicBezTo>
                    <a:pt x="287782" y="133841"/>
                    <a:pt x="136032" y="89005"/>
                    <a:pt x="82725" y="64379"/>
                  </a:cubicBezTo>
                  <a:close/>
                </a:path>
              </a:pathLst>
            </a:custGeom>
            <a:solidFill>
              <a:srgbClr val="FC9A1F"/>
            </a:solidFill>
            <a:ln w="59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268376B3-4977-F58D-34B9-F80A05065F82}"/>
                </a:ext>
              </a:extLst>
            </p:cNvPr>
            <p:cNvSpPr/>
            <p:nvPr/>
          </p:nvSpPr>
          <p:spPr>
            <a:xfrm>
              <a:off x="2121544" y="5512041"/>
              <a:ext cx="276987" cy="186887"/>
            </a:xfrm>
            <a:custGeom>
              <a:avLst/>
              <a:gdLst>
                <a:gd name="connsiteX0" fmla="*/ 267628 w 276987"/>
                <a:gd name="connsiteY0" fmla="*/ 0 h 186887"/>
                <a:gd name="connsiteX1" fmla="*/ 218134 w 276987"/>
                <a:gd name="connsiteY1" fmla="*/ 91305 h 186887"/>
                <a:gd name="connsiteX2" fmla="*/ 85019 w 276987"/>
                <a:gd name="connsiteY2" fmla="*/ 177164 h 186887"/>
                <a:gd name="connsiteX3" fmla="*/ 12411 w 276987"/>
                <a:gd name="connsiteY3" fmla="*/ 182065 h 186887"/>
                <a:gd name="connsiteX4" fmla="*/ 60816 w 276987"/>
                <a:gd name="connsiteY4" fmla="*/ 91305 h 186887"/>
                <a:gd name="connsiteX5" fmla="*/ 42664 w 276987"/>
                <a:gd name="connsiteY5" fmla="*/ 42899 h 186887"/>
                <a:gd name="connsiteX6" fmla="*/ 267628 w 276987"/>
                <a:gd name="connsiteY6" fmla="*/ 0 h 186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6987" h="186887">
                  <a:moveTo>
                    <a:pt x="267628" y="0"/>
                  </a:moveTo>
                  <a:cubicBezTo>
                    <a:pt x="267628" y="0"/>
                    <a:pt x="308894" y="61051"/>
                    <a:pt x="218134" y="91305"/>
                  </a:cubicBezTo>
                  <a:cubicBezTo>
                    <a:pt x="127374" y="121558"/>
                    <a:pt x="85019" y="177164"/>
                    <a:pt x="85019" y="177164"/>
                  </a:cubicBezTo>
                  <a:cubicBezTo>
                    <a:pt x="85019" y="177164"/>
                    <a:pt x="54766" y="157862"/>
                    <a:pt x="12411" y="182065"/>
                  </a:cubicBezTo>
                  <a:cubicBezTo>
                    <a:pt x="-29944" y="206267"/>
                    <a:pt x="48715" y="133659"/>
                    <a:pt x="60816" y="91305"/>
                  </a:cubicBezTo>
                  <a:cubicBezTo>
                    <a:pt x="67653" y="67344"/>
                    <a:pt x="60816" y="42899"/>
                    <a:pt x="42664" y="42899"/>
                  </a:cubicBezTo>
                  <a:cubicBezTo>
                    <a:pt x="42664" y="42899"/>
                    <a:pt x="177957" y="60023"/>
                    <a:pt x="267628" y="0"/>
                  </a:cubicBezTo>
                  <a:close/>
                </a:path>
              </a:pathLst>
            </a:custGeom>
            <a:solidFill>
              <a:srgbClr val="DE7B04"/>
            </a:solidFill>
            <a:ln w="59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E76ACE0C-E022-11AD-1277-BEE54938A068}"/>
                </a:ext>
              </a:extLst>
            </p:cNvPr>
            <p:cNvSpPr/>
            <p:nvPr/>
          </p:nvSpPr>
          <p:spPr>
            <a:xfrm>
              <a:off x="2049246" y="5500484"/>
              <a:ext cx="157317" cy="161976"/>
            </a:xfrm>
            <a:custGeom>
              <a:avLst/>
              <a:gdLst>
                <a:gd name="connsiteX0" fmla="*/ 42355 w 157317"/>
                <a:gd name="connsiteY0" fmla="*/ 24203 h 161976"/>
                <a:gd name="connsiteX1" fmla="*/ 90760 w 157317"/>
                <a:gd name="connsiteY1" fmla="*/ 13130 h 161976"/>
                <a:gd name="connsiteX2" fmla="*/ 157317 w 157317"/>
                <a:gd name="connsiteY2" fmla="*/ 0 h 161976"/>
                <a:gd name="connsiteX3" fmla="*/ 78659 w 157317"/>
                <a:gd name="connsiteY3" fmla="*/ 114963 h 161976"/>
                <a:gd name="connsiteX4" fmla="*/ 0 w 157317"/>
                <a:gd name="connsiteY4" fmla="*/ 161976 h 161976"/>
                <a:gd name="connsiteX5" fmla="*/ 42355 w 157317"/>
                <a:gd name="connsiteY5" fmla="*/ 24203 h 161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317" h="161976">
                  <a:moveTo>
                    <a:pt x="42355" y="24203"/>
                  </a:moveTo>
                  <a:cubicBezTo>
                    <a:pt x="42355" y="24203"/>
                    <a:pt x="54456" y="8108"/>
                    <a:pt x="90760" y="13130"/>
                  </a:cubicBezTo>
                  <a:cubicBezTo>
                    <a:pt x="127064" y="18152"/>
                    <a:pt x="157317" y="0"/>
                    <a:pt x="157317" y="0"/>
                  </a:cubicBezTo>
                  <a:cubicBezTo>
                    <a:pt x="157317" y="0"/>
                    <a:pt x="133115" y="90760"/>
                    <a:pt x="78659" y="114963"/>
                  </a:cubicBezTo>
                  <a:cubicBezTo>
                    <a:pt x="24203" y="139165"/>
                    <a:pt x="0" y="161976"/>
                    <a:pt x="0" y="161976"/>
                  </a:cubicBezTo>
                  <a:lnTo>
                    <a:pt x="42355" y="24203"/>
                  </a:lnTo>
                  <a:close/>
                </a:path>
              </a:pathLst>
            </a:custGeom>
            <a:solidFill>
              <a:srgbClr val="DE7B04"/>
            </a:solidFill>
            <a:ln w="59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" name="Oval 1">
            <a:extLst>
              <a:ext uri="{FF2B5EF4-FFF2-40B4-BE49-F238E27FC236}">
                <a16:creationId xmlns:a16="http://schemas.microsoft.com/office/drawing/2014/main" id="{12948685-A345-B46C-3ED2-2EE82EB6E609}"/>
              </a:ext>
            </a:extLst>
          </p:cNvPr>
          <p:cNvSpPr/>
          <p:nvPr/>
        </p:nvSpPr>
        <p:spPr>
          <a:xfrm>
            <a:off x="1595158" y="3269248"/>
            <a:ext cx="1447719" cy="1283069"/>
          </a:xfrm>
          <a:custGeom>
            <a:avLst/>
            <a:gdLst/>
            <a:ahLst/>
            <a:cxnLst/>
            <a:rect l="l" t="t" r="r" b="b"/>
            <a:pathLst>
              <a:path w="3530600" h="3342278">
                <a:moveTo>
                  <a:pt x="618489" y="0"/>
                </a:moveTo>
                <a:lnTo>
                  <a:pt x="2912111" y="0"/>
                </a:lnTo>
                <a:cubicBezTo>
                  <a:pt x="3291035" y="347469"/>
                  <a:pt x="3530600" y="864897"/>
                  <a:pt x="3530600" y="1442539"/>
                </a:cubicBezTo>
                <a:cubicBezTo>
                  <a:pt x="3530600" y="2491736"/>
                  <a:pt x="2740248" y="3342278"/>
                  <a:pt x="1765300" y="3342278"/>
                </a:cubicBezTo>
                <a:cubicBezTo>
                  <a:pt x="790352" y="3342278"/>
                  <a:pt x="0" y="2491736"/>
                  <a:pt x="0" y="1442539"/>
                </a:cubicBezTo>
                <a:cubicBezTo>
                  <a:pt x="0" y="864897"/>
                  <a:pt x="239566" y="347469"/>
                  <a:pt x="618489" y="0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57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">
            <a:extLst>
              <a:ext uri="{FF2B5EF4-FFF2-40B4-BE49-F238E27FC236}">
                <a16:creationId xmlns:a16="http://schemas.microsoft.com/office/drawing/2014/main" id="{8E445957-CB44-8E9F-9E82-273813BC34F1}"/>
              </a:ext>
            </a:extLst>
          </p:cNvPr>
          <p:cNvSpPr/>
          <p:nvPr/>
        </p:nvSpPr>
        <p:spPr>
          <a:xfrm>
            <a:off x="1864803" y="3269248"/>
            <a:ext cx="1097194" cy="972409"/>
          </a:xfrm>
          <a:custGeom>
            <a:avLst/>
            <a:gdLst/>
            <a:ahLst/>
            <a:cxnLst/>
            <a:rect l="l" t="t" r="r" b="b"/>
            <a:pathLst>
              <a:path w="3530600" h="3342278">
                <a:moveTo>
                  <a:pt x="618489" y="0"/>
                </a:moveTo>
                <a:lnTo>
                  <a:pt x="2912111" y="0"/>
                </a:lnTo>
                <a:cubicBezTo>
                  <a:pt x="3291035" y="347469"/>
                  <a:pt x="3530600" y="864897"/>
                  <a:pt x="3530600" y="1442539"/>
                </a:cubicBezTo>
                <a:cubicBezTo>
                  <a:pt x="3530600" y="2491736"/>
                  <a:pt x="2740248" y="3342278"/>
                  <a:pt x="1765300" y="3342278"/>
                </a:cubicBezTo>
                <a:cubicBezTo>
                  <a:pt x="790352" y="3342278"/>
                  <a:pt x="0" y="2491736"/>
                  <a:pt x="0" y="1442539"/>
                </a:cubicBezTo>
                <a:cubicBezTo>
                  <a:pt x="0" y="864897"/>
                  <a:pt x="239566" y="347469"/>
                  <a:pt x="618489" y="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1000"/>
                  <a:lumOff val="99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588D39E5-6109-406C-C170-06EB17CCB319}"/>
              </a:ext>
            </a:extLst>
          </p:cNvPr>
          <p:cNvSpPr/>
          <p:nvPr/>
        </p:nvSpPr>
        <p:spPr>
          <a:xfrm rot="1039056">
            <a:off x="2327926" y="3439304"/>
            <a:ext cx="213536" cy="325133"/>
          </a:xfrm>
          <a:custGeom>
            <a:avLst/>
            <a:gdLst>
              <a:gd name="connsiteX0" fmla="*/ 44983 w 263824"/>
              <a:gd name="connsiteY0" fmla="*/ 67921 h 401702"/>
              <a:gd name="connsiteX1" fmla="*/ 40545 w 263824"/>
              <a:gd name="connsiteY1" fmla="*/ 75909 h 401702"/>
              <a:gd name="connsiteX2" fmla="*/ 13740 w 263824"/>
              <a:gd name="connsiteY2" fmla="*/ 194846 h 401702"/>
              <a:gd name="connsiteX3" fmla="*/ 1580 w 263824"/>
              <a:gd name="connsiteY3" fmla="*/ 312540 h 401702"/>
              <a:gd name="connsiteX4" fmla="*/ 2557 w 263824"/>
              <a:gd name="connsiteY4" fmla="*/ 357274 h 401702"/>
              <a:gd name="connsiteX5" fmla="*/ 63534 w 263824"/>
              <a:gd name="connsiteY5" fmla="*/ 401653 h 401702"/>
              <a:gd name="connsiteX6" fmla="*/ 120517 w 263824"/>
              <a:gd name="connsiteY6" fmla="*/ 352215 h 401702"/>
              <a:gd name="connsiteX7" fmla="*/ 85102 w 263824"/>
              <a:gd name="connsiteY7" fmla="*/ 285646 h 401702"/>
              <a:gd name="connsiteX8" fmla="*/ 217175 w 263824"/>
              <a:gd name="connsiteY8" fmla="*/ 206739 h 401702"/>
              <a:gd name="connsiteX9" fmla="*/ 258537 w 263824"/>
              <a:gd name="connsiteY9" fmla="*/ 65080 h 401702"/>
              <a:gd name="connsiteX10" fmla="*/ 44983 w 263824"/>
              <a:gd name="connsiteY10" fmla="*/ 67921 h 401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3824" h="401702">
                <a:moveTo>
                  <a:pt x="44983" y="67921"/>
                </a:moveTo>
                <a:cubicBezTo>
                  <a:pt x="43386" y="70584"/>
                  <a:pt x="41877" y="73246"/>
                  <a:pt x="40545" y="75909"/>
                </a:cubicBezTo>
                <a:cubicBezTo>
                  <a:pt x="22350" y="112566"/>
                  <a:pt x="17912" y="154194"/>
                  <a:pt x="13740" y="194846"/>
                </a:cubicBezTo>
                <a:cubicBezTo>
                  <a:pt x="9657" y="234077"/>
                  <a:pt x="5663" y="273308"/>
                  <a:pt x="1580" y="312540"/>
                </a:cubicBezTo>
                <a:cubicBezTo>
                  <a:pt x="71" y="327451"/>
                  <a:pt x="-1438" y="342806"/>
                  <a:pt x="2557" y="357274"/>
                </a:cubicBezTo>
                <a:cubicBezTo>
                  <a:pt x="9746" y="383458"/>
                  <a:pt x="36374" y="402807"/>
                  <a:pt x="63534" y="401653"/>
                </a:cubicBezTo>
                <a:cubicBezTo>
                  <a:pt x="90605" y="400500"/>
                  <a:pt x="115546" y="378931"/>
                  <a:pt x="120517" y="352215"/>
                </a:cubicBezTo>
                <a:cubicBezTo>
                  <a:pt x="125487" y="325499"/>
                  <a:pt x="110043" y="296475"/>
                  <a:pt x="85102" y="285646"/>
                </a:cubicBezTo>
                <a:cubicBezTo>
                  <a:pt x="133032" y="266296"/>
                  <a:pt x="181317" y="243929"/>
                  <a:pt x="217175" y="206739"/>
                </a:cubicBezTo>
                <a:cubicBezTo>
                  <a:pt x="253034" y="169550"/>
                  <a:pt x="274336" y="114253"/>
                  <a:pt x="258537" y="65080"/>
                </a:cubicBezTo>
                <a:cubicBezTo>
                  <a:pt x="225696" y="-36815"/>
                  <a:pt x="89806" y="-5926"/>
                  <a:pt x="44983" y="67921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8B6757A7-620B-9E9B-F36C-32E1DAF6599D}"/>
              </a:ext>
            </a:extLst>
          </p:cNvPr>
          <p:cNvSpPr/>
          <p:nvPr/>
        </p:nvSpPr>
        <p:spPr>
          <a:xfrm>
            <a:off x="1902057" y="3489110"/>
            <a:ext cx="184910" cy="218140"/>
          </a:xfrm>
          <a:custGeom>
            <a:avLst/>
            <a:gdLst>
              <a:gd name="connsiteX0" fmla="*/ 1151 w 184910"/>
              <a:gd name="connsiteY0" fmla="*/ 33741 h 218140"/>
              <a:gd name="connsiteX1" fmla="*/ 4346 w 184910"/>
              <a:gd name="connsiteY1" fmla="*/ 25842 h 218140"/>
              <a:gd name="connsiteX2" fmla="*/ 131715 w 184910"/>
              <a:gd name="connsiteY2" fmla="*/ 36937 h 218140"/>
              <a:gd name="connsiteX3" fmla="*/ 173431 w 184910"/>
              <a:gd name="connsiteY3" fmla="*/ 22380 h 218140"/>
              <a:gd name="connsiteX4" fmla="*/ 97188 w 184910"/>
              <a:gd name="connsiteY4" fmla="*/ 208241 h 218140"/>
              <a:gd name="connsiteX5" fmla="*/ 29642 w 184910"/>
              <a:gd name="connsiteY5" fmla="*/ 205578 h 218140"/>
              <a:gd name="connsiteX6" fmla="*/ 36921 w 184910"/>
              <a:gd name="connsiteY6" fmla="*/ 136524 h 218140"/>
              <a:gd name="connsiteX7" fmla="*/ 1151 w 184910"/>
              <a:gd name="connsiteY7" fmla="*/ 33741 h 21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910" h="218140">
                <a:moveTo>
                  <a:pt x="1151" y="33741"/>
                </a:moveTo>
                <a:cubicBezTo>
                  <a:pt x="1595" y="30901"/>
                  <a:pt x="2216" y="27795"/>
                  <a:pt x="4346" y="25842"/>
                </a:cubicBezTo>
                <a:cubicBezTo>
                  <a:pt x="46950" y="-15697"/>
                  <a:pt x="91152" y="78298"/>
                  <a:pt x="131715" y="36937"/>
                </a:cubicBezTo>
                <a:cubicBezTo>
                  <a:pt x="150887" y="17410"/>
                  <a:pt x="150177" y="-26703"/>
                  <a:pt x="173431" y="22380"/>
                </a:cubicBezTo>
                <a:cubicBezTo>
                  <a:pt x="206538" y="92322"/>
                  <a:pt x="164023" y="177176"/>
                  <a:pt x="97188" y="208241"/>
                </a:cubicBezTo>
                <a:cubicBezTo>
                  <a:pt x="81122" y="215697"/>
                  <a:pt x="42069" y="227413"/>
                  <a:pt x="29642" y="205578"/>
                </a:cubicBezTo>
                <a:cubicBezTo>
                  <a:pt x="16595" y="182590"/>
                  <a:pt x="54051" y="165016"/>
                  <a:pt x="36921" y="136524"/>
                </a:cubicBezTo>
                <a:cubicBezTo>
                  <a:pt x="16772" y="102618"/>
                  <a:pt x="-5329" y="76168"/>
                  <a:pt x="1151" y="33741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AC4ECD14-3713-12F8-FC23-0725AF4FC528}"/>
              </a:ext>
            </a:extLst>
          </p:cNvPr>
          <p:cNvSpPr/>
          <p:nvPr/>
        </p:nvSpPr>
        <p:spPr>
          <a:xfrm rot="18365629">
            <a:off x="1902058" y="3273086"/>
            <a:ext cx="163405" cy="205752"/>
          </a:xfrm>
          <a:custGeom>
            <a:avLst/>
            <a:gdLst>
              <a:gd name="connsiteX0" fmla="*/ 20156 w 163405"/>
              <a:gd name="connsiteY0" fmla="*/ 71557 h 205752"/>
              <a:gd name="connsiteX1" fmla="*/ 105808 w 163405"/>
              <a:gd name="connsiteY1" fmla="*/ 12000 h 205752"/>
              <a:gd name="connsiteX2" fmla="*/ 144596 w 163405"/>
              <a:gd name="connsiteY2" fmla="*/ 1260 h 205752"/>
              <a:gd name="connsiteX3" fmla="*/ 162791 w 163405"/>
              <a:gd name="connsiteY3" fmla="*/ 38628 h 205752"/>
              <a:gd name="connsiteX4" fmla="*/ 76251 w 163405"/>
              <a:gd name="connsiteY4" fmla="*/ 155079 h 205752"/>
              <a:gd name="connsiteX5" fmla="*/ 67642 w 163405"/>
              <a:gd name="connsiteY5" fmla="*/ 185080 h 205752"/>
              <a:gd name="connsiteX6" fmla="*/ 10304 w 163405"/>
              <a:gd name="connsiteY6" fmla="*/ 201944 h 205752"/>
              <a:gd name="connsiteX7" fmla="*/ 20245 w 163405"/>
              <a:gd name="connsiteY7" fmla="*/ 134398 h 205752"/>
              <a:gd name="connsiteX8" fmla="*/ 20156 w 163405"/>
              <a:gd name="connsiteY8" fmla="*/ 71557 h 205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405" h="205752">
                <a:moveTo>
                  <a:pt x="20156" y="71557"/>
                </a:moveTo>
                <a:cubicBezTo>
                  <a:pt x="22020" y="49989"/>
                  <a:pt x="89121" y="22474"/>
                  <a:pt x="105808" y="12000"/>
                </a:cubicBezTo>
                <a:cubicBezTo>
                  <a:pt x="117613" y="4633"/>
                  <a:pt x="131459" y="-3089"/>
                  <a:pt x="144596" y="1260"/>
                </a:cubicBezTo>
                <a:cubicBezTo>
                  <a:pt x="158974" y="5965"/>
                  <a:pt x="165543" y="23716"/>
                  <a:pt x="162791" y="38628"/>
                </a:cubicBezTo>
                <a:cubicBezTo>
                  <a:pt x="153205" y="90640"/>
                  <a:pt x="89210" y="107061"/>
                  <a:pt x="76251" y="155079"/>
                </a:cubicBezTo>
                <a:cubicBezTo>
                  <a:pt x="73500" y="165198"/>
                  <a:pt x="74032" y="176736"/>
                  <a:pt x="67642" y="185080"/>
                </a:cubicBezTo>
                <a:cubicBezTo>
                  <a:pt x="57790" y="197861"/>
                  <a:pt x="25748" y="212950"/>
                  <a:pt x="10304" y="201944"/>
                </a:cubicBezTo>
                <a:cubicBezTo>
                  <a:pt x="-13306" y="185080"/>
                  <a:pt x="9594" y="150819"/>
                  <a:pt x="20245" y="134398"/>
                </a:cubicBezTo>
                <a:cubicBezTo>
                  <a:pt x="43144" y="99427"/>
                  <a:pt x="17404" y="103954"/>
                  <a:pt x="20156" y="71557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41C7FB7B-4261-DA91-183F-7F41277E8375}"/>
              </a:ext>
            </a:extLst>
          </p:cNvPr>
          <p:cNvSpPr/>
          <p:nvPr/>
        </p:nvSpPr>
        <p:spPr>
          <a:xfrm>
            <a:off x="1686034" y="2841038"/>
            <a:ext cx="477817" cy="824744"/>
          </a:xfrm>
          <a:custGeom>
            <a:avLst/>
            <a:gdLst>
              <a:gd name="connsiteX0" fmla="*/ 18641 w 197157"/>
              <a:gd name="connsiteY0" fmla="*/ 101594 h 340306"/>
              <a:gd name="connsiteX1" fmla="*/ 61157 w 197157"/>
              <a:gd name="connsiteY1" fmla="*/ 102570 h 340306"/>
              <a:gd name="connsiteX2" fmla="*/ 101986 w 197157"/>
              <a:gd name="connsiteY2" fmla="*/ 119612 h 340306"/>
              <a:gd name="connsiteX3" fmla="*/ 101631 w 197157"/>
              <a:gd name="connsiteY3" fmla="*/ 78162 h 340306"/>
              <a:gd name="connsiteX4" fmla="*/ 85477 w 197157"/>
              <a:gd name="connsiteY4" fmla="*/ 38309 h 340306"/>
              <a:gd name="connsiteX5" fmla="*/ 100832 w 197157"/>
              <a:gd name="connsiteY5" fmla="*/ 1652 h 340306"/>
              <a:gd name="connsiteX6" fmla="*/ 130122 w 197157"/>
              <a:gd name="connsiteY6" fmla="*/ 8397 h 340306"/>
              <a:gd name="connsiteX7" fmla="*/ 145833 w 197157"/>
              <a:gd name="connsiteY7" fmla="*/ 35469 h 340306"/>
              <a:gd name="connsiteX8" fmla="*/ 153555 w 197157"/>
              <a:gd name="connsiteY8" fmla="*/ 78783 h 340306"/>
              <a:gd name="connsiteX9" fmla="*/ 157993 w 197157"/>
              <a:gd name="connsiteY9" fmla="*/ 105233 h 340306"/>
              <a:gd name="connsiteX10" fmla="*/ 182668 w 197157"/>
              <a:gd name="connsiteY10" fmla="*/ 127334 h 340306"/>
              <a:gd name="connsiteX11" fmla="*/ 195893 w 197157"/>
              <a:gd name="connsiteY11" fmla="*/ 173133 h 340306"/>
              <a:gd name="connsiteX12" fmla="*/ 178496 w 197157"/>
              <a:gd name="connsiteY12" fmla="*/ 321094 h 340306"/>
              <a:gd name="connsiteX13" fmla="*/ 133318 w 197157"/>
              <a:gd name="connsiteY13" fmla="*/ 291715 h 340306"/>
              <a:gd name="connsiteX14" fmla="*/ 100921 w 197157"/>
              <a:gd name="connsiteY14" fmla="*/ 232247 h 340306"/>
              <a:gd name="connsiteX15" fmla="*/ 18641 w 197157"/>
              <a:gd name="connsiteY15" fmla="*/ 101594 h 34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7157" h="340306">
                <a:moveTo>
                  <a:pt x="18641" y="101594"/>
                </a:moveTo>
                <a:cubicBezTo>
                  <a:pt x="31068" y="93517"/>
                  <a:pt x="47666" y="96623"/>
                  <a:pt x="61157" y="102570"/>
                </a:cubicBezTo>
                <a:cubicBezTo>
                  <a:pt x="74648" y="108517"/>
                  <a:pt x="87429" y="117127"/>
                  <a:pt x="101986" y="119612"/>
                </a:cubicBezTo>
                <a:cubicBezTo>
                  <a:pt x="109708" y="107541"/>
                  <a:pt x="107045" y="91475"/>
                  <a:pt x="101631" y="78162"/>
                </a:cubicBezTo>
                <a:cubicBezTo>
                  <a:pt x="96128" y="64848"/>
                  <a:pt x="88139" y="52422"/>
                  <a:pt x="85477" y="38309"/>
                </a:cubicBezTo>
                <a:cubicBezTo>
                  <a:pt x="82814" y="24196"/>
                  <a:pt x="87518" y="7066"/>
                  <a:pt x="100832" y="1652"/>
                </a:cubicBezTo>
                <a:cubicBezTo>
                  <a:pt x="110595" y="-2343"/>
                  <a:pt x="122312" y="1297"/>
                  <a:pt x="130122" y="8397"/>
                </a:cubicBezTo>
                <a:cubicBezTo>
                  <a:pt x="137933" y="15498"/>
                  <a:pt x="142549" y="25439"/>
                  <a:pt x="145833" y="35469"/>
                </a:cubicBezTo>
                <a:cubicBezTo>
                  <a:pt x="150448" y="49404"/>
                  <a:pt x="153111" y="64049"/>
                  <a:pt x="153555" y="78783"/>
                </a:cubicBezTo>
                <a:cubicBezTo>
                  <a:pt x="153821" y="87836"/>
                  <a:pt x="153466" y="97422"/>
                  <a:pt x="157993" y="105233"/>
                </a:cubicBezTo>
                <a:cubicBezTo>
                  <a:pt x="163584" y="114819"/>
                  <a:pt x="175034" y="119257"/>
                  <a:pt x="182668" y="127334"/>
                </a:cubicBezTo>
                <a:cubicBezTo>
                  <a:pt x="193851" y="139139"/>
                  <a:pt x="195182" y="156891"/>
                  <a:pt x="195893" y="173133"/>
                </a:cubicBezTo>
                <a:cubicBezTo>
                  <a:pt x="198112" y="223282"/>
                  <a:pt x="199887" y="275738"/>
                  <a:pt x="178496" y="321094"/>
                </a:cubicBezTo>
                <a:cubicBezTo>
                  <a:pt x="155596" y="369468"/>
                  <a:pt x="138288" y="313905"/>
                  <a:pt x="133318" y="291715"/>
                </a:cubicBezTo>
                <a:cubicBezTo>
                  <a:pt x="127637" y="266330"/>
                  <a:pt x="119294" y="249998"/>
                  <a:pt x="100921" y="232247"/>
                </a:cubicBezTo>
                <a:cubicBezTo>
                  <a:pt x="76512" y="208814"/>
                  <a:pt x="-46064" y="143932"/>
                  <a:pt x="18641" y="101594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5AC27733-B79E-2046-9D17-C7C49FB562B4}"/>
              </a:ext>
            </a:extLst>
          </p:cNvPr>
          <p:cNvSpPr/>
          <p:nvPr/>
        </p:nvSpPr>
        <p:spPr>
          <a:xfrm rot="2205932">
            <a:off x="2410324" y="3000066"/>
            <a:ext cx="151532" cy="305040"/>
          </a:xfrm>
          <a:custGeom>
            <a:avLst/>
            <a:gdLst>
              <a:gd name="connsiteX0" fmla="*/ 107594 w 181494"/>
              <a:gd name="connsiteY0" fmla="*/ 224659 h 317342"/>
              <a:gd name="connsiteX1" fmla="*/ 47327 w 181494"/>
              <a:gd name="connsiteY1" fmla="*/ 177174 h 317342"/>
              <a:gd name="connsiteX2" fmla="*/ 38628 w 181494"/>
              <a:gd name="connsiteY2" fmla="*/ 92853 h 317342"/>
              <a:gd name="connsiteX3" fmla="*/ 462 w 181494"/>
              <a:gd name="connsiteY3" fmla="*/ 12260 h 317342"/>
              <a:gd name="connsiteX4" fmla="*/ 105108 w 181494"/>
              <a:gd name="connsiteY4" fmla="*/ 16343 h 317342"/>
              <a:gd name="connsiteX5" fmla="*/ 161204 w 181494"/>
              <a:gd name="connsiteY5" fmla="*/ 38444 h 317342"/>
              <a:gd name="connsiteX6" fmla="*/ 174251 w 181494"/>
              <a:gd name="connsiteY6" fmla="*/ 146374 h 317342"/>
              <a:gd name="connsiteX7" fmla="*/ 113984 w 181494"/>
              <a:gd name="connsiteY7" fmla="*/ 317146 h 317342"/>
              <a:gd name="connsiteX8" fmla="*/ 91706 w 181494"/>
              <a:gd name="connsiteY8" fmla="*/ 294157 h 317342"/>
              <a:gd name="connsiteX9" fmla="*/ 87801 w 181494"/>
              <a:gd name="connsiteY9" fmla="*/ 260695 h 317342"/>
              <a:gd name="connsiteX10" fmla="*/ 46350 w 181494"/>
              <a:gd name="connsiteY10" fmla="*/ 177706 h 317342"/>
              <a:gd name="connsiteX11" fmla="*/ 107594 w 181494"/>
              <a:gd name="connsiteY11" fmla="*/ 224659 h 317342"/>
              <a:gd name="connsiteX0" fmla="*/ 46350 w 181494"/>
              <a:gd name="connsiteY0" fmla="*/ 177706 h 317342"/>
              <a:gd name="connsiteX1" fmla="*/ 47327 w 181494"/>
              <a:gd name="connsiteY1" fmla="*/ 177174 h 317342"/>
              <a:gd name="connsiteX2" fmla="*/ 38628 w 181494"/>
              <a:gd name="connsiteY2" fmla="*/ 92853 h 317342"/>
              <a:gd name="connsiteX3" fmla="*/ 462 w 181494"/>
              <a:gd name="connsiteY3" fmla="*/ 12260 h 317342"/>
              <a:gd name="connsiteX4" fmla="*/ 105108 w 181494"/>
              <a:gd name="connsiteY4" fmla="*/ 16343 h 317342"/>
              <a:gd name="connsiteX5" fmla="*/ 161204 w 181494"/>
              <a:gd name="connsiteY5" fmla="*/ 38444 h 317342"/>
              <a:gd name="connsiteX6" fmla="*/ 174251 w 181494"/>
              <a:gd name="connsiteY6" fmla="*/ 146374 h 317342"/>
              <a:gd name="connsiteX7" fmla="*/ 113984 w 181494"/>
              <a:gd name="connsiteY7" fmla="*/ 317146 h 317342"/>
              <a:gd name="connsiteX8" fmla="*/ 91706 w 181494"/>
              <a:gd name="connsiteY8" fmla="*/ 294157 h 317342"/>
              <a:gd name="connsiteX9" fmla="*/ 87801 w 181494"/>
              <a:gd name="connsiteY9" fmla="*/ 260695 h 317342"/>
              <a:gd name="connsiteX10" fmla="*/ 46350 w 181494"/>
              <a:gd name="connsiteY10" fmla="*/ 177706 h 317342"/>
              <a:gd name="connsiteX0" fmla="*/ 46350 w 181494"/>
              <a:gd name="connsiteY0" fmla="*/ 177706 h 317342"/>
              <a:gd name="connsiteX1" fmla="*/ 47327 w 181494"/>
              <a:gd name="connsiteY1" fmla="*/ 177174 h 317342"/>
              <a:gd name="connsiteX2" fmla="*/ 38628 w 181494"/>
              <a:gd name="connsiteY2" fmla="*/ 92853 h 317342"/>
              <a:gd name="connsiteX3" fmla="*/ 462 w 181494"/>
              <a:gd name="connsiteY3" fmla="*/ 12260 h 317342"/>
              <a:gd name="connsiteX4" fmla="*/ 105108 w 181494"/>
              <a:gd name="connsiteY4" fmla="*/ 16343 h 317342"/>
              <a:gd name="connsiteX5" fmla="*/ 161204 w 181494"/>
              <a:gd name="connsiteY5" fmla="*/ 38444 h 317342"/>
              <a:gd name="connsiteX6" fmla="*/ 174251 w 181494"/>
              <a:gd name="connsiteY6" fmla="*/ 146374 h 317342"/>
              <a:gd name="connsiteX7" fmla="*/ 113984 w 181494"/>
              <a:gd name="connsiteY7" fmla="*/ 317146 h 317342"/>
              <a:gd name="connsiteX8" fmla="*/ 91706 w 181494"/>
              <a:gd name="connsiteY8" fmla="*/ 294157 h 317342"/>
              <a:gd name="connsiteX9" fmla="*/ 87801 w 181494"/>
              <a:gd name="connsiteY9" fmla="*/ 260695 h 317342"/>
              <a:gd name="connsiteX10" fmla="*/ 46350 w 181494"/>
              <a:gd name="connsiteY10" fmla="*/ 177706 h 317342"/>
              <a:gd name="connsiteX0" fmla="*/ 16388 w 151532"/>
              <a:gd name="connsiteY0" fmla="*/ 161473 h 301109"/>
              <a:gd name="connsiteX1" fmla="*/ 17365 w 151532"/>
              <a:gd name="connsiteY1" fmla="*/ 160941 h 301109"/>
              <a:gd name="connsiteX2" fmla="*/ 8666 w 151532"/>
              <a:gd name="connsiteY2" fmla="*/ 76620 h 301109"/>
              <a:gd name="connsiteX3" fmla="*/ 4838 w 151532"/>
              <a:gd name="connsiteY3" fmla="*/ 29693 h 301109"/>
              <a:gd name="connsiteX4" fmla="*/ 75146 w 151532"/>
              <a:gd name="connsiteY4" fmla="*/ 110 h 301109"/>
              <a:gd name="connsiteX5" fmla="*/ 131242 w 151532"/>
              <a:gd name="connsiteY5" fmla="*/ 22211 h 301109"/>
              <a:gd name="connsiteX6" fmla="*/ 144289 w 151532"/>
              <a:gd name="connsiteY6" fmla="*/ 130141 h 301109"/>
              <a:gd name="connsiteX7" fmla="*/ 84022 w 151532"/>
              <a:gd name="connsiteY7" fmla="*/ 300913 h 301109"/>
              <a:gd name="connsiteX8" fmla="*/ 61744 w 151532"/>
              <a:gd name="connsiteY8" fmla="*/ 277924 h 301109"/>
              <a:gd name="connsiteX9" fmla="*/ 57839 w 151532"/>
              <a:gd name="connsiteY9" fmla="*/ 244462 h 301109"/>
              <a:gd name="connsiteX10" fmla="*/ 16388 w 151532"/>
              <a:gd name="connsiteY10" fmla="*/ 161473 h 301109"/>
              <a:gd name="connsiteX0" fmla="*/ 16388 w 151532"/>
              <a:gd name="connsiteY0" fmla="*/ 165404 h 305040"/>
              <a:gd name="connsiteX1" fmla="*/ 17365 w 151532"/>
              <a:gd name="connsiteY1" fmla="*/ 164872 h 305040"/>
              <a:gd name="connsiteX2" fmla="*/ 8666 w 151532"/>
              <a:gd name="connsiteY2" fmla="*/ 80551 h 305040"/>
              <a:gd name="connsiteX3" fmla="*/ 4838 w 151532"/>
              <a:gd name="connsiteY3" fmla="*/ 33624 h 305040"/>
              <a:gd name="connsiteX4" fmla="*/ 75146 w 151532"/>
              <a:gd name="connsiteY4" fmla="*/ 4041 h 305040"/>
              <a:gd name="connsiteX5" fmla="*/ 131242 w 151532"/>
              <a:gd name="connsiteY5" fmla="*/ 26142 h 305040"/>
              <a:gd name="connsiteX6" fmla="*/ 144289 w 151532"/>
              <a:gd name="connsiteY6" fmla="*/ 134072 h 305040"/>
              <a:gd name="connsiteX7" fmla="*/ 84022 w 151532"/>
              <a:gd name="connsiteY7" fmla="*/ 304844 h 305040"/>
              <a:gd name="connsiteX8" fmla="*/ 61744 w 151532"/>
              <a:gd name="connsiteY8" fmla="*/ 281855 h 305040"/>
              <a:gd name="connsiteX9" fmla="*/ 57839 w 151532"/>
              <a:gd name="connsiteY9" fmla="*/ 248393 h 305040"/>
              <a:gd name="connsiteX10" fmla="*/ 16388 w 151532"/>
              <a:gd name="connsiteY10" fmla="*/ 165404 h 305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1532" h="305040">
                <a:moveTo>
                  <a:pt x="16388" y="165404"/>
                </a:moveTo>
                <a:cubicBezTo>
                  <a:pt x="-21666" y="133802"/>
                  <a:pt x="18652" y="179014"/>
                  <a:pt x="17365" y="164872"/>
                </a:cubicBezTo>
                <a:cubicBezTo>
                  <a:pt x="9998" y="137534"/>
                  <a:pt x="13992" y="108332"/>
                  <a:pt x="8666" y="80551"/>
                </a:cubicBezTo>
                <a:cubicBezTo>
                  <a:pt x="4850" y="60403"/>
                  <a:pt x="-4517" y="46638"/>
                  <a:pt x="4838" y="33624"/>
                </a:cubicBezTo>
                <a:cubicBezTo>
                  <a:pt x="41666" y="-17611"/>
                  <a:pt x="54079" y="5288"/>
                  <a:pt x="75146" y="4041"/>
                </a:cubicBezTo>
                <a:cubicBezTo>
                  <a:pt x="96213" y="2794"/>
                  <a:pt x="116331" y="12295"/>
                  <a:pt x="131242" y="26142"/>
                </a:cubicBezTo>
                <a:cubicBezTo>
                  <a:pt x="159112" y="52059"/>
                  <a:pt x="152810" y="96971"/>
                  <a:pt x="144289" y="134072"/>
                </a:cubicBezTo>
                <a:cubicBezTo>
                  <a:pt x="138431" y="159546"/>
                  <a:pt x="122544" y="311235"/>
                  <a:pt x="84022" y="304844"/>
                </a:cubicBezTo>
                <a:cubicBezTo>
                  <a:pt x="72928" y="302980"/>
                  <a:pt x="64939" y="292684"/>
                  <a:pt x="61744" y="281855"/>
                </a:cubicBezTo>
                <a:cubicBezTo>
                  <a:pt x="58549" y="271116"/>
                  <a:pt x="58904" y="259577"/>
                  <a:pt x="57839" y="248393"/>
                </a:cubicBezTo>
                <a:cubicBezTo>
                  <a:pt x="54821" y="216884"/>
                  <a:pt x="39732" y="186706"/>
                  <a:pt x="16388" y="165404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  <a:alpha val="99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9" name="Graphic 125">
            <a:extLst>
              <a:ext uri="{FF2B5EF4-FFF2-40B4-BE49-F238E27FC236}">
                <a16:creationId xmlns:a16="http://schemas.microsoft.com/office/drawing/2014/main" id="{29A5657E-C66C-55A2-4764-5070D90FB165}"/>
              </a:ext>
            </a:extLst>
          </p:cNvPr>
          <p:cNvSpPr/>
          <p:nvPr/>
        </p:nvSpPr>
        <p:spPr>
          <a:xfrm rot="21038612">
            <a:off x="1936697" y="3311017"/>
            <a:ext cx="504856" cy="467453"/>
          </a:xfrm>
          <a:custGeom>
            <a:avLst/>
            <a:gdLst>
              <a:gd name="connsiteX0" fmla="*/ 94726 w 855898"/>
              <a:gd name="connsiteY0" fmla="*/ 1058309 h 1089477"/>
              <a:gd name="connsiteX1" fmla="*/ 310580 w 855898"/>
              <a:gd name="connsiteY1" fmla="*/ 971038 h 1089477"/>
              <a:gd name="connsiteX2" fmla="*/ 354459 w 855898"/>
              <a:gd name="connsiteY2" fmla="*/ 817215 h 1089477"/>
              <a:gd name="connsiteX3" fmla="*/ 403228 w 855898"/>
              <a:gd name="connsiteY3" fmla="*/ 473757 h 1089477"/>
              <a:gd name="connsiteX4" fmla="*/ 435007 w 855898"/>
              <a:gd name="connsiteY4" fmla="*/ 286627 h 1089477"/>
              <a:gd name="connsiteX5" fmla="*/ 548862 w 855898"/>
              <a:gd name="connsiteY5" fmla="*/ 57695 h 1089477"/>
              <a:gd name="connsiteX6" fmla="*/ 786838 w 855898"/>
              <a:gd name="connsiteY6" fmla="*/ 28788 h 1089477"/>
              <a:gd name="connsiteX7" fmla="*/ 853574 w 855898"/>
              <a:gd name="connsiteY7" fmla="*/ 215246 h 1089477"/>
              <a:gd name="connsiteX8" fmla="*/ 771926 w 855898"/>
              <a:gd name="connsiteY8" fmla="*/ 404881 h 1089477"/>
              <a:gd name="connsiteX9" fmla="*/ 672006 w 855898"/>
              <a:gd name="connsiteY9" fmla="*/ 586817 h 1089477"/>
              <a:gd name="connsiteX10" fmla="*/ 642243 w 855898"/>
              <a:gd name="connsiteY10" fmla="*/ 746079 h 1089477"/>
              <a:gd name="connsiteX11" fmla="*/ 642488 w 855898"/>
              <a:gd name="connsiteY11" fmla="*/ 920620 h 1089477"/>
              <a:gd name="connsiteX12" fmla="*/ 745586 w 855898"/>
              <a:gd name="connsiteY12" fmla="*/ 1053664 h 1089477"/>
              <a:gd name="connsiteX13" fmla="*/ 0 w 855898"/>
              <a:gd name="connsiteY13" fmla="*/ 1035208 h 1089477"/>
              <a:gd name="connsiteX14" fmla="*/ 94726 w 855898"/>
              <a:gd name="connsiteY14" fmla="*/ 1058309 h 1089477"/>
              <a:gd name="connsiteX0" fmla="*/ 0 w 761171"/>
              <a:gd name="connsiteY0" fmla="*/ 1058309 h 1069756"/>
              <a:gd name="connsiteX1" fmla="*/ 215854 w 761171"/>
              <a:gd name="connsiteY1" fmla="*/ 971038 h 1069756"/>
              <a:gd name="connsiteX2" fmla="*/ 259733 w 761171"/>
              <a:gd name="connsiteY2" fmla="*/ 817215 h 1069756"/>
              <a:gd name="connsiteX3" fmla="*/ 308502 w 761171"/>
              <a:gd name="connsiteY3" fmla="*/ 473757 h 1069756"/>
              <a:gd name="connsiteX4" fmla="*/ 340281 w 761171"/>
              <a:gd name="connsiteY4" fmla="*/ 286627 h 1069756"/>
              <a:gd name="connsiteX5" fmla="*/ 454136 w 761171"/>
              <a:gd name="connsiteY5" fmla="*/ 57695 h 1069756"/>
              <a:gd name="connsiteX6" fmla="*/ 692112 w 761171"/>
              <a:gd name="connsiteY6" fmla="*/ 28788 h 1069756"/>
              <a:gd name="connsiteX7" fmla="*/ 758848 w 761171"/>
              <a:gd name="connsiteY7" fmla="*/ 215246 h 1069756"/>
              <a:gd name="connsiteX8" fmla="*/ 677200 w 761171"/>
              <a:gd name="connsiteY8" fmla="*/ 404881 h 1069756"/>
              <a:gd name="connsiteX9" fmla="*/ 577280 w 761171"/>
              <a:gd name="connsiteY9" fmla="*/ 586817 h 1069756"/>
              <a:gd name="connsiteX10" fmla="*/ 547517 w 761171"/>
              <a:gd name="connsiteY10" fmla="*/ 746079 h 1069756"/>
              <a:gd name="connsiteX11" fmla="*/ 547762 w 761171"/>
              <a:gd name="connsiteY11" fmla="*/ 920620 h 1069756"/>
              <a:gd name="connsiteX12" fmla="*/ 650860 w 761171"/>
              <a:gd name="connsiteY12" fmla="*/ 1053664 h 1069756"/>
              <a:gd name="connsiteX13" fmla="*/ 0 w 761171"/>
              <a:gd name="connsiteY13" fmla="*/ 1058309 h 1069756"/>
              <a:gd name="connsiteX0" fmla="*/ 456743 w 567054"/>
              <a:gd name="connsiteY0" fmla="*/ 1053664 h 1054572"/>
              <a:gd name="connsiteX1" fmla="*/ 21737 w 567054"/>
              <a:gd name="connsiteY1" fmla="*/ 971038 h 1054572"/>
              <a:gd name="connsiteX2" fmla="*/ 65616 w 567054"/>
              <a:gd name="connsiteY2" fmla="*/ 817215 h 1054572"/>
              <a:gd name="connsiteX3" fmla="*/ 114385 w 567054"/>
              <a:gd name="connsiteY3" fmla="*/ 473757 h 1054572"/>
              <a:gd name="connsiteX4" fmla="*/ 146164 w 567054"/>
              <a:gd name="connsiteY4" fmla="*/ 286627 h 1054572"/>
              <a:gd name="connsiteX5" fmla="*/ 260019 w 567054"/>
              <a:gd name="connsiteY5" fmla="*/ 57695 h 1054572"/>
              <a:gd name="connsiteX6" fmla="*/ 497995 w 567054"/>
              <a:gd name="connsiteY6" fmla="*/ 28788 h 1054572"/>
              <a:gd name="connsiteX7" fmla="*/ 564731 w 567054"/>
              <a:gd name="connsiteY7" fmla="*/ 215246 h 1054572"/>
              <a:gd name="connsiteX8" fmla="*/ 483083 w 567054"/>
              <a:gd name="connsiteY8" fmla="*/ 404881 h 1054572"/>
              <a:gd name="connsiteX9" fmla="*/ 383163 w 567054"/>
              <a:gd name="connsiteY9" fmla="*/ 586817 h 1054572"/>
              <a:gd name="connsiteX10" fmla="*/ 353400 w 567054"/>
              <a:gd name="connsiteY10" fmla="*/ 746079 h 1054572"/>
              <a:gd name="connsiteX11" fmla="*/ 353645 w 567054"/>
              <a:gd name="connsiteY11" fmla="*/ 920620 h 1054572"/>
              <a:gd name="connsiteX12" fmla="*/ 456743 w 567054"/>
              <a:gd name="connsiteY12" fmla="*/ 1053664 h 1054572"/>
              <a:gd name="connsiteX0" fmla="*/ 409917 w 520228"/>
              <a:gd name="connsiteY0" fmla="*/ 1053664 h 1053664"/>
              <a:gd name="connsiteX1" fmla="*/ 18790 w 520228"/>
              <a:gd name="connsiteY1" fmla="*/ 817215 h 1053664"/>
              <a:gd name="connsiteX2" fmla="*/ 67559 w 520228"/>
              <a:gd name="connsiteY2" fmla="*/ 473757 h 1053664"/>
              <a:gd name="connsiteX3" fmla="*/ 99338 w 520228"/>
              <a:gd name="connsiteY3" fmla="*/ 286627 h 1053664"/>
              <a:gd name="connsiteX4" fmla="*/ 213193 w 520228"/>
              <a:gd name="connsiteY4" fmla="*/ 57695 h 1053664"/>
              <a:gd name="connsiteX5" fmla="*/ 451169 w 520228"/>
              <a:gd name="connsiteY5" fmla="*/ 28788 h 1053664"/>
              <a:gd name="connsiteX6" fmla="*/ 517905 w 520228"/>
              <a:gd name="connsiteY6" fmla="*/ 215246 h 1053664"/>
              <a:gd name="connsiteX7" fmla="*/ 436257 w 520228"/>
              <a:gd name="connsiteY7" fmla="*/ 404881 h 1053664"/>
              <a:gd name="connsiteX8" fmla="*/ 336337 w 520228"/>
              <a:gd name="connsiteY8" fmla="*/ 586817 h 1053664"/>
              <a:gd name="connsiteX9" fmla="*/ 306574 w 520228"/>
              <a:gd name="connsiteY9" fmla="*/ 746079 h 1053664"/>
              <a:gd name="connsiteX10" fmla="*/ 306819 w 520228"/>
              <a:gd name="connsiteY10" fmla="*/ 920620 h 1053664"/>
              <a:gd name="connsiteX11" fmla="*/ 409917 w 520228"/>
              <a:gd name="connsiteY11" fmla="*/ 1053664 h 1053664"/>
              <a:gd name="connsiteX0" fmla="*/ 675215 w 785526"/>
              <a:gd name="connsiteY0" fmla="*/ 1053664 h 1053664"/>
              <a:gd name="connsiteX1" fmla="*/ 6009 w 785526"/>
              <a:gd name="connsiteY1" fmla="*/ 642514 h 1053664"/>
              <a:gd name="connsiteX2" fmla="*/ 332857 w 785526"/>
              <a:gd name="connsiteY2" fmla="*/ 473757 h 1053664"/>
              <a:gd name="connsiteX3" fmla="*/ 364636 w 785526"/>
              <a:gd name="connsiteY3" fmla="*/ 286627 h 1053664"/>
              <a:gd name="connsiteX4" fmla="*/ 478491 w 785526"/>
              <a:gd name="connsiteY4" fmla="*/ 57695 h 1053664"/>
              <a:gd name="connsiteX5" fmla="*/ 716467 w 785526"/>
              <a:gd name="connsiteY5" fmla="*/ 28788 h 1053664"/>
              <a:gd name="connsiteX6" fmla="*/ 783203 w 785526"/>
              <a:gd name="connsiteY6" fmla="*/ 215246 h 1053664"/>
              <a:gd name="connsiteX7" fmla="*/ 701555 w 785526"/>
              <a:gd name="connsiteY7" fmla="*/ 404881 h 1053664"/>
              <a:gd name="connsiteX8" fmla="*/ 601635 w 785526"/>
              <a:gd name="connsiteY8" fmla="*/ 586817 h 1053664"/>
              <a:gd name="connsiteX9" fmla="*/ 571872 w 785526"/>
              <a:gd name="connsiteY9" fmla="*/ 746079 h 1053664"/>
              <a:gd name="connsiteX10" fmla="*/ 572117 w 785526"/>
              <a:gd name="connsiteY10" fmla="*/ 920620 h 1053664"/>
              <a:gd name="connsiteX11" fmla="*/ 675215 w 785526"/>
              <a:gd name="connsiteY11" fmla="*/ 1053664 h 1053664"/>
              <a:gd name="connsiteX0" fmla="*/ 680839 w 791150"/>
              <a:gd name="connsiteY0" fmla="*/ 1053664 h 1053664"/>
              <a:gd name="connsiteX1" fmla="*/ 11633 w 791150"/>
              <a:gd name="connsiteY1" fmla="*/ 642514 h 1053664"/>
              <a:gd name="connsiteX2" fmla="*/ 338481 w 791150"/>
              <a:gd name="connsiteY2" fmla="*/ 473757 h 1053664"/>
              <a:gd name="connsiteX3" fmla="*/ 370260 w 791150"/>
              <a:gd name="connsiteY3" fmla="*/ 286627 h 1053664"/>
              <a:gd name="connsiteX4" fmla="*/ 484115 w 791150"/>
              <a:gd name="connsiteY4" fmla="*/ 57695 h 1053664"/>
              <a:gd name="connsiteX5" fmla="*/ 722091 w 791150"/>
              <a:gd name="connsiteY5" fmla="*/ 28788 h 1053664"/>
              <a:gd name="connsiteX6" fmla="*/ 788827 w 791150"/>
              <a:gd name="connsiteY6" fmla="*/ 215246 h 1053664"/>
              <a:gd name="connsiteX7" fmla="*/ 707179 w 791150"/>
              <a:gd name="connsiteY7" fmla="*/ 404881 h 1053664"/>
              <a:gd name="connsiteX8" fmla="*/ 607259 w 791150"/>
              <a:gd name="connsiteY8" fmla="*/ 586817 h 1053664"/>
              <a:gd name="connsiteX9" fmla="*/ 577496 w 791150"/>
              <a:gd name="connsiteY9" fmla="*/ 746079 h 1053664"/>
              <a:gd name="connsiteX10" fmla="*/ 577741 w 791150"/>
              <a:gd name="connsiteY10" fmla="*/ 920620 h 1053664"/>
              <a:gd name="connsiteX11" fmla="*/ 680839 w 791150"/>
              <a:gd name="connsiteY11" fmla="*/ 1053664 h 1053664"/>
              <a:gd name="connsiteX0" fmla="*/ 569268 w 782677"/>
              <a:gd name="connsiteY0" fmla="*/ 920620 h 922145"/>
              <a:gd name="connsiteX1" fmla="*/ 3160 w 782677"/>
              <a:gd name="connsiteY1" fmla="*/ 642514 h 922145"/>
              <a:gd name="connsiteX2" fmla="*/ 330008 w 782677"/>
              <a:gd name="connsiteY2" fmla="*/ 473757 h 922145"/>
              <a:gd name="connsiteX3" fmla="*/ 361787 w 782677"/>
              <a:gd name="connsiteY3" fmla="*/ 286627 h 922145"/>
              <a:gd name="connsiteX4" fmla="*/ 475642 w 782677"/>
              <a:gd name="connsiteY4" fmla="*/ 57695 h 922145"/>
              <a:gd name="connsiteX5" fmla="*/ 713618 w 782677"/>
              <a:gd name="connsiteY5" fmla="*/ 28788 h 922145"/>
              <a:gd name="connsiteX6" fmla="*/ 780354 w 782677"/>
              <a:gd name="connsiteY6" fmla="*/ 215246 h 922145"/>
              <a:gd name="connsiteX7" fmla="*/ 698706 w 782677"/>
              <a:gd name="connsiteY7" fmla="*/ 404881 h 922145"/>
              <a:gd name="connsiteX8" fmla="*/ 598786 w 782677"/>
              <a:gd name="connsiteY8" fmla="*/ 586817 h 922145"/>
              <a:gd name="connsiteX9" fmla="*/ 569023 w 782677"/>
              <a:gd name="connsiteY9" fmla="*/ 746079 h 922145"/>
              <a:gd name="connsiteX10" fmla="*/ 569268 w 782677"/>
              <a:gd name="connsiteY10" fmla="*/ 920620 h 922145"/>
              <a:gd name="connsiteX0" fmla="*/ 569017 w 782671"/>
              <a:gd name="connsiteY0" fmla="*/ 746079 h 746944"/>
              <a:gd name="connsiteX1" fmla="*/ 3154 w 782671"/>
              <a:gd name="connsiteY1" fmla="*/ 642514 h 746944"/>
              <a:gd name="connsiteX2" fmla="*/ 330002 w 782671"/>
              <a:gd name="connsiteY2" fmla="*/ 473757 h 746944"/>
              <a:gd name="connsiteX3" fmla="*/ 361781 w 782671"/>
              <a:gd name="connsiteY3" fmla="*/ 286627 h 746944"/>
              <a:gd name="connsiteX4" fmla="*/ 475636 w 782671"/>
              <a:gd name="connsiteY4" fmla="*/ 57695 h 746944"/>
              <a:gd name="connsiteX5" fmla="*/ 713612 w 782671"/>
              <a:gd name="connsiteY5" fmla="*/ 28788 h 746944"/>
              <a:gd name="connsiteX6" fmla="*/ 780348 w 782671"/>
              <a:gd name="connsiteY6" fmla="*/ 215246 h 746944"/>
              <a:gd name="connsiteX7" fmla="*/ 698700 w 782671"/>
              <a:gd name="connsiteY7" fmla="*/ 404881 h 746944"/>
              <a:gd name="connsiteX8" fmla="*/ 598780 w 782671"/>
              <a:gd name="connsiteY8" fmla="*/ 586817 h 746944"/>
              <a:gd name="connsiteX9" fmla="*/ 569017 w 782671"/>
              <a:gd name="connsiteY9" fmla="*/ 746079 h 746944"/>
              <a:gd name="connsiteX0" fmla="*/ 883901 w 901784"/>
              <a:gd name="connsiteY0" fmla="*/ 796289 h 796844"/>
              <a:gd name="connsiteX1" fmla="*/ 13310 w 901784"/>
              <a:gd name="connsiteY1" fmla="*/ 642514 h 796844"/>
              <a:gd name="connsiteX2" fmla="*/ 340158 w 901784"/>
              <a:gd name="connsiteY2" fmla="*/ 473757 h 796844"/>
              <a:gd name="connsiteX3" fmla="*/ 371937 w 901784"/>
              <a:gd name="connsiteY3" fmla="*/ 286627 h 796844"/>
              <a:gd name="connsiteX4" fmla="*/ 485792 w 901784"/>
              <a:gd name="connsiteY4" fmla="*/ 57695 h 796844"/>
              <a:gd name="connsiteX5" fmla="*/ 723768 w 901784"/>
              <a:gd name="connsiteY5" fmla="*/ 28788 h 796844"/>
              <a:gd name="connsiteX6" fmla="*/ 790504 w 901784"/>
              <a:gd name="connsiteY6" fmla="*/ 215246 h 796844"/>
              <a:gd name="connsiteX7" fmla="*/ 708856 w 901784"/>
              <a:gd name="connsiteY7" fmla="*/ 404881 h 796844"/>
              <a:gd name="connsiteX8" fmla="*/ 608936 w 901784"/>
              <a:gd name="connsiteY8" fmla="*/ 586817 h 796844"/>
              <a:gd name="connsiteX9" fmla="*/ 883901 w 901784"/>
              <a:gd name="connsiteY9" fmla="*/ 796289 h 796844"/>
              <a:gd name="connsiteX0" fmla="*/ 883901 w 891181"/>
              <a:gd name="connsiteY0" fmla="*/ 796289 h 800331"/>
              <a:gd name="connsiteX1" fmla="*/ 13310 w 891181"/>
              <a:gd name="connsiteY1" fmla="*/ 642514 h 800331"/>
              <a:gd name="connsiteX2" fmla="*/ 340158 w 891181"/>
              <a:gd name="connsiteY2" fmla="*/ 473757 h 800331"/>
              <a:gd name="connsiteX3" fmla="*/ 371937 w 891181"/>
              <a:gd name="connsiteY3" fmla="*/ 286627 h 800331"/>
              <a:gd name="connsiteX4" fmla="*/ 485792 w 891181"/>
              <a:gd name="connsiteY4" fmla="*/ 57695 h 800331"/>
              <a:gd name="connsiteX5" fmla="*/ 723768 w 891181"/>
              <a:gd name="connsiteY5" fmla="*/ 28788 h 800331"/>
              <a:gd name="connsiteX6" fmla="*/ 790504 w 891181"/>
              <a:gd name="connsiteY6" fmla="*/ 215246 h 800331"/>
              <a:gd name="connsiteX7" fmla="*/ 708856 w 891181"/>
              <a:gd name="connsiteY7" fmla="*/ 404881 h 800331"/>
              <a:gd name="connsiteX8" fmla="*/ 608936 w 891181"/>
              <a:gd name="connsiteY8" fmla="*/ 586817 h 800331"/>
              <a:gd name="connsiteX9" fmla="*/ 883901 w 891181"/>
              <a:gd name="connsiteY9" fmla="*/ 796289 h 800331"/>
              <a:gd name="connsiteX0" fmla="*/ 883901 w 891181"/>
              <a:gd name="connsiteY0" fmla="*/ 796289 h 800331"/>
              <a:gd name="connsiteX1" fmla="*/ 13310 w 891181"/>
              <a:gd name="connsiteY1" fmla="*/ 642514 h 800331"/>
              <a:gd name="connsiteX2" fmla="*/ 340158 w 891181"/>
              <a:gd name="connsiteY2" fmla="*/ 473757 h 800331"/>
              <a:gd name="connsiteX3" fmla="*/ 371937 w 891181"/>
              <a:gd name="connsiteY3" fmla="*/ 286627 h 800331"/>
              <a:gd name="connsiteX4" fmla="*/ 485792 w 891181"/>
              <a:gd name="connsiteY4" fmla="*/ 57695 h 800331"/>
              <a:gd name="connsiteX5" fmla="*/ 723768 w 891181"/>
              <a:gd name="connsiteY5" fmla="*/ 28788 h 800331"/>
              <a:gd name="connsiteX6" fmla="*/ 790504 w 891181"/>
              <a:gd name="connsiteY6" fmla="*/ 215246 h 800331"/>
              <a:gd name="connsiteX7" fmla="*/ 708856 w 891181"/>
              <a:gd name="connsiteY7" fmla="*/ 404881 h 800331"/>
              <a:gd name="connsiteX8" fmla="*/ 608936 w 891181"/>
              <a:gd name="connsiteY8" fmla="*/ 586817 h 800331"/>
              <a:gd name="connsiteX9" fmla="*/ 883901 w 891181"/>
              <a:gd name="connsiteY9" fmla="*/ 796289 h 800331"/>
              <a:gd name="connsiteX0" fmla="*/ 870591 w 877871"/>
              <a:gd name="connsiteY0" fmla="*/ 796289 h 800331"/>
              <a:gd name="connsiteX1" fmla="*/ 0 w 877871"/>
              <a:gd name="connsiteY1" fmla="*/ 642514 h 800331"/>
              <a:gd name="connsiteX2" fmla="*/ 326848 w 877871"/>
              <a:gd name="connsiteY2" fmla="*/ 473757 h 800331"/>
              <a:gd name="connsiteX3" fmla="*/ 358627 w 877871"/>
              <a:gd name="connsiteY3" fmla="*/ 286627 h 800331"/>
              <a:gd name="connsiteX4" fmla="*/ 472482 w 877871"/>
              <a:gd name="connsiteY4" fmla="*/ 57695 h 800331"/>
              <a:gd name="connsiteX5" fmla="*/ 710458 w 877871"/>
              <a:gd name="connsiteY5" fmla="*/ 28788 h 800331"/>
              <a:gd name="connsiteX6" fmla="*/ 777194 w 877871"/>
              <a:gd name="connsiteY6" fmla="*/ 215246 h 800331"/>
              <a:gd name="connsiteX7" fmla="*/ 695546 w 877871"/>
              <a:gd name="connsiteY7" fmla="*/ 404881 h 800331"/>
              <a:gd name="connsiteX8" fmla="*/ 595626 w 877871"/>
              <a:gd name="connsiteY8" fmla="*/ 586817 h 800331"/>
              <a:gd name="connsiteX9" fmla="*/ 870591 w 877871"/>
              <a:gd name="connsiteY9" fmla="*/ 796289 h 800331"/>
              <a:gd name="connsiteX0" fmla="*/ 870591 w 879081"/>
              <a:gd name="connsiteY0" fmla="*/ 796289 h 799994"/>
              <a:gd name="connsiteX1" fmla="*/ 0 w 879081"/>
              <a:gd name="connsiteY1" fmla="*/ 642514 h 799994"/>
              <a:gd name="connsiteX2" fmla="*/ 326848 w 879081"/>
              <a:gd name="connsiteY2" fmla="*/ 473757 h 799994"/>
              <a:gd name="connsiteX3" fmla="*/ 358627 w 879081"/>
              <a:gd name="connsiteY3" fmla="*/ 286627 h 799994"/>
              <a:gd name="connsiteX4" fmla="*/ 472482 w 879081"/>
              <a:gd name="connsiteY4" fmla="*/ 57695 h 799994"/>
              <a:gd name="connsiteX5" fmla="*/ 710458 w 879081"/>
              <a:gd name="connsiteY5" fmla="*/ 28788 h 799994"/>
              <a:gd name="connsiteX6" fmla="*/ 777194 w 879081"/>
              <a:gd name="connsiteY6" fmla="*/ 215246 h 799994"/>
              <a:gd name="connsiteX7" fmla="*/ 695546 w 879081"/>
              <a:gd name="connsiteY7" fmla="*/ 404881 h 799994"/>
              <a:gd name="connsiteX8" fmla="*/ 595626 w 879081"/>
              <a:gd name="connsiteY8" fmla="*/ 586817 h 799994"/>
              <a:gd name="connsiteX9" fmla="*/ 870591 w 879081"/>
              <a:gd name="connsiteY9" fmla="*/ 796289 h 799994"/>
              <a:gd name="connsiteX0" fmla="*/ 918392 w 926410"/>
              <a:gd name="connsiteY0" fmla="*/ 804165 h 807701"/>
              <a:gd name="connsiteX1" fmla="*/ 0 w 926410"/>
              <a:gd name="connsiteY1" fmla="*/ 642514 h 807701"/>
              <a:gd name="connsiteX2" fmla="*/ 326848 w 926410"/>
              <a:gd name="connsiteY2" fmla="*/ 473757 h 807701"/>
              <a:gd name="connsiteX3" fmla="*/ 358627 w 926410"/>
              <a:gd name="connsiteY3" fmla="*/ 286627 h 807701"/>
              <a:gd name="connsiteX4" fmla="*/ 472482 w 926410"/>
              <a:gd name="connsiteY4" fmla="*/ 57695 h 807701"/>
              <a:gd name="connsiteX5" fmla="*/ 710458 w 926410"/>
              <a:gd name="connsiteY5" fmla="*/ 28788 h 807701"/>
              <a:gd name="connsiteX6" fmla="*/ 777194 w 926410"/>
              <a:gd name="connsiteY6" fmla="*/ 215246 h 807701"/>
              <a:gd name="connsiteX7" fmla="*/ 695546 w 926410"/>
              <a:gd name="connsiteY7" fmla="*/ 404881 h 807701"/>
              <a:gd name="connsiteX8" fmla="*/ 595626 w 926410"/>
              <a:gd name="connsiteY8" fmla="*/ 586817 h 807701"/>
              <a:gd name="connsiteX9" fmla="*/ 918392 w 926410"/>
              <a:gd name="connsiteY9" fmla="*/ 804165 h 807701"/>
              <a:gd name="connsiteX0" fmla="*/ 946230 w 953997"/>
              <a:gd name="connsiteY0" fmla="*/ 784202 h 788201"/>
              <a:gd name="connsiteX1" fmla="*/ 0 w 953997"/>
              <a:gd name="connsiteY1" fmla="*/ 642514 h 788201"/>
              <a:gd name="connsiteX2" fmla="*/ 326848 w 953997"/>
              <a:gd name="connsiteY2" fmla="*/ 473757 h 788201"/>
              <a:gd name="connsiteX3" fmla="*/ 358627 w 953997"/>
              <a:gd name="connsiteY3" fmla="*/ 286627 h 788201"/>
              <a:gd name="connsiteX4" fmla="*/ 472482 w 953997"/>
              <a:gd name="connsiteY4" fmla="*/ 57695 h 788201"/>
              <a:gd name="connsiteX5" fmla="*/ 710458 w 953997"/>
              <a:gd name="connsiteY5" fmla="*/ 28788 h 788201"/>
              <a:gd name="connsiteX6" fmla="*/ 777194 w 953997"/>
              <a:gd name="connsiteY6" fmla="*/ 215246 h 788201"/>
              <a:gd name="connsiteX7" fmla="*/ 695546 w 953997"/>
              <a:gd name="connsiteY7" fmla="*/ 404881 h 788201"/>
              <a:gd name="connsiteX8" fmla="*/ 595626 w 953997"/>
              <a:gd name="connsiteY8" fmla="*/ 586817 h 788201"/>
              <a:gd name="connsiteX9" fmla="*/ 946230 w 953997"/>
              <a:gd name="connsiteY9" fmla="*/ 784202 h 788201"/>
              <a:gd name="connsiteX0" fmla="*/ 946230 w 953997"/>
              <a:gd name="connsiteY0" fmla="*/ 784202 h 788201"/>
              <a:gd name="connsiteX1" fmla="*/ 0 w 953997"/>
              <a:gd name="connsiteY1" fmla="*/ 642514 h 788201"/>
              <a:gd name="connsiteX2" fmla="*/ 326848 w 953997"/>
              <a:gd name="connsiteY2" fmla="*/ 473757 h 788201"/>
              <a:gd name="connsiteX3" fmla="*/ 358627 w 953997"/>
              <a:gd name="connsiteY3" fmla="*/ 286627 h 788201"/>
              <a:gd name="connsiteX4" fmla="*/ 472482 w 953997"/>
              <a:gd name="connsiteY4" fmla="*/ 57695 h 788201"/>
              <a:gd name="connsiteX5" fmla="*/ 710458 w 953997"/>
              <a:gd name="connsiteY5" fmla="*/ 28788 h 788201"/>
              <a:gd name="connsiteX6" fmla="*/ 777194 w 953997"/>
              <a:gd name="connsiteY6" fmla="*/ 215246 h 788201"/>
              <a:gd name="connsiteX7" fmla="*/ 678538 w 953997"/>
              <a:gd name="connsiteY7" fmla="*/ 359117 h 788201"/>
              <a:gd name="connsiteX8" fmla="*/ 595626 w 953997"/>
              <a:gd name="connsiteY8" fmla="*/ 586817 h 788201"/>
              <a:gd name="connsiteX9" fmla="*/ 946230 w 953997"/>
              <a:gd name="connsiteY9" fmla="*/ 784202 h 788201"/>
              <a:gd name="connsiteX0" fmla="*/ 946230 w 953997"/>
              <a:gd name="connsiteY0" fmla="*/ 776353 h 780352"/>
              <a:gd name="connsiteX1" fmla="*/ 0 w 953997"/>
              <a:gd name="connsiteY1" fmla="*/ 634665 h 780352"/>
              <a:gd name="connsiteX2" fmla="*/ 326848 w 953997"/>
              <a:gd name="connsiteY2" fmla="*/ 465908 h 780352"/>
              <a:gd name="connsiteX3" fmla="*/ 358627 w 953997"/>
              <a:gd name="connsiteY3" fmla="*/ 278778 h 780352"/>
              <a:gd name="connsiteX4" fmla="*/ 472482 w 953997"/>
              <a:gd name="connsiteY4" fmla="*/ 49846 h 780352"/>
              <a:gd name="connsiteX5" fmla="*/ 710458 w 953997"/>
              <a:gd name="connsiteY5" fmla="*/ 20939 h 780352"/>
              <a:gd name="connsiteX6" fmla="*/ 800754 w 953997"/>
              <a:gd name="connsiteY6" fmla="*/ 27160 h 780352"/>
              <a:gd name="connsiteX7" fmla="*/ 678538 w 953997"/>
              <a:gd name="connsiteY7" fmla="*/ 351268 h 780352"/>
              <a:gd name="connsiteX8" fmla="*/ 595626 w 953997"/>
              <a:gd name="connsiteY8" fmla="*/ 578968 h 780352"/>
              <a:gd name="connsiteX9" fmla="*/ 946230 w 953997"/>
              <a:gd name="connsiteY9" fmla="*/ 776353 h 780352"/>
              <a:gd name="connsiteX0" fmla="*/ 946230 w 953997"/>
              <a:gd name="connsiteY0" fmla="*/ 799377 h 803376"/>
              <a:gd name="connsiteX1" fmla="*/ 0 w 953997"/>
              <a:gd name="connsiteY1" fmla="*/ 657689 h 803376"/>
              <a:gd name="connsiteX2" fmla="*/ 326848 w 953997"/>
              <a:gd name="connsiteY2" fmla="*/ 488932 h 803376"/>
              <a:gd name="connsiteX3" fmla="*/ 358627 w 953997"/>
              <a:gd name="connsiteY3" fmla="*/ 301802 h 803376"/>
              <a:gd name="connsiteX4" fmla="*/ 472482 w 953997"/>
              <a:gd name="connsiteY4" fmla="*/ 72870 h 803376"/>
              <a:gd name="connsiteX5" fmla="*/ 649654 w 953997"/>
              <a:gd name="connsiteY5" fmla="*/ 3258 h 803376"/>
              <a:gd name="connsiteX6" fmla="*/ 800754 w 953997"/>
              <a:gd name="connsiteY6" fmla="*/ 50184 h 803376"/>
              <a:gd name="connsiteX7" fmla="*/ 678538 w 953997"/>
              <a:gd name="connsiteY7" fmla="*/ 374292 h 803376"/>
              <a:gd name="connsiteX8" fmla="*/ 595626 w 953997"/>
              <a:gd name="connsiteY8" fmla="*/ 601992 h 803376"/>
              <a:gd name="connsiteX9" fmla="*/ 946230 w 953997"/>
              <a:gd name="connsiteY9" fmla="*/ 799377 h 803376"/>
              <a:gd name="connsiteX0" fmla="*/ 946230 w 953997"/>
              <a:gd name="connsiteY0" fmla="*/ 797483 h 801482"/>
              <a:gd name="connsiteX1" fmla="*/ 0 w 953997"/>
              <a:gd name="connsiteY1" fmla="*/ 655795 h 801482"/>
              <a:gd name="connsiteX2" fmla="*/ 326848 w 953997"/>
              <a:gd name="connsiteY2" fmla="*/ 487038 h 801482"/>
              <a:gd name="connsiteX3" fmla="*/ 358627 w 953997"/>
              <a:gd name="connsiteY3" fmla="*/ 299908 h 801482"/>
              <a:gd name="connsiteX4" fmla="*/ 472482 w 953997"/>
              <a:gd name="connsiteY4" fmla="*/ 70976 h 801482"/>
              <a:gd name="connsiteX5" fmla="*/ 649654 w 953997"/>
              <a:gd name="connsiteY5" fmla="*/ 1364 h 801482"/>
              <a:gd name="connsiteX6" fmla="*/ 746129 w 953997"/>
              <a:gd name="connsiteY6" fmla="*/ 119075 h 801482"/>
              <a:gd name="connsiteX7" fmla="*/ 678538 w 953997"/>
              <a:gd name="connsiteY7" fmla="*/ 372398 h 801482"/>
              <a:gd name="connsiteX8" fmla="*/ 595626 w 953997"/>
              <a:gd name="connsiteY8" fmla="*/ 600098 h 801482"/>
              <a:gd name="connsiteX9" fmla="*/ 946230 w 953997"/>
              <a:gd name="connsiteY9" fmla="*/ 797483 h 801482"/>
              <a:gd name="connsiteX0" fmla="*/ 946230 w 953997"/>
              <a:gd name="connsiteY0" fmla="*/ 797483 h 801482"/>
              <a:gd name="connsiteX1" fmla="*/ 0 w 953997"/>
              <a:gd name="connsiteY1" fmla="*/ 655795 h 801482"/>
              <a:gd name="connsiteX2" fmla="*/ 326848 w 953997"/>
              <a:gd name="connsiteY2" fmla="*/ 487038 h 801482"/>
              <a:gd name="connsiteX3" fmla="*/ 358627 w 953997"/>
              <a:gd name="connsiteY3" fmla="*/ 299908 h 801482"/>
              <a:gd name="connsiteX4" fmla="*/ 472482 w 953997"/>
              <a:gd name="connsiteY4" fmla="*/ 70976 h 801482"/>
              <a:gd name="connsiteX5" fmla="*/ 649654 w 953997"/>
              <a:gd name="connsiteY5" fmla="*/ 1364 h 801482"/>
              <a:gd name="connsiteX6" fmla="*/ 746129 w 953997"/>
              <a:gd name="connsiteY6" fmla="*/ 119075 h 801482"/>
              <a:gd name="connsiteX7" fmla="*/ 678538 w 953997"/>
              <a:gd name="connsiteY7" fmla="*/ 372398 h 801482"/>
              <a:gd name="connsiteX8" fmla="*/ 595626 w 953997"/>
              <a:gd name="connsiteY8" fmla="*/ 600098 h 801482"/>
              <a:gd name="connsiteX9" fmla="*/ 946230 w 953997"/>
              <a:gd name="connsiteY9" fmla="*/ 797483 h 801482"/>
              <a:gd name="connsiteX0" fmla="*/ 946230 w 964418"/>
              <a:gd name="connsiteY0" fmla="*/ 797483 h 797610"/>
              <a:gd name="connsiteX1" fmla="*/ 0 w 964418"/>
              <a:gd name="connsiteY1" fmla="*/ 655795 h 797610"/>
              <a:gd name="connsiteX2" fmla="*/ 326848 w 964418"/>
              <a:gd name="connsiteY2" fmla="*/ 487038 h 797610"/>
              <a:gd name="connsiteX3" fmla="*/ 358627 w 964418"/>
              <a:gd name="connsiteY3" fmla="*/ 299908 h 797610"/>
              <a:gd name="connsiteX4" fmla="*/ 472482 w 964418"/>
              <a:gd name="connsiteY4" fmla="*/ 70976 h 797610"/>
              <a:gd name="connsiteX5" fmla="*/ 649654 w 964418"/>
              <a:gd name="connsiteY5" fmla="*/ 1364 h 797610"/>
              <a:gd name="connsiteX6" fmla="*/ 746129 w 964418"/>
              <a:gd name="connsiteY6" fmla="*/ 119075 h 797610"/>
              <a:gd name="connsiteX7" fmla="*/ 678538 w 964418"/>
              <a:gd name="connsiteY7" fmla="*/ 372398 h 797610"/>
              <a:gd name="connsiteX8" fmla="*/ 627539 w 964418"/>
              <a:gd name="connsiteY8" fmla="*/ 629906 h 797610"/>
              <a:gd name="connsiteX9" fmla="*/ 946230 w 964418"/>
              <a:gd name="connsiteY9" fmla="*/ 797483 h 797610"/>
              <a:gd name="connsiteX0" fmla="*/ 946230 w 964418"/>
              <a:gd name="connsiteY0" fmla="*/ 797483 h 797610"/>
              <a:gd name="connsiteX1" fmla="*/ 0 w 964418"/>
              <a:gd name="connsiteY1" fmla="*/ 655795 h 797610"/>
              <a:gd name="connsiteX2" fmla="*/ 326848 w 964418"/>
              <a:gd name="connsiteY2" fmla="*/ 487038 h 797610"/>
              <a:gd name="connsiteX3" fmla="*/ 358627 w 964418"/>
              <a:gd name="connsiteY3" fmla="*/ 299908 h 797610"/>
              <a:gd name="connsiteX4" fmla="*/ 472482 w 964418"/>
              <a:gd name="connsiteY4" fmla="*/ 70976 h 797610"/>
              <a:gd name="connsiteX5" fmla="*/ 649654 w 964418"/>
              <a:gd name="connsiteY5" fmla="*/ 1364 h 797610"/>
              <a:gd name="connsiteX6" fmla="*/ 746129 w 964418"/>
              <a:gd name="connsiteY6" fmla="*/ 119075 h 797610"/>
              <a:gd name="connsiteX7" fmla="*/ 678538 w 964418"/>
              <a:gd name="connsiteY7" fmla="*/ 372398 h 797610"/>
              <a:gd name="connsiteX8" fmla="*/ 627539 w 964418"/>
              <a:gd name="connsiteY8" fmla="*/ 629906 h 797610"/>
              <a:gd name="connsiteX9" fmla="*/ 946230 w 964418"/>
              <a:gd name="connsiteY9" fmla="*/ 797483 h 797610"/>
              <a:gd name="connsiteX0" fmla="*/ 946230 w 964418"/>
              <a:gd name="connsiteY0" fmla="*/ 956977 h 957104"/>
              <a:gd name="connsiteX1" fmla="*/ 0 w 964418"/>
              <a:gd name="connsiteY1" fmla="*/ 815289 h 957104"/>
              <a:gd name="connsiteX2" fmla="*/ 326848 w 964418"/>
              <a:gd name="connsiteY2" fmla="*/ 646532 h 957104"/>
              <a:gd name="connsiteX3" fmla="*/ 358627 w 964418"/>
              <a:gd name="connsiteY3" fmla="*/ 459402 h 957104"/>
              <a:gd name="connsiteX4" fmla="*/ 423757 w 964418"/>
              <a:gd name="connsiteY4" fmla="*/ 9675 h 957104"/>
              <a:gd name="connsiteX5" fmla="*/ 649654 w 964418"/>
              <a:gd name="connsiteY5" fmla="*/ 160858 h 957104"/>
              <a:gd name="connsiteX6" fmla="*/ 746129 w 964418"/>
              <a:gd name="connsiteY6" fmla="*/ 278569 h 957104"/>
              <a:gd name="connsiteX7" fmla="*/ 678538 w 964418"/>
              <a:gd name="connsiteY7" fmla="*/ 531892 h 957104"/>
              <a:gd name="connsiteX8" fmla="*/ 627539 w 964418"/>
              <a:gd name="connsiteY8" fmla="*/ 789400 h 957104"/>
              <a:gd name="connsiteX9" fmla="*/ 946230 w 964418"/>
              <a:gd name="connsiteY9" fmla="*/ 956977 h 957104"/>
              <a:gd name="connsiteX0" fmla="*/ 946230 w 969780"/>
              <a:gd name="connsiteY0" fmla="*/ 1657932 h 1658059"/>
              <a:gd name="connsiteX1" fmla="*/ 0 w 969780"/>
              <a:gd name="connsiteY1" fmla="*/ 1516244 h 1658059"/>
              <a:gd name="connsiteX2" fmla="*/ 326848 w 969780"/>
              <a:gd name="connsiteY2" fmla="*/ 1347487 h 1658059"/>
              <a:gd name="connsiteX3" fmla="*/ 358627 w 969780"/>
              <a:gd name="connsiteY3" fmla="*/ 1160357 h 1658059"/>
              <a:gd name="connsiteX4" fmla="*/ 423757 w 969780"/>
              <a:gd name="connsiteY4" fmla="*/ 710630 h 1658059"/>
              <a:gd name="connsiteX5" fmla="*/ 961450 w 969780"/>
              <a:gd name="connsiteY5" fmla="*/ 2541 h 1658059"/>
              <a:gd name="connsiteX6" fmla="*/ 746129 w 969780"/>
              <a:gd name="connsiteY6" fmla="*/ 979524 h 1658059"/>
              <a:gd name="connsiteX7" fmla="*/ 678538 w 969780"/>
              <a:gd name="connsiteY7" fmla="*/ 1232847 h 1658059"/>
              <a:gd name="connsiteX8" fmla="*/ 627539 w 969780"/>
              <a:gd name="connsiteY8" fmla="*/ 1490355 h 1658059"/>
              <a:gd name="connsiteX9" fmla="*/ 946230 w 969780"/>
              <a:gd name="connsiteY9" fmla="*/ 1657932 h 1658059"/>
              <a:gd name="connsiteX0" fmla="*/ 946230 w 970049"/>
              <a:gd name="connsiteY0" fmla="*/ 1657933 h 1658060"/>
              <a:gd name="connsiteX1" fmla="*/ 0 w 970049"/>
              <a:gd name="connsiteY1" fmla="*/ 1516245 h 1658060"/>
              <a:gd name="connsiteX2" fmla="*/ 326848 w 970049"/>
              <a:gd name="connsiteY2" fmla="*/ 1347488 h 1658060"/>
              <a:gd name="connsiteX3" fmla="*/ 358627 w 970049"/>
              <a:gd name="connsiteY3" fmla="*/ 1160358 h 1658060"/>
              <a:gd name="connsiteX4" fmla="*/ 423757 w 970049"/>
              <a:gd name="connsiteY4" fmla="*/ 710631 h 1658060"/>
              <a:gd name="connsiteX5" fmla="*/ 961450 w 970049"/>
              <a:gd name="connsiteY5" fmla="*/ 2542 h 1658060"/>
              <a:gd name="connsiteX6" fmla="*/ 746129 w 970049"/>
              <a:gd name="connsiteY6" fmla="*/ 979525 h 1658060"/>
              <a:gd name="connsiteX7" fmla="*/ 627539 w 970049"/>
              <a:gd name="connsiteY7" fmla="*/ 1490356 h 1658060"/>
              <a:gd name="connsiteX8" fmla="*/ 946230 w 970049"/>
              <a:gd name="connsiteY8" fmla="*/ 1657933 h 1658060"/>
              <a:gd name="connsiteX0" fmla="*/ 946230 w 963678"/>
              <a:gd name="connsiteY0" fmla="*/ 1672539 h 1691713"/>
              <a:gd name="connsiteX1" fmla="*/ 0 w 963678"/>
              <a:gd name="connsiteY1" fmla="*/ 1530851 h 1691713"/>
              <a:gd name="connsiteX2" fmla="*/ 326848 w 963678"/>
              <a:gd name="connsiteY2" fmla="*/ 1362094 h 1691713"/>
              <a:gd name="connsiteX3" fmla="*/ 358627 w 963678"/>
              <a:gd name="connsiteY3" fmla="*/ 1174964 h 1691713"/>
              <a:gd name="connsiteX4" fmla="*/ 423757 w 963678"/>
              <a:gd name="connsiteY4" fmla="*/ 725237 h 1691713"/>
              <a:gd name="connsiteX5" fmla="*/ 961450 w 963678"/>
              <a:gd name="connsiteY5" fmla="*/ 17148 h 1691713"/>
              <a:gd name="connsiteX6" fmla="*/ 627539 w 963678"/>
              <a:gd name="connsiteY6" fmla="*/ 1504962 h 1691713"/>
              <a:gd name="connsiteX7" fmla="*/ 946230 w 963678"/>
              <a:gd name="connsiteY7" fmla="*/ 1672539 h 1691713"/>
              <a:gd name="connsiteX0" fmla="*/ 946230 w 963679"/>
              <a:gd name="connsiteY0" fmla="*/ 1672540 h 1691713"/>
              <a:gd name="connsiteX1" fmla="*/ 0 w 963679"/>
              <a:gd name="connsiteY1" fmla="*/ 1530852 h 1691713"/>
              <a:gd name="connsiteX2" fmla="*/ 326848 w 963679"/>
              <a:gd name="connsiteY2" fmla="*/ 1362095 h 1691713"/>
              <a:gd name="connsiteX3" fmla="*/ 423757 w 963679"/>
              <a:gd name="connsiteY3" fmla="*/ 725238 h 1691713"/>
              <a:gd name="connsiteX4" fmla="*/ 961450 w 963679"/>
              <a:gd name="connsiteY4" fmla="*/ 17149 h 1691713"/>
              <a:gd name="connsiteX5" fmla="*/ 627539 w 963679"/>
              <a:gd name="connsiteY5" fmla="*/ 1504963 h 1691713"/>
              <a:gd name="connsiteX6" fmla="*/ 946230 w 963679"/>
              <a:gd name="connsiteY6" fmla="*/ 1672540 h 1691713"/>
              <a:gd name="connsiteX0" fmla="*/ 946230 w 965987"/>
              <a:gd name="connsiteY0" fmla="*/ 1655768 h 1674941"/>
              <a:gd name="connsiteX1" fmla="*/ 0 w 965987"/>
              <a:gd name="connsiteY1" fmla="*/ 1514080 h 1674941"/>
              <a:gd name="connsiteX2" fmla="*/ 326848 w 965987"/>
              <a:gd name="connsiteY2" fmla="*/ 1345323 h 1674941"/>
              <a:gd name="connsiteX3" fmla="*/ 961450 w 965987"/>
              <a:gd name="connsiteY3" fmla="*/ 377 h 1674941"/>
              <a:gd name="connsiteX4" fmla="*/ 627539 w 965987"/>
              <a:gd name="connsiteY4" fmla="*/ 1488191 h 1674941"/>
              <a:gd name="connsiteX5" fmla="*/ 946230 w 965987"/>
              <a:gd name="connsiteY5" fmla="*/ 1655768 h 1674941"/>
              <a:gd name="connsiteX0" fmla="*/ 946230 w 964445"/>
              <a:gd name="connsiteY0" fmla="*/ 895322 h 895449"/>
              <a:gd name="connsiteX1" fmla="*/ 0 w 964445"/>
              <a:gd name="connsiteY1" fmla="*/ 753634 h 895449"/>
              <a:gd name="connsiteX2" fmla="*/ 326848 w 964445"/>
              <a:gd name="connsiteY2" fmla="*/ 584877 h 895449"/>
              <a:gd name="connsiteX3" fmla="*/ 674323 w 964445"/>
              <a:gd name="connsiteY3" fmla="*/ 1137 h 895449"/>
              <a:gd name="connsiteX4" fmla="*/ 627539 w 964445"/>
              <a:gd name="connsiteY4" fmla="*/ 727745 h 895449"/>
              <a:gd name="connsiteX5" fmla="*/ 946230 w 964445"/>
              <a:gd name="connsiteY5" fmla="*/ 895322 h 895449"/>
              <a:gd name="connsiteX0" fmla="*/ 946230 w 964445"/>
              <a:gd name="connsiteY0" fmla="*/ 895902 h 896029"/>
              <a:gd name="connsiteX1" fmla="*/ 0 w 964445"/>
              <a:gd name="connsiteY1" fmla="*/ 754214 h 896029"/>
              <a:gd name="connsiteX2" fmla="*/ 326848 w 964445"/>
              <a:gd name="connsiteY2" fmla="*/ 585457 h 896029"/>
              <a:gd name="connsiteX3" fmla="*/ 674323 w 964445"/>
              <a:gd name="connsiteY3" fmla="*/ 1717 h 896029"/>
              <a:gd name="connsiteX4" fmla="*/ 627539 w 964445"/>
              <a:gd name="connsiteY4" fmla="*/ 728325 h 896029"/>
              <a:gd name="connsiteX5" fmla="*/ 946230 w 964445"/>
              <a:gd name="connsiteY5" fmla="*/ 895902 h 896029"/>
              <a:gd name="connsiteX0" fmla="*/ 946230 w 964445"/>
              <a:gd name="connsiteY0" fmla="*/ 894868 h 894995"/>
              <a:gd name="connsiteX1" fmla="*/ 0 w 964445"/>
              <a:gd name="connsiteY1" fmla="*/ 753180 h 894995"/>
              <a:gd name="connsiteX2" fmla="*/ 326848 w 964445"/>
              <a:gd name="connsiteY2" fmla="*/ 584423 h 894995"/>
              <a:gd name="connsiteX3" fmla="*/ 674323 w 964445"/>
              <a:gd name="connsiteY3" fmla="*/ 683 h 894995"/>
              <a:gd name="connsiteX4" fmla="*/ 627539 w 964445"/>
              <a:gd name="connsiteY4" fmla="*/ 727291 h 894995"/>
              <a:gd name="connsiteX5" fmla="*/ 946230 w 964445"/>
              <a:gd name="connsiteY5" fmla="*/ 894868 h 894995"/>
              <a:gd name="connsiteX0" fmla="*/ 946230 w 964445"/>
              <a:gd name="connsiteY0" fmla="*/ 894867 h 894994"/>
              <a:gd name="connsiteX1" fmla="*/ 0 w 964445"/>
              <a:gd name="connsiteY1" fmla="*/ 753179 h 894994"/>
              <a:gd name="connsiteX2" fmla="*/ 326848 w 964445"/>
              <a:gd name="connsiteY2" fmla="*/ 584422 h 894994"/>
              <a:gd name="connsiteX3" fmla="*/ 674323 w 964445"/>
              <a:gd name="connsiteY3" fmla="*/ 682 h 894994"/>
              <a:gd name="connsiteX4" fmla="*/ 627539 w 964445"/>
              <a:gd name="connsiteY4" fmla="*/ 727290 h 894994"/>
              <a:gd name="connsiteX5" fmla="*/ 946230 w 964445"/>
              <a:gd name="connsiteY5" fmla="*/ 894867 h 894994"/>
              <a:gd name="connsiteX0" fmla="*/ 946230 w 964445"/>
              <a:gd name="connsiteY0" fmla="*/ 894867 h 894994"/>
              <a:gd name="connsiteX1" fmla="*/ 0 w 964445"/>
              <a:gd name="connsiteY1" fmla="*/ 753179 h 894994"/>
              <a:gd name="connsiteX2" fmla="*/ 326848 w 964445"/>
              <a:gd name="connsiteY2" fmla="*/ 584422 h 894994"/>
              <a:gd name="connsiteX3" fmla="*/ 674323 w 964445"/>
              <a:gd name="connsiteY3" fmla="*/ 682 h 894994"/>
              <a:gd name="connsiteX4" fmla="*/ 627539 w 964445"/>
              <a:gd name="connsiteY4" fmla="*/ 727290 h 894994"/>
              <a:gd name="connsiteX5" fmla="*/ 946230 w 964445"/>
              <a:gd name="connsiteY5" fmla="*/ 894867 h 894994"/>
              <a:gd name="connsiteX0" fmla="*/ 946230 w 964445"/>
              <a:gd name="connsiteY0" fmla="*/ 894396 h 894523"/>
              <a:gd name="connsiteX1" fmla="*/ 0 w 964445"/>
              <a:gd name="connsiteY1" fmla="*/ 752708 h 894523"/>
              <a:gd name="connsiteX2" fmla="*/ 433291 w 964445"/>
              <a:gd name="connsiteY2" fmla="*/ 661065 h 894523"/>
              <a:gd name="connsiteX3" fmla="*/ 674323 w 964445"/>
              <a:gd name="connsiteY3" fmla="*/ 211 h 894523"/>
              <a:gd name="connsiteX4" fmla="*/ 627539 w 964445"/>
              <a:gd name="connsiteY4" fmla="*/ 726819 h 894523"/>
              <a:gd name="connsiteX5" fmla="*/ 946230 w 964445"/>
              <a:gd name="connsiteY5" fmla="*/ 894396 h 894523"/>
              <a:gd name="connsiteX0" fmla="*/ 946230 w 964445"/>
              <a:gd name="connsiteY0" fmla="*/ 894350 h 894477"/>
              <a:gd name="connsiteX1" fmla="*/ 0 w 964445"/>
              <a:gd name="connsiteY1" fmla="*/ 752662 h 894477"/>
              <a:gd name="connsiteX2" fmla="*/ 433291 w 964445"/>
              <a:gd name="connsiteY2" fmla="*/ 661019 h 894477"/>
              <a:gd name="connsiteX3" fmla="*/ 674323 w 964445"/>
              <a:gd name="connsiteY3" fmla="*/ 165 h 894477"/>
              <a:gd name="connsiteX4" fmla="*/ 627539 w 964445"/>
              <a:gd name="connsiteY4" fmla="*/ 726773 h 894477"/>
              <a:gd name="connsiteX5" fmla="*/ 946230 w 964445"/>
              <a:gd name="connsiteY5" fmla="*/ 894350 h 894477"/>
              <a:gd name="connsiteX0" fmla="*/ 946230 w 964445"/>
              <a:gd name="connsiteY0" fmla="*/ 894365 h 894492"/>
              <a:gd name="connsiteX1" fmla="*/ 0 w 964445"/>
              <a:gd name="connsiteY1" fmla="*/ 752677 h 894492"/>
              <a:gd name="connsiteX2" fmla="*/ 433291 w 964445"/>
              <a:gd name="connsiteY2" fmla="*/ 661034 h 894492"/>
              <a:gd name="connsiteX3" fmla="*/ 674323 w 964445"/>
              <a:gd name="connsiteY3" fmla="*/ 180 h 894492"/>
              <a:gd name="connsiteX4" fmla="*/ 627539 w 964445"/>
              <a:gd name="connsiteY4" fmla="*/ 726788 h 894492"/>
              <a:gd name="connsiteX5" fmla="*/ 946230 w 964445"/>
              <a:gd name="connsiteY5" fmla="*/ 894365 h 894492"/>
              <a:gd name="connsiteX0" fmla="*/ 946230 w 964445"/>
              <a:gd name="connsiteY0" fmla="*/ 894194 h 894321"/>
              <a:gd name="connsiteX1" fmla="*/ 0 w 964445"/>
              <a:gd name="connsiteY1" fmla="*/ 752506 h 894321"/>
              <a:gd name="connsiteX2" fmla="*/ 433291 w 964445"/>
              <a:gd name="connsiteY2" fmla="*/ 660863 h 894321"/>
              <a:gd name="connsiteX3" fmla="*/ 674323 w 964445"/>
              <a:gd name="connsiteY3" fmla="*/ 9 h 894321"/>
              <a:gd name="connsiteX4" fmla="*/ 627539 w 964445"/>
              <a:gd name="connsiteY4" fmla="*/ 726617 h 894321"/>
              <a:gd name="connsiteX5" fmla="*/ 946230 w 964445"/>
              <a:gd name="connsiteY5" fmla="*/ 894194 h 894321"/>
              <a:gd name="connsiteX0" fmla="*/ 946230 w 964814"/>
              <a:gd name="connsiteY0" fmla="*/ 912036 h 912163"/>
              <a:gd name="connsiteX1" fmla="*/ 0 w 964814"/>
              <a:gd name="connsiteY1" fmla="*/ 770348 h 912163"/>
              <a:gd name="connsiteX2" fmla="*/ 433291 w 964814"/>
              <a:gd name="connsiteY2" fmla="*/ 678705 h 912163"/>
              <a:gd name="connsiteX3" fmla="*/ 617688 w 964814"/>
              <a:gd name="connsiteY3" fmla="*/ 7 h 912163"/>
              <a:gd name="connsiteX4" fmla="*/ 627539 w 964814"/>
              <a:gd name="connsiteY4" fmla="*/ 744459 h 912163"/>
              <a:gd name="connsiteX5" fmla="*/ 946230 w 964814"/>
              <a:gd name="connsiteY5" fmla="*/ 912036 h 912163"/>
              <a:gd name="connsiteX0" fmla="*/ 946230 w 964814"/>
              <a:gd name="connsiteY0" fmla="*/ 912054 h 912181"/>
              <a:gd name="connsiteX1" fmla="*/ 0 w 964814"/>
              <a:gd name="connsiteY1" fmla="*/ 770366 h 912181"/>
              <a:gd name="connsiteX2" fmla="*/ 433291 w 964814"/>
              <a:gd name="connsiteY2" fmla="*/ 678723 h 912181"/>
              <a:gd name="connsiteX3" fmla="*/ 617688 w 964814"/>
              <a:gd name="connsiteY3" fmla="*/ 25 h 912181"/>
              <a:gd name="connsiteX4" fmla="*/ 627539 w 964814"/>
              <a:gd name="connsiteY4" fmla="*/ 744477 h 912181"/>
              <a:gd name="connsiteX5" fmla="*/ 946230 w 964814"/>
              <a:gd name="connsiteY5" fmla="*/ 912054 h 912181"/>
              <a:gd name="connsiteX0" fmla="*/ 946230 w 964814"/>
              <a:gd name="connsiteY0" fmla="*/ 916063 h 916190"/>
              <a:gd name="connsiteX1" fmla="*/ 0 w 964814"/>
              <a:gd name="connsiteY1" fmla="*/ 774375 h 916190"/>
              <a:gd name="connsiteX2" fmla="*/ 433291 w 964814"/>
              <a:gd name="connsiteY2" fmla="*/ 682732 h 916190"/>
              <a:gd name="connsiteX3" fmla="*/ 617688 w 964814"/>
              <a:gd name="connsiteY3" fmla="*/ 4034 h 916190"/>
              <a:gd name="connsiteX4" fmla="*/ 627539 w 964814"/>
              <a:gd name="connsiteY4" fmla="*/ 748486 h 916190"/>
              <a:gd name="connsiteX5" fmla="*/ 946230 w 964814"/>
              <a:gd name="connsiteY5" fmla="*/ 916063 h 916190"/>
              <a:gd name="connsiteX0" fmla="*/ 946230 w 964814"/>
              <a:gd name="connsiteY0" fmla="*/ 912078 h 912205"/>
              <a:gd name="connsiteX1" fmla="*/ 0 w 964814"/>
              <a:gd name="connsiteY1" fmla="*/ 770390 h 912205"/>
              <a:gd name="connsiteX2" fmla="*/ 433291 w 964814"/>
              <a:gd name="connsiteY2" fmla="*/ 678747 h 912205"/>
              <a:gd name="connsiteX3" fmla="*/ 617688 w 964814"/>
              <a:gd name="connsiteY3" fmla="*/ 49 h 912205"/>
              <a:gd name="connsiteX4" fmla="*/ 627539 w 964814"/>
              <a:gd name="connsiteY4" fmla="*/ 744501 h 912205"/>
              <a:gd name="connsiteX5" fmla="*/ 946230 w 964814"/>
              <a:gd name="connsiteY5" fmla="*/ 912078 h 912205"/>
              <a:gd name="connsiteX0" fmla="*/ 946230 w 960229"/>
              <a:gd name="connsiteY0" fmla="*/ 912145 h 912377"/>
              <a:gd name="connsiteX1" fmla="*/ 0 w 960229"/>
              <a:gd name="connsiteY1" fmla="*/ 770457 h 912377"/>
              <a:gd name="connsiteX2" fmla="*/ 433291 w 960229"/>
              <a:gd name="connsiteY2" fmla="*/ 678814 h 912377"/>
              <a:gd name="connsiteX3" fmla="*/ 617688 w 960229"/>
              <a:gd name="connsiteY3" fmla="*/ 116 h 912377"/>
              <a:gd name="connsiteX4" fmla="*/ 569538 w 960229"/>
              <a:gd name="connsiteY4" fmla="*/ 735011 h 912377"/>
              <a:gd name="connsiteX5" fmla="*/ 946230 w 960229"/>
              <a:gd name="connsiteY5" fmla="*/ 912145 h 912377"/>
              <a:gd name="connsiteX0" fmla="*/ 946230 w 960230"/>
              <a:gd name="connsiteY0" fmla="*/ 912034 h 912267"/>
              <a:gd name="connsiteX1" fmla="*/ 0 w 960230"/>
              <a:gd name="connsiteY1" fmla="*/ 770346 h 912267"/>
              <a:gd name="connsiteX2" fmla="*/ 433291 w 960230"/>
              <a:gd name="connsiteY2" fmla="*/ 678703 h 912267"/>
              <a:gd name="connsiteX3" fmla="*/ 617688 w 960230"/>
              <a:gd name="connsiteY3" fmla="*/ 5 h 912267"/>
              <a:gd name="connsiteX4" fmla="*/ 569538 w 960230"/>
              <a:gd name="connsiteY4" fmla="*/ 734900 h 912267"/>
              <a:gd name="connsiteX5" fmla="*/ 946230 w 960230"/>
              <a:gd name="connsiteY5" fmla="*/ 912034 h 912267"/>
              <a:gd name="connsiteX0" fmla="*/ 946230 w 960052"/>
              <a:gd name="connsiteY0" fmla="*/ 888637 h 888870"/>
              <a:gd name="connsiteX1" fmla="*/ 0 w 960052"/>
              <a:gd name="connsiteY1" fmla="*/ 746949 h 888870"/>
              <a:gd name="connsiteX2" fmla="*/ 433291 w 960052"/>
              <a:gd name="connsiteY2" fmla="*/ 655306 h 888870"/>
              <a:gd name="connsiteX3" fmla="*/ 656388 w 960052"/>
              <a:gd name="connsiteY3" fmla="*/ 6 h 888870"/>
              <a:gd name="connsiteX4" fmla="*/ 569538 w 960052"/>
              <a:gd name="connsiteY4" fmla="*/ 711503 h 888870"/>
              <a:gd name="connsiteX5" fmla="*/ 946230 w 960052"/>
              <a:gd name="connsiteY5" fmla="*/ 888637 h 888870"/>
              <a:gd name="connsiteX0" fmla="*/ 946230 w 960053"/>
              <a:gd name="connsiteY0" fmla="*/ 888697 h 888930"/>
              <a:gd name="connsiteX1" fmla="*/ 0 w 960053"/>
              <a:gd name="connsiteY1" fmla="*/ 747009 h 888930"/>
              <a:gd name="connsiteX2" fmla="*/ 433291 w 960053"/>
              <a:gd name="connsiteY2" fmla="*/ 655366 h 888930"/>
              <a:gd name="connsiteX3" fmla="*/ 656388 w 960053"/>
              <a:gd name="connsiteY3" fmla="*/ 66 h 888930"/>
              <a:gd name="connsiteX4" fmla="*/ 569538 w 960053"/>
              <a:gd name="connsiteY4" fmla="*/ 711563 h 888930"/>
              <a:gd name="connsiteX5" fmla="*/ 946230 w 960053"/>
              <a:gd name="connsiteY5" fmla="*/ 888697 h 888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0053" h="888930">
                <a:moveTo>
                  <a:pt x="946230" y="888697"/>
                </a:moveTo>
                <a:cubicBezTo>
                  <a:pt x="851307" y="894605"/>
                  <a:pt x="227983" y="786572"/>
                  <a:pt x="0" y="747009"/>
                </a:cubicBezTo>
                <a:cubicBezTo>
                  <a:pt x="195127" y="709651"/>
                  <a:pt x="323893" y="779857"/>
                  <a:pt x="433291" y="655366"/>
                </a:cubicBezTo>
                <a:cubicBezTo>
                  <a:pt x="542689" y="530876"/>
                  <a:pt x="343355" y="-6817"/>
                  <a:pt x="656388" y="66"/>
                </a:cubicBezTo>
                <a:cubicBezTo>
                  <a:pt x="1177572" y="11526"/>
                  <a:pt x="521231" y="563458"/>
                  <a:pt x="569538" y="711563"/>
                </a:cubicBezTo>
                <a:cubicBezTo>
                  <a:pt x="617845" y="859668"/>
                  <a:pt x="1041153" y="882789"/>
                  <a:pt x="946230" y="888697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60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4924862D-65E7-B6E7-C6CB-5C4C87875952}"/>
              </a:ext>
            </a:extLst>
          </p:cNvPr>
          <p:cNvSpPr/>
          <p:nvPr/>
        </p:nvSpPr>
        <p:spPr>
          <a:xfrm rot="1390091" flipH="1">
            <a:off x="1930945" y="2430609"/>
            <a:ext cx="146135" cy="176805"/>
          </a:xfrm>
          <a:custGeom>
            <a:avLst/>
            <a:gdLst>
              <a:gd name="connsiteX0" fmla="*/ 44983 w 263824"/>
              <a:gd name="connsiteY0" fmla="*/ 67921 h 401702"/>
              <a:gd name="connsiteX1" fmla="*/ 40545 w 263824"/>
              <a:gd name="connsiteY1" fmla="*/ 75909 h 401702"/>
              <a:gd name="connsiteX2" fmla="*/ 13740 w 263824"/>
              <a:gd name="connsiteY2" fmla="*/ 194846 h 401702"/>
              <a:gd name="connsiteX3" fmla="*/ 1580 w 263824"/>
              <a:gd name="connsiteY3" fmla="*/ 312540 h 401702"/>
              <a:gd name="connsiteX4" fmla="*/ 2557 w 263824"/>
              <a:gd name="connsiteY4" fmla="*/ 357274 h 401702"/>
              <a:gd name="connsiteX5" fmla="*/ 63534 w 263824"/>
              <a:gd name="connsiteY5" fmla="*/ 401653 h 401702"/>
              <a:gd name="connsiteX6" fmla="*/ 120517 w 263824"/>
              <a:gd name="connsiteY6" fmla="*/ 352215 h 401702"/>
              <a:gd name="connsiteX7" fmla="*/ 85102 w 263824"/>
              <a:gd name="connsiteY7" fmla="*/ 285646 h 401702"/>
              <a:gd name="connsiteX8" fmla="*/ 217175 w 263824"/>
              <a:gd name="connsiteY8" fmla="*/ 206739 h 401702"/>
              <a:gd name="connsiteX9" fmla="*/ 258537 w 263824"/>
              <a:gd name="connsiteY9" fmla="*/ 65080 h 401702"/>
              <a:gd name="connsiteX10" fmla="*/ 44983 w 263824"/>
              <a:gd name="connsiteY10" fmla="*/ 67921 h 401702"/>
              <a:gd name="connsiteX0" fmla="*/ 43403 w 262244"/>
              <a:gd name="connsiteY0" fmla="*/ 67921 h 402597"/>
              <a:gd name="connsiteX1" fmla="*/ 38965 w 262244"/>
              <a:gd name="connsiteY1" fmla="*/ 75909 h 402597"/>
              <a:gd name="connsiteX2" fmla="*/ 12160 w 262244"/>
              <a:gd name="connsiteY2" fmla="*/ 194846 h 402597"/>
              <a:gd name="connsiteX3" fmla="*/ 0 w 262244"/>
              <a:gd name="connsiteY3" fmla="*/ 312540 h 402597"/>
              <a:gd name="connsiteX4" fmla="*/ 61954 w 262244"/>
              <a:gd name="connsiteY4" fmla="*/ 401653 h 402597"/>
              <a:gd name="connsiteX5" fmla="*/ 118937 w 262244"/>
              <a:gd name="connsiteY5" fmla="*/ 352215 h 402597"/>
              <a:gd name="connsiteX6" fmla="*/ 83522 w 262244"/>
              <a:gd name="connsiteY6" fmla="*/ 285646 h 402597"/>
              <a:gd name="connsiteX7" fmla="*/ 215595 w 262244"/>
              <a:gd name="connsiteY7" fmla="*/ 206739 h 402597"/>
              <a:gd name="connsiteX8" fmla="*/ 256957 w 262244"/>
              <a:gd name="connsiteY8" fmla="*/ 65080 h 402597"/>
              <a:gd name="connsiteX9" fmla="*/ 43403 w 262244"/>
              <a:gd name="connsiteY9" fmla="*/ 67921 h 402597"/>
              <a:gd name="connsiteX0" fmla="*/ 43403 w 262244"/>
              <a:gd name="connsiteY0" fmla="*/ 67921 h 352901"/>
              <a:gd name="connsiteX1" fmla="*/ 38965 w 262244"/>
              <a:gd name="connsiteY1" fmla="*/ 75909 h 352901"/>
              <a:gd name="connsiteX2" fmla="*/ 12160 w 262244"/>
              <a:gd name="connsiteY2" fmla="*/ 194846 h 352901"/>
              <a:gd name="connsiteX3" fmla="*/ 0 w 262244"/>
              <a:gd name="connsiteY3" fmla="*/ 312540 h 352901"/>
              <a:gd name="connsiteX4" fmla="*/ 118937 w 262244"/>
              <a:gd name="connsiteY4" fmla="*/ 352215 h 352901"/>
              <a:gd name="connsiteX5" fmla="*/ 83522 w 262244"/>
              <a:gd name="connsiteY5" fmla="*/ 285646 h 352901"/>
              <a:gd name="connsiteX6" fmla="*/ 215595 w 262244"/>
              <a:gd name="connsiteY6" fmla="*/ 206739 h 352901"/>
              <a:gd name="connsiteX7" fmla="*/ 256957 w 262244"/>
              <a:gd name="connsiteY7" fmla="*/ 65080 h 352901"/>
              <a:gd name="connsiteX8" fmla="*/ 43403 w 262244"/>
              <a:gd name="connsiteY8" fmla="*/ 67921 h 352901"/>
              <a:gd name="connsiteX0" fmla="*/ 43403 w 262244"/>
              <a:gd name="connsiteY0" fmla="*/ 67921 h 317282"/>
              <a:gd name="connsiteX1" fmla="*/ 38965 w 262244"/>
              <a:gd name="connsiteY1" fmla="*/ 75909 h 317282"/>
              <a:gd name="connsiteX2" fmla="*/ 12160 w 262244"/>
              <a:gd name="connsiteY2" fmla="*/ 194846 h 317282"/>
              <a:gd name="connsiteX3" fmla="*/ 0 w 262244"/>
              <a:gd name="connsiteY3" fmla="*/ 312540 h 317282"/>
              <a:gd name="connsiteX4" fmla="*/ 83522 w 262244"/>
              <a:gd name="connsiteY4" fmla="*/ 285646 h 317282"/>
              <a:gd name="connsiteX5" fmla="*/ 215595 w 262244"/>
              <a:gd name="connsiteY5" fmla="*/ 206739 h 317282"/>
              <a:gd name="connsiteX6" fmla="*/ 256957 w 262244"/>
              <a:gd name="connsiteY6" fmla="*/ 65080 h 317282"/>
              <a:gd name="connsiteX7" fmla="*/ 43403 w 262244"/>
              <a:gd name="connsiteY7" fmla="*/ 67921 h 317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2244" h="317282">
                <a:moveTo>
                  <a:pt x="43403" y="67921"/>
                </a:moveTo>
                <a:cubicBezTo>
                  <a:pt x="41806" y="70584"/>
                  <a:pt x="40297" y="73246"/>
                  <a:pt x="38965" y="75909"/>
                </a:cubicBezTo>
                <a:cubicBezTo>
                  <a:pt x="20770" y="112566"/>
                  <a:pt x="16332" y="154194"/>
                  <a:pt x="12160" y="194846"/>
                </a:cubicBezTo>
                <a:cubicBezTo>
                  <a:pt x="8077" y="234077"/>
                  <a:pt x="4083" y="273308"/>
                  <a:pt x="0" y="312540"/>
                </a:cubicBezTo>
                <a:cubicBezTo>
                  <a:pt x="11894" y="327673"/>
                  <a:pt x="47590" y="303279"/>
                  <a:pt x="83522" y="285646"/>
                </a:cubicBezTo>
                <a:cubicBezTo>
                  <a:pt x="131452" y="266296"/>
                  <a:pt x="179737" y="243929"/>
                  <a:pt x="215595" y="206739"/>
                </a:cubicBezTo>
                <a:cubicBezTo>
                  <a:pt x="251454" y="169550"/>
                  <a:pt x="272756" y="114253"/>
                  <a:pt x="256957" y="65080"/>
                </a:cubicBezTo>
                <a:cubicBezTo>
                  <a:pt x="224116" y="-36815"/>
                  <a:pt x="88226" y="-5926"/>
                  <a:pt x="43403" y="67921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1" name="Freeform: Shape 130">
            <a:extLst>
              <a:ext uri="{FF2B5EF4-FFF2-40B4-BE49-F238E27FC236}">
                <a16:creationId xmlns:a16="http://schemas.microsoft.com/office/drawing/2014/main" id="{83B2115D-8F13-8B24-06A8-7B55196201F3}"/>
              </a:ext>
            </a:extLst>
          </p:cNvPr>
          <p:cNvSpPr/>
          <p:nvPr/>
        </p:nvSpPr>
        <p:spPr>
          <a:xfrm rot="5597687" flipH="1">
            <a:off x="2492721" y="2833227"/>
            <a:ext cx="110052" cy="133149"/>
          </a:xfrm>
          <a:custGeom>
            <a:avLst/>
            <a:gdLst>
              <a:gd name="connsiteX0" fmla="*/ 44983 w 263824"/>
              <a:gd name="connsiteY0" fmla="*/ 67921 h 401702"/>
              <a:gd name="connsiteX1" fmla="*/ 40545 w 263824"/>
              <a:gd name="connsiteY1" fmla="*/ 75909 h 401702"/>
              <a:gd name="connsiteX2" fmla="*/ 13740 w 263824"/>
              <a:gd name="connsiteY2" fmla="*/ 194846 h 401702"/>
              <a:gd name="connsiteX3" fmla="*/ 1580 w 263824"/>
              <a:gd name="connsiteY3" fmla="*/ 312540 h 401702"/>
              <a:gd name="connsiteX4" fmla="*/ 2557 w 263824"/>
              <a:gd name="connsiteY4" fmla="*/ 357274 h 401702"/>
              <a:gd name="connsiteX5" fmla="*/ 63534 w 263824"/>
              <a:gd name="connsiteY5" fmla="*/ 401653 h 401702"/>
              <a:gd name="connsiteX6" fmla="*/ 120517 w 263824"/>
              <a:gd name="connsiteY6" fmla="*/ 352215 h 401702"/>
              <a:gd name="connsiteX7" fmla="*/ 85102 w 263824"/>
              <a:gd name="connsiteY7" fmla="*/ 285646 h 401702"/>
              <a:gd name="connsiteX8" fmla="*/ 217175 w 263824"/>
              <a:gd name="connsiteY8" fmla="*/ 206739 h 401702"/>
              <a:gd name="connsiteX9" fmla="*/ 258537 w 263824"/>
              <a:gd name="connsiteY9" fmla="*/ 65080 h 401702"/>
              <a:gd name="connsiteX10" fmla="*/ 44983 w 263824"/>
              <a:gd name="connsiteY10" fmla="*/ 67921 h 401702"/>
              <a:gd name="connsiteX0" fmla="*/ 43403 w 262244"/>
              <a:gd name="connsiteY0" fmla="*/ 67921 h 402597"/>
              <a:gd name="connsiteX1" fmla="*/ 38965 w 262244"/>
              <a:gd name="connsiteY1" fmla="*/ 75909 h 402597"/>
              <a:gd name="connsiteX2" fmla="*/ 12160 w 262244"/>
              <a:gd name="connsiteY2" fmla="*/ 194846 h 402597"/>
              <a:gd name="connsiteX3" fmla="*/ 0 w 262244"/>
              <a:gd name="connsiteY3" fmla="*/ 312540 h 402597"/>
              <a:gd name="connsiteX4" fmla="*/ 61954 w 262244"/>
              <a:gd name="connsiteY4" fmla="*/ 401653 h 402597"/>
              <a:gd name="connsiteX5" fmla="*/ 118937 w 262244"/>
              <a:gd name="connsiteY5" fmla="*/ 352215 h 402597"/>
              <a:gd name="connsiteX6" fmla="*/ 83522 w 262244"/>
              <a:gd name="connsiteY6" fmla="*/ 285646 h 402597"/>
              <a:gd name="connsiteX7" fmla="*/ 215595 w 262244"/>
              <a:gd name="connsiteY7" fmla="*/ 206739 h 402597"/>
              <a:gd name="connsiteX8" fmla="*/ 256957 w 262244"/>
              <a:gd name="connsiteY8" fmla="*/ 65080 h 402597"/>
              <a:gd name="connsiteX9" fmla="*/ 43403 w 262244"/>
              <a:gd name="connsiteY9" fmla="*/ 67921 h 402597"/>
              <a:gd name="connsiteX0" fmla="*/ 43403 w 262244"/>
              <a:gd name="connsiteY0" fmla="*/ 67921 h 352901"/>
              <a:gd name="connsiteX1" fmla="*/ 38965 w 262244"/>
              <a:gd name="connsiteY1" fmla="*/ 75909 h 352901"/>
              <a:gd name="connsiteX2" fmla="*/ 12160 w 262244"/>
              <a:gd name="connsiteY2" fmla="*/ 194846 h 352901"/>
              <a:gd name="connsiteX3" fmla="*/ 0 w 262244"/>
              <a:gd name="connsiteY3" fmla="*/ 312540 h 352901"/>
              <a:gd name="connsiteX4" fmla="*/ 118937 w 262244"/>
              <a:gd name="connsiteY4" fmla="*/ 352215 h 352901"/>
              <a:gd name="connsiteX5" fmla="*/ 83522 w 262244"/>
              <a:gd name="connsiteY5" fmla="*/ 285646 h 352901"/>
              <a:gd name="connsiteX6" fmla="*/ 215595 w 262244"/>
              <a:gd name="connsiteY6" fmla="*/ 206739 h 352901"/>
              <a:gd name="connsiteX7" fmla="*/ 256957 w 262244"/>
              <a:gd name="connsiteY7" fmla="*/ 65080 h 352901"/>
              <a:gd name="connsiteX8" fmla="*/ 43403 w 262244"/>
              <a:gd name="connsiteY8" fmla="*/ 67921 h 352901"/>
              <a:gd name="connsiteX0" fmla="*/ 43403 w 262244"/>
              <a:gd name="connsiteY0" fmla="*/ 67921 h 317282"/>
              <a:gd name="connsiteX1" fmla="*/ 38965 w 262244"/>
              <a:gd name="connsiteY1" fmla="*/ 75909 h 317282"/>
              <a:gd name="connsiteX2" fmla="*/ 12160 w 262244"/>
              <a:gd name="connsiteY2" fmla="*/ 194846 h 317282"/>
              <a:gd name="connsiteX3" fmla="*/ 0 w 262244"/>
              <a:gd name="connsiteY3" fmla="*/ 312540 h 317282"/>
              <a:gd name="connsiteX4" fmla="*/ 83522 w 262244"/>
              <a:gd name="connsiteY4" fmla="*/ 285646 h 317282"/>
              <a:gd name="connsiteX5" fmla="*/ 215595 w 262244"/>
              <a:gd name="connsiteY5" fmla="*/ 206739 h 317282"/>
              <a:gd name="connsiteX6" fmla="*/ 256957 w 262244"/>
              <a:gd name="connsiteY6" fmla="*/ 65080 h 317282"/>
              <a:gd name="connsiteX7" fmla="*/ 43403 w 262244"/>
              <a:gd name="connsiteY7" fmla="*/ 67921 h 317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2244" h="317282">
                <a:moveTo>
                  <a:pt x="43403" y="67921"/>
                </a:moveTo>
                <a:cubicBezTo>
                  <a:pt x="41806" y="70584"/>
                  <a:pt x="40297" y="73246"/>
                  <a:pt x="38965" y="75909"/>
                </a:cubicBezTo>
                <a:cubicBezTo>
                  <a:pt x="20770" y="112566"/>
                  <a:pt x="16332" y="154194"/>
                  <a:pt x="12160" y="194846"/>
                </a:cubicBezTo>
                <a:cubicBezTo>
                  <a:pt x="8077" y="234077"/>
                  <a:pt x="4083" y="273308"/>
                  <a:pt x="0" y="312540"/>
                </a:cubicBezTo>
                <a:cubicBezTo>
                  <a:pt x="11894" y="327673"/>
                  <a:pt x="47590" y="303279"/>
                  <a:pt x="83522" y="285646"/>
                </a:cubicBezTo>
                <a:cubicBezTo>
                  <a:pt x="131452" y="266296"/>
                  <a:pt x="179737" y="243929"/>
                  <a:pt x="215595" y="206739"/>
                </a:cubicBezTo>
                <a:cubicBezTo>
                  <a:pt x="251454" y="169550"/>
                  <a:pt x="272756" y="114253"/>
                  <a:pt x="256957" y="65080"/>
                </a:cubicBezTo>
                <a:cubicBezTo>
                  <a:pt x="224116" y="-36815"/>
                  <a:pt x="88226" y="-5926"/>
                  <a:pt x="43403" y="67921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3775DCD7-3290-7F4C-695F-61611561F454}"/>
              </a:ext>
            </a:extLst>
          </p:cNvPr>
          <p:cNvSpPr/>
          <p:nvPr/>
        </p:nvSpPr>
        <p:spPr>
          <a:xfrm rot="5400000" flipH="1">
            <a:off x="2847834" y="2759357"/>
            <a:ext cx="92182" cy="111528"/>
          </a:xfrm>
          <a:custGeom>
            <a:avLst/>
            <a:gdLst>
              <a:gd name="connsiteX0" fmla="*/ 44983 w 263824"/>
              <a:gd name="connsiteY0" fmla="*/ 67921 h 401702"/>
              <a:gd name="connsiteX1" fmla="*/ 40545 w 263824"/>
              <a:gd name="connsiteY1" fmla="*/ 75909 h 401702"/>
              <a:gd name="connsiteX2" fmla="*/ 13740 w 263824"/>
              <a:gd name="connsiteY2" fmla="*/ 194846 h 401702"/>
              <a:gd name="connsiteX3" fmla="*/ 1580 w 263824"/>
              <a:gd name="connsiteY3" fmla="*/ 312540 h 401702"/>
              <a:gd name="connsiteX4" fmla="*/ 2557 w 263824"/>
              <a:gd name="connsiteY4" fmla="*/ 357274 h 401702"/>
              <a:gd name="connsiteX5" fmla="*/ 63534 w 263824"/>
              <a:gd name="connsiteY5" fmla="*/ 401653 h 401702"/>
              <a:gd name="connsiteX6" fmla="*/ 120517 w 263824"/>
              <a:gd name="connsiteY6" fmla="*/ 352215 h 401702"/>
              <a:gd name="connsiteX7" fmla="*/ 85102 w 263824"/>
              <a:gd name="connsiteY7" fmla="*/ 285646 h 401702"/>
              <a:gd name="connsiteX8" fmla="*/ 217175 w 263824"/>
              <a:gd name="connsiteY8" fmla="*/ 206739 h 401702"/>
              <a:gd name="connsiteX9" fmla="*/ 258537 w 263824"/>
              <a:gd name="connsiteY9" fmla="*/ 65080 h 401702"/>
              <a:gd name="connsiteX10" fmla="*/ 44983 w 263824"/>
              <a:gd name="connsiteY10" fmla="*/ 67921 h 401702"/>
              <a:gd name="connsiteX0" fmla="*/ 43403 w 262244"/>
              <a:gd name="connsiteY0" fmla="*/ 67921 h 402597"/>
              <a:gd name="connsiteX1" fmla="*/ 38965 w 262244"/>
              <a:gd name="connsiteY1" fmla="*/ 75909 h 402597"/>
              <a:gd name="connsiteX2" fmla="*/ 12160 w 262244"/>
              <a:gd name="connsiteY2" fmla="*/ 194846 h 402597"/>
              <a:gd name="connsiteX3" fmla="*/ 0 w 262244"/>
              <a:gd name="connsiteY3" fmla="*/ 312540 h 402597"/>
              <a:gd name="connsiteX4" fmla="*/ 61954 w 262244"/>
              <a:gd name="connsiteY4" fmla="*/ 401653 h 402597"/>
              <a:gd name="connsiteX5" fmla="*/ 118937 w 262244"/>
              <a:gd name="connsiteY5" fmla="*/ 352215 h 402597"/>
              <a:gd name="connsiteX6" fmla="*/ 83522 w 262244"/>
              <a:gd name="connsiteY6" fmla="*/ 285646 h 402597"/>
              <a:gd name="connsiteX7" fmla="*/ 215595 w 262244"/>
              <a:gd name="connsiteY7" fmla="*/ 206739 h 402597"/>
              <a:gd name="connsiteX8" fmla="*/ 256957 w 262244"/>
              <a:gd name="connsiteY8" fmla="*/ 65080 h 402597"/>
              <a:gd name="connsiteX9" fmla="*/ 43403 w 262244"/>
              <a:gd name="connsiteY9" fmla="*/ 67921 h 402597"/>
              <a:gd name="connsiteX0" fmla="*/ 43403 w 262244"/>
              <a:gd name="connsiteY0" fmla="*/ 67921 h 352901"/>
              <a:gd name="connsiteX1" fmla="*/ 38965 w 262244"/>
              <a:gd name="connsiteY1" fmla="*/ 75909 h 352901"/>
              <a:gd name="connsiteX2" fmla="*/ 12160 w 262244"/>
              <a:gd name="connsiteY2" fmla="*/ 194846 h 352901"/>
              <a:gd name="connsiteX3" fmla="*/ 0 w 262244"/>
              <a:gd name="connsiteY3" fmla="*/ 312540 h 352901"/>
              <a:gd name="connsiteX4" fmla="*/ 118937 w 262244"/>
              <a:gd name="connsiteY4" fmla="*/ 352215 h 352901"/>
              <a:gd name="connsiteX5" fmla="*/ 83522 w 262244"/>
              <a:gd name="connsiteY5" fmla="*/ 285646 h 352901"/>
              <a:gd name="connsiteX6" fmla="*/ 215595 w 262244"/>
              <a:gd name="connsiteY6" fmla="*/ 206739 h 352901"/>
              <a:gd name="connsiteX7" fmla="*/ 256957 w 262244"/>
              <a:gd name="connsiteY7" fmla="*/ 65080 h 352901"/>
              <a:gd name="connsiteX8" fmla="*/ 43403 w 262244"/>
              <a:gd name="connsiteY8" fmla="*/ 67921 h 352901"/>
              <a:gd name="connsiteX0" fmla="*/ 43403 w 262244"/>
              <a:gd name="connsiteY0" fmla="*/ 67921 h 317282"/>
              <a:gd name="connsiteX1" fmla="*/ 38965 w 262244"/>
              <a:gd name="connsiteY1" fmla="*/ 75909 h 317282"/>
              <a:gd name="connsiteX2" fmla="*/ 12160 w 262244"/>
              <a:gd name="connsiteY2" fmla="*/ 194846 h 317282"/>
              <a:gd name="connsiteX3" fmla="*/ 0 w 262244"/>
              <a:gd name="connsiteY3" fmla="*/ 312540 h 317282"/>
              <a:gd name="connsiteX4" fmla="*/ 83522 w 262244"/>
              <a:gd name="connsiteY4" fmla="*/ 285646 h 317282"/>
              <a:gd name="connsiteX5" fmla="*/ 215595 w 262244"/>
              <a:gd name="connsiteY5" fmla="*/ 206739 h 317282"/>
              <a:gd name="connsiteX6" fmla="*/ 256957 w 262244"/>
              <a:gd name="connsiteY6" fmla="*/ 65080 h 317282"/>
              <a:gd name="connsiteX7" fmla="*/ 43403 w 262244"/>
              <a:gd name="connsiteY7" fmla="*/ 67921 h 317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2244" h="317282">
                <a:moveTo>
                  <a:pt x="43403" y="67921"/>
                </a:moveTo>
                <a:cubicBezTo>
                  <a:pt x="41806" y="70584"/>
                  <a:pt x="40297" y="73246"/>
                  <a:pt x="38965" y="75909"/>
                </a:cubicBezTo>
                <a:cubicBezTo>
                  <a:pt x="20770" y="112566"/>
                  <a:pt x="16332" y="154194"/>
                  <a:pt x="12160" y="194846"/>
                </a:cubicBezTo>
                <a:cubicBezTo>
                  <a:pt x="8077" y="234077"/>
                  <a:pt x="4083" y="273308"/>
                  <a:pt x="0" y="312540"/>
                </a:cubicBezTo>
                <a:cubicBezTo>
                  <a:pt x="11894" y="327673"/>
                  <a:pt x="47590" y="303279"/>
                  <a:pt x="83522" y="285646"/>
                </a:cubicBezTo>
                <a:cubicBezTo>
                  <a:pt x="131452" y="266296"/>
                  <a:pt x="179737" y="243929"/>
                  <a:pt x="215595" y="206739"/>
                </a:cubicBezTo>
                <a:cubicBezTo>
                  <a:pt x="251454" y="169550"/>
                  <a:pt x="272756" y="114253"/>
                  <a:pt x="256957" y="65080"/>
                </a:cubicBezTo>
                <a:cubicBezTo>
                  <a:pt x="224116" y="-36815"/>
                  <a:pt x="88226" y="-5926"/>
                  <a:pt x="43403" y="67921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625F1280-1651-89BC-4481-19FE95D79389}"/>
              </a:ext>
            </a:extLst>
          </p:cNvPr>
          <p:cNvSpPr/>
          <p:nvPr/>
        </p:nvSpPr>
        <p:spPr>
          <a:xfrm>
            <a:off x="5485372" y="2759151"/>
            <a:ext cx="477817" cy="824744"/>
          </a:xfrm>
          <a:custGeom>
            <a:avLst/>
            <a:gdLst>
              <a:gd name="connsiteX0" fmla="*/ 18641 w 197157"/>
              <a:gd name="connsiteY0" fmla="*/ 101594 h 340306"/>
              <a:gd name="connsiteX1" fmla="*/ 61157 w 197157"/>
              <a:gd name="connsiteY1" fmla="*/ 102570 h 340306"/>
              <a:gd name="connsiteX2" fmla="*/ 101986 w 197157"/>
              <a:gd name="connsiteY2" fmla="*/ 119612 h 340306"/>
              <a:gd name="connsiteX3" fmla="*/ 101631 w 197157"/>
              <a:gd name="connsiteY3" fmla="*/ 78162 h 340306"/>
              <a:gd name="connsiteX4" fmla="*/ 85477 w 197157"/>
              <a:gd name="connsiteY4" fmla="*/ 38309 h 340306"/>
              <a:gd name="connsiteX5" fmla="*/ 100832 w 197157"/>
              <a:gd name="connsiteY5" fmla="*/ 1652 h 340306"/>
              <a:gd name="connsiteX6" fmla="*/ 130122 w 197157"/>
              <a:gd name="connsiteY6" fmla="*/ 8397 h 340306"/>
              <a:gd name="connsiteX7" fmla="*/ 145833 w 197157"/>
              <a:gd name="connsiteY7" fmla="*/ 35469 h 340306"/>
              <a:gd name="connsiteX8" fmla="*/ 153555 w 197157"/>
              <a:gd name="connsiteY8" fmla="*/ 78783 h 340306"/>
              <a:gd name="connsiteX9" fmla="*/ 157993 w 197157"/>
              <a:gd name="connsiteY9" fmla="*/ 105233 h 340306"/>
              <a:gd name="connsiteX10" fmla="*/ 182668 w 197157"/>
              <a:gd name="connsiteY10" fmla="*/ 127334 h 340306"/>
              <a:gd name="connsiteX11" fmla="*/ 195893 w 197157"/>
              <a:gd name="connsiteY11" fmla="*/ 173133 h 340306"/>
              <a:gd name="connsiteX12" fmla="*/ 178496 w 197157"/>
              <a:gd name="connsiteY12" fmla="*/ 321094 h 340306"/>
              <a:gd name="connsiteX13" fmla="*/ 133318 w 197157"/>
              <a:gd name="connsiteY13" fmla="*/ 291715 h 340306"/>
              <a:gd name="connsiteX14" fmla="*/ 100921 w 197157"/>
              <a:gd name="connsiteY14" fmla="*/ 232247 h 340306"/>
              <a:gd name="connsiteX15" fmla="*/ 18641 w 197157"/>
              <a:gd name="connsiteY15" fmla="*/ 101594 h 34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7157" h="340306">
                <a:moveTo>
                  <a:pt x="18641" y="101594"/>
                </a:moveTo>
                <a:cubicBezTo>
                  <a:pt x="31068" y="93517"/>
                  <a:pt x="47666" y="96623"/>
                  <a:pt x="61157" y="102570"/>
                </a:cubicBezTo>
                <a:cubicBezTo>
                  <a:pt x="74648" y="108517"/>
                  <a:pt x="87429" y="117127"/>
                  <a:pt x="101986" y="119612"/>
                </a:cubicBezTo>
                <a:cubicBezTo>
                  <a:pt x="109708" y="107541"/>
                  <a:pt x="107045" y="91475"/>
                  <a:pt x="101631" y="78162"/>
                </a:cubicBezTo>
                <a:cubicBezTo>
                  <a:pt x="96128" y="64848"/>
                  <a:pt x="88139" y="52422"/>
                  <a:pt x="85477" y="38309"/>
                </a:cubicBezTo>
                <a:cubicBezTo>
                  <a:pt x="82814" y="24196"/>
                  <a:pt x="87518" y="7066"/>
                  <a:pt x="100832" y="1652"/>
                </a:cubicBezTo>
                <a:cubicBezTo>
                  <a:pt x="110595" y="-2343"/>
                  <a:pt x="122312" y="1297"/>
                  <a:pt x="130122" y="8397"/>
                </a:cubicBezTo>
                <a:cubicBezTo>
                  <a:pt x="137933" y="15498"/>
                  <a:pt x="142549" y="25439"/>
                  <a:pt x="145833" y="35469"/>
                </a:cubicBezTo>
                <a:cubicBezTo>
                  <a:pt x="150448" y="49404"/>
                  <a:pt x="153111" y="64049"/>
                  <a:pt x="153555" y="78783"/>
                </a:cubicBezTo>
                <a:cubicBezTo>
                  <a:pt x="153821" y="87836"/>
                  <a:pt x="153466" y="97422"/>
                  <a:pt x="157993" y="105233"/>
                </a:cubicBezTo>
                <a:cubicBezTo>
                  <a:pt x="163584" y="114819"/>
                  <a:pt x="175034" y="119257"/>
                  <a:pt x="182668" y="127334"/>
                </a:cubicBezTo>
                <a:cubicBezTo>
                  <a:pt x="193851" y="139139"/>
                  <a:pt x="195182" y="156891"/>
                  <a:pt x="195893" y="173133"/>
                </a:cubicBezTo>
                <a:cubicBezTo>
                  <a:pt x="198112" y="223282"/>
                  <a:pt x="199887" y="275738"/>
                  <a:pt x="178496" y="321094"/>
                </a:cubicBezTo>
                <a:cubicBezTo>
                  <a:pt x="155596" y="369468"/>
                  <a:pt x="138288" y="313905"/>
                  <a:pt x="133318" y="291715"/>
                </a:cubicBezTo>
                <a:cubicBezTo>
                  <a:pt x="127637" y="266330"/>
                  <a:pt x="119294" y="249998"/>
                  <a:pt x="100921" y="232247"/>
                </a:cubicBezTo>
                <a:cubicBezTo>
                  <a:pt x="76512" y="208814"/>
                  <a:pt x="-46064" y="143932"/>
                  <a:pt x="18641" y="101594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B0680A77-D1D6-6D8C-B183-1F3005AA06AA}"/>
              </a:ext>
            </a:extLst>
          </p:cNvPr>
          <p:cNvSpPr/>
          <p:nvPr/>
        </p:nvSpPr>
        <p:spPr>
          <a:xfrm rot="1390091" flipH="1">
            <a:off x="5825818" y="2553439"/>
            <a:ext cx="146135" cy="176805"/>
          </a:xfrm>
          <a:custGeom>
            <a:avLst/>
            <a:gdLst>
              <a:gd name="connsiteX0" fmla="*/ 44983 w 263824"/>
              <a:gd name="connsiteY0" fmla="*/ 67921 h 401702"/>
              <a:gd name="connsiteX1" fmla="*/ 40545 w 263824"/>
              <a:gd name="connsiteY1" fmla="*/ 75909 h 401702"/>
              <a:gd name="connsiteX2" fmla="*/ 13740 w 263824"/>
              <a:gd name="connsiteY2" fmla="*/ 194846 h 401702"/>
              <a:gd name="connsiteX3" fmla="*/ 1580 w 263824"/>
              <a:gd name="connsiteY3" fmla="*/ 312540 h 401702"/>
              <a:gd name="connsiteX4" fmla="*/ 2557 w 263824"/>
              <a:gd name="connsiteY4" fmla="*/ 357274 h 401702"/>
              <a:gd name="connsiteX5" fmla="*/ 63534 w 263824"/>
              <a:gd name="connsiteY5" fmla="*/ 401653 h 401702"/>
              <a:gd name="connsiteX6" fmla="*/ 120517 w 263824"/>
              <a:gd name="connsiteY6" fmla="*/ 352215 h 401702"/>
              <a:gd name="connsiteX7" fmla="*/ 85102 w 263824"/>
              <a:gd name="connsiteY7" fmla="*/ 285646 h 401702"/>
              <a:gd name="connsiteX8" fmla="*/ 217175 w 263824"/>
              <a:gd name="connsiteY8" fmla="*/ 206739 h 401702"/>
              <a:gd name="connsiteX9" fmla="*/ 258537 w 263824"/>
              <a:gd name="connsiteY9" fmla="*/ 65080 h 401702"/>
              <a:gd name="connsiteX10" fmla="*/ 44983 w 263824"/>
              <a:gd name="connsiteY10" fmla="*/ 67921 h 401702"/>
              <a:gd name="connsiteX0" fmla="*/ 43403 w 262244"/>
              <a:gd name="connsiteY0" fmla="*/ 67921 h 402597"/>
              <a:gd name="connsiteX1" fmla="*/ 38965 w 262244"/>
              <a:gd name="connsiteY1" fmla="*/ 75909 h 402597"/>
              <a:gd name="connsiteX2" fmla="*/ 12160 w 262244"/>
              <a:gd name="connsiteY2" fmla="*/ 194846 h 402597"/>
              <a:gd name="connsiteX3" fmla="*/ 0 w 262244"/>
              <a:gd name="connsiteY3" fmla="*/ 312540 h 402597"/>
              <a:gd name="connsiteX4" fmla="*/ 61954 w 262244"/>
              <a:gd name="connsiteY4" fmla="*/ 401653 h 402597"/>
              <a:gd name="connsiteX5" fmla="*/ 118937 w 262244"/>
              <a:gd name="connsiteY5" fmla="*/ 352215 h 402597"/>
              <a:gd name="connsiteX6" fmla="*/ 83522 w 262244"/>
              <a:gd name="connsiteY6" fmla="*/ 285646 h 402597"/>
              <a:gd name="connsiteX7" fmla="*/ 215595 w 262244"/>
              <a:gd name="connsiteY7" fmla="*/ 206739 h 402597"/>
              <a:gd name="connsiteX8" fmla="*/ 256957 w 262244"/>
              <a:gd name="connsiteY8" fmla="*/ 65080 h 402597"/>
              <a:gd name="connsiteX9" fmla="*/ 43403 w 262244"/>
              <a:gd name="connsiteY9" fmla="*/ 67921 h 402597"/>
              <a:gd name="connsiteX0" fmla="*/ 43403 w 262244"/>
              <a:gd name="connsiteY0" fmla="*/ 67921 h 352901"/>
              <a:gd name="connsiteX1" fmla="*/ 38965 w 262244"/>
              <a:gd name="connsiteY1" fmla="*/ 75909 h 352901"/>
              <a:gd name="connsiteX2" fmla="*/ 12160 w 262244"/>
              <a:gd name="connsiteY2" fmla="*/ 194846 h 352901"/>
              <a:gd name="connsiteX3" fmla="*/ 0 w 262244"/>
              <a:gd name="connsiteY3" fmla="*/ 312540 h 352901"/>
              <a:gd name="connsiteX4" fmla="*/ 118937 w 262244"/>
              <a:gd name="connsiteY4" fmla="*/ 352215 h 352901"/>
              <a:gd name="connsiteX5" fmla="*/ 83522 w 262244"/>
              <a:gd name="connsiteY5" fmla="*/ 285646 h 352901"/>
              <a:gd name="connsiteX6" fmla="*/ 215595 w 262244"/>
              <a:gd name="connsiteY6" fmla="*/ 206739 h 352901"/>
              <a:gd name="connsiteX7" fmla="*/ 256957 w 262244"/>
              <a:gd name="connsiteY7" fmla="*/ 65080 h 352901"/>
              <a:gd name="connsiteX8" fmla="*/ 43403 w 262244"/>
              <a:gd name="connsiteY8" fmla="*/ 67921 h 352901"/>
              <a:gd name="connsiteX0" fmla="*/ 43403 w 262244"/>
              <a:gd name="connsiteY0" fmla="*/ 67921 h 317282"/>
              <a:gd name="connsiteX1" fmla="*/ 38965 w 262244"/>
              <a:gd name="connsiteY1" fmla="*/ 75909 h 317282"/>
              <a:gd name="connsiteX2" fmla="*/ 12160 w 262244"/>
              <a:gd name="connsiteY2" fmla="*/ 194846 h 317282"/>
              <a:gd name="connsiteX3" fmla="*/ 0 w 262244"/>
              <a:gd name="connsiteY3" fmla="*/ 312540 h 317282"/>
              <a:gd name="connsiteX4" fmla="*/ 83522 w 262244"/>
              <a:gd name="connsiteY4" fmla="*/ 285646 h 317282"/>
              <a:gd name="connsiteX5" fmla="*/ 215595 w 262244"/>
              <a:gd name="connsiteY5" fmla="*/ 206739 h 317282"/>
              <a:gd name="connsiteX6" fmla="*/ 256957 w 262244"/>
              <a:gd name="connsiteY6" fmla="*/ 65080 h 317282"/>
              <a:gd name="connsiteX7" fmla="*/ 43403 w 262244"/>
              <a:gd name="connsiteY7" fmla="*/ 67921 h 317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2244" h="317282">
                <a:moveTo>
                  <a:pt x="43403" y="67921"/>
                </a:moveTo>
                <a:cubicBezTo>
                  <a:pt x="41806" y="70584"/>
                  <a:pt x="40297" y="73246"/>
                  <a:pt x="38965" y="75909"/>
                </a:cubicBezTo>
                <a:cubicBezTo>
                  <a:pt x="20770" y="112566"/>
                  <a:pt x="16332" y="154194"/>
                  <a:pt x="12160" y="194846"/>
                </a:cubicBezTo>
                <a:cubicBezTo>
                  <a:pt x="8077" y="234077"/>
                  <a:pt x="4083" y="273308"/>
                  <a:pt x="0" y="312540"/>
                </a:cubicBezTo>
                <a:cubicBezTo>
                  <a:pt x="11894" y="327673"/>
                  <a:pt x="47590" y="303279"/>
                  <a:pt x="83522" y="285646"/>
                </a:cubicBezTo>
                <a:cubicBezTo>
                  <a:pt x="131452" y="266296"/>
                  <a:pt x="179737" y="243929"/>
                  <a:pt x="215595" y="206739"/>
                </a:cubicBezTo>
                <a:cubicBezTo>
                  <a:pt x="251454" y="169550"/>
                  <a:pt x="272756" y="114253"/>
                  <a:pt x="256957" y="65080"/>
                </a:cubicBezTo>
                <a:cubicBezTo>
                  <a:pt x="224116" y="-36815"/>
                  <a:pt x="88226" y="-5926"/>
                  <a:pt x="43403" y="67921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503164E9-EC2F-778E-7F0A-361F787760E7}"/>
              </a:ext>
            </a:extLst>
          </p:cNvPr>
          <p:cNvSpPr/>
          <p:nvPr/>
        </p:nvSpPr>
        <p:spPr>
          <a:xfrm rot="1039056">
            <a:off x="6111423" y="3210704"/>
            <a:ext cx="213536" cy="325133"/>
          </a:xfrm>
          <a:custGeom>
            <a:avLst/>
            <a:gdLst>
              <a:gd name="connsiteX0" fmla="*/ 44983 w 263824"/>
              <a:gd name="connsiteY0" fmla="*/ 67921 h 401702"/>
              <a:gd name="connsiteX1" fmla="*/ 40545 w 263824"/>
              <a:gd name="connsiteY1" fmla="*/ 75909 h 401702"/>
              <a:gd name="connsiteX2" fmla="*/ 13740 w 263824"/>
              <a:gd name="connsiteY2" fmla="*/ 194846 h 401702"/>
              <a:gd name="connsiteX3" fmla="*/ 1580 w 263824"/>
              <a:gd name="connsiteY3" fmla="*/ 312540 h 401702"/>
              <a:gd name="connsiteX4" fmla="*/ 2557 w 263824"/>
              <a:gd name="connsiteY4" fmla="*/ 357274 h 401702"/>
              <a:gd name="connsiteX5" fmla="*/ 63534 w 263824"/>
              <a:gd name="connsiteY5" fmla="*/ 401653 h 401702"/>
              <a:gd name="connsiteX6" fmla="*/ 120517 w 263824"/>
              <a:gd name="connsiteY6" fmla="*/ 352215 h 401702"/>
              <a:gd name="connsiteX7" fmla="*/ 85102 w 263824"/>
              <a:gd name="connsiteY7" fmla="*/ 285646 h 401702"/>
              <a:gd name="connsiteX8" fmla="*/ 217175 w 263824"/>
              <a:gd name="connsiteY8" fmla="*/ 206739 h 401702"/>
              <a:gd name="connsiteX9" fmla="*/ 258537 w 263824"/>
              <a:gd name="connsiteY9" fmla="*/ 65080 h 401702"/>
              <a:gd name="connsiteX10" fmla="*/ 44983 w 263824"/>
              <a:gd name="connsiteY10" fmla="*/ 67921 h 401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3824" h="401702">
                <a:moveTo>
                  <a:pt x="44983" y="67921"/>
                </a:moveTo>
                <a:cubicBezTo>
                  <a:pt x="43386" y="70584"/>
                  <a:pt x="41877" y="73246"/>
                  <a:pt x="40545" y="75909"/>
                </a:cubicBezTo>
                <a:cubicBezTo>
                  <a:pt x="22350" y="112566"/>
                  <a:pt x="17912" y="154194"/>
                  <a:pt x="13740" y="194846"/>
                </a:cubicBezTo>
                <a:cubicBezTo>
                  <a:pt x="9657" y="234077"/>
                  <a:pt x="5663" y="273308"/>
                  <a:pt x="1580" y="312540"/>
                </a:cubicBezTo>
                <a:cubicBezTo>
                  <a:pt x="71" y="327451"/>
                  <a:pt x="-1438" y="342806"/>
                  <a:pt x="2557" y="357274"/>
                </a:cubicBezTo>
                <a:cubicBezTo>
                  <a:pt x="9746" y="383458"/>
                  <a:pt x="36374" y="402807"/>
                  <a:pt x="63534" y="401653"/>
                </a:cubicBezTo>
                <a:cubicBezTo>
                  <a:pt x="90605" y="400500"/>
                  <a:pt x="115546" y="378931"/>
                  <a:pt x="120517" y="352215"/>
                </a:cubicBezTo>
                <a:cubicBezTo>
                  <a:pt x="125487" y="325499"/>
                  <a:pt x="110043" y="296475"/>
                  <a:pt x="85102" y="285646"/>
                </a:cubicBezTo>
                <a:cubicBezTo>
                  <a:pt x="133032" y="266296"/>
                  <a:pt x="181317" y="243929"/>
                  <a:pt x="217175" y="206739"/>
                </a:cubicBezTo>
                <a:cubicBezTo>
                  <a:pt x="253034" y="169550"/>
                  <a:pt x="274336" y="114253"/>
                  <a:pt x="258537" y="65080"/>
                </a:cubicBezTo>
                <a:cubicBezTo>
                  <a:pt x="225696" y="-36815"/>
                  <a:pt x="89806" y="-5926"/>
                  <a:pt x="44983" y="67921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89AC051B-8955-D02E-616D-2E7E61B4721C}"/>
              </a:ext>
            </a:extLst>
          </p:cNvPr>
          <p:cNvSpPr/>
          <p:nvPr/>
        </p:nvSpPr>
        <p:spPr>
          <a:xfrm rot="1039056">
            <a:off x="6201899" y="2819063"/>
            <a:ext cx="176777" cy="269163"/>
          </a:xfrm>
          <a:custGeom>
            <a:avLst/>
            <a:gdLst>
              <a:gd name="connsiteX0" fmla="*/ 44983 w 263824"/>
              <a:gd name="connsiteY0" fmla="*/ 67921 h 401702"/>
              <a:gd name="connsiteX1" fmla="*/ 40545 w 263824"/>
              <a:gd name="connsiteY1" fmla="*/ 75909 h 401702"/>
              <a:gd name="connsiteX2" fmla="*/ 13740 w 263824"/>
              <a:gd name="connsiteY2" fmla="*/ 194846 h 401702"/>
              <a:gd name="connsiteX3" fmla="*/ 1580 w 263824"/>
              <a:gd name="connsiteY3" fmla="*/ 312540 h 401702"/>
              <a:gd name="connsiteX4" fmla="*/ 2557 w 263824"/>
              <a:gd name="connsiteY4" fmla="*/ 357274 h 401702"/>
              <a:gd name="connsiteX5" fmla="*/ 63534 w 263824"/>
              <a:gd name="connsiteY5" fmla="*/ 401653 h 401702"/>
              <a:gd name="connsiteX6" fmla="*/ 120517 w 263824"/>
              <a:gd name="connsiteY6" fmla="*/ 352215 h 401702"/>
              <a:gd name="connsiteX7" fmla="*/ 85102 w 263824"/>
              <a:gd name="connsiteY7" fmla="*/ 285646 h 401702"/>
              <a:gd name="connsiteX8" fmla="*/ 217175 w 263824"/>
              <a:gd name="connsiteY8" fmla="*/ 206739 h 401702"/>
              <a:gd name="connsiteX9" fmla="*/ 258537 w 263824"/>
              <a:gd name="connsiteY9" fmla="*/ 65080 h 401702"/>
              <a:gd name="connsiteX10" fmla="*/ 44983 w 263824"/>
              <a:gd name="connsiteY10" fmla="*/ 67921 h 401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3824" h="401702">
                <a:moveTo>
                  <a:pt x="44983" y="67921"/>
                </a:moveTo>
                <a:cubicBezTo>
                  <a:pt x="43386" y="70584"/>
                  <a:pt x="41877" y="73246"/>
                  <a:pt x="40545" y="75909"/>
                </a:cubicBezTo>
                <a:cubicBezTo>
                  <a:pt x="22350" y="112566"/>
                  <a:pt x="17912" y="154194"/>
                  <a:pt x="13740" y="194846"/>
                </a:cubicBezTo>
                <a:cubicBezTo>
                  <a:pt x="9657" y="234077"/>
                  <a:pt x="5663" y="273308"/>
                  <a:pt x="1580" y="312540"/>
                </a:cubicBezTo>
                <a:cubicBezTo>
                  <a:pt x="71" y="327451"/>
                  <a:pt x="-1438" y="342806"/>
                  <a:pt x="2557" y="357274"/>
                </a:cubicBezTo>
                <a:cubicBezTo>
                  <a:pt x="9746" y="383458"/>
                  <a:pt x="36374" y="402807"/>
                  <a:pt x="63534" y="401653"/>
                </a:cubicBezTo>
                <a:cubicBezTo>
                  <a:pt x="90605" y="400500"/>
                  <a:pt x="115546" y="378931"/>
                  <a:pt x="120517" y="352215"/>
                </a:cubicBezTo>
                <a:cubicBezTo>
                  <a:pt x="125487" y="325499"/>
                  <a:pt x="110043" y="296475"/>
                  <a:pt x="85102" y="285646"/>
                </a:cubicBezTo>
                <a:cubicBezTo>
                  <a:pt x="133032" y="266296"/>
                  <a:pt x="181317" y="243929"/>
                  <a:pt x="217175" y="206739"/>
                </a:cubicBezTo>
                <a:cubicBezTo>
                  <a:pt x="253034" y="169550"/>
                  <a:pt x="274336" y="114253"/>
                  <a:pt x="258537" y="65080"/>
                </a:cubicBezTo>
                <a:cubicBezTo>
                  <a:pt x="225696" y="-36815"/>
                  <a:pt x="89806" y="-5926"/>
                  <a:pt x="44983" y="67921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0916FF9D-98FF-D9BB-BC0C-9B76D1D264BB}"/>
              </a:ext>
            </a:extLst>
          </p:cNvPr>
          <p:cNvSpPr/>
          <p:nvPr/>
        </p:nvSpPr>
        <p:spPr>
          <a:xfrm rot="5400000" flipH="1">
            <a:off x="6116981" y="2685878"/>
            <a:ext cx="92182" cy="111528"/>
          </a:xfrm>
          <a:custGeom>
            <a:avLst/>
            <a:gdLst>
              <a:gd name="connsiteX0" fmla="*/ 44983 w 263824"/>
              <a:gd name="connsiteY0" fmla="*/ 67921 h 401702"/>
              <a:gd name="connsiteX1" fmla="*/ 40545 w 263824"/>
              <a:gd name="connsiteY1" fmla="*/ 75909 h 401702"/>
              <a:gd name="connsiteX2" fmla="*/ 13740 w 263824"/>
              <a:gd name="connsiteY2" fmla="*/ 194846 h 401702"/>
              <a:gd name="connsiteX3" fmla="*/ 1580 w 263824"/>
              <a:gd name="connsiteY3" fmla="*/ 312540 h 401702"/>
              <a:gd name="connsiteX4" fmla="*/ 2557 w 263824"/>
              <a:gd name="connsiteY4" fmla="*/ 357274 h 401702"/>
              <a:gd name="connsiteX5" fmla="*/ 63534 w 263824"/>
              <a:gd name="connsiteY5" fmla="*/ 401653 h 401702"/>
              <a:gd name="connsiteX6" fmla="*/ 120517 w 263824"/>
              <a:gd name="connsiteY6" fmla="*/ 352215 h 401702"/>
              <a:gd name="connsiteX7" fmla="*/ 85102 w 263824"/>
              <a:gd name="connsiteY7" fmla="*/ 285646 h 401702"/>
              <a:gd name="connsiteX8" fmla="*/ 217175 w 263824"/>
              <a:gd name="connsiteY8" fmla="*/ 206739 h 401702"/>
              <a:gd name="connsiteX9" fmla="*/ 258537 w 263824"/>
              <a:gd name="connsiteY9" fmla="*/ 65080 h 401702"/>
              <a:gd name="connsiteX10" fmla="*/ 44983 w 263824"/>
              <a:gd name="connsiteY10" fmla="*/ 67921 h 401702"/>
              <a:gd name="connsiteX0" fmla="*/ 43403 w 262244"/>
              <a:gd name="connsiteY0" fmla="*/ 67921 h 402597"/>
              <a:gd name="connsiteX1" fmla="*/ 38965 w 262244"/>
              <a:gd name="connsiteY1" fmla="*/ 75909 h 402597"/>
              <a:gd name="connsiteX2" fmla="*/ 12160 w 262244"/>
              <a:gd name="connsiteY2" fmla="*/ 194846 h 402597"/>
              <a:gd name="connsiteX3" fmla="*/ 0 w 262244"/>
              <a:gd name="connsiteY3" fmla="*/ 312540 h 402597"/>
              <a:gd name="connsiteX4" fmla="*/ 61954 w 262244"/>
              <a:gd name="connsiteY4" fmla="*/ 401653 h 402597"/>
              <a:gd name="connsiteX5" fmla="*/ 118937 w 262244"/>
              <a:gd name="connsiteY5" fmla="*/ 352215 h 402597"/>
              <a:gd name="connsiteX6" fmla="*/ 83522 w 262244"/>
              <a:gd name="connsiteY6" fmla="*/ 285646 h 402597"/>
              <a:gd name="connsiteX7" fmla="*/ 215595 w 262244"/>
              <a:gd name="connsiteY7" fmla="*/ 206739 h 402597"/>
              <a:gd name="connsiteX8" fmla="*/ 256957 w 262244"/>
              <a:gd name="connsiteY8" fmla="*/ 65080 h 402597"/>
              <a:gd name="connsiteX9" fmla="*/ 43403 w 262244"/>
              <a:gd name="connsiteY9" fmla="*/ 67921 h 402597"/>
              <a:gd name="connsiteX0" fmla="*/ 43403 w 262244"/>
              <a:gd name="connsiteY0" fmla="*/ 67921 h 352901"/>
              <a:gd name="connsiteX1" fmla="*/ 38965 w 262244"/>
              <a:gd name="connsiteY1" fmla="*/ 75909 h 352901"/>
              <a:gd name="connsiteX2" fmla="*/ 12160 w 262244"/>
              <a:gd name="connsiteY2" fmla="*/ 194846 h 352901"/>
              <a:gd name="connsiteX3" fmla="*/ 0 w 262244"/>
              <a:gd name="connsiteY3" fmla="*/ 312540 h 352901"/>
              <a:gd name="connsiteX4" fmla="*/ 118937 w 262244"/>
              <a:gd name="connsiteY4" fmla="*/ 352215 h 352901"/>
              <a:gd name="connsiteX5" fmla="*/ 83522 w 262244"/>
              <a:gd name="connsiteY5" fmla="*/ 285646 h 352901"/>
              <a:gd name="connsiteX6" fmla="*/ 215595 w 262244"/>
              <a:gd name="connsiteY6" fmla="*/ 206739 h 352901"/>
              <a:gd name="connsiteX7" fmla="*/ 256957 w 262244"/>
              <a:gd name="connsiteY7" fmla="*/ 65080 h 352901"/>
              <a:gd name="connsiteX8" fmla="*/ 43403 w 262244"/>
              <a:gd name="connsiteY8" fmla="*/ 67921 h 352901"/>
              <a:gd name="connsiteX0" fmla="*/ 43403 w 262244"/>
              <a:gd name="connsiteY0" fmla="*/ 67921 h 317282"/>
              <a:gd name="connsiteX1" fmla="*/ 38965 w 262244"/>
              <a:gd name="connsiteY1" fmla="*/ 75909 h 317282"/>
              <a:gd name="connsiteX2" fmla="*/ 12160 w 262244"/>
              <a:gd name="connsiteY2" fmla="*/ 194846 h 317282"/>
              <a:gd name="connsiteX3" fmla="*/ 0 w 262244"/>
              <a:gd name="connsiteY3" fmla="*/ 312540 h 317282"/>
              <a:gd name="connsiteX4" fmla="*/ 83522 w 262244"/>
              <a:gd name="connsiteY4" fmla="*/ 285646 h 317282"/>
              <a:gd name="connsiteX5" fmla="*/ 215595 w 262244"/>
              <a:gd name="connsiteY5" fmla="*/ 206739 h 317282"/>
              <a:gd name="connsiteX6" fmla="*/ 256957 w 262244"/>
              <a:gd name="connsiteY6" fmla="*/ 65080 h 317282"/>
              <a:gd name="connsiteX7" fmla="*/ 43403 w 262244"/>
              <a:gd name="connsiteY7" fmla="*/ 67921 h 317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2244" h="317282">
                <a:moveTo>
                  <a:pt x="43403" y="67921"/>
                </a:moveTo>
                <a:cubicBezTo>
                  <a:pt x="41806" y="70584"/>
                  <a:pt x="40297" y="73246"/>
                  <a:pt x="38965" y="75909"/>
                </a:cubicBezTo>
                <a:cubicBezTo>
                  <a:pt x="20770" y="112566"/>
                  <a:pt x="16332" y="154194"/>
                  <a:pt x="12160" y="194846"/>
                </a:cubicBezTo>
                <a:cubicBezTo>
                  <a:pt x="8077" y="234077"/>
                  <a:pt x="4083" y="273308"/>
                  <a:pt x="0" y="312540"/>
                </a:cubicBezTo>
                <a:cubicBezTo>
                  <a:pt x="11894" y="327673"/>
                  <a:pt x="47590" y="303279"/>
                  <a:pt x="83522" y="285646"/>
                </a:cubicBezTo>
                <a:cubicBezTo>
                  <a:pt x="131452" y="266296"/>
                  <a:pt x="179737" y="243929"/>
                  <a:pt x="215595" y="206739"/>
                </a:cubicBezTo>
                <a:cubicBezTo>
                  <a:pt x="251454" y="169550"/>
                  <a:pt x="272756" y="114253"/>
                  <a:pt x="256957" y="65080"/>
                </a:cubicBezTo>
                <a:cubicBezTo>
                  <a:pt x="224116" y="-36815"/>
                  <a:pt x="88226" y="-5926"/>
                  <a:pt x="43403" y="67921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  <a:alpha val="13000"/>
                </a:schemeClr>
              </a:gs>
            </a:gsLst>
            <a:lin ang="5400000" scaled="1"/>
          </a:gradFill>
          <a:ln w="88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2DC983D3-2303-4FC5-845B-4E92BBB5AE7B}"/>
              </a:ext>
            </a:extLst>
          </p:cNvPr>
          <p:cNvGrpSpPr/>
          <p:nvPr/>
        </p:nvGrpSpPr>
        <p:grpSpPr>
          <a:xfrm>
            <a:off x="119336" y="5054432"/>
            <a:ext cx="3920400" cy="1074784"/>
            <a:chOff x="407351" y="1666468"/>
            <a:chExt cx="6194903" cy="1074784"/>
          </a:xfrm>
        </p:grpSpPr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3187299A-5ACB-2DB7-1422-F1D35E38FAD2}"/>
                </a:ext>
              </a:extLst>
            </p:cNvPr>
            <p:cNvSpPr/>
            <p:nvPr/>
          </p:nvSpPr>
          <p:spPr>
            <a:xfrm>
              <a:off x="407351" y="1962617"/>
              <a:ext cx="6194903" cy="77863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lIns="0" tIns="0" rIns="0" bIns="0" anchor="t">
              <a:no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I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Machine Learning For Physics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I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High Energy Particle Physics Detectors in Space</a:t>
              </a: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5BE15AA4-62DA-E27E-8EAF-B7A8BAF103A0}"/>
                </a:ext>
              </a:extLst>
            </p:cNvPr>
            <p:cNvSpPr/>
            <p:nvPr/>
          </p:nvSpPr>
          <p:spPr>
            <a:xfrm>
              <a:off x="1889411" y="1666468"/>
              <a:ext cx="3714976" cy="242844"/>
            </a:xfrm>
            <a:prstGeom prst="rect">
              <a:avLst/>
            </a:prstGeom>
          </p:spPr>
          <p:txBody>
            <a:bodyPr wrap="square" lIns="0" tIns="0" rIns="0" bIns="0" anchor="b">
              <a:noAutofit/>
            </a:bodyPr>
            <a:lstStyle/>
            <a:p>
              <a:pPr algn="ctr"/>
              <a:r>
                <a:rPr lang="en-IN" b="1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1</a:t>
              </a:r>
              <a:r>
                <a:rPr lang="en-IN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st</a:t>
              </a:r>
              <a:r>
                <a:rPr lang="en-IN" b="1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Year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5FF09D4F-3A68-67E9-B649-EBF9DD7F2B33}"/>
              </a:ext>
            </a:extLst>
          </p:cNvPr>
          <p:cNvGrpSpPr/>
          <p:nvPr/>
        </p:nvGrpSpPr>
        <p:grpSpPr>
          <a:xfrm>
            <a:off x="4855865" y="5054432"/>
            <a:ext cx="2480272" cy="1074784"/>
            <a:chOff x="1889411" y="1666468"/>
            <a:chExt cx="3714976" cy="1074784"/>
          </a:xfrm>
        </p:grpSpPr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671D4D2E-75DF-0BF5-E570-4E5188A76FE8}"/>
                </a:ext>
              </a:extLst>
            </p:cNvPr>
            <p:cNvSpPr/>
            <p:nvPr/>
          </p:nvSpPr>
          <p:spPr>
            <a:xfrm>
              <a:off x="1889411" y="2036185"/>
              <a:ext cx="3714976" cy="705067"/>
            </a:xfrm>
            <a:prstGeom prst="rect">
              <a:avLst/>
            </a:prstGeom>
          </p:spPr>
          <p:txBody>
            <a:bodyPr wrap="square" lIns="0" tIns="0" rIns="0" bIns="0" anchor="t">
              <a:noAutofit/>
            </a:bodyPr>
            <a:lstStyle/>
            <a:p>
              <a:pPr algn="ctr"/>
              <a:endPara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2F8FD458-5F32-5CD8-6BB9-8536F01484B1}"/>
                </a:ext>
              </a:extLst>
            </p:cNvPr>
            <p:cNvSpPr/>
            <p:nvPr/>
          </p:nvSpPr>
          <p:spPr>
            <a:xfrm>
              <a:off x="1889411" y="1666468"/>
              <a:ext cx="3714976" cy="242844"/>
            </a:xfrm>
            <a:prstGeom prst="rect">
              <a:avLst/>
            </a:prstGeom>
          </p:spPr>
          <p:txBody>
            <a:bodyPr wrap="square" lIns="0" tIns="0" rIns="0" bIns="0" anchor="b">
              <a:noAutofit/>
            </a:bodyPr>
            <a:lstStyle/>
            <a:p>
              <a:pPr algn="ctr"/>
              <a:r>
                <a:rPr lang="en-IN" b="1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  <a:r>
                <a:rPr lang="en-IN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nd</a:t>
              </a:r>
              <a:r>
                <a:rPr lang="en-IN" b="1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Year</a:t>
              </a: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C864F649-A860-3034-1CC3-E363BD5EA0B7}"/>
              </a:ext>
            </a:extLst>
          </p:cNvPr>
          <p:cNvGrpSpPr/>
          <p:nvPr/>
        </p:nvGrpSpPr>
        <p:grpSpPr>
          <a:xfrm>
            <a:off x="8720656" y="5054432"/>
            <a:ext cx="2480272" cy="1074784"/>
            <a:chOff x="1889411" y="1666468"/>
            <a:chExt cx="3714976" cy="1074784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09E53AE0-E2F5-D11B-3A49-1C27E9694CDA}"/>
                </a:ext>
              </a:extLst>
            </p:cNvPr>
            <p:cNvSpPr/>
            <p:nvPr/>
          </p:nvSpPr>
          <p:spPr>
            <a:xfrm>
              <a:off x="1889411" y="2036185"/>
              <a:ext cx="3714976" cy="705067"/>
            </a:xfrm>
            <a:prstGeom prst="rect">
              <a:avLst/>
            </a:prstGeom>
          </p:spPr>
          <p:txBody>
            <a:bodyPr wrap="square" lIns="0" tIns="0" rIns="0" bIns="0" anchor="t">
              <a:noAutofit/>
            </a:bodyPr>
            <a:lstStyle/>
            <a:p>
              <a:pPr algn="ctr"/>
              <a:endPara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C3AD0E3D-130F-B05E-9C97-CA2A971F55C3}"/>
                </a:ext>
              </a:extLst>
            </p:cNvPr>
            <p:cNvSpPr/>
            <p:nvPr/>
          </p:nvSpPr>
          <p:spPr>
            <a:xfrm>
              <a:off x="1889411" y="1666468"/>
              <a:ext cx="3714976" cy="242844"/>
            </a:xfrm>
            <a:prstGeom prst="rect">
              <a:avLst/>
            </a:prstGeom>
          </p:spPr>
          <p:txBody>
            <a:bodyPr wrap="square" lIns="0" tIns="0" rIns="0" bIns="0" anchor="b">
              <a:noAutofit/>
            </a:bodyPr>
            <a:lstStyle/>
            <a:p>
              <a:pPr algn="ctr"/>
              <a:r>
                <a:rPr lang="en-IN" b="1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  <a:r>
                <a:rPr lang="en-IN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rd</a:t>
              </a:r>
              <a:r>
                <a:rPr lang="en-IN" b="1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Year</a:t>
              </a:r>
            </a:p>
          </p:txBody>
        </p:sp>
      </p:grp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317E8926-6AFC-C63C-A398-CE060F165108}"/>
              </a:ext>
            </a:extLst>
          </p:cNvPr>
          <p:cNvSpPr/>
          <p:nvPr/>
        </p:nvSpPr>
        <p:spPr>
          <a:xfrm>
            <a:off x="2140104" y="1667106"/>
            <a:ext cx="3771778" cy="1894012"/>
          </a:xfrm>
          <a:custGeom>
            <a:avLst/>
            <a:gdLst>
              <a:gd name="connsiteX0" fmla="*/ 1799493 w 3598986"/>
              <a:gd name="connsiteY0" fmla="*/ 0 h 1866384"/>
              <a:gd name="connsiteX1" fmla="*/ 3598986 w 3598986"/>
              <a:gd name="connsiteY1" fmla="*/ 1799493 h 1866384"/>
              <a:gd name="connsiteX2" fmla="*/ 3595608 w 3598986"/>
              <a:gd name="connsiteY2" fmla="*/ 1866384 h 1866384"/>
              <a:gd name="connsiteX3" fmla="*/ 3551030 w 3598986"/>
              <a:gd name="connsiteY3" fmla="*/ 1866384 h 1866384"/>
              <a:gd name="connsiteX4" fmla="*/ 3543558 w 3598986"/>
              <a:gd name="connsiteY4" fmla="*/ 1718410 h 1866384"/>
              <a:gd name="connsiteX5" fmla="*/ 1899138 w 3598986"/>
              <a:gd name="connsiteY5" fmla="*/ 234461 h 1866384"/>
              <a:gd name="connsiteX6" fmla="*/ 254718 w 3598986"/>
              <a:gd name="connsiteY6" fmla="*/ 1718410 h 1866384"/>
              <a:gd name="connsiteX7" fmla="*/ 247246 w 3598986"/>
              <a:gd name="connsiteY7" fmla="*/ 1866384 h 1866384"/>
              <a:gd name="connsiteX8" fmla="*/ 3378 w 3598986"/>
              <a:gd name="connsiteY8" fmla="*/ 1866384 h 1866384"/>
              <a:gd name="connsiteX9" fmla="*/ 0 w 3598986"/>
              <a:gd name="connsiteY9" fmla="*/ 1799493 h 1866384"/>
              <a:gd name="connsiteX10" fmla="*/ 1799493 w 3598986"/>
              <a:gd name="connsiteY10" fmla="*/ 0 h 1866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98986" h="1866384">
                <a:moveTo>
                  <a:pt x="1799493" y="0"/>
                </a:moveTo>
                <a:cubicBezTo>
                  <a:pt x="2793326" y="0"/>
                  <a:pt x="3598986" y="805660"/>
                  <a:pt x="3598986" y="1799493"/>
                </a:cubicBezTo>
                <a:lnTo>
                  <a:pt x="3595608" y="1866384"/>
                </a:lnTo>
                <a:lnTo>
                  <a:pt x="3551030" y="1866384"/>
                </a:lnTo>
                <a:lnTo>
                  <a:pt x="3543558" y="1718410"/>
                </a:lnTo>
                <a:cubicBezTo>
                  <a:pt x="3458910" y="884898"/>
                  <a:pt x="2754983" y="234461"/>
                  <a:pt x="1899138" y="234461"/>
                </a:cubicBezTo>
                <a:cubicBezTo>
                  <a:pt x="1043293" y="234461"/>
                  <a:pt x="339366" y="884898"/>
                  <a:pt x="254718" y="1718410"/>
                </a:cubicBezTo>
                <a:lnTo>
                  <a:pt x="247246" y="1866384"/>
                </a:lnTo>
                <a:lnTo>
                  <a:pt x="3378" y="1866384"/>
                </a:lnTo>
                <a:lnTo>
                  <a:pt x="0" y="1799493"/>
                </a:lnTo>
                <a:cubicBezTo>
                  <a:pt x="0" y="805660"/>
                  <a:pt x="805660" y="0"/>
                  <a:pt x="179949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20000"/>
                  <a:lumOff val="80000"/>
                  <a:alpha val="55000"/>
                </a:schemeClr>
              </a:gs>
              <a:gs pos="100000">
                <a:schemeClr val="tx2">
                  <a:lumMod val="40000"/>
                  <a:lumOff val="60000"/>
                  <a:alpha val="4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C609979-BD18-7983-2D9F-C71E8558663F}"/>
              </a:ext>
            </a:extLst>
          </p:cNvPr>
          <p:cNvSpPr/>
          <p:nvPr/>
        </p:nvSpPr>
        <p:spPr>
          <a:xfrm>
            <a:off x="119336" y="6180318"/>
            <a:ext cx="3920400" cy="7050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anchor="t">
            <a:no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PhD Educational Week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PhD Kick Off Meeting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EE5A19-7B2E-7A91-2175-95A92DD6E441}"/>
              </a:ext>
            </a:extLst>
          </p:cNvPr>
          <p:cNvSpPr/>
          <p:nvPr/>
        </p:nvSpPr>
        <p:spPr>
          <a:xfrm>
            <a:off x="4262516" y="5350582"/>
            <a:ext cx="3921716" cy="7786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0" tIns="0" rIns="0" bIns="0" anchor="t">
            <a:no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Advance Scientific Programming in </a:t>
            </a:r>
            <a:r>
              <a:rPr lang="en-IN" sz="16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Matlab</a:t>
            </a:r>
            <a:endParaRPr lang="en-IN" sz="16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Programmable System on Chip(SoC) for data acquisition and Processing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IN" sz="16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IN" sz="16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CD4CF5-FC08-114A-4445-23893B7393CD}"/>
              </a:ext>
            </a:extLst>
          </p:cNvPr>
          <p:cNvSpPr/>
          <p:nvPr/>
        </p:nvSpPr>
        <p:spPr>
          <a:xfrm>
            <a:off x="4259103" y="6176009"/>
            <a:ext cx="3921716" cy="7050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anchor="t">
            <a:no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Abroad Period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Conferences and Workshops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Talks/Presentations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4383F3-C7F1-FA20-E4F3-746CED34AC4C}"/>
              </a:ext>
            </a:extLst>
          </p:cNvPr>
          <p:cNvSpPr/>
          <p:nvPr/>
        </p:nvSpPr>
        <p:spPr>
          <a:xfrm>
            <a:off x="8259654" y="5354891"/>
            <a:ext cx="3920400" cy="7786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0" tIns="0" rIns="0" bIns="0" anchor="t">
            <a:no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Research Work and Finalization of Thesis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IN" sz="16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CBB59AC-12FB-EA74-B5B1-84551B4C12A4}"/>
              </a:ext>
            </a:extLst>
          </p:cNvPr>
          <p:cNvSpPr/>
          <p:nvPr/>
        </p:nvSpPr>
        <p:spPr>
          <a:xfrm>
            <a:off x="8256241" y="6180318"/>
            <a:ext cx="3920400" cy="7050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anchor="t">
            <a:no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Conferences and Workshops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Talks/Presentations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Final Presentation</a:t>
            </a:r>
          </a:p>
        </p:txBody>
      </p:sp>
    </p:spTree>
    <p:extLst>
      <p:ext uri="{BB962C8B-B14F-4D97-AF65-F5344CB8AC3E}">
        <p14:creationId xmlns:p14="http://schemas.microsoft.com/office/powerpoint/2010/main" val="3076627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Model shp195">
            <a:extLst>
              <a:ext uri="{FF2B5EF4-FFF2-40B4-BE49-F238E27FC236}">
                <a16:creationId xmlns:a16="http://schemas.microsoft.com/office/drawing/2014/main" id="{1EB9AE84-F761-6857-12F1-B2B2C804B67C}"/>
              </a:ext>
            </a:extLst>
          </p:cNvPr>
          <p:cNvSpPr txBox="1">
            <a:spLocks/>
          </p:cNvSpPr>
          <p:nvPr/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UY" dirty="0">
                <a:ea typeface="Segoe UI Black" panose="020B0A02040204020203" pitchFamily="34" charset="0"/>
              </a:rPr>
              <a:t>3 </a:t>
            </a:r>
            <a:r>
              <a:rPr lang="es-UY" dirty="0" err="1">
                <a:ea typeface="Segoe UI Black" panose="020B0A02040204020203" pitchFamily="34" charset="0"/>
              </a:rPr>
              <a:t>Years</a:t>
            </a:r>
            <a:r>
              <a:rPr lang="es-UY" dirty="0">
                <a:ea typeface="Segoe UI Black" panose="020B0A02040204020203" pitchFamily="34" charset="0"/>
              </a:rPr>
              <a:t> </a:t>
            </a:r>
            <a:r>
              <a:rPr lang="es-UY" dirty="0" err="1">
                <a:ea typeface="Segoe UI Black" panose="020B0A02040204020203" pitchFamily="34" charset="0"/>
              </a:rPr>
              <a:t>Planning</a:t>
            </a:r>
            <a:r>
              <a:rPr lang="es-UY" dirty="0">
                <a:ea typeface="Segoe UI Black" panose="020B0A02040204020203" pitchFamily="34" charset="0"/>
              </a:rPr>
              <a:t> Gantt Chart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F362425-958D-FF58-4EB1-08B0B8DDE64D}"/>
              </a:ext>
            </a:extLst>
          </p:cNvPr>
          <p:cNvGrpSpPr/>
          <p:nvPr/>
        </p:nvGrpSpPr>
        <p:grpSpPr>
          <a:xfrm>
            <a:off x="760412" y="1195603"/>
            <a:ext cx="10671314" cy="5649239"/>
            <a:chOff x="760412" y="1195603"/>
            <a:chExt cx="10671314" cy="5649239"/>
          </a:xfrm>
        </p:grpSpPr>
        <p:sp>
          <p:nvSpPr>
            <p:cNvPr id="5" name="SlideModel shp97">
              <a:extLst>
                <a:ext uri="{FF2B5EF4-FFF2-40B4-BE49-F238E27FC236}">
                  <a16:creationId xmlns:a16="http://schemas.microsoft.com/office/drawing/2014/main" id="{FDC211CE-F5FC-3CF0-4B10-F6BFC3501B11}"/>
                </a:ext>
              </a:extLst>
            </p:cNvPr>
            <p:cNvSpPr/>
            <p:nvPr/>
          </p:nvSpPr>
          <p:spPr>
            <a:xfrm>
              <a:off x="9676842" y="5505852"/>
              <a:ext cx="1748254" cy="35997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6" name="SlideModel shp99">
              <a:extLst>
                <a:ext uri="{FF2B5EF4-FFF2-40B4-BE49-F238E27FC236}">
                  <a16:creationId xmlns:a16="http://schemas.microsoft.com/office/drawing/2014/main" id="{8B15A714-6F10-5970-9F7E-9CDD72A234F3}"/>
                </a:ext>
              </a:extLst>
            </p:cNvPr>
            <p:cNvSpPr/>
            <p:nvPr/>
          </p:nvSpPr>
          <p:spPr>
            <a:xfrm>
              <a:off x="7918711" y="3699318"/>
              <a:ext cx="2334965" cy="35144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7" name="SlideModel shp97">
              <a:extLst>
                <a:ext uri="{FF2B5EF4-FFF2-40B4-BE49-F238E27FC236}">
                  <a16:creationId xmlns:a16="http://schemas.microsoft.com/office/drawing/2014/main" id="{E14655BF-EF40-105D-CAF5-C1EEE9F67C8B}"/>
                </a:ext>
              </a:extLst>
            </p:cNvPr>
            <p:cNvSpPr/>
            <p:nvPr/>
          </p:nvSpPr>
          <p:spPr>
            <a:xfrm>
              <a:off x="9661464" y="5127776"/>
              <a:ext cx="1169639" cy="359973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8" name="SlideModel shp98">
              <a:extLst>
                <a:ext uri="{FF2B5EF4-FFF2-40B4-BE49-F238E27FC236}">
                  <a16:creationId xmlns:a16="http://schemas.microsoft.com/office/drawing/2014/main" id="{D4E060F4-2CA1-1B5E-9D22-C9229BEAE642}"/>
                </a:ext>
              </a:extLst>
            </p:cNvPr>
            <p:cNvSpPr/>
            <p:nvPr/>
          </p:nvSpPr>
          <p:spPr>
            <a:xfrm>
              <a:off x="8509681" y="4789658"/>
              <a:ext cx="1752339" cy="35413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9" name="SlideModel shp99">
              <a:extLst>
                <a:ext uri="{FF2B5EF4-FFF2-40B4-BE49-F238E27FC236}">
                  <a16:creationId xmlns:a16="http://schemas.microsoft.com/office/drawing/2014/main" id="{04802C89-7818-01E5-C9F3-9C187E992B9E}"/>
                </a:ext>
              </a:extLst>
            </p:cNvPr>
            <p:cNvSpPr/>
            <p:nvPr/>
          </p:nvSpPr>
          <p:spPr>
            <a:xfrm>
              <a:off x="7919125" y="4424851"/>
              <a:ext cx="1755471" cy="35144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10" name="SlideModel shp100">
              <a:extLst>
                <a:ext uri="{FF2B5EF4-FFF2-40B4-BE49-F238E27FC236}">
                  <a16:creationId xmlns:a16="http://schemas.microsoft.com/office/drawing/2014/main" id="{724CB926-DFA7-5DF6-B7CF-0AAE755C7CC7}"/>
                </a:ext>
              </a:extLst>
            </p:cNvPr>
            <p:cNvSpPr/>
            <p:nvPr/>
          </p:nvSpPr>
          <p:spPr>
            <a:xfrm>
              <a:off x="7328447" y="3327286"/>
              <a:ext cx="2342834" cy="36166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11" name="SlideModel shp101">
              <a:extLst>
                <a:ext uri="{FF2B5EF4-FFF2-40B4-BE49-F238E27FC236}">
                  <a16:creationId xmlns:a16="http://schemas.microsoft.com/office/drawing/2014/main" id="{8EEF4FAC-401A-A46F-5E37-83E195146E10}"/>
                </a:ext>
              </a:extLst>
            </p:cNvPr>
            <p:cNvSpPr/>
            <p:nvPr/>
          </p:nvSpPr>
          <p:spPr>
            <a:xfrm>
              <a:off x="6160338" y="2967008"/>
              <a:ext cx="1745340" cy="35888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12" name="SlideModel shp102">
              <a:extLst>
                <a:ext uri="{FF2B5EF4-FFF2-40B4-BE49-F238E27FC236}">
                  <a16:creationId xmlns:a16="http://schemas.microsoft.com/office/drawing/2014/main" id="{B77D9220-2A6E-5717-F398-6743B8A91977}"/>
                </a:ext>
              </a:extLst>
            </p:cNvPr>
            <p:cNvSpPr/>
            <p:nvPr/>
          </p:nvSpPr>
          <p:spPr>
            <a:xfrm>
              <a:off x="5571130" y="2615471"/>
              <a:ext cx="1753811" cy="3501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13" name="SlideModel shp103">
              <a:extLst>
                <a:ext uri="{FF2B5EF4-FFF2-40B4-BE49-F238E27FC236}">
                  <a16:creationId xmlns:a16="http://schemas.microsoft.com/office/drawing/2014/main" id="{EC14A04B-B029-31BA-97A5-9A0A6F7698AC}"/>
                </a:ext>
              </a:extLst>
            </p:cNvPr>
            <p:cNvSpPr/>
            <p:nvPr/>
          </p:nvSpPr>
          <p:spPr>
            <a:xfrm>
              <a:off x="4403024" y="2249816"/>
              <a:ext cx="3506157" cy="3656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14" name="SlideModel shp104">
              <a:extLst>
                <a:ext uri="{FF2B5EF4-FFF2-40B4-BE49-F238E27FC236}">
                  <a16:creationId xmlns:a16="http://schemas.microsoft.com/office/drawing/2014/main" id="{89C9E03F-D0F9-EFC8-E301-096C06E09653}"/>
                </a:ext>
              </a:extLst>
            </p:cNvPr>
            <p:cNvSpPr/>
            <p:nvPr/>
          </p:nvSpPr>
          <p:spPr>
            <a:xfrm>
              <a:off x="763726" y="4046203"/>
              <a:ext cx="10668000" cy="36166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15" name="SlideModel shp105">
              <a:extLst>
                <a:ext uri="{FF2B5EF4-FFF2-40B4-BE49-F238E27FC236}">
                  <a16:creationId xmlns:a16="http://schemas.microsoft.com/office/drawing/2014/main" id="{1F758400-C9A5-736C-27C4-3CE8AD055EDC}"/>
                </a:ext>
              </a:extLst>
            </p:cNvPr>
            <p:cNvSpPr/>
            <p:nvPr/>
          </p:nvSpPr>
          <p:spPr>
            <a:xfrm>
              <a:off x="763726" y="1880323"/>
              <a:ext cx="10668000" cy="36166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16" name="SlideModel shp106">
              <a:extLst>
                <a:ext uri="{FF2B5EF4-FFF2-40B4-BE49-F238E27FC236}">
                  <a16:creationId xmlns:a16="http://schemas.microsoft.com/office/drawing/2014/main" id="{42097596-2A89-F10E-3411-FAD791EAA453}"/>
                </a:ext>
              </a:extLst>
            </p:cNvPr>
            <p:cNvSpPr/>
            <p:nvPr/>
          </p:nvSpPr>
          <p:spPr>
            <a:xfrm>
              <a:off x="4399893" y="1557269"/>
              <a:ext cx="585710" cy="32305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17" name="SlideModel shp107">
              <a:extLst>
                <a:ext uri="{FF2B5EF4-FFF2-40B4-BE49-F238E27FC236}">
                  <a16:creationId xmlns:a16="http://schemas.microsoft.com/office/drawing/2014/main" id="{51904A9B-E42E-B186-60E3-6710245811A1}"/>
                </a:ext>
              </a:extLst>
            </p:cNvPr>
            <p:cNvSpPr/>
            <p:nvPr/>
          </p:nvSpPr>
          <p:spPr>
            <a:xfrm>
              <a:off x="4985603" y="1557269"/>
              <a:ext cx="585710" cy="3230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18" name="SlideModel shp108">
              <a:extLst>
                <a:ext uri="{FF2B5EF4-FFF2-40B4-BE49-F238E27FC236}">
                  <a16:creationId xmlns:a16="http://schemas.microsoft.com/office/drawing/2014/main" id="{07A097A9-B0C0-6196-6847-76F1A51CABF0}"/>
                </a:ext>
              </a:extLst>
            </p:cNvPr>
            <p:cNvSpPr/>
            <p:nvPr/>
          </p:nvSpPr>
          <p:spPr>
            <a:xfrm>
              <a:off x="5571313" y="1557269"/>
              <a:ext cx="585710" cy="32305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19" name="SlideModel shp109">
              <a:extLst>
                <a:ext uri="{FF2B5EF4-FFF2-40B4-BE49-F238E27FC236}">
                  <a16:creationId xmlns:a16="http://schemas.microsoft.com/office/drawing/2014/main" id="{AC317909-3251-2176-C0A5-B01B1B223047}"/>
                </a:ext>
              </a:extLst>
            </p:cNvPr>
            <p:cNvSpPr/>
            <p:nvPr/>
          </p:nvSpPr>
          <p:spPr>
            <a:xfrm>
              <a:off x="6157023" y="1557269"/>
              <a:ext cx="585710" cy="3230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20" name="SlideModel shp110">
              <a:extLst>
                <a:ext uri="{FF2B5EF4-FFF2-40B4-BE49-F238E27FC236}">
                  <a16:creationId xmlns:a16="http://schemas.microsoft.com/office/drawing/2014/main" id="{539DBEB7-87E4-2B8E-037E-99263A6AD397}"/>
                </a:ext>
              </a:extLst>
            </p:cNvPr>
            <p:cNvSpPr/>
            <p:nvPr/>
          </p:nvSpPr>
          <p:spPr>
            <a:xfrm>
              <a:off x="6742733" y="1557269"/>
              <a:ext cx="585710" cy="32305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21" name="SlideModel shp111">
              <a:extLst>
                <a:ext uri="{FF2B5EF4-FFF2-40B4-BE49-F238E27FC236}">
                  <a16:creationId xmlns:a16="http://schemas.microsoft.com/office/drawing/2014/main" id="{FBAC015B-C355-C63D-2096-DBA7B8DF60F5}"/>
                </a:ext>
              </a:extLst>
            </p:cNvPr>
            <p:cNvSpPr/>
            <p:nvPr/>
          </p:nvSpPr>
          <p:spPr>
            <a:xfrm>
              <a:off x="7328443" y="1557269"/>
              <a:ext cx="585710" cy="32305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22" name="SlideModel shp112">
              <a:extLst>
                <a:ext uri="{FF2B5EF4-FFF2-40B4-BE49-F238E27FC236}">
                  <a16:creationId xmlns:a16="http://schemas.microsoft.com/office/drawing/2014/main" id="{2487E52F-ED01-64BF-11E7-055F4726E0AB}"/>
                </a:ext>
              </a:extLst>
            </p:cNvPr>
            <p:cNvSpPr/>
            <p:nvPr/>
          </p:nvSpPr>
          <p:spPr>
            <a:xfrm>
              <a:off x="7914153" y="1557269"/>
              <a:ext cx="585710" cy="32305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23" name="SlideModel shp113">
              <a:extLst>
                <a:ext uri="{FF2B5EF4-FFF2-40B4-BE49-F238E27FC236}">
                  <a16:creationId xmlns:a16="http://schemas.microsoft.com/office/drawing/2014/main" id="{FDA3CA9F-5A6A-E69C-AD73-2B45E02AF7C9}"/>
                </a:ext>
              </a:extLst>
            </p:cNvPr>
            <p:cNvSpPr/>
            <p:nvPr/>
          </p:nvSpPr>
          <p:spPr>
            <a:xfrm>
              <a:off x="8499863" y="1557269"/>
              <a:ext cx="585710" cy="32305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24" name="SlideModel shp114">
              <a:extLst>
                <a:ext uri="{FF2B5EF4-FFF2-40B4-BE49-F238E27FC236}">
                  <a16:creationId xmlns:a16="http://schemas.microsoft.com/office/drawing/2014/main" id="{1C98D9D4-6E8F-4ECE-8371-E694667144E0}"/>
                </a:ext>
              </a:extLst>
            </p:cNvPr>
            <p:cNvSpPr/>
            <p:nvPr/>
          </p:nvSpPr>
          <p:spPr>
            <a:xfrm>
              <a:off x="9085573" y="1557269"/>
              <a:ext cx="585710" cy="32305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25" name="SlideModel shp115">
              <a:extLst>
                <a:ext uri="{FF2B5EF4-FFF2-40B4-BE49-F238E27FC236}">
                  <a16:creationId xmlns:a16="http://schemas.microsoft.com/office/drawing/2014/main" id="{6FBC3FF8-5241-0E84-6C08-4CB84E7D4086}"/>
                </a:ext>
              </a:extLst>
            </p:cNvPr>
            <p:cNvSpPr/>
            <p:nvPr/>
          </p:nvSpPr>
          <p:spPr>
            <a:xfrm>
              <a:off x="9671283" y="1557269"/>
              <a:ext cx="585710" cy="32305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26" name="SlideModel shp116">
              <a:extLst>
                <a:ext uri="{FF2B5EF4-FFF2-40B4-BE49-F238E27FC236}">
                  <a16:creationId xmlns:a16="http://schemas.microsoft.com/office/drawing/2014/main" id="{8743DAA7-6A51-0D2B-413D-A5E071572CB6}"/>
                </a:ext>
              </a:extLst>
            </p:cNvPr>
            <p:cNvSpPr/>
            <p:nvPr/>
          </p:nvSpPr>
          <p:spPr>
            <a:xfrm>
              <a:off x="10256992" y="1557269"/>
              <a:ext cx="585710" cy="32305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27" name="SlideModel shp117">
              <a:extLst>
                <a:ext uri="{FF2B5EF4-FFF2-40B4-BE49-F238E27FC236}">
                  <a16:creationId xmlns:a16="http://schemas.microsoft.com/office/drawing/2014/main" id="{9EAC2996-AE8D-0162-9D17-449C2FF81A54}"/>
                </a:ext>
              </a:extLst>
            </p:cNvPr>
            <p:cNvSpPr/>
            <p:nvPr/>
          </p:nvSpPr>
          <p:spPr>
            <a:xfrm>
              <a:off x="10842702" y="1557269"/>
              <a:ext cx="585710" cy="32305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28" name="SlideModel shp118">
              <a:extLst>
                <a:ext uri="{FF2B5EF4-FFF2-40B4-BE49-F238E27FC236}">
                  <a16:creationId xmlns:a16="http://schemas.microsoft.com/office/drawing/2014/main" id="{75F0CA09-CF23-9FF2-A63B-511F00625D10}"/>
                </a:ext>
              </a:extLst>
            </p:cNvPr>
            <p:cNvSpPr txBox="1"/>
            <p:nvPr/>
          </p:nvSpPr>
          <p:spPr>
            <a:xfrm>
              <a:off x="4528783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1</a:t>
              </a:r>
            </a:p>
          </p:txBody>
        </p:sp>
        <p:sp>
          <p:nvSpPr>
            <p:cNvPr id="29" name="SlideModel shp119">
              <a:extLst>
                <a:ext uri="{FF2B5EF4-FFF2-40B4-BE49-F238E27FC236}">
                  <a16:creationId xmlns:a16="http://schemas.microsoft.com/office/drawing/2014/main" id="{3FBB1373-3D81-5BB9-13D1-2F8B136A7498}"/>
                </a:ext>
              </a:extLst>
            </p:cNvPr>
            <p:cNvSpPr txBox="1"/>
            <p:nvPr/>
          </p:nvSpPr>
          <p:spPr>
            <a:xfrm>
              <a:off x="5115668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2</a:t>
              </a:r>
            </a:p>
          </p:txBody>
        </p:sp>
        <p:sp>
          <p:nvSpPr>
            <p:cNvPr id="30" name="SlideModel shp120">
              <a:extLst>
                <a:ext uri="{FF2B5EF4-FFF2-40B4-BE49-F238E27FC236}">
                  <a16:creationId xmlns:a16="http://schemas.microsoft.com/office/drawing/2014/main" id="{388806A7-EB19-56CC-631C-F843FC83FAC1}"/>
                </a:ext>
              </a:extLst>
            </p:cNvPr>
            <p:cNvSpPr txBox="1"/>
            <p:nvPr/>
          </p:nvSpPr>
          <p:spPr>
            <a:xfrm>
              <a:off x="5701488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3</a:t>
              </a:r>
            </a:p>
          </p:txBody>
        </p:sp>
        <p:sp>
          <p:nvSpPr>
            <p:cNvPr id="31" name="SlideModel shp121">
              <a:extLst>
                <a:ext uri="{FF2B5EF4-FFF2-40B4-BE49-F238E27FC236}">
                  <a16:creationId xmlns:a16="http://schemas.microsoft.com/office/drawing/2014/main" id="{0A2EFFED-AF36-D834-262E-58FA120DFDE3}"/>
                </a:ext>
              </a:extLst>
            </p:cNvPr>
            <p:cNvSpPr txBox="1"/>
            <p:nvPr/>
          </p:nvSpPr>
          <p:spPr>
            <a:xfrm>
              <a:off x="6288396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4</a:t>
              </a:r>
            </a:p>
          </p:txBody>
        </p:sp>
        <p:sp>
          <p:nvSpPr>
            <p:cNvPr id="32" name="SlideModel shp122">
              <a:extLst>
                <a:ext uri="{FF2B5EF4-FFF2-40B4-BE49-F238E27FC236}">
                  <a16:creationId xmlns:a16="http://schemas.microsoft.com/office/drawing/2014/main" id="{ECE3F717-B6A1-8E0A-477E-EF67C097B4FA}"/>
                </a:ext>
              </a:extLst>
            </p:cNvPr>
            <p:cNvSpPr txBox="1"/>
            <p:nvPr/>
          </p:nvSpPr>
          <p:spPr>
            <a:xfrm>
              <a:off x="10978998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4</a:t>
              </a:r>
            </a:p>
          </p:txBody>
        </p:sp>
        <p:sp>
          <p:nvSpPr>
            <p:cNvPr id="33" name="SlideModel shp123">
              <a:extLst>
                <a:ext uri="{FF2B5EF4-FFF2-40B4-BE49-F238E27FC236}">
                  <a16:creationId xmlns:a16="http://schemas.microsoft.com/office/drawing/2014/main" id="{756ADA72-E1C2-950C-6C24-D75DB16ADFDE}"/>
                </a:ext>
              </a:extLst>
            </p:cNvPr>
            <p:cNvSpPr txBox="1"/>
            <p:nvPr/>
          </p:nvSpPr>
          <p:spPr>
            <a:xfrm>
              <a:off x="8044080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3</a:t>
              </a:r>
            </a:p>
          </p:txBody>
        </p:sp>
        <p:sp>
          <p:nvSpPr>
            <p:cNvPr id="34" name="SlideModel shp124">
              <a:extLst>
                <a:ext uri="{FF2B5EF4-FFF2-40B4-BE49-F238E27FC236}">
                  <a16:creationId xmlns:a16="http://schemas.microsoft.com/office/drawing/2014/main" id="{DF551219-88E0-C5A2-2711-DF50806458BF}"/>
                </a:ext>
              </a:extLst>
            </p:cNvPr>
            <p:cNvSpPr txBox="1"/>
            <p:nvPr/>
          </p:nvSpPr>
          <p:spPr>
            <a:xfrm>
              <a:off x="8629153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4</a:t>
              </a:r>
            </a:p>
          </p:txBody>
        </p:sp>
        <p:sp>
          <p:nvSpPr>
            <p:cNvPr id="35" name="SlideModel shp125">
              <a:extLst>
                <a:ext uri="{FF2B5EF4-FFF2-40B4-BE49-F238E27FC236}">
                  <a16:creationId xmlns:a16="http://schemas.microsoft.com/office/drawing/2014/main" id="{E2F88B96-1FD0-3F5B-127D-E5217E22A0A2}"/>
                </a:ext>
              </a:extLst>
            </p:cNvPr>
            <p:cNvSpPr txBox="1"/>
            <p:nvPr/>
          </p:nvSpPr>
          <p:spPr>
            <a:xfrm>
              <a:off x="9225390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1</a:t>
              </a:r>
            </a:p>
          </p:txBody>
        </p:sp>
        <p:sp>
          <p:nvSpPr>
            <p:cNvPr id="36" name="SlideModel shp126">
              <a:extLst>
                <a:ext uri="{FF2B5EF4-FFF2-40B4-BE49-F238E27FC236}">
                  <a16:creationId xmlns:a16="http://schemas.microsoft.com/office/drawing/2014/main" id="{3AE271A0-75AB-AB9E-DE66-4122E0951A34}"/>
                </a:ext>
              </a:extLst>
            </p:cNvPr>
            <p:cNvSpPr txBox="1"/>
            <p:nvPr/>
          </p:nvSpPr>
          <p:spPr>
            <a:xfrm>
              <a:off x="9806658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2</a:t>
              </a:r>
            </a:p>
          </p:txBody>
        </p:sp>
        <p:sp>
          <p:nvSpPr>
            <p:cNvPr id="37" name="SlideModel shp127">
              <a:extLst>
                <a:ext uri="{FF2B5EF4-FFF2-40B4-BE49-F238E27FC236}">
                  <a16:creationId xmlns:a16="http://schemas.microsoft.com/office/drawing/2014/main" id="{B67CA9A1-DA8F-27D3-0889-555AC11B466F}"/>
                </a:ext>
              </a:extLst>
            </p:cNvPr>
            <p:cNvSpPr txBox="1"/>
            <p:nvPr/>
          </p:nvSpPr>
          <p:spPr>
            <a:xfrm>
              <a:off x="6871288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1</a:t>
              </a:r>
            </a:p>
          </p:txBody>
        </p:sp>
        <p:sp>
          <p:nvSpPr>
            <p:cNvPr id="38" name="SlideModel shp128">
              <a:extLst>
                <a:ext uri="{FF2B5EF4-FFF2-40B4-BE49-F238E27FC236}">
                  <a16:creationId xmlns:a16="http://schemas.microsoft.com/office/drawing/2014/main" id="{DFFD5CC0-A8CB-6C51-8D4B-97EE668ED52C}"/>
                </a:ext>
              </a:extLst>
            </p:cNvPr>
            <p:cNvSpPr txBox="1"/>
            <p:nvPr/>
          </p:nvSpPr>
          <p:spPr>
            <a:xfrm>
              <a:off x="7461793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2</a:t>
              </a:r>
            </a:p>
          </p:txBody>
        </p:sp>
        <p:sp>
          <p:nvSpPr>
            <p:cNvPr id="39" name="SlideModel shp129">
              <a:extLst>
                <a:ext uri="{FF2B5EF4-FFF2-40B4-BE49-F238E27FC236}">
                  <a16:creationId xmlns:a16="http://schemas.microsoft.com/office/drawing/2014/main" id="{4BE6C323-A3A4-52B1-08AD-879C40785627}"/>
                </a:ext>
              </a:extLst>
            </p:cNvPr>
            <p:cNvSpPr txBox="1"/>
            <p:nvPr/>
          </p:nvSpPr>
          <p:spPr>
            <a:xfrm>
              <a:off x="10389977" y="1550237"/>
              <a:ext cx="32092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3</a:t>
              </a:r>
            </a:p>
          </p:txBody>
        </p:sp>
        <p:sp>
          <p:nvSpPr>
            <p:cNvPr id="40" name="SlideModel shp130">
              <a:extLst>
                <a:ext uri="{FF2B5EF4-FFF2-40B4-BE49-F238E27FC236}">
                  <a16:creationId xmlns:a16="http://schemas.microsoft.com/office/drawing/2014/main" id="{1776C348-84AB-C9E5-39B3-5823F4091802}"/>
                </a:ext>
              </a:extLst>
            </p:cNvPr>
            <p:cNvSpPr/>
            <p:nvPr/>
          </p:nvSpPr>
          <p:spPr>
            <a:xfrm>
              <a:off x="4399894" y="1195603"/>
              <a:ext cx="2342839" cy="36166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41" name="SlideModel shp131">
              <a:extLst>
                <a:ext uri="{FF2B5EF4-FFF2-40B4-BE49-F238E27FC236}">
                  <a16:creationId xmlns:a16="http://schemas.microsoft.com/office/drawing/2014/main" id="{F8CF47E0-F555-2EAD-CD75-34D1CD665F7D}"/>
                </a:ext>
              </a:extLst>
            </p:cNvPr>
            <p:cNvSpPr txBox="1"/>
            <p:nvPr/>
          </p:nvSpPr>
          <p:spPr>
            <a:xfrm>
              <a:off x="5211139" y="1219419"/>
              <a:ext cx="729688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2024</a:t>
              </a:r>
            </a:p>
          </p:txBody>
        </p:sp>
        <p:sp>
          <p:nvSpPr>
            <p:cNvPr id="42" name="SlideModel shp132">
              <a:extLst>
                <a:ext uri="{FF2B5EF4-FFF2-40B4-BE49-F238E27FC236}">
                  <a16:creationId xmlns:a16="http://schemas.microsoft.com/office/drawing/2014/main" id="{78B1E63F-6320-69A9-7930-313D087A149F}"/>
                </a:ext>
              </a:extLst>
            </p:cNvPr>
            <p:cNvSpPr/>
            <p:nvPr/>
          </p:nvSpPr>
          <p:spPr>
            <a:xfrm>
              <a:off x="6742733" y="1195603"/>
              <a:ext cx="2342839" cy="36166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43" name="SlideModel shp133">
              <a:extLst>
                <a:ext uri="{FF2B5EF4-FFF2-40B4-BE49-F238E27FC236}">
                  <a16:creationId xmlns:a16="http://schemas.microsoft.com/office/drawing/2014/main" id="{68B7C940-661D-26CD-75A5-32B954EC0B31}"/>
                </a:ext>
              </a:extLst>
            </p:cNvPr>
            <p:cNvSpPr txBox="1"/>
            <p:nvPr/>
          </p:nvSpPr>
          <p:spPr>
            <a:xfrm>
              <a:off x="7553978" y="1219419"/>
              <a:ext cx="729688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2025</a:t>
              </a:r>
            </a:p>
          </p:txBody>
        </p:sp>
        <p:sp>
          <p:nvSpPr>
            <p:cNvPr id="44" name="SlideModel shp134">
              <a:extLst>
                <a:ext uri="{FF2B5EF4-FFF2-40B4-BE49-F238E27FC236}">
                  <a16:creationId xmlns:a16="http://schemas.microsoft.com/office/drawing/2014/main" id="{A42E20C6-BF83-3EBE-F681-C9EF3FD5BF2A}"/>
                </a:ext>
              </a:extLst>
            </p:cNvPr>
            <p:cNvSpPr/>
            <p:nvPr/>
          </p:nvSpPr>
          <p:spPr>
            <a:xfrm>
              <a:off x="9085573" y="1195603"/>
              <a:ext cx="2342839" cy="36166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45" name="SlideModel shp135">
              <a:extLst>
                <a:ext uri="{FF2B5EF4-FFF2-40B4-BE49-F238E27FC236}">
                  <a16:creationId xmlns:a16="http://schemas.microsoft.com/office/drawing/2014/main" id="{07352478-F5B9-DBEA-4783-5F5B116BD856}"/>
                </a:ext>
              </a:extLst>
            </p:cNvPr>
            <p:cNvSpPr txBox="1"/>
            <p:nvPr/>
          </p:nvSpPr>
          <p:spPr>
            <a:xfrm>
              <a:off x="9896818" y="1219419"/>
              <a:ext cx="729688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2026</a:t>
              </a:r>
            </a:p>
          </p:txBody>
        </p:sp>
        <p:sp>
          <p:nvSpPr>
            <p:cNvPr id="46" name="SlideModel shp136">
              <a:extLst>
                <a:ext uri="{FF2B5EF4-FFF2-40B4-BE49-F238E27FC236}">
                  <a16:creationId xmlns:a16="http://schemas.microsoft.com/office/drawing/2014/main" id="{414356CE-AF9B-EDCE-87A4-4CBCC225D07F}"/>
                </a:ext>
              </a:extLst>
            </p:cNvPr>
            <p:cNvSpPr/>
            <p:nvPr/>
          </p:nvSpPr>
          <p:spPr>
            <a:xfrm>
              <a:off x="760412" y="1195603"/>
              <a:ext cx="2342838" cy="68472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47" name="SlideModel shp137">
              <a:extLst>
                <a:ext uri="{FF2B5EF4-FFF2-40B4-BE49-F238E27FC236}">
                  <a16:creationId xmlns:a16="http://schemas.microsoft.com/office/drawing/2014/main" id="{2518CA01-7130-0588-8D1F-0F1AC6BE6BBB}"/>
                </a:ext>
              </a:extLst>
            </p:cNvPr>
            <p:cNvSpPr/>
            <p:nvPr/>
          </p:nvSpPr>
          <p:spPr>
            <a:xfrm>
              <a:off x="3103251" y="1195603"/>
              <a:ext cx="1296460" cy="68472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Poppins Light" pitchFamily="2" charset="77"/>
              </a:endParaRPr>
            </a:p>
          </p:txBody>
        </p:sp>
        <p:sp>
          <p:nvSpPr>
            <p:cNvPr id="48" name="SlideModel shp138">
              <a:extLst>
                <a:ext uri="{FF2B5EF4-FFF2-40B4-BE49-F238E27FC236}">
                  <a16:creationId xmlns:a16="http://schemas.microsoft.com/office/drawing/2014/main" id="{B088B508-C0C9-0FCD-777D-C10255486227}"/>
                </a:ext>
              </a:extLst>
            </p:cNvPr>
            <p:cNvSpPr txBox="1"/>
            <p:nvPr/>
          </p:nvSpPr>
          <p:spPr>
            <a:xfrm>
              <a:off x="1402735" y="1364425"/>
              <a:ext cx="1051891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Activity</a:t>
              </a:r>
            </a:p>
          </p:txBody>
        </p:sp>
        <p:sp>
          <p:nvSpPr>
            <p:cNvPr id="49" name="SlideModel shp139">
              <a:extLst>
                <a:ext uri="{FF2B5EF4-FFF2-40B4-BE49-F238E27FC236}">
                  <a16:creationId xmlns:a16="http://schemas.microsoft.com/office/drawing/2014/main" id="{3FB5F97B-DE4C-8D5B-C1CD-9939C9FBA0E6}"/>
                </a:ext>
              </a:extLst>
            </p:cNvPr>
            <p:cNvSpPr txBox="1"/>
            <p:nvPr/>
          </p:nvSpPr>
          <p:spPr>
            <a:xfrm>
              <a:off x="3162983" y="1364425"/>
              <a:ext cx="1184107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Poppins" pitchFamily="2" charset="77"/>
                </a:rPr>
                <a:t>Progress</a:t>
              </a:r>
            </a:p>
          </p:txBody>
        </p:sp>
        <p:cxnSp>
          <p:nvCxnSpPr>
            <p:cNvPr id="50" name="SlideModel shp140">
              <a:extLst>
                <a:ext uri="{FF2B5EF4-FFF2-40B4-BE49-F238E27FC236}">
                  <a16:creationId xmlns:a16="http://schemas.microsoft.com/office/drawing/2014/main" id="{50E4D9A8-E756-5F4E-9B1B-46096671E8F0}"/>
                </a:ext>
              </a:extLst>
            </p:cNvPr>
            <p:cNvCxnSpPr>
              <a:cxnSpLocks/>
            </p:cNvCxnSpPr>
            <p:nvPr/>
          </p:nvCxnSpPr>
          <p:spPr>
            <a:xfrm>
              <a:off x="760412" y="2242288"/>
              <a:ext cx="10668000" cy="0"/>
            </a:xfrm>
            <a:prstGeom prst="line">
              <a:avLst/>
            </a:prstGeom>
            <a:ln w="508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lideModel shp141">
              <a:extLst>
                <a:ext uri="{FF2B5EF4-FFF2-40B4-BE49-F238E27FC236}">
                  <a16:creationId xmlns:a16="http://schemas.microsoft.com/office/drawing/2014/main" id="{8AF6EF92-8FE5-5ADB-EE3B-B3B25232E682}"/>
                </a:ext>
              </a:extLst>
            </p:cNvPr>
            <p:cNvCxnSpPr>
              <a:cxnSpLocks/>
            </p:cNvCxnSpPr>
            <p:nvPr/>
          </p:nvCxnSpPr>
          <p:spPr>
            <a:xfrm>
              <a:off x="760412" y="2611782"/>
              <a:ext cx="10668000" cy="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lideModel shp142">
              <a:extLst>
                <a:ext uri="{FF2B5EF4-FFF2-40B4-BE49-F238E27FC236}">
                  <a16:creationId xmlns:a16="http://schemas.microsoft.com/office/drawing/2014/main" id="{53261701-4852-58D1-10E6-FB54BFE6EB47}"/>
                </a:ext>
              </a:extLst>
            </p:cNvPr>
            <p:cNvCxnSpPr>
              <a:cxnSpLocks/>
            </p:cNvCxnSpPr>
            <p:nvPr/>
          </p:nvCxnSpPr>
          <p:spPr>
            <a:xfrm>
              <a:off x="760412" y="2965620"/>
              <a:ext cx="10668000" cy="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lideModel shp143">
              <a:extLst>
                <a:ext uri="{FF2B5EF4-FFF2-40B4-BE49-F238E27FC236}">
                  <a16:creationId xmlns:a16="http://schemas.microsoft.com/office/drawing/2014/main" id="{5792D19F-A153-5F0C-BC0A-3FFBD1C39900}"/>
                </a:ext>
              </a:extLst>
            </p:cNvPr>
            <p:cNvCxnSpPr>
              <a:cxnSpLocks/>
            </p:cNvCxnSpPr>
            <p:nvPr/>
          </p:nvCxnSpPr>
          <p:spPr>
            <a:xfrm>
              <a:off x="760412" y="3327286"/>
              <a:ext cx="10668000" cy="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lideModel shp144">
              <a:extLst>
                <a:ext uri="{FF2B5EF4-FFF2-40B4-BE49-F238E27FC236}">
                  <a16:creationId xmlns:a16="http://schemas.microsoft.com/office/drawing/2014/main" id="{BF65A595-EB31-C2D6-3326-9A4735EC4EF3}"/>
                </a:ext>
              </a:extLst>
            </p:cNvPr>
            <p:cNvCxnSpPr>
              <a:cxnSpLocks/>
            </p:cNvCxnSpPr>
            <p:nvPr/>
          </p:nvCxnSpPr>
          <p:spPr>
            <a:xfrm>
              <a:off x="760412" y="3688952"/>
              <a:ext cx="10668000" cy="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lideModel shp145">
              <a:extLst>
                <a:ext uri="{FF2B5EF4-FFF2-40B4-BE49-F238E27FC236}">
                  <a16:creationId xmlns:a16="http://schemas.microsoft.com/office/drawing/2014/main" id="{0ED692BB-ED9F-2D7B-1293-F381053841BC}"/>
                </a:ext>
              </a:extLst>
            </p:cNvPr>
            <p:cNvCxnSpPr>
              <a:cxnSpLocks/>
            </p:cNvCxnSpPr>
            <p:nvPr/>
          </p:nvCxnSpPr>
          <p:spPr>
            <a:xfrm>
              <a:off x="760412" y="4050618"/>
              <a:ext cx="10668000" cy="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lideModel shp146">
              <a:extLst>
                <a:ext uri="{FF2B5EF4-FFF2-40B4-BE49-F238E27FC236}">
                  <a16:creationId xmlns:a16="http://schemas.microsoft.com/office/drawing/2014/main" id="{39AF0A2B-968F-C537-750F-21034280861B}"/>
                </a:ext>
              </a:extLst>
            </p:cNvPr>
            <p:cNvCxnSpPr>
              <a:cxnSpLocks/>
            </p:cNvCxnSpPr>
            <p:nvPr/>
          </p:nvCxnSpPr>
          <p:spPr>
            <a:xfrm>
              <a:off x="760412" y="4412284"/>
              <a:ext cx="10668000" cy="0"/>
            </a:xfrm>
            <a:prstGeom prst="line">
              <a:avLst/>
            </a:prstGeom>
            <a:ln w="508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lideModel shp147">
              <a:extLst>
                <a:ext uri="{FF2B5EF4-FFF2-40B4-BE49-F238E27FC236}">
                  <a16:creationId xmlns:a16="http://schemas.microsoft.com/office/drawing/2014/main" id="{6E3C7BB6-A92B-66D4-F9F8-44F9E13E3877}"/>
                </a:ext>
              </a:extLst>
            </p:cNvPr>
            <p:cNvCxnSpPr>
              <a:cxnSpLocks/>
            </p:cNvCxnSpPr>
            <p:nvPr/>
          </p:nvCxnSpPr>
          <p:spPr>
            <a:xfrm>
              <a:off x="760412" y="4773950"/>
              <a:ext cx="10668000" cy="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lideModel shp148">
              <a:extLst>
                <a:ext uri="{FF2B5EF4-FFF2-40B4-BE49-F238E27FC236}">
                  <a16:creationId xmlns:a16="http://schemas.microsoft.com/office/drawing/2014/main" id="{8C3F6256-F768-FDB4-C598-1B37F7A66AA6}"/>
                </a:ext>
              </a:extLst>
            </p:cNvPr>
            <p:cNvCxnSpPr>
              <a:cxnSpLocks/>
            </p:cNvCxnSpPr>
            <p:nvPr/>
          </p:nvCxnSpPr>
          <p:spPr>
            <a:xfrm>
              <a:off x="760412" y="5135616"/>
              <a:ext cx="10668000" cy="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lideModel shp149">
              <a:extLst>
                <a:ext uri="{FF2B5EF4-FFF2-40B4-BE49-F238E27FC236}">
                  <a16:creationId xmlns:a16="http://schemas.microsoft.com/office/drawing/2014/main" id="{67DB02DF-AFB5-0AD1-AA7A-7E899B348BCF}"/>
                </a:ext>
              </a:extLst>
            </p:cNvPr>
            <p:cNvCxnSpPr>
              <a:cxnSpLocks/>
            </p:cNvCxnSpPr>
            <p:nvPr/>
          </p:nvCxnSpPr>
          <p:spPr>
            <a:xfrm>
              <a:off x="760412" y="5497282"/>
              <a:ext cx="10668000" cy="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lideModel shp150">
              <a:extLst>
                <a:ext uri="{FF2B5EF4-FFF2-40B4-BE49-F238E27FC236}">
                  <a16:creationId xmlns:a16="http://schemas.microsoft.com/office/drawing/2014/main" id="{D5957965-C08C-4C8E-9B20-4329D89E31EB}"/>
                </a:ext>
              </a:extLst>
            </p:cNvPr>
            <p:cNvCxnSpPr>
              <a:cxnSpLocks/>
            </p:cNvCxnSpPr>
            <p:nvPr/>
          </p:nvCxnSpPr>
          <p:spPr>
            <a:xfrm>
              <a:off x="760412" y="5850118"/>
              <a:ext cx="10668000" cy="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lideModel shp151">
              <a:extLst>
                <a:ext uri="{FF2B5EF4-FFF2-40B4-BE49-F238E27FC236}">
                  <a16:creationId xmlns:a16="http://schemas.microsoft.com/office/drawing/2014/main" id="{9D01977F-C176-AF42-0906-B9526393CD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96586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lideModel shp152">
              <a:extLst>
                <a:ext uri="{FF2B5EF4-FFF2-40B4-BE49-F238E27FC236}">
                  <a16:creationId xmlns:a16="http://schemas.microsoft.com/office/drawing/2014/main" id="{A62CE81B-9075-8358-6C64-F49C1A64FB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0412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lideModel shp153">
              <a:extLst>
                <a:ext uri="{FF2B5EF4-FFF2-40B4-BE49-F238E27FC236}">
                  <a16:creationId xmlns:a16="http://schemas.microsoft.com/office/drawing/2014/main" id="{2CF19D33-583E-F909-60B5-3BA1A16207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99711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lideModel shp154">
              <a:extLst>
                <a:ext uri="{FF2B5EF4-FFF2-40B4-BE49-F238E27FC236}">
                  <a16:creationId xmlns:a16="http://schemas.microsoft.com/office/drawing/2014/main" id="{FA1DCA7E-55B0-B5DA-6557-99AA9344A2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85603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lideModel shp155">
              <a:extLst>
                <a:ext uri="{FF2B5EF4-FFF2-40B4-BE49-F238E27FC236}">
                  <a16:creationId xmlns:a16="http://schemas.microsoft.com/office/drawing/2014/main" id="{DD1ED198-8700-B298-3214-28A3E4C0EF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71313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lideModel shp156">
              <a:extLst>
                <a:ext uri="{FF2B5EF4-FFF2-40B4-BE49-F238E27FC236}">
                  <a16:creationId xmlns:a16="http://schemas.microsoft.com/office/drawing/2014/main" id="{E0C21050-85B2-5B55-46D8-F4FE184BEE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57023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lideModel shp157">
              <a:extLst>
                <a:ext uri="{FF2B5EF4-FFF2-40B4-BE49-F238E27FC236}">
                  <a16:creationId xmlns:a16="http://schemas.microsoft.com/office/drawing/2014/main" id="{DF032DD0-2538-5E58-0B93-B1C9F73A26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42733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lideModel shp158">
              <a:extLst>
                <a:ext uri="{FF2B5EF4-FFF2-40B4-BE49-F238E27FC236}">
                  <a16:creationId xmlns:a16="http://schemas.microsoft.com/office/drawing/2014/main" id="{6E3DF232-1D38-F5A0-9A34-D7DCFAE58F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28443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lideModel shp159">
              <a:extLst>
                <a:ext uri="{FF2B5EF4-FFF2-40B4-BE49-F238E27FC236}">
                  <a16:creationId xmlns:a16="http://schemas.microsoft.com/office/drawing/2014/main" id="{40509175-113B-5235-43E4-17C3371934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4153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lideModel shp160">
              <a:extLst>
                <a:ext uri="{FF2B5EF4-FFF2-40B4-BE49-F238E27FC236}">
                  <a16:creationId xmlns:a16="http://schemas.microsoft.com/office/drawing/2014/main" id="{9E008AAE-758E-62B5-A729-02F7001232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99863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lideModel shp161">
              <a:extLst>
                <a:ext uri="{FF2B5EF4-FFF2-40B4-BE49-F238E27FC236}">
                  <a16:creationId xmlns:a16="http://schemas.microsoft.com/office/drawing/2014/main" id="{C5870E65-0CED-A29C-2FE5-8C6A510540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85572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lideModel shp162">
              <a:extLst>
                <a:ext uri="{FF2B5EF4-FFF2-40B4-BE49-F238E27FC236}">
                  <a16:creationId xmlns:a16="http://schemas.microsoft.com/office/drawing/2014/main" id="{6D593C29-8CDD-164F-29B9-565A7BA6C3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71283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lideModel shp163">
              <a:extLst>
                <a:ext uri="{FF2B5EF4-FFF2-40B4-BE49-F238E27FC236}">
                  <a16:creationId xmlns:a16="http://schemas.microsoft.com/office/drawing/2014/main" id="{BCA6CA02-821F-220E-BC1F-DB6684B420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56992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lideModel shp164">
              <a:extLst>
                <a:ext uri="{FF2B5EF4-FFF2-40B4-BE49-F238E27FC236}">
                  <a16:creationId xmlns:a16="http://schemas.microsoft.com/office/drawing/2014/main" id="{904BE85B-958C-8848-9ACC-E1E7D04567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42702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lideModel shp165">
              <a:extLst>
                <a:ext uri="{FF2B5EF4-FFF2-40B4-BE49-F238E27FC236}">
                  <a16:creationId xmlns:a16="http://schemas.microsoft.com/office/drawing/2014/main" id="{8C20C8CF-BFA0-0BBC-8FE9-3F74434F00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428412" y="1880324"/>
              <a:ext cx="0" cy="3969794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SlideModel shp166">
              <a:extLst>
                <a:ext uri="{FF2B5EF4-FFF2-40B4-BE49-F238E27FC236}">
                  <a16:creationId xmlns:a16="http://schemas.microsoft.com/office/drawing/2014/main" id="{C32B2C94-36B2-8912-BA3A-7362C7D1CCBD}"/>
                </a:ext>
              </a:extLst>
            </p:cNvPr>
            <p:cNvSpPr txBox="1"/>
            <p:nvPr/>
          </p:nvSpPr>
          <p:spPr>
            <a:xfrm>
              <a:off x="960053" y="1945492"/>
              <a:ext cx="9749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Poppins Medium" pitchFamily="2" charset="77"/>
                  <a:cs typeface="Poppins Medium" pitchFamily="2" charset="77"/>
                </a:rPr>
                <a:t>Main Tasks </a:t>
              </a:r>
            </a:p>
          </p:txBody>
        </p:sp>
        <p:sp>
          <p:nvSpPr>
            <p:cNvPr id="77" name="SlideModel shp167">
              <a:extLst>
                <a:ext uri="{FF2B5EF4-FFF2-40B4-BE49-F238E27FC236}">
                  <a16:creationId xmlns:a16="http://schemas.microsoft.com/office/drawing/2014/main" id="{6689E36E-7708-D78C-6189-CA56CBD5AD3C}"/>
                </a:ext>
              </a:extLst>
            </p:cNvPr>
            <p:cNvSpPr txBox="1"/>
            <p:nvPr/>
          </p:nvSpPr>
          <p:spPr>
            <a:xfrm>
              <a:off x="960053" y="2311072"/>
              <a:ext cx="7200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Poppins Light" pitchFamily="2" charset="77"/>
                  <a:cs typeface="Poppins Light" pitchFamily="2" charset="77"/>
                </a:rPr>
                <a:t>Courses</a:t>
              </a:r>
            </a:p>
          </p:txBody>
        </p:sp>
        <p:sp>
          <p:nvSpPr>
            <p:cNvPr id="78" name="SlideModel shp168">
              <a:extLst>
                <a:ext uri="{FF2B5EF4-FFF2-40B4-BE49-F238E27FC236}">
                  <a16:creationId xmlns:a16="http://schemas.microsoft.com/office/drawing/2014/main" id="{430569AB-02D8-4F26-8AC0-144A7EB829AE}"/>
                </a:ext>
              </a:extLst>
            </p:cNvPr>
            <p:cNvSpPr txBox="1"/>
            <p:nvPr/>
          </p:nvSpPr>
          <p:spPr>
            <a:xfrm>
              <a:off x="960053" y="2672835"/>
              <a:ext cx="11913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Poppins Light" pitchFamily="2" charset="77"/>
                  <a:cs typeface="Poppins Light" pitchFamily="2" charset="77"/>
                </a:rPr>
                <a:t>Pre-Processing</a:t>
              </a:r>
            </a:p>
          </p:txBody>
        </p:sp>
        <p:sp>
          <p:nvSpPr>
            <p:cNvPr id="79" name="SlideModel shp169">
              <a:extLst>
                <a:ext uri="{FF2B5EF4-FFF2-40B4-BE49-F238E27FC236}">
                  <a16:creationId xmlns:a16="http://schemas.microsoft.com/office/drawing/2014/main" id="{6902B7CD-CE9B-73E8-2226-509CA297F221}"/>
                </a:ext>
              </a:extLst>
            </p:cNvPr>
            <p:cNvSpPr txBox="1"/>
            <p:nvPr/>
          </p:nvSpPr>
          <p:spPr>
            <a:xfrm>
              <a:off x="960053" y="3029098"/>
              <a:ext cx="17892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Poppins Light" pitchFamily="2" charset="77"/>
                  <a:cs typeface="Poppins Light" pitchFamily="2" charset="77"/>
                </a:rPr>
                <a:t>Photon Event Detection</a:t>
              </a:r>
            </a:p>
          </p:txBody>
        </p:sp>
        <p:sp>
          <p:nvSpPr>
            <p:cNvPr id="80" name="SlideModel shp170">
              <a:extLst>
                <a:ext uri="{FF2B5EF4-FFF2-40B4-BE49-F238E27FC236}">
                  <a16:creationId xmlns:a16="http://schemas.microsoft.com/office/drawing/2014/main" id="{6F8BAF56-A05F-CAB7-5235-9485835C5D94}"/>
                </a:ext>
              </a:extLst>
            </p:cNvPr>
            <p:cNvSpPr txBox="1"/>
            <p:nvPr/>
          </p:nvSpPr>
          <p:spPr>
            <a:xfrm>
              <a:off x="960053" y="3391580"/>
              <a:ext cx="1550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Poppins Light" pitchFamily="2" charset="77"/>
                  <a:cs typeface="Poppins Light" pitchFamily="2" charset="77"/>
                </a:rPr>
                <a:t>Expanding to Matrix</a:t>
              </a:r>
            </a:p>
          </p:txBody>
        </p:sp>
        <p:sp>
          <p:nvSpPr>
            <p:cNvPr id="81" name="SlideModel shp171">
              <a:extLst>
                <a:ext uri="{FF2B5EF4-FFF2-40B4-BE49-F238E27FC236}">
                  <a16:creationId xmlns:a16="http://schemas.microsoft.com/office/drawing/2014/main" id="{C6A1C714-4C00-4995-F6B0-8C89E0CB74BB}"/>
                </a:ext>
              </a:extLst>
            </p:cNvPr>
            <p:cNvSpPr txBox="1"/>
            <p:nvPr/>
          </p:nvSpPr>
          <p:spPr>
            <a:xfrm>
              <a:off x="960053" y="3752167"/>
              <a:ext cx="11849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Poppins Light" pitchFamily="2" charset="77"/>
                  <a:cs typeface="Poppins Light" pitchFamily="2" charset="77"/>
                </a:rPr>
                <a:t>Thesis Writeup</a:t>
              </a:r>
            </a:p>
          </p:txBody>
        </p:sp>
        <p:sp>
          <p:nvSpPr>
            <p:cNvPr id="82" name="SlideModel shp173">
              <a:extLst>
                <a:ext uri="{FF2B5EF4-FFF2-40B4-BE49-F238E27FC236}">
                  <a16:creationId xmlns:a16="http://schemas.microsoft.com/office/drawing/2014/main" id="{1BCA4750-71C3-BC99-E24D-D41B0EAD3480}"/>
                </a:ext>
              </a:extLst>
            </p:cNvPr>
            <p:cNvSpPr txBox="1"/>
            <p:nvPr/>
          </p:nvSpPr>
          <p:spPr>
            <a:xfrm>
              <a:off x="960053" y="4477154"/>
              <a:ext cx="14462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Poppins Light" pitchFamily="2" charset="77"/>
                  <a:cs typeface="Poppins Light" pitchFamily="2" charset="77"/>
                </a:rPr>
                <a:t>AI Implementation</a:t>
              </a:r>
            </a:p>
          </p:txBody>
        </p:sp>
        <p:sp>
          <p:nvSpPr>
            <p:cNvPr id="83" name="SlideModel shp174">
              <a:extLst>
                <a:ext uri="{FF2B5EF4-FFF2-40B4-BE49-F238E27FC236}">
                  <a16:creationId xmlns:a16="http://schemas.microsoft.com/office/drawing/2014/main" id="{D5A294B3-205D-E5B8-8381-E914FEAFAA34}"/>
                </a:ext>
              </a:extLst>
            </p:cNvPr>
            <p:cNvSpPr txBox="1"/>
            <p:nvPr/>
          </p:nvSpPr>
          <p:spPr>
            <a:xfrm>
              <a:off x="960053" y="4834405"/>
              <a:ext cx="16722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Poppins Light" pitchFamily="2" charset="77"/>
                  <a:cs typeface="Poppins Light" pitchFamily="2" charset="77"/>
                </a:rPr>
                <a:t>FPGA Implementation</a:t>
              </a:r>
            </a:p>
          </p:txBody>
        </p:sp>
        <p:sp>
          <p:nvSpPr>
            <p:cNvPr id="84" name="SlideModel shp175">
              <a:extLst>
                <a:ext uri="{FF2B5EF4-FFF2-40B4-BE49-F238E27FC236}">
                  <a16:creationId xmlns:a16="http://schemas.microsoft.com/office/drawing/2014/main" id="{BFDAE1A0-0278-BEB4-765B-CB310D28BD21}"/>
                </a:ext>
              </a:extLst>
            </p:cNvPr>
            <p:cNvSpPr txBox="1"/>
            <p:nvPr/>
          </p:nvSpPr>
          <p:spPr>
            <a:xfrm>
              <a:off x="960053" y="5199088"/>
              <a:ext cx="9348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Poppins Light" pitchFamily="2" charset="77"/>
                  <a:cs typeface="Poppins Light" pitchFamily="2" charset="77"/>
                </a:rPr>
                <a:t>Integration</a:t>
              </a:r>
            </a:p>
          </p:txBody>
        </p:sp>
        <p:sp>
          <p:nvSpPr>
            <p:cNvPr id="85" name="SlideModel shp176">
              <a:extLst>
                <a:ext uri="{FF2B5EF4-FFF2-40B4-BE49-F238E27FC236}">
                  <a16:creationId xmlns:a16="http://schemas.microsoft.com/office/drawing/2014/main" id="{CCE58B2A-706B-9A24-53CF-A3986A6E3570}"/>
                </a:ext>
              </a:extLst>
            </p:cNvPr>
            <p:cNvSpPr txBox="1"/>
            <p:nvPr/>
          </p:nvSpPr>
          <p:spPr>
            <a:xfrm>
              <a:off x="960053" y="5561472"/>
              <a:ext cx="20120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Poppins Light" pitchFamily="2" charset="77"/>
                  <a:cs typeface="Poppins Light" pitchFamily="2" charset="77"/>
                </a:rPr>
                <a:t>Final Thesis &amp; Presentation</a:t>
              </a:r>
            </a:p>
          </p:txBody>
        </p:sp>
        <p:sp>
          <p:nvSpPr>
            <p:cNvPr id="86" name="SlideModel shp177">
              <a:extLst>
                <a:ext uri="{FF2B5EF4-FFF2-40B4-BE49-F238E27FC236}">
                  <a16:creationId xmlns:a16="http://schemas.microsoft.com/office/drawing/2014/main" id="{40C96160-086F-7EEC-AFE7-CE55B52733CD}"/>
                </a:ext>
              </a:extLst>
            </p:cNvPr>
            <p:cNvSpPr txBox="1"/>
            <p:nvPr/>
          </p:nvSpPr>
          <p:spPr>
            <a:xfrm>
              <a:off x="3291353" y="2311072"/>
              <a:ext cx="4619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60%</a:t>
              </a:r>
            </a:p>
          </p:txBody>
        </p:sp>
        <p:sp>
          <p:nvSpPr>
            <p:cNvPr id="87" name="SlideModel shp178">
              <a:extLst>
                <a:ext uri="{FF2B5EF4-FFF2-40B4-BE49-F238E27FC236}">
                  <a16:creationId xmlns:a16="http://schemas.microsoft.com/office/drawing/2014/main" id="{9E5005A0-2DA4-7183-B2C9-BBA6DFDE392A}"/>
                </a:ext>
              </a:extLst>
            </p:cNvPr>
            <p:cNvSpPr txBox="1"/>
            <p:nvPr/>
          </p:nvSpPr>
          <p:spPr>
            <a:xfrm>
              <a:off x="3291353" y="2672835"/>
              <a:ext cx="4619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50%</a:t>
              </a:r>
            </a:p>
          </p:txBody>
        </p:sp>
        <p:sp>
          <p:nvSpPr>
            <p:cNvPr id="88" name="SlideModel shp179">
              <a:extLst>
                <a:ext uri="{FF2B5EF4-FFF2-40B4-BE49-F238E27FC236}">
                  <a16:creationId xmlns:a16="http://schemas.microsoft.com/office/drawing/2014/main" id="{FD4D9E62-93CC-A042-2C2D-D94D36A0679D}"/>
                </a:ext>
              </a:extLst>
            </p:cNvPr>
            <p:cNvSpPr txBox="1"/>
            <p:nvPr/>
          </p:nvSpPr>
          <p:spPr>
            <a:xfrm>
              <a:off x="3291353" y="3029098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40%</a:t>
              </a:r>
            </a:p>
          </p:txBody>
        </p:sp>
        <p:sp>
          <p:nvSpPr>
            <p:cNvPr id="89" name="SlideModel shp180">
              <a:extLst>
                <a:ext uri="{FF2B5EF4-FFF2-40B4-BE49-F238E27FC236}">
                  <a16:creationId xmlns:a16="http://schemas.microsoft.com/office/drawing/2014/main" id="{933BBC36-0BE4-D2C2-3C52-561482D889F7}"/>
                </a:ext>
              </a:extLst>
            </p:cNvPr>
            <p:cNvSpPr txBox="1"/>
            <p:nvPr/>
          </p:nvSpPr>
          <p:spPr>
            <a:xfrm>
              <a:off x="3291353" y="3391580"/>
              <a:ext cx="3834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0%</a:t>
              </a:r>
            </a:p>
          </p:txBody>
        </p:sp>
        <p:sp>
          <p:nvSpPr>
            <p:cNvPr id="90" name="SlideModel shp181">
              <a:extLst>
                <a:ext uri="{FF2B5EF4-FFF2-40B4-BE49-F238E27FC236}">
                  <a16:creationId xmlns:a16="http://schemas.microsoft.com/office/drawing/2014/main" id="{3D0458C4-18B6-D3C3-BBBA-8B6D16C84DD2}"/>
                </a:ext>
              </a:extLst>
            </p:cNvPr>
            <p:cNvSpPr txBox="1"/>
            <p:nvPr/>
          </p:nvSpPr>
          <p:spPr>
            <a:xfrm>
              <a:off x="3291353" y="3752167"/>
              <a:ext cx="3834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0%</a:t>
              </a:r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EB1C6111-E34D-7D02-F97B-4DD856828639}"/>
                </a:ext>
              </a:extLst>
            </p:cNvPr>
            <p:cNvGrpSpPr/>
            <p:nvPr/>
          </p:nvGrpSpPr>
          <p:grpSpPr>
            <a:xfrm>
              <a:off x="3436099" y="6248459"/>
              <a:ext cx="6412677" cy="247490"/>
              <a:chOff x="3436099" y="6248459"/>
              <a:chExt cx="6412677" cy="247490"/>
            </a:xfrm>
          </p:grpSpPr>
          <p:sp>
            <p:nvSpPr>
              <p:cNvPr id="106" name="SliModel Group shp187">
                <a:extLst>
                  <a:ext uri="{FF2B5EF4-FFF2-40B4-BE49-F238E27FC236}">
                    <a16:creationId xmlns:a16="http://schemas.microsoft.com/office/drawing/2014/main" id="{3FE08733-0BF3-6460-A50D-69392706249B}"/>
                  </a:ext>
                </a:extLst>
              </p:cNvPr>
              <p:cNvSpPr txBox="1"/>
              <p:nvPr/>
            </p:nvSpPr>
            <p:spPr>
              <a:xfrm>
                <a:off x="3729293" y="6249728"/>
                <a:ext cx="88357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Course Work</a:t>
                </a:r>
              </a:p>
            </p:txBody>
          </p:sp>
          <p:sp>
            <p:nvSpPr>
              <p:cNvPr id="107" name="SliModel Group shp188">
                <a:extLst>
                  <a:ext uri="{FF2B5EF4-FFF2-40B4-BE49-F238E27FC236}">
                    <a16:creationId xmlns:a16="http://schemas.microsoft.com/office/drawing/2014/main" id="{9C4FEBFC-8B47-16D9-4B3B-F96A6F73A2A7}"/>
                  </a:ext>
                </a:extLst>
              </p:cNvPr>
              <p:cNvSpPr/>
              <p:nvPr/>
            </p:nvSpPr>
            <p:spPr>
              <a:xfrm>
                <a:off x="3436099" y="6300089"/>
                <a:ext cx="347241" cy="1470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sp>
            <p:nvSpPr>
              <p:cNvPr id="108" name="SliModel Group shp189">
                <a:extLst>
                  <a:ext uri="{FF2B5EF4-FFF2-40B4-BE49-F238E27FC236}">
                    <a16:creationId xmlns:a16="http://schemas.microsoft.com/office/drawing/2014/main" id="{D66211E7-B03E-3438-F6FC-061FB4DE603B}"/>
                  </a:ext>
                </a:extLst>
              </p:cNvPr>
              <p:cNvSpPr txBox="1"/>
              <p:nvPr/>
            </p:nvSpPr>
            <p:spPr>
              <a:xfrm>
                <a:off x="5093482" y="6249727"/>
                <a:ext cx="130195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Research Objective-1</a:t>
                </a:r>
              </a:p>
            </p:txBody>
          </p:sp>
          <p:sp>
            <p:nvSpPr>
              <p:cNvPr id="109" name="SliModel Group shp190">
                <a:extLst>
                  <a:ext uri="{FF2B5EF4-FFF2-40B4-BE49-F238E27FC236}">
                    <a16:creationId xmlns:a16="http://schemas.microsoft.com/office/drawing/2014/main" id="{FD6EA223-AD88-721D-D1DC-635C8B202B4F}"/>
                  </a:ext>
                </a:extLst>
              </p:cNvPr>
              <p:cNvSpPr/>
              <p:nvPr/>
            </p:nvSpPr>
            <p:spPr>
              <a:xfrm>
                <a:off x="4823395" y="6300089"/>
                <a:ext cx="347241" cy="14700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sp>
            <p:nvSpPr>
              <p:cNvPr id="110" name="SliModel Group shp191">
                <a:extLst>
                  <a:ext uri="{FF2B5EF4-FFF2-40B4-BE49-F238E27FC236}">
                    <a16:creationId xmlns:a16="http://schemas.microsoft.com/office/drawing/2014/main" id="{AD430CD2-51D4-DD0C-947D-544C61312856}"/>
                  </a:ext>
                </a:extLst>
              </p:cNvPr>
              <p:cNvSpPr txBox="1"/>
              <p:nvPr/>
            </p:nvSpPr>
            <p:spPr>
              <a:xfrm>
                <a:off x="6770394" y="6249726"/>
                <a:ext cx="132119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Research Objective-2</a:t>
                </a:r>
              </a:p>
            </p:txBody>
          </p:sp>
          <p:sp>
            <p:nvSpPr>
              <p:cNvPr id="111" name="SliModel Group shp192">
                <a:extLst>
                  <a:ext uri="{FF2B5EF4-FFF2-40B4-BE49-F238E27FC236}">
                    <a16:creationId xmlns:a16="http://schemas.microsoft.com/office/drawing/2014/main" id="{18EF285F-6437-4E62-B0AB-D02DC78D90BE}"/>
                  </a:ext>
                </a:extLst>
              </p:cNvPr>
              <p:cNvSpPr/>
              <p:nvPr/>
            </p:nvSpPr>
            <p:spPr>
              <a:xfrm>
                <a:off x="6495859" y="6299338"/>
                <a:ext cx="347241" cy="14700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sp>
            <p:nvSpPr>
              <p:cNvPr id="112" name="SliModel Group shp193">
                <a:extLst>
                  <a:ext uri="{FF2B5EF4-FFF2-40B4-BE49-F238E27FC236}">
                    <a16:creationId xmlns:a16="http://schemas.microsoft.com/office/drawing/2014/main" id="{4AD14EAB-F6A4-2164-6C06-46AB6C43AFBE}"/>
                  </a:ext>
                </a:extLst>
              </p:cNvPr>
              <p:cNvSpPr txBox="1"/>
              <p:nvPr/>
            </p:nvSpPr>
            <p:spPr>
              <a:xfrm>
                <a:off x="8527580" y="6248459"/>
                <a:ext cx="132119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Research Objective-3</a:t>
                </a:r>
              </a:p>
            </p:txBody>
          </p:sp>
          <p:sp>
            <p:nvSpPr>
              <p:cNvPr id="113" name="SliModel Group shp194">
                <a:extLst>
                  <a:ext uri="{FF2B5EF4-FFF2-40B4-BE49-F238E27FC236}">
                    <a16:creationId xmlns:a16="http://schemas.microsoft.com/office/drawing/2014/main" id="{DACE71C7-4984-6F22-8F75-CDA4B28BB5E5}"/>
                  </a:ext>
                </a:extLst>
              </p:cNvPr>
              <p:cNvSpPr/>
              <p:nvPr/>
            </p:nvSpPr>
            <p:spPr>
              <a:xfrm>
                <a:off x="8256919" y="6299337"/>
                <a:ext cx="347241" cy="14700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C207A7C1-BEA4-A5B5-1F90-6A9FCC61F21A}"/>
                </a:ext>
              </a:extLst>
            </p:cNvPr>
            <p:cNvGrpSpPr/>
            <p:nvPr/>
          </p:nvGrpSpPr>
          <p:grpSpPr>
            <a:xfrm>
              <a:off x="3430116" y="6597352"/>
              <a:ext cx="6412677" cy="247490"/>
              <a:chOff x="3430116" y="6597352"/>
              <a:chExt cx="6412677" cy="247490"/>
            </a:xfrm>
          </p:grpSpPr>
          <p:sp>
            <p:nvSpPr>
              <p:cNvPr id="98" name="SliModel Group shp187">
                <a:extLst>
                  <a:ext uri="{FF2B5EF4-FFF2-40B4-BE49-F238E27FC236}">
                    <a16:creationId xmlns:a16="http://schemas.microsoft.com/office/drawing/2014/main" id="{F8A7141E-2CB3-2D88-69C8-7BA1B5E3D489}"/>
                  </a:ext>
                </a:extLst>
              </p:cNvPr>
              <p:cNvSpPr txBox="1"/>
              <p:nvPr/>
            </p:nvSpPr>
            <p:spPr>
              <a:xfrm>
                <a:off x="3723310" y="6598621"/>
                <a:ext cx="50847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Thesis</a:t>
                </a:r>
              </a:p>
            </p:txBody>
          </p:sp>
          <p:sp>
            <p:nvSpPr>
              <p:cNvPr id="99" name="SliModel Group shp188">
                <a:extLst>
                  <a:ext uri="{FF2B5EF4-FFF2-40B4-BE49-F238E27FC236}">
                    <a16:creationId xmlns:a16="http://schemas.microsoft.com/office/drawing/2014/main" id="{8D1C43AB-3884-4BD0-425B-E85F7A184777}"/>
                  </a:ext>
                </a:extLst>
              </p:cNvPr>
              <p:cNvSpPr/>
              <p:nvPr/>
            </p:nvSpPr>
            <p:spPr>
              <a:xfrm>
                <a:off x="3430116" y="6648982"/>
                <a:ext cx="347241" cy="147005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sp>
            <p:nvSpPr>
              <p:cNvPr id="100" name="SliModel Group shp189">
                <a:extLst>
                  <a:ext uri="{FF2B5EF4-FFF2-40B4-BE49-F238E27FC236}">
                    <a16:creationId xmlns:a16="http://schemas.microsoft.com/office/drawing/2014/main" id="{6F112C76-456D-0366-DD56-F815C80ED4E4}"/>
                  </a:ext>
                </a:extLst>
              </p:cNvPr>
              <p:cNvSpPr txBox="1"/>
              <p:nvPr/>
            </p:nvSpPr>
            <p:spPr>
              <a:xfrm>
                <a:off x="5087499" y="6598620"/>
                <a:ext cx="13227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Research Objective-4</a:t>
                </a:r>
              </a:p>
            </p:txBody>
          </p:sp>
          <p:sp>
            <p:nvSpPr>
              <p:cNvPr id="101" name="SliModel Group shp190">
                <a:extLst>
                  <a:ext uri="{FF2B5EF4-FFF2-40B4-BE49-F238E27FC236}">
                    <a16:creationId xmlns:a16="http://schemas.microsoft.com/office/drawing/2014/main" id="{C9B84AF1-5EE1-93D6-5514-4C97213FB216}"/>
                  </a:ext>
                </a:extLst>
              </p:cNvPr>
              <p:cNvSpPr/>
              <p:nvPr/>
            </p:nvSpPr>
            <p:spPr>
              <a:xfrm>
                <a:off x="4817412" y="6648982"/>
                <a:ext cx="347241" cy="14700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sp>
            <p:nvSpPr>
              <p:cNvPr id="102" name="SliModel Group shp191">
                <a:extLst>
                  <a:ext uri="{FF2B5EF4-FFF2-40B4-BE49-F238E27FC236}">
                    <a16:creationId xmlns:a16="http://schemas.microsoft.com/office/drawing/2014/main" id="{3F7F3162-B0AF-DE05-D061-54433C2063DD}"/>
                  </a:ext>
                </a:extLst>
              </p:cNvPr>
              <p:cNvSpPr txBox="1"/>
              <p:nvPr/>
            </p:nvSpPr>
            <p:spPr>
              <a:xfrm>
                <a:off x="6764411" y="6598619"/>
                <a:ext cx="132119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Research Objective-5</a:t>
                </a:r>
              </a:p>
            </p:txBody>
          </p:sp>
          <p:sp>
            <p:nvSpPr>
              <p:cNvPr id="103" name="SliModel Group shp192">
                <a:extLst>
                  <a:ext uri="{FF2B5EF4-FFF2-40B4-BE49-F238E27FC236}">
                    <a16:creationId xmlns:a16="http://schemas.microsoft.com/office/drawing/2014/main" id="{A4D25CC8-490C-5134-5D6B-2A867ED9AE1A}"/>
                  </a:ext>
                </a:extLst>
              </p:cNvPr>
              <p:cNvSpPr/>
              <p:nvPr/>
            </p:nvSpPr>
            <p:spPr>
              <a:xfrm>
                <a:off x="6489876" y="6648231"/>
                <a:ext cx="347241" cy="14700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  <p:sp>
            <p:nvSpPr>
              <p:cNvPr id="104" name="SliModel Group shp193">
                <a:extLst>
                  <a:ext uri="{FF2B5EF4-FFF2-40B4-BE49-F238E27FC236}">
                    <a16:creationId xmlns:a16="http://schemas.microsoft.com/office/drawing/2014/main" id="{27C6C44E-F25F-E0F9-6EB1-BA5D01D21875}"/>
                  </a:ext>
                </a:extLst>
              </p:cNvPr>
              <p:cNvSpPr txBox="1"/>
              <p:nvPr/>
            </p:nvSpPr>
            <p:spPr>
              <a:xfrm>
                <a:off x="8521597" y="6597352"/>
                <a:ext cx="132119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Research Objective-6</a:t>
                </a:r>
              </a:p>
            </p:txBody>
          </p:sp>
          <p:sp>
            <p:nvSpPr>
              <p:cNvPr id="105" name="SliModel Group shp194">
                <a:extLst>
                  <a:ext uri="{FF2B5EF4-FFF2-40B4-BE49-F238E27FC236}">
                    <a16:creationId xmlns:a16="http://schemas.microsoft.com/office/drawing/2014/main" id="{8F196840-E9B5-E9EA-FB7D-63059FC89AB3}"/>
                  </a:ext>
                </a:extLst>
              </p:cNvPr>
              <p:cNvSpPr/>
              <p:nvPr/>
            </p:nvSpPr>
            <p:spPr>
              <a:xfrm>
                <a:off x="8250936" y="6648230"/>
                <a:ext cx="347241" cy="14700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sp>
          <p:nvSpPr>
            <p:cNvPr id="93" name="SlideModel shp181">
              <a:extLst>
                <a:ext uri="{FF2B5EF4-FFF2-40B4-BE49-F238E27FC236}">
                  <a16:creationId xmlns:a16="http://schemas.microsoft.com/office/drawing/2014/main" id="{8E1572E3-C5DC-E579-3036-95B9B6348850}"/>
                </a:ext>
              </a:extLst>
            </p:cNvPr>
            <p:cNvSpPr txBox="1"/>
            <p:nvPr/>
          </p:nvSpPr>
          <p:spPr>
            <a:xfrm>
              <a:off x="3262702" y="4520153"/>
              <a:ext cx="4379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10%</a:t>
              </a:r>
            </a:p>
          </p:txBody>
        </p:sp>
        <p:sp>
          <p:nvSpPr>
            <p:cNvPr id="94" name="SlideModel shp181">
              <a:extLst>
                <a:ext uri="{FF2B5EF4-FFF2-40B4-BE49-F238E27FC236}">
                  <a16:creationId xmlns:a16="http://schemas.microsoft.com/office/drawing/2014/main" id="{163D70D7-62EC-5E44-2B83-31D3B63F6BCC}"/>
                </a:ext>
              </a:extLst>
            </p:cNvPr>
            <p:cNvSpPr txBox="1"/>
            <p:nvPr/>
          </p:nvSpPr>
          <p:spPr>
            <a:xfrm>
              <a:off x="3262702" y="4880193"/>
              <a:ext cx="3834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0%</a:t>
              </a:r>
            </a:p>
          </p:txBody>
        </p:sp>
        <p:sp>
          <p:nvSpPr>
            <p:cNvPr id="95" name="SlideModel shp181">
              <a:extLst>
                <a:ext uri="{FF2B5EF4-FFF2-40B4-BE49-F238E27FC236}">
                  <a16:creationId xmlns:a16="http://schemas.microsoft.com/office/drawing/2014/main" id="{48B5884D-D759-476B-2570-46A06FD11B5B}"/>
                </a:ext>
              </a:extLst>
            </p:cNvPr>
            <p:cNvSpPr txBox="1"/>
            <p:nvPr/>
          </p:nvSpPr>
          <p:spPr>
            <a:xfrm>
              <a:off x="3262702" y="5240233"/>
              <a:ext cx="3834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0%</a:t>
              </a:r>
            </a:p>
          </p:txBody>
        </p:sp>
        <p:sp>
          <p:nvSpPr>
            <p:cNvPr id="96" name="SlideModel shp181">
              <a:extLst>
                <a:ext uri="{FF2B5EF4-FFF2-40B4-BE49-F238E27FC236}">
                  <a16:creationId xmlns:a16="http://schemas.microsoft.com/office/drawing/2014/main" id="{5A2210A4-7EC0-3F42-40A6-54A4BA7A97BF}"/>
                </a:ext>
              </a:extLst>
            </p:cNvPr>
            <p:cNvSpPr txBox="1"/>
            <p:nvPr/>
          </p:nvSpPr>
          <p:spPr>
            <a:xfrm>
              <a:off x="3262702" y="5589240"/>
              <a:ext cx="3834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0%</a:t>
              </a:r>
            </a:p>
          </p:txBody>
        </p:sp>
        <p:sp>
          <p:nvSpPr>
            <p:cNvPr id="97" name="SlideModel shp166">
              <a:extLst>
                <a:ext uri="{FF2B5EF4-FFF2-40B4-BE49-F238E27FC236}">
                  <a16:creationId xmlns:a16="http://schemas.microsoft.com/office/drawing/2014/main" id="{FFE83C6A-B261-A53C-3AD3-44EE3BCD5FBB}"/>
                </a:ext>
              </a:extLst>
            </p:cNvPr>
            <p:cNvSpPr txBox="1"/>
            <p:nvPr/>
          </p:nvSpPr>
          <p:spPr>
            <a:xfrm>
              <a:off x="5357617" y="4078735"/>
              <a:ext cx="44490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Poppins Medium" pitchFamily="2" charset="77"/>
                  <a:cs typeface="Poppins Medium" pitchFamily="2" charset="77"/>
                </a:rPr>
                <a:t>AI and FPGA Implementation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4869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41E593-2E4B-44F9-AC5B-4FB30A7BFCC5}"/>
              </a:ext>
            </a:extLst>
          </p:cNvPr>
          <p:cNvCxnSpPr>
            <a:cxnSpLocks/>
          </p:cNvCxnSpPr>
          <p:nvPr/>
        </p:nvCxnSpPr>
        <p:spPr>
          <a:xfrm>
            <a:off x="252468" y="3429000"/>
            <a:ext cx="11687064" cy="0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5A036ED-F30A-46EC-951D-03EFE5A149A0}"/>
              </a:ext>
            </a:extLst>
          </p:cNvPr>
          <p:cNvSpPr/>
          <p:nvPr/>
        </p:nvSpPr>
        <p:spPr>
          <a:xfrm>
            <a:off x="4114800" y="1447800"/>
            <a:ext cx="3962400" cy="3962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751D1F-7C9D-4383-BA1B-1735C0287AF8}"/>
              </a:ext>
            </a:extLst>
          </p:cNvPr>
          <p:cNvSpPr/>
          <p:nvPr/>
        </p:nvSpPr>
        <p:spPr>
          <a:xfrm>
            <a:off x="10358438" y="0"/>
            <a:ext cx="1543050" cy="2324100"/>
          </a:xfrm>
          <a:prstGeom prst="rect">
            <a:avLst/>
          </a:prstGeom>
          <a:pattFill prst="pct90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5D1390-88D6-49BE-92D9-61A5B347B81D}"/>
              </a:ext>
            </a:extLst>
          </p:cNvPr>
          <p:cNvSpPr/>
          <p:nvPr/>
        </p:nvSpPr>
        <p:spPr>
          <a:xfrm>
            <a:off x="290512" y="5467350"/>
            <a:ext cx="1792287" cy="1390650"/>
          </a:xfrm>
          <a:prstGeom prst="rect">
            <a:avLst/>
          </a:prstGeom>
          <a:pattFill prst="pct90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E5F451-D22A-49A1-AA7C-334F46CAD7BB}"/>
              </a:ext>
            </a:extLst>
          </p:cNvPr>
          <p:cNvSpPr txBox="1"/>
          <p:nvPr/>
        </p:nvSpPr>
        <p:spPr>
          <a:xfrm>
            <a:off x="4114800" y="2197894"/>
            <a:ext cx="3962400" cy="246221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76752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ECE4F"/>
      </a:accent1>
      <a:accent2>
        <a:srgbClr val="ED7D31"/>
      </a:accent2>
      <a:accent3>
        <a:srgbClr val="70AD47"/>
      </a:accent3>
      <a:accent4>
        <a:srgbClr val="5B9BD5"/>
      </a:accent4>
      <a:accent5>
        <a:srgbClr val="EECE4F"/>
      </a:accent5>
      <a:accent6>
        <a:srgbClr val="ED7D31"/>
      </a:accent6>
      <a:hlink>
        <a:srgbClr val="0563C1"/>
      </a:hlink>
      <a:folHlink>
        <a:srgbClr val="954F72"/>
      </a:folHlink>
    </a:clrScheme>
    <a:fontScheme name="Custom 2">
      <a:majorFont>
        <a:latin typeface="Century Gothic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803</Words>
  <Application>Microsoft Office PowerPoint</Application>
  <PresentationFormat>Widescreen</PresentationFormat>
  <Paragraphs>149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Aldhabi</vt:lpstr>
      <vt:lpstr>Arial</vt:lpstr>
      <vt:lpstr>Arial Black</vt:lpstr>
      <vt:lpstr>Calibri</vt:lpstr>
      <vt:lpstr>Calibri Light</vt:lpstr>
      <vt:lpstr>Century Gothic</vt:lpstr>
      <vt:lpstr>Open Sans</vt:lpstr>
      <vt:lpstr>Poppins Light</vt:lpstr>
      <vt:lpstr>Poppins Medium</vt:lpstr>
      <vt:lpstr>Poppins Thin</vt:lpstr>
      <vt:lpstr>Segoe UI</vt:lpstr>
      <vt:lpstr>Segoe UI Black</vt:lpstr>
      <vt:lpstr>Segoe UI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Workflow Overview </vt:lpstr>
      <vt:lpstr>Workflow Overview For AI Implementation</vt:lpstr>
      <vt:lpstr>Courses and Activities Planning of PhD Year Wise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trisnawanugroho</dc:creator>
  <cp:lastModifiedBy>Ammad Ul Islam</cp:lastModifiedBy>
  <cp:revision>55</cp:revision>
  <dcterms:created xsi:type="dcterms:W3CDTF">2019-04-29T08:31:32Z</dcterms:created>
  <dcterms:modified xsi:type="dcterms:W3CDTF">2025-02-18T14:20:51Z</dcterms:modified>
</cp:coreProperties>
</file>