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256" r:id="rId1"/>
  </p:sldMasterIdLst>
  <p:notesMasterIdLst>
    <p:notesMasterId r:id="rId27"/>
  </p:notesMasterIdLst>
  <p:handoutMasterIdLst>
    <p:handoutMasterId r:id="rId28"/>
  </p:handoutMasterIdLst>
  <p:sldIdLst>
    <p:sldId id="1183" r:id="rId2"/>
    <p:sldId id="306" r:id="rId3"/>
    <p:sldId id="1031" r:id="rId4"/>
    <p:sldId id="1205" r:id="rId5"/>
    <p:sldId id="1191" r:id="rId6"/>
    <p:sldId id="1190" r:id="rId7"/>
    <p:sldId id="1246" r:id="rId8"/>
    <p:sldId id="1209" r:id="rId9"/>
    <p:sldId id="1245" r:id="rId10"/>
    <p:sldId id="1216" r:id="rId11"/>
    <p:sldId id="1189" r:id="rId12"/>
    <p:sldId id="1218" r:id="rId13"/>
    <p:sldId id="1195" r:id="rId14"/>
    <p:sldId id="1223" r:id="rId15"/>
    <p:sldId id="1193" r:id="rId16"/>
    <p:sldId id="1220" r:id="rId17"/>
    <p:sldId id="1219" r:id="rId18"/>
    <p:sldId id="1217" r:id="rId19"/>
    <p:sldId id="1211" r:id="rId20"/>
    <p:sldId id="1243" r:id="rId21"/>
    <p:sldId id="1214" r:id="rId22"/>
    <p:sldId id="1247" r:id="rId23"/>
    <p:sldId id="1248" r:id="rId24"/>
    <p:sldId id="1249" r:id="rId25"/>
    <p:sldId id="1250" r:id="rId26"/>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84" userDrawn="1">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7DBAD9"/>
    <a:srgbClr val="D2E7F2"/>
    <a:srgbClr val="B4D7EA"/>
    <a:srgbClr val="C4DC90"/>
    <a:srgbClr val="9EE0DE"/>
    <a:srgbClr val="CEC4B0"/>
    <a:srgbClr val="CC00CC"/>
    <a:srgbClr val="BC451B"/>
    <a:srgbClr val="92C4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EE942-1A46-4CAA-8A14-B546B42E9D3D}" v="83" dt="2021-05-26T20:32:45.008"/>
    <p1510:client id="{AD1C7CD5-411A-49E4-90A0-7FEF1A8B53F0}" v="108" dt="2021-05-27T19:20:37.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8051" autoAdjust="0"/>
  </p:normalViewPr>
  <p:slideViewPr>
    <p:cSldViewPr snapToGrid="0">
      <p:cViewPr varScale="1">
        <p:scale>
          <a:sx n="120" d="100"/>
          <a:sy n="120" d="100"/>
        </p:scale>
        <p:origin x="56" y="384"/>
      </p:cViewPr>
      <p:guideLst>
        <p:guide orient="horz" pos="2160"/>
        <p:guide pos="6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4" d="100"/>
          <a:sy n="84" d="100"/>
        </p:scale>
        <p:origin x="-3324" y="-9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8082" name="Rectangle 2"/>
          <p:cNvSpPr>
            <a:spLocks noGrp="1" noChangeArrowheads="1"/>
          </p:cNvSpPr>
          <p:nvPr>
            <p:ph type="hdr" sz="quarter"/>
          </p:nvPr>
        </p:nvSpPr>
        <p:spPr bwMode="auto">
          <a:xfrm>
            <a:off x="1" y="0"/>
            <a:ext cx="3048146" cy="475944"/>
          </a:xfrm>
          <a:prstGeom prst="rect">
            <a:avLst/>
          </a:prstGeom>
          <a:noFill/>
          <a:ln w="9525">
            <a:noFill/>
            <a:miter lim="800000"/>
            <a:headEnd/>
            <a:tailEnd/>
          </a:ln>
          <a:effectLst/>
        </p:spPr>
        <p:txBody>
          <a:bodyPr vert="horz" wrap="square" lIns="94000" tIns="46999" rIns="94000" bIns="46999" numCol="1" anchor="t" anchorCtr="0" compatLnSpc="1">
            <a:prstTxWarp prst="textNoShape">
              <a:avLst/>
            </a:prstTxWarp>
          </a:bodyPr>
          <a:lstStyle>
            <a:lvl1pPr defTabSz="940619">
              <a:defRPr sz="1300"/>
            </a:lvl1pPr>
          </a:lstStyle>
          <a:p>
            <a:endParaRPr lang="en-US"/>
          </a:p>
        </p:txBody>
      </p:sp>
      <p:sp>
        <p:nvSpPr>
          <p:cNvPr id="558083" name="Rectangle 3"/>
          <p:cNvSpPr>
            <a:spLocks noGrp="1" noChangeArrowheads="1"/>
          </p:cNvSpPr>
          <p:nvPr>
            <p:ph type="dt" sz="quarter" idx="1"/>
          </p:nvPr>
        </p:nvSpPr>
        <p:spPr bwMode="auto">
          <a:xfrm>
            <a:off x="4037889" y="0"/>
            <a:ext cx="3048146" cy="475944"/>
          </a:xfrm>
          <a:prstGeom prst="rect">
            <a:avLst/>
          </a:prstGeom>
          <a:noFill/>
          <a:ln w="9525">
            <a:noFill/>
            <a:miter lim="800000"/>
            <a:headEnd/>
            <a:tailEnd/>
          </a:ln>
          <a:effectLst/>
        </p:spPr>
        <p:txBody>
          <a:bodyPr vert="horz" wrap="square" lIns="94000" tIns="46999" rIns="94000" bIns="46999" numCol="1" anchor="t" anchorCtr="0" compatLnSpc="1">
            <a:prstTxWarp prst="textNoShape">
              <a:avLst/>
            </a:prstTxWarp>
          </a:bodyPr>
          <a:lstStyle>
            <a:lvl1pPr algn="r" defTabSz="940619">
              <a:defRPr sz="1300"/>
            </a:lvl1pPr>
          </a:lstStyle>
          <a:p>
            <a:endParaRPr lang="en-US"/>
          </a:p>
        </p:txBody>
      </p:sp>
      <p:sp>
        <p:nvSpPr>
          <p:cNvPr id="558084" name="Rectangle 4"/>
          <p:cNvSpPr>
            <a:spLocks noGrp="1" noChangeArrowheads="1"/>
          </p:cNvSpPr>
          <p:nvPr>
            <p:ph type="ftr" sz="quarter" idx="2"/>
          </p:nvPr>
        </p:nvSpPr>
        <p:spPr bwMode="auto">
          <a:xfrm>
            <a:off x="1" y="8912531"/>
            <a:ext cx="3048146" cy="475944"/>
          </a:xfrm>
          <a:prstGeom prst="rect">
            <a:avLst/>
          </a:prstGeom>
          <a:noFill/>
          <a:ln w="9525">
            <a:noFill/>
            <a:miter lim="800000"/>
            <a:headEnd/>
            <a:tailEnd/>
          </a:ln>
          <a:effectLst/>
        </p:spPr>
        <p:txBody>
          <a:bodyPr vert="horz" wrap="square" lIns="94000" tIns="46999" rIns="94000" bIns="46999" numCol="1" anchor="b" anchorCtr="0" compatLnSpc="1">
            <a:prstTxWarp prst="textNoShape">
              <a:avLst/>
            </a:prstTxWarp>
          </a:bodyPr>
          <a:lstStyle>
            <a:lvl1pPr defTabSz="940619">
              <a:defRPr sz="1300"/>
            </a:lvl1pPr>
          </a:lstStyle>
          <a:p>
            <a:endParaRPr lang="en-US"/>
          </a:p>
        </p:txBody>
      </p:sp>
      <p:sp>
        <p:nvSpPr>
          <p:cNvPr id="558085" name="Rectangle 5"/>
          <p:cNvSpPr>
            <a:spLocks noGrp="1" noChangeArrowheads="1"/>
          </p:cNvSpPr>
          <p:nvPr>
            <p:ph type="sldNum" sz="quarter" idx="3"/>
          </p:nvPr>
        </p:nvSpPr>
        <p:spPr bwMode="auto">
          <a:xfrm>
            <a:off x="4037889" y="8912531"/>
            <a:ext cx="3048146" cy="475944"/>
          </a:xfrm>
          <a:prstGeom prst="rect">
            <a:avLst/>
          </a:prstGeom>
          <a:noFill/>
          <a:ln w="9525">
            <a:noFill/>
            <a:miter lim="800000"/>
            <a:headEnd/>
            <a:tailEnd/>
          </a:ln>
          <a:effectLst/>
        </p:spPr>
        <p:txBody>
          <a:bodyPr vert="horz" wrap="square" lIns="94000" tIns="46999" rIns="94000" bIns="46999" numCol="1" anchor="b" anchorCtr="0" compatLnSpc="1">
            <a:prstTxWarp prst="textNoShape">
              <a:avLst/>
            </a:prstTxWarp>
          </a:bodyPr>
          <a:lstStyle>
            <a:lvl1pPr algn="r" defTabSz="940619">
              <a:defRPr sz="1300"/>
            </a:lvl1pPr>
          </a:lstStyle>
          <a:p>
            <a:fld id="{8EA381EF-6464-4EC9-AC2A-64FA11292C54}" type="slidenum">
              <a:rPr lang="en-US"/>
              <a:pPr/>
              <a:t>‹#›</a:t>
            </a:fld>
            <a:endParaRPr lang="en-US"/>
          </a:p>
        </p:txBody>
      </p:sp>
    </p:spTree>
    <p:extLst>
      <p:ext uri="{BB962C8B-B14F-4D97-AF65-F5344CB8AC3E}">
        <p14:creationId xmlns:p14="http://schemas.microsoft.com/office/powerpoint/2010/main" val="3709310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7739" cy="467795"/>
          </a:xfrm>
          <a:prstGeom prst="rect">
            <a:avLst/>
          </a:prstGeom>
          <a:noFill/>
          <a:ln w="12700">
            <a:noFill/>
            <a:miter lim="800000"/>
            <a:headEnd type="none" w="sm" len="sm"/>
            <a:tailEnd type="none" w="sm" len="sm"/>
          </a:ln>
          <a:effectLst/>
        </p:spPr>
        <p:txBody>
          <a:bodyPr vert="horz" wrap="square" lIns="94000" tIns="46999" rIns="94000" bIns="46999" numCol="1" anchor="t" anchorCtr="0" compatLnSpc="1">
            <a:prstTxWarp prst="textNoShape">
              <a:avLst/>
            </a:prstTxWarp>
          </a:bodyPr>
          <a:lstStyle>
            <a:lvl1pPr defTabSz="940619">
              <a:defRPr sz="1300"/>
            </a:lvl1pPr>
          </a:lstStyle>
          <a:p>
            <a:endParaRPr lang="en-US"/>
          </a:p>
        </p:txBody>
      </p:sp>
      <p:sp>
        <p:nvSpPr>
          <p:cNvPr id="4099" name="Rectangle 3"/>
          <p:cNvSpPr>
            <a:spLocks noGrp="1" noChangeArrowheads="1"/>
          </p:cNvSpPr>
          <p:nvPr>
            <p:ph type="dt" idx="1"/>
          </p:nvPr>
        </p:nvSpPr>
        <p:spPr bwMode="auto">
          <a:xfrm>
            <a:off x="4024736" y="0"/>
            <a:ext cx="3077739" cy="467795"/>
          </a:xfrm>
          <a:prstGeom prst="rect">
            <a:avLst/>
          </a:prstGeom>
          <a:noFill/>
          <a:ln w="12700">
            <a:noFill/>
            <a:miter lim="800000"/>
            <a:headEnd type="none" w="sm" len="sm"/>
            <a:tailEnd type="none" w="sm" len="sm"/>
          </a:ln>
          <a:effectLst/>
        </p:spPr>
        <p:txBody>
          <a:bodyPr vert="horz" wrap="square" lIns="94000" tIns="46999" rIns="94000" bIns="46999" numCol="1" anchor="t" anchorCtr="0" compatLnSpc="1">
            <a:prstTxWarp prst="textNoShape">
              <a:avLst/>
            </a:prstTxWarp>
          </a:bodyPr>
          <a:lstStyle>
            <a:lvl1pPr algn="r" defTabSz="940619">
              <a:defRPr sz="1300"/>
            </a:lvl1pPr>
          </a:lstStyle>
          <a:p>
            <a:endParaRPr lang="en-US"/>
          </a:p>
        </p:txBody>
      </p:sp>
      <p:sp>
        <p:nvSpPr>
          <p:cNvPr id="4100" name="Rectangle 4"/>
          <p:cNvSpPr>
            <a:spLocks noGrp="1" noRot="1" noChangeAspect="1" noChangeArrowheads="1" noTextEdit="1"/>
          </p:cNvSpPr>
          <p:nvPr>
            <p:ph type="sldImg" idx="2"/>
          </p:nvPr>
        </p:nvSpPr>
        <p:spPr bwMode="auto">
          <a:xfrm>
            <a:off x="422275" y="704850"/>
            <a:ext cx="6259513" cy="3522663"/>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46997" y="4457896"/>
            <a:ext cx="5208482" cy="4226443"/>
          </a:xfrm>
          <a:prstGeom prst="rect">
            <a:avLst/>
          </a:prstGeom>
          <a:noFill/>
          <a:ln w="12700">
            <a:noFill/>
            <a:miter lim="800000"/>
            <a:headEnd type="none" w="sm" len="sm"/>
            <a:tailEnd type="none" w="sm" len="sm"/>
          </a:ln>
          <a:effectLst/>
        </p:spPr>
        <p:txBody>
          <a:bodyPr vert="horz" wrap="square" lIns="94000" tIns="46999" rIns="94000" bIns="469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920682"/>
            <a:ext cx="3077739" cy="467794"/>
          </a:xfrm>
          <a:prstGeom prst="rect">
            <a:avLst/>
          </a:prstGeom>
          <a:noFill/>
          <a:ln w="12700">
            <a:noFill/>
            <a:miter lim="800000"/>
            <a:headEnd type="none" w="sm" len="sm"/>
            <a:tailEnd type="none" w="sm" len="sm"/>
          </a:ln>
          <a:effectLst/>
        </p:spPr>
        <p:txBody>
          <a:bodyPr vert="horz" wrap="square" lIns="94000" tIns="46999" rIns="94000" bIns="46999" numCol="1" anchor="b" anchorCtr="0" compatLnSpc="1">
            <a:prstTxWarp prst="textNoShape">
              <a:avLst/>
            </a:prstTxWarp>
          </a:bodyPr>
          <a:lstStyle>
            <a:lvl1pPr defTabSz="940619">
              <a:defRPr sz="1300"/>
            </a:lvl1pPr>
          </a:lstStyle>
          <a:p>
            <a:endParaRPr lang="en-US"/>
          </a:p>
        </p:txBody>
      </p:sp>
      <p:sp>
        <p:nvSpPr>
          <p:cNvPr id="4103" name="Rectangle 7"/>
          <p:cNvSpPr>
            <a:spLocks noGrp="1" noChangeArrowheads="1"/>
          </p:cNvSpPr>
          <p:nvPr>
            <p:ph type="sldNum" sz="quarter" idx="5"/>
          </p:nvPr>
        </p:nvSpPr>
        <p:spPr bwMode="auto">
          <a:xfrm>
            <a:off x="4024736" y="8920682"/>
            <a:ext cx="3077739" cy="467794"/>
          </a:xfrm>
          <a:prstGeom prst="rect">
            <a:avLst/>
          </a:prstGeom>
          <a:noFill/>
          <a:ln w="12700">
            <a:noFill/>
            <a:miter lim="800000"/>
            <a:headEnd type="none" w="sm" len="sm"/>
            <a:tailEnd type="none" w="sm" len="sm"/>
          </a:ln>
          <a:effectLst/>
        </p:spPr>
        <p:txBody>
          <a:bodyPr vert="horz" wrap="square" lIns="94000" tIns="46999" rIns="94000" bIns="46999" numCol="1" anchor="b" anchorCtr="0" compatLnSpc="1">
            <a:prstTxWarp prst="textNoShape">
              <a:avLst/>
            </a:prstTxWarp>
          </a:bodyPr>
          <a:lstStyle>
            <a:lvl1pPr algn="r" defTabSz="940619">
              <a:defRPr sz="1300"/>
            </a:lvl1pPr>
          </a:lstStyle>
          <a:p>
            <a:fld id="{03DA3221-AA41-4D8A-B12A-5FFB349A05F0}" type="slidenum">
              <a:rPr lang="en-US"/>
              <a:pPr/>
              <a:t>‹#›</a:t>
            </a:fld>
            <a:endParaRPr lang="en-US"/>
          </a:p>
        </p:txBody>
      </p:sp>
    </p:spTree>
    <p:extLst>
      <p:ext uri="{BB962C8B-B14F-4D97-AF65-F5344CB8AC3E}">
        <p14:creationId xmlns:p14="http://schemas.microsoft.com/office/powerpoint/2010/main" val="31739450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A3221-AA41-4D8A-B12A-5FFB349A05F0}" type="slidenum">
              <a:rPr lang="en-US" smtClean="0"/>
              <a:pPr/>
              <a:t>1</a:t>
            </a:fld>
            <a:endParaRPr lang="en-US"/>
          </a:p>
        </p:txBody>
      </p:sp>
    </p:spTree>
    <p:extLst>
      <p:ext uri="{BB962C8B-B14F-4D97-AF65-F5344CB8AC3E}">
        <p14:creationId xmlns:p14="http://schemas.microsoft.com/office/powerpoint/2010/main" val="2524998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xfrm>
            <a:off x="422275" y="704850"/>
            <a:ext cx="6259513" cy="3522663"/>
          </a:xfrm>
          <a:ln/>
        </p:spPr>
      </p:sp>
      <p:sp>
        <p:nvSpPr>
          <p:cNvPr id="5120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dirty="0">
              <a:latin typeface="Times New Roman" charset="0"/>
            </a:endParaRPr>
          </a:p>
        </p:txBody>
      </p:sp>
      <p:sp>
        <p:nvSpPr>
          <p:cNvPr id="4" name="Slide Number Placeholder 3"/>
          <p:cNvSpPr>
            <a:spLocks noGrp="1"/>
          </p:cNvSpPr>
          <p:nvPr>
            <p:ph type="sldNum" sz="quarter" idx="5"/>
          </p:nvPr>
        </p:nvSpPr>
        <p:spPr/>
        <p:txBody>
          <a:bodyPr/>
          <a:lstStyle/>
          <a:p>
            <a:pPr>
              <a:defRPr/>
            </a:pPr>
            <a:fld id="{EE45D60A-F5A8-E24B-8545-1D67027D811B}" type="slidenum">
              <a:rPr lang="en-US" smtClean="0"/>
              <a:pPr>
                <a:defRPr/>
              </a:pPr>
              <a:t>5</a:t>
            </a:fld>
            <a:endParaRPr lang="en-US"/>
          </a:p>
        </p:txBody>
      </p:sp>
    </p:spTree>
    <p:extLst>
      <p:ext uri="{BB962C8B-B14F-4D97-AF65-F5344CB8AC3E}">
        <p14:creationId xmlns:p14="http://schemas.microsoft.com/office/powerpoint/2010/main" val="1776511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xfrm>
            <a:off x="422275" y="704850"/>
            <a:ext cx="6259513" cy="3522663"/>
          </a:xfrm>
          <a:ln/>
        </p:spPr>
      </p:sp>
      <p:sp>
        <p:nvSpPr>
          <p:cNvPr id="5120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dirty="0">
              <a:latin typeface="Times New Roman" charset="0"/>
            </a:endParaRPr>
          </a:p>
        </p:txBody>
      </p:sp>
      <p:sp>
        <p:nvSpPr>
          <p:cNvPr id="4" name="Slide Number Placeholder 3"/>
          <p:cNvSpPr>
            <a:spLocks noGrp="1"/>
          </p:cNvSpPr>
          <p:nvPr>
            <p:ph type="sldNum" sz="quarter" idx="5"/>
          </p:nvPr>
        </p:nvSpPr>
        <p:spPr/>
        <p:txBody>
          <a:bodyPr/>
          <a:lstStyle/>
          <a:p>
            <a:pPr>
              <a:defRPr/>
            </a:pPr>
            <a:fld id="{EE45D60A-F5A8-E24B-8545-1D67027D811B}" type="slidenum">
              <a:rPr lang="en-US" smtClean="0"/>
              <a:pPr>
                <a:defRPr/>
              </a:pPr>
              <a:t>6</a:t>
            </a:fld>
            <a:endParaRPr lang="en-US"/>
          </a:p>
        </p:txBody>
      </p:sp>
    </p:spTree>
    <p:extLst>
      <p:ext uri="{BB962C8B-B14F-4D97-AF65-F5344CB8AC3E}">
        <p14:creationId xmlns:p14="http://schemas.microsoft.com/office/powerpoint/2010/main" val="165403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A3221-AA41-4D8A-B12A-5FFB349A05F0}" type="slidenum">
              <a:rPr lang="en-US" smtClean="0"/>
              <a:pPr/>
              <a:t>10</a:t>
            </a:fld>
            <a:endParaRPr lang="en-US"/>
          </a:p>
        </p:txBody>
      </p:sp>
    </p:spTree>
    <p:extLst>
      <p:ext uri="{BB962C8B-B14F-4D97-AF65-F5344CB8AC3E}">
        <p14:creationId xmlns:p14="http://schemas.microsoft.com/office/powerpoint/2010/main" val="4285914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xfrm>
            <a:off x="422275" y="704850"/>
            <a:ext cx="6259513" cy="3522663"/>
          </a:xfrm>
          <a:ln/>
        </p:spPr>
      </p:sp>
      <p:sp>
        <p:nvSpPr>
          <p:cNvPr id="5120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dirty="0">
              <a:latin typeface="Times New Roman" charset="0"/>
            </a:endParaRPr>
          </a:p>
        </p:txBody>
      </p:sp>
      <p:sp>
        <p:nvSpPr>
          <p:cNvPr id="4" name="Slide Number Placeholder 3"/>
          <p:cNvSpPr>
            <a:spLocks noGrp="1"/>
          </p:cNvSpPr>
          <p:nvPr>
            <p:ph type="sldNum" sz="quarter" idx="5"/>
          </p:nvPr>
        </p:nvSpPr>
        <p:spPr/>
        <p:txBody>
          <a:bodyPr/>
          <a:lstStyle/>
          <a:p>
            <a:pPr>
              <a:defRPr/>
            </a:pPr>
            <a:fld id="{EE45D60A-F5A8-E24B-8545-1D67027D811B}" type="slidenum">
              <a:rPr lang="en-US" smtClean="0"/>
              <a:pPr>
                <a:defRPr/>
              </a:pPr>
              <a:t>11</a:t>
            </a:fld>
            <a:endParaRPr lang="en-US"/>
          </a:p>
        </p:txBody>
      </p:sp>
    </p:spTree>
    <p:extLst>
      <p:ext uri="{BB962C8B-B14F-4D97-AF65-F5344CB8AC3E}">
        <p14:creationId xmlns:p14="http://schemas.microsoft.com/office/powerpoint/2010/main" val="156193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xfrm>
            <a:off x="422275" y="704850"/>
            <a:ext cx="6259513" cy="3522663"/>
          </a:xfrm>
          <a:ln/>
        </p:spPr>
      </p:sp>
      <p:sp>
        <p:nvSpPr>
          <p:cNvPr id="5120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dirty="0">
              <a:latin typeface="Times New Roman" charset="0"/>
            </a:endParaRPr>
          </a:p>
        </p:txBody>
      </p:sp>
      <p:sp>
        <p:nvSpPr>
          <p:cNvPr id="4" name="Slide Number Placeholder 3"/>
          <p:cNvSpPr>
            <a:spLocks noGrp="1"/>
          </p:cNvSpPr>
          <p:nvPr>
            <p:ph type="sldNum" sz="quarter" idx="5"/>
          </p:nvPr>
        </p:nvSpPr>
        <p:spPr/>
        <p:txBody>
          <a:bodyPr/>
          <a:lstStyle/>
          <a:p>
            <a:pPr>
              <a:defRPr/>
            </a:pPr>
            <a:fld id="{EE45D60A-F5A8-E24B-8545-1D67027D811B}" type="slidenum">
              <a:rPr lang="en-US" smtClean="0"/>
              <a:pPr>
                <a:defRPr/>
              </a:pPr>
              <a:t>13</a:t>
            </a:fld>
            <a:endParaRPr lang="en-US"/>
          </a:p>
        </p:txBody>
      </p:sp>
    </p:spTree>
    <p:extLst>
      <p:ext uri="{BB962C8B-B14F-4D97-AF65-F5344CB8AC3E}">
        <p14:creationId xmlns:p14="http://schemas.microsoft.com/office/powerpoint/2010/main" val="278578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xfrm>
            <a:off x="422275" y="704850"/>
            <a:ext cx="6259513" cy="3522663"/>
          </a:xfrm>
          <a:ln/>
        </p:spPr>
      </p:sp>
      <p:sp>
        <p:nvSpPr>
          <p:cNvPr id="5120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dirty="0">
              <a:latin typeface="Times New Roman" charset="0"/>
            </a:endParaRPr>
          </a:p>
        </p:txBody>
      </p:sp>
      <p:sp>
        <p:nvSpPr>
          <p:cNvPr id="4" name="Slide Number Placeholder 3"/>
          <p:cNvSpPr>
            <a:spLocks noGrp="1"/>
          </p:cNvSpPr>
          <p:nvPr>
            <p:ph type="sldNum" sz="quarter" idx="5"/>
          </p:nvPr>
        </p:nvSpPr>
        <p:spPr/>
        <p:txBody>
          <a:bodyPr/>
          <a:lstStyle/>
          <a:p>
            <a:pPr>
              <a:defRPr/>
            </a:pPr>
            <a:fld id="{EE45D60A-F5A8-E24B-8545-1D67027D811B}" type="slidenum">
              <a:rPr lang="en-US" smtClean="0"/>
              <a:pPr>
                <a:defRPr/>
              </a:pPr>
              <a:t>15</a:t>
            </a:fld>
            <a:endParaRPr lang="en-US"/>
          </a:p>
        </p:txBody>
      </p:sp>
    </p:spTree>
    <p:extLst>
      <p:ext uri="{BB962C8B-B14F-4D97-AF65-F5344CB8AC3E}">
        <p14:creationId xmlns:p14="http://schemas.microsoft.com/office/powerpoint/2010/main" val="1239747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B0C1FE1-5BBB-360A-F55E-7FB1F40B2A6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651" b="6474"/>
          <a:stretch/>
        </p:blipFill>
        <p:spPr bwMode="auto">
          <a:xfrm>
            <a:off x="0" y="0"/>
            <a:ext cx="122477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02/21/2025</a:t>
            </a:r>
          </a:p>
        </p:txBody>
      </p:sp>
      <p:sp>
        <p:nvSpPr>
          <p:cNvPr id="5" name="Footer Placeholder 4"/>
          <p:cNvSpPr>
            <a:spLocks noGrp="1"/>
          </p:cNvSpPr>
          <p:nvPr>
            <p:ph type="ftr" sz="quarter" idx="11"/>
          </p:nvPr>
        </p:nvSpPr>
        <p:spPr/>
        <p:txBody>
          <a:bodyPr/>
          <a:lstStyle/>
          <a:p>
            <a:r>
              <a:rPr lang="en-US"/>
              <a:t>TECH-FPA PhD Retreat 2025</a:t>
            </a:r>
          </a:p>
        </p:txBody>
      </p:sp>
      <p:sp>
        <p:nvSpPr>
          <p:cNvPr id="6" name="Slide Number Placeholder 5"/>
          <p:cNvSpPr>
            <a:spLocks noGrp="1"/>
          </p:cNvSpPr>
          <p:nvPr>
            <p:ph type="sldNum" sz="quarter" idx="12"/>
          </p:nvPr>
        </p:nvSpPr>
        <p:spPr/>
        <p:txBody>
          <a:bodyPr/>
          <a:lstStyle/>
          <a:p>
            <a:fld id="{9C9BB8F3-6DD8-4507-A074-C8926EDC0E78}" type="slidenum">
              <a:rPr lang="en-US" smtClean="0"/>
              <a:pPr/>
              <a:t>‹#›</a:t>
            </a:fld>
            <a:endParaRPr lang="en-US"/>
          </a:p>
        </p:txBody>
      </p:sp>
    </p:spTree>
    <p:extLst>
      <p:ext uri="{BB962C8B-B14F-4D97-AF65-F5344CB8AC3E}">
        <p14:creationId xmlns:p14="http://schemas.microsoft.com/office/powerpoint/2010/main" val="32289102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02/21/2025</a:t>
            </a:r>
            <a:endParaRPr lang="en-US" dirty="0"/>
          </a:p>
        </p:txBody>
      </p:sp>
      <p:sp>
        <p:nvSpPr>
          <p:cNvPr id="6" name="Footer Placeholder 5"/>
          <p:cNvSpPr>
            <a:spLocks noGrp="1"/>
          </p:cNvSpPr>
          <p:nvPr>
            <p:ph type="ftr" sz="quarter" idx="11"/>
          </p:nvPr>
        </p:nvSpPr>
        <p:spPr/>
        <p:txBody>
          <a:bodyPr/>
          <a:lstStyle/>
          <a:p>
            <a:r>
              <a:rPr lang="en-US"/>
              <a:t>TECH-FPA PhD Retreat 2025</a:t>
            </a:r>
            <a:endParaRPr lang="en-US" dirty="0"/>
          </a:p>
        </p:txBody>
      </p:sp>
      <p:sp>
        <p:nvSpPr>
          <p:cNvPr id="7" name="Slide Number Placeholder 6"/>
          <p:cNvSpPr>
            <a:spLocks noGrp="1"/>
          </p:cNvSpPr>
          <p:nvPr>
            <p:ph type="sldNum" sz="quarter" idx="12"/>
          </p:nvPr>
        </p:nvSpPr>
        <p:spPr/>
        <p:txBody>
          <a:bodyPr/>
          <a:lstStyle/>
          <a:p>
            <a:fld id="{62E1F061-4B8B-4D56-A837-1636630240FE}" type="slidenum">
              <a:rPr lang="en-US" smtClean="0"/>
              <a:pPr/>
              <a:t>‹#›</a:t>
            </a:fld>
            <a:endParaRPr lang="en-US" dirty="0"/>
          </a:p>
        </p:txBody>
      </p:sp>
    </p:spTree>
    <p:extLst>
      <p:ext uri="{BB962C8B-B14F-4D97-AF65-F5344CB8AC3E}">
        <p14:creationId xmlns:p14="http://schemas.microsoft.com/office/powerpoint/2010/main" val="157447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02/21/2025</a:t>
            </a:r>
            <a:endParaRPr lang="en-US" dirty="0"/>
          </a:p>
        </p:txBody>
      </p:sp>
      <p:sp>
        <p:nvSpPr>
          <p:cNvPr id="6" name="Footer Placeholder 5"/>
          <p:cNvSpPr>
            <a:spLocks noGrp="1"/>
          </p:cNvSpPr>
          <p:nvPr>
            <p:ph type="ftr" sz="quarter" idx="11"/>
          </p:nvPr>
        </p:nvSpPr>
        <p:spPr/>
        <p:txBody>
          <a:bodyPr/>
          <a:lstStyle/>
          <a:p>
            <a:r>
              <a:rPr lang="en-US"/>
              <a:t>TECH-FPA PhD Retreat 2025</a:t>
            </a:r>
            <a:endParaRPr lang="en-US" dirty="0"/>
          </a:p>
        </p:txBody>
      </p:sp>
      <p:sp>
        <p:nvSpPr>
          <p:cNvPr id="7" name="Slide Number Placeholder 6"/>
          <p:cNvSpPr>
            <a:spLocks noGrp="1"/>
          </p:cNvSpPr>
          <p:nvPr>
            <p:ph type="sldNum" sz="quarter" idx="12"/>
          </p:nvPr>
        </p:nvSpPr>
        <p:spPr/>
        <p:txBody>
          <a:bodyPr/>
          <a:lstStyle/>
          <a:p>
            <a:fld id="{62E1F061-4B8B-4D56-A837-1636630240FE}" type="slidenum">
              <a:rPr lang="en-US" smtClean="0"/>
              <a:pPr/>
              <a:t>‹#›</a:t>
            </a:fld>
            <a:endParaRPr lang="en-US" dirty="0"/>
          </a:p>
        </p:txBody>
      </p:sp>
    </p:spTree>
    <p:extLst>
      <p:ext uri="{BB962C8B-B14F-4D97-AF65-F5344CB8AC3E}">
        <p14:creationId xmlns:p14="http://schemas.microsoft.com/office/powerpoint/2010/main" val="3138247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02/21/2025</a:t>
            </a:r>
            <a:endParaRPr lang="en-US" dirty="0"/>
          </a:p>
        </p:txBody>
      </p:sp>
      <p:sp>
        <p:nvSpPr>
          <p:cNvPr id="6" name="Footer Placeholder 5"/>
          <p:cNvSpPr>
            <a:spLocks noGrp="1"/>
          </p:cNvSpPr>
          <p:nvPr>
            <p:ph type="ftr" sz="quarter" idx="11"/>
          </p:nvPr>
        </p:nvSpPr>
        <p:spPr/>
        <p:txBody>
          <a:bodyPr/>
          <a:lstStyle/>
          <a:p>
            <a:r>
              <a:rPr lang="en-US"/>
              <a:t>TECH-FPA PhD Retreat 2025</a:t>
            </a:r>
            <a:endParaRPr lang="en-US" dirty="0"/>
          </a:p>
        </p:txBody>
      </p:sp>
      <p:sp>
        <p:nvSpPr>
          <p:cNvPr id="7" name="Slide Number Placeholder 6"/>
          <p:cNvSpPr>
            <a:spLocks noGrp="1"/>
          </p:cNvSpPr>
          <p:nvPr>
            <p:ph type="sldNum" sz="quarter" idx="12"/>
          </p:nvPr>
        </p:nvSpPr>
        <p:spPr/>
        <p:txBody>
          <a:bodyPr/>
          <a:lstStyle/>
          <a:p>
            <a:fld id="{62E1F061-4B8B-4D56-A837-1636630240FE}" type="slidenum">
              <a:rPr lang="en-US" smtClean="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32217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02/21/2025</a:t>
            </a:r>
            <a:endParaRPr lang="en-US" dirty="0"/>
          </a:p>
        </p:txBody>
      </p:sp>
      <p:sp>
        <p:nvSpPr>
          <p:cNvPr id="6" name="Footer Placeholder 5"/>
          <p:cNvSpPr>
            <a:spLocks noGrp="1"/>
          </p:cNvSpPr>
          <p:nvPr>
            <p:ph type="ftr" sz="quarter" idx="11"/>
          </p:nvPr>
        </p:nvSpPr>
        <p:spPr/>
        <p:txBody>
          <a:bodyPr/>
          <a:lstStyle/>
          <a:p>
            <a:r>
              <a:rPr lang="en-US"/>
              <a:t>TECH-FPA PhD Retreat 2025</a:t>
            </a:r>
            <a:endParaRPr lang="en-US" dirty="0"/>
          </a:p>
        </p:txBody>
      </p:sp>
      <p:sp>
        <p:nvSpPr>
          <p:cNvPr id="7" name="Slide Number Placeholder 6"/>
          <p:cNvSpPr>
            <a:spLocks noGrp="1"/>
          </p:cNvSpPr>
          <p:nvPr>
            <p:ph type="sldNum" sz="quarter" idx="12"/>
          </p:nvPr>
        </p:nvSpPr>
        <p:spPr/>
        <p:txBody>
          <a:bodyPr/>
          <a:lstStyle/>
          <a:p>
            <a:fld id="{62E1F061-4B8B-4D56-A837-1636630240FE}" type="slidenum">
              <a:rPr lang="en-US" smtClean="0"/>
              <a:pPr/>
              <a:t>‹#›</a:t>
            </a:fld>
            <a:endParaRPr lang="en-US" dirty="0"/>
          </a:p>
        </p:txBody>
      </p:sp>
    </p:spTree>
    <p:extLst>
      <p:ext uri="{BB962C8B-B14F-4D97-AF65-F5344CB8AC3E}">
        <p14:creationId xmlns:p14="http://schemas.microsoft.com/office/powerpoint/2010/main" val="2263821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02/21/2025</a:t>
            </a:r>
            <a:endParaRPr lang="en-US" dirty="0"/>
          </a:p>
        </p:txBody>
      </p:sp>
      <p:sp>
        <p:nvSpPr>
          <p:cNvPr id="4" name="Footer Placeholder 3"/>
          <p:cNvSpPr>
            <a:spLocks noGrp="1"/>
          </p:cNvSpPr>
          <p:nvPr>
            <p:ph type="ftr" sz="quarter" idx="11"/>
          </p:nvPr>
        </p:nvSpPr>
        <p:spPr/>
        <p:txBody>
          <a:bodyPr/>
          <a:lstStyle/>
          <a:p>
            <a:r>
              <a:rPr lang="en-US"/>
              <a:t>TECH-FPA PhD Retreat 2025</a:t>
            </a:r>
            <a:endParaRPr lang="en-US" dirty="0"/>
          </a:p>
        </p:txBody>
      </p:sp>
      <p:sp>
        <p:nvSpPr>
          <p:cNvPr id="5" name="Slide Number Placeholder 4"/>
          <p:cNvSpPr>
            <a:spLocks noGrp="1"/>
          </p:cNvSpPr>
          <p:nvPr>
            <p:ph type="sldNum" sz="quarter" idx="12"/>
          </p:nvPr>
        </p:nvSpPr>
        <p:spPr/>
        <p:txBody>
          <a:bodyPr/>
          <a:lstStyle/>
          <a:p>
            <a:fld id="{62E1F061-4B8B-4D56-A837-1636630240FE}" type="slidenum">
              <a:rPr lang="en-US" smtClean="0"/>
              <a:pPr/>
              <a:t>‹#›</a:t>
            </a:fld>
            <a:endParaRPr lang="en-US" dirty="0"/>
          </a:p>
        </p:txBody>
      </p:sp>
    </p:spTree>
    <p:extLst>
      <p:ext uri="{BB962C8B-B14F-4D97-AF65-F5344CB8AC3E}">
        <p14:creationId xmlns:p14="http://schemas.microsoft.com/office/powerpoint/2010/main" val="627973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02/21/2025</a:t>
            </a:r>
            <a:endParaRPr lang="en-US" dirty="0"/>
          </a:p>
        </p:txBody>
      </p:sp>
      <p:sp>
        <p:nvSpPr>
          <p:cNvPr id="4" name="Footer Placeholder 3"/>
          <p:cNvSpPr>
            <a:spLocks noGrp="1"/>
          </p:cNvSpPr>
          <p:nvPr>
            <p:ph type="ftr" sz="quarter" idx="11"/>
          </p:nvPr>
        </p:nvSpPr>
        <p:spPr/>
        <p:txBody>
          <a:bodyPr/>
          <a:lstStyle/>
          <a:p>
            <a:r>
              <a:rPr lang="en-US"/>
              <a:t>TECH-FPA PhD Retreat 2025</a:t>
            </a:r>
            <a:endParaRPr lang="en-US" dirty="0"/>
          </a:p>
        </p:txBody>
      </p:sp>
      <p:sp>
        <p:nvSpPr>
          <p:cNvPr id="5" name="Slide Number Placeholder 4"/>
          <p:cNvSpPr>
            <a:spLocks noGrp="1"/>
          </p:cNvSpPr>
          <p:nvPr>
            <p:ph type="sldNum" sz="quarter" idx="12"/>
          </p:nvPr>
        </p:nvSpPr>
        <p:spPr/>
        <p:txBody>
          <a:bodyPr/>
          <a:lstStyle/>
          <a:p>
            <a:fld id="{62E1F061-4B8B-4D56-A837-1636630240FE}" type="slidenum">
              <a:rPr lang="en-US" smtClean="0"/>
              <a:pPr/>
              <a:t>‹#›</a:t>
            </a:fld>
            <a:endParaRPr lang="en-US" dirty="0"/>
          </a:p>
        </p:txBody>
      </p:sp>
    </p:spTree>
    <p:extLst>
      <p:ext uri="{BB962C8B-B14F-4D97-AF65-F5344CB8AC3E}">
        <p14:creationId xmlns:p14="http://schemas.microsoft.com/office/powerpoint/2010/main" val="136656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02/21/2025</a:t>
            </a:r>
          </a:p>
        </p:txBody>
      </p:sp>
      <p:sp>
        <p:nvSpPr>
          <p:cNvPr id="5" name="Footer Placeholder 4"/>
          <p:cNvSpPr>
            <a:spLocks noGrp="1"/>
          </p:cNvSpPr>
          <p:nvPr>
            <p:ph type="ftr" sz="quarter" idx="11"/>
          </p:nvPr>
        </p:nvSpPr>
        <p:spPr/>
        <p:txBody>
          <a:bodyPr/>
          <a:lstStyle/>
          <a:p>
            <a:r>
              <a:rPr lang="en-US"/>
              <a:t>TECH-FPA PhD Retreat 2025</a:t>
            </a:r>
          </a:p>
        </p:txBody>
      </p:sp>
      <p:sp>
        <p:nvSpPr>
          <p:cNvPr id="6" name="Slide Number Placeholder 5"/>
          <p:cNvSpPr>
            <a:spLocks noGrp="1"/>
          </p:cNvSpPr>
          <p:nvPr>
            <p:ph type="sldNum" sz="quarter" idx="12"/>
          </p:nvPr>
        </p:nvSpPr>
        <p:spPr/>
        <p:txBody>
          <a:bodyPr/>
          <a:lstStyle/>
          <a:p>
            <a:fld id="{3457C8A5-4CB7-4769-BF74-3BDC0B71F21F}" type="slidenum">
              <a:rPr lang="en-US" smtClean="0"/>
              <a:pPr/>
              <a:t>‹#›</a:t>
            </a:fld>
            <a:endParaRPr lang="en-US"/>
          </a:p>
        </p:txBody>
      </p:sp>
    </p:spTree>
    <p:extLst>
      <p:ext uri="{BB962C8B-B14F-4D97-AF65-F5344CB8AC3E}">
        <p14:creationId xmlns:p14="http://schemas.microsoft.com/office/powerpoint/2010/main" val="3501946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02/21/2025</a:t>
            </a:r>
          </a:p>
        </p:txBody>
      </p:sp>
      <p:sp>
        <p:nvSpPr>
          <p:cNvPr id="5" name="Footer Placeholder 4"/>
          <p:cNvSpPr>
            <a:spLocks noGrp="1"/>
          </p:cNvSpPr>
          <p:nvPr>
            <p:ph type="ftr" sz="quarter" idx="11"/>
          </p:nvPr>
        </p:nvSpPr>
        <p:spPr/>
        <p:txBody>
          <a:bodyPr/>
          <a:lstStyle/>
          <a:p>
            <a:r>
              <a:rPr lang="en-US"/>
              <a:t>TECH-FPA PhD Retreat 2025</a:t>
            </a:r>
          </a:p>
        </p:txBody>
      </p:sp>
      <p:sp>
        <p:nvSpPr>
          <p:cNvPr id="6" name="Slide Number Placeholder 5"/>
          <p:cNvSpPr>
            <a:spLocks noGrp="1"/>
          </p:cNvSpPr>
          <p:nvPr>
            <p:ph type="sldNum" sz="quarter" idx="12"/>
          </p:nvPr>
        </p:nvSpPr>
        <p:spPr/>
        <p:txBody>
          <a:bodyPr/>
          <a:lstStyle/>
          <a:p>
            <a:fld id="{3457C8A5-4CB7-4769-BF74-3BDC0B71F21F}" type="slidenum">
              <a:rPr lang="en-US" smtClean="0"/>
              <a:pPr/>
              <a:t>‹#›</a:t>
            </a:fld>
            <a:endParaRPr lang="en-US"/>
          </a:p>
        </p:txBody>
      </p:sp>
    </p:spTree>
    <p:extLst>
      <p:ext uri="{BB962C8B-B14F-4D97-AF65-F5344CB8AC3E}">
        <p14:creationId xmlns:p14="http://schemas.microsoft.com/office/powerpoint/2010/main" val="328017975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2" cy="97045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603180" y="6483940"/>
            <a:ext cx="2743200" cy="365125"/>
          </a:xfrm>
        </p:spPr>
        <p:txBody>
          <a:bodyPr/>
          <a:lstStyle/>
          <a:p>
            <a:r>
              <a:rPr lang="en-US"/>
              <a:t>02/21/2025</a:t>
            </a:r>
          </a:p>
        </p:txBody>
      </p:sp>
      <p:sp>
        <p:nvSpPr>
          <p:cNvPr id="5" name="Footer Placeholder 4"/>
          <p:cNvSpPr>
            <a:spLocks noGrp="1"/>
          </p:cNvSpPr>
          <p:nvPr>
            <p:ph type="ftr" sz="quarter" idx="11"/>
          </p:nvPr>
        </p:nvSpPr>
        <p:spPr>
          <a:xfrm>
            <a:off x="0" y="6483941"/>
            <a:ext cx="6672865" cy="365125"/>
          </a:xfrm>
        </p:spPr>
        <p:txBody>
          <a:bodyPr/>
          <a:lstStyle/>
          <a:p>
            <a:r>
              <a:rPr lang="en-US"/>
              <a:t>TECH-FPA PhD Retreat 2025</a:t>
            </a:r>
          </a:p>
        </p:txBody>
      </p:sp>
      <p:sp>
        <p:nvSpPr>
          <p:cNvPr id="6" name="Slide Number Placeholder 5"/>
          <p:cNvSpPr>
            <a:spLocks noGrp="1"/>
          </p:cNvSpPr>
          <p:nvPr>
            <p:ph type="sldNum" sz="quarter" idx="12"/>
          </p:nvPr>
        </p:nvSpPr>
        <p:spPr>
          <a:xfrm>
            <a:off x="11438455" y="6483940"/>
            <a:ext cx="753545" cy="365125"/>
          </a:xfrm>
        </p:spPr>
        <p:txBody>
          <a:bodyPr/>
          <a:lstStyle/>
          <a:p>
            <a:fld id="{69DE79EE-1319-4241-A12F-9C165C04CD32}" type="slidenum">
              <a:rPr lang="en-US" smtClean="0"/>
              <a:pPr/>
              <a:t>‹#›</a:t>
            </a:fld>
            <a:endParaRPr lang="en-US"/>
          </a:p>
        </p:txBody>
      </p:sp>
    </p:spTree>
    <p:extLst>
      <p:ext uri="{BB962C8B-B14F-4D97-AF65-F5344CB8AC3E}">
        <p14:creationId xmlns:p14="http://schemas.microsoft.com/office/powerpoint/2010/main" val="269799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02/21/2025</a:t>
            </a:r>
          </a:p>
        </p:txBody>
      </p:sp>
      <p:sp>
        <p:nvSpPr>
          <p:cNvPr id="5" name="Footer Placeholder 4"/>
          <p:cNvSpPr>
            <a:spLocks noGrp="1"/>
          </p:cNvSpPr>
          <p:nvPr>
            <p:ph type="ftr" sz="quarter" idx="11"/>
          </p:nvPr>
        </p:nvSpPr>
        <p:spPr/>
        <p:txBody>
          <a:bodyPr/>
          <a:lstStyle/>
          <a:p>
            <a:r>
              <a:rPr lang="en-US"/>
              <a:t>TECH-FPA PhD Retreat 2025</a:t>
            </a:r>
          </a:p>
        </p:txBody>
      </p:sp>
      <p:sp>
        <p:nvSpPr>
          <p:cNvPr id="6" name="Slide Number Placeholder 5"/>
          <p:cNvSpPr>
            <a:spLocks noGrp="1"/>
          </p:cNvSpPr>
          <p:nvPr>
            <p:ph type="sldNum" sz="quarter" idx="12"/>
          </p:nvPr>
        </p:nvSpPr>
        <p:spPr/>
        <p:txBody>
          <a:bodyPr/>
          <a:lstStyle/>
          <a:p>
            <a:fld id="{5AE9BF3D-8C09-466F-B1DD-CB4902EF5A2B}" type="slidenum">
              <a:rPr lang="en-US" smtClean="0"/>
              <a:pPr/>
              <a:t>‹#›</a:t>
            </a:fld>
            <a:endParaRPr lang="en-US"/>
          </a:p>
        </p:txBody>
      </p:sp>
    </p:spTree>
    <p:extLst>
      <p:ext uri="{BB962C8B-B14F-4D97-AF65-F5344CB8AC3E}">
        <p14:creationId xmlns:p14="http://schemas.microsoft.com/office/powerpoint/2010/main" val="3496952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02/21/2025</a:t>
            </a:r>
          </a:p>
        </p:txBody>
      </p:sp>
      <p:sp>
        <p:nvSpPr>
          <p:cNvPr id="6" name="Footer Placeholder 5"/>
          <p:cNvSpPr>
            <a:spLocks noGrp="1"/>
          </p:cNvSpPr>
          <p:nvPr>
            <p:ph type="ftr" sz="quarter" idx="11"/>
          </p:nvPr>
        </p:nvSpPr>
        <p:spPr/>
        <p:txBody>
          <a:bodyPr/>
          <a:lstStyle/>
          <a:p>
            <a:r>
              <a:rPr lang="en-US"/>
              <a:t>TECH-FPA PhD Retreat 2025</a:t>
            </a:r>
          </a:p>
        </p:txBody>
      </p:sp>
      <p:sp>
        <p:nvSpPr>
          <p:cNvPr id="7" name="Slide Number Placeholder 6"/>
          <p:cNvSpPr>
            <a:spLocks noGrp="1"/>
          </p:cNvSpPr>
          <p:nvPr>
            <p:ph type="sldNum" sz="quarter" idx="12"/>
          </p:nvPr>
        </p:nvSpPr>
        <p:spPr/>
        <p:txBody>
          <a:bodyPr/>
          <a:lstStyle/>
          <a:p>
            <a:fld id="{62E1F061-4B8B-4D56-A837-1636630240FE}" type="slidenum">
              <a:rPr lang="en-US" smtClean="0"/>
              <a:pPr/>
              <a:t>‹#›</a:t>
            </a:fld>
            <a:endParaRPr lang="en-US"/>
          </a:p>
        </p:txBody>
      </p:sp>
    </p:spTree>
    <p:extLst>
      <p:ext uri="{BB962C8B-B14F-4D97-AF65-F5344CB8AC3E}">
        <p14:creationId xmlns:p14="http://schemas.microsoft.com/office/powerpoint/2010/main" val="171671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02/21/2025</a:t>
            </a:r>
          </a:p>
        </p:txBody>
      </p:sp>
      <p:sp>
        <p:nvSpPr>
          <p:cNvPr id="8" name="Footer Placeholder 7"/>
          <p:cNvSpPr>
            <a:spLocks noGrp="1"/>
          </p:cNvSpPr>
          <p:nvPr>
            <p:ph type="ftr" sz="quarter" idx="11"/>
          </p:nvPr>
        </p:nvSpPr>
        <p:spPr/>
        <p:txBody>
          <a:bodyPr/>
          <a:lstStyle/>
          <a:p>
            <a:r>
              <a:rPr lang="en-US"/>
              <a:t>TECH-FPA PhD Retreat 2025</a:t>
            </a:r>
          </a:p>
        </p:txBody>
      </p:sp>
      <p:sp>
        <p:nvSpPr>
          <p:cNvPr id="9" name="Slide Number Placeholder 8"/>
          <p:cNvSpPr>
            <a:spLocks noGrp="1"/>
          </p:cNvSpPr>
          <p:nvPr>
            <p:ph type="sldNum" sz="quarter" idx="12"/>
          </p:nvPr>
        </p:nvSpPr>
        <p:spPr/>
        <p:txBody>
          <a:bodyPr/>
          <a:lstStyle/>
          <a:p>
            <a:fld id="{F12C4A68-705E-409C-91F3-CF1638DA8DAD}" type="slidenum">
              <a:rPr lang="en-US" smtClean="0"/>
              <a:pPr/>
              <a:t>‹#›</a:t>
            </a:fld>
            <a:endParaRPr lang="en-US"/>
          </a:p>
        </p:txBody>
      </p:sp>
    </p:spTree>
    <p:extLst>
      <p:ext uri="{BB962C8B-B14F-4D97-AF65-F5344CB8AC3E}">
        <p14:creationId xmlns:p14="http://schemas.microsoft.com/office/powerpoint/2010/main" val="32753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2" cy="97045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603180" y="6492873"/>
            <a:ext cx="2743200" cy="365125"/>
          </a:xfrm>
        </p:spPr>
        <p:txBody>
          <a:bodyPr/>
          <a:lstStyle/>
          <a:p>
            <a:r>
              <a:rPr lang="en-US"/>
              <a:t>02/21/2025</a:t>
            </a:r>
          </a:p>
        </p:txBody>
      </p:sp>
      <p:sp>
        <p:nvSpPr>
          <p:cNvPr id="4" name="Footer Placeholder 3"/>
          <p:cNvSpPr>
            <a:spLocks noGrp="1"/>
          </p:cNvSpPr>
          <p:nvPr>
            <p:ph type="ftr" sz="quarter" idx="11"/>
          </p:nvPr>
        </p:nvSpPr>
        <p:spPr>
          <a:xfrm>
            <a:off x="0" y="6492874"/>
            <a:ext cx="6672865" cy="365125"/>
          </a:xfrm>
        </p:spPr>
        <p:txBody>
          <a:bodyPr/>
          <a:lstStyle/>
          <a:p>
            <a:r>
              <a:rPr lang="en-US"/>
              <a:t>TECH-FPA PhD Retreat 2025</a:t>
            </a:r>
          </a:p>
        </p:txBody>
      </p:sp>
      <p:sp>
        <p:nvSpPr>
          <p:cNvPr id="5" name="Slide Number Placeholder 4"/>
          <p:cNvSpPr>
            <a:spLocks noGrp="1"/>
          </p:cNvSpPr>
          <p:nvPr>
            <p:ph type="sldNum" sz="quarter" idx="12"/>
          </p:nvPr>
        </p:nvSpPr>
        <p:spPr>
          <a:xfrm>
            <a:off x="11438455" y="6492873"/>
            <a:ext cx="753545" cy="365125"/>
          </a:xfrm>
        </p:spPr>
        <p:txBody>
          <a:bodyPr/>
          <a:lstStyle/>
          <a:p>
            <a:fld id="{3457C8A5-4CB7-4769-BF74-3BDC0B71F21F}" type="slidenum">
              <a:rPr lang="en-US" smtClean="0"/>
              <a:pPr/>
              <a:t>‹#›</a:t>
            </a:fld>
            <a:endParaRPr lang="en-US"/>
          </a:p>
        </p:txBody>
      </p:sp>
    </p:spTree>
    <p:extLst>
      <p:ext uri="{BB962C8B-B14F-4D97-AF65-F5344CB8AC3E}">
        <p14:creationId xmlns:p14="http://schemas.microsoft.com/office/powerpoint/2010/main" val="404161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03180" y="6492875"/>
            <a:ext cx="2743200" cy="365125"/>
          </a:xfrm>
        </p:spPr>
        <p:txBody>
          <a:bodyPr/>
          <a:lstStyle/>
          <a:p>
            <a:r>
              <a:rPr lang="en-US"/>
              <a:t>02/21/2025</a:t>
            </a:r>
            <a:endParaRPr lang="en-US" dirty="0"/>
          </a:p>
        </p:txBody>
      </p:sp>
      <p:sp>
        <p:nvSpPr>
          <p:cNvPr id="3" name="Footer Placeholder 2"/>
          <p:cNvSpPr>
            <a:spLocks noGrp="1"/>
          </p:cNvSpPr>
          <p:nvPr>
            <p:ph type="ftr" sz="quarter" idx="11"/>
          </p:nvPr>
        </p:nvSpPr>
        <p:spPr>
          <a:xfrm>
            <a:off x="0" y="6492875"/>
            <a:ext cx="6672865" cy="365125"/>
          </a:xfrm>
        </p:spPr>
        <p:txBody>
          <a:bodyPr/>
          <a:lstStyle/>
          <a:p>
            <a:r>
              <a:rPr lang="en-US"/>
              <a:t>TECH-FPA PhD Retreat 2025</a:t>
            </a:r>
          </a:p>
        </p:txBody>
      </p:sp>
      <p:sp>
        <p:nvSpPr>
          <p:cNvPr id="4" name="Slide Number Placeholder 3"/>
          <p:cNvSpPr>
            <a:spLocks noGrp="1"/>
          </p:cNvSpPr>
          <p:nvPr>
            <p:ph type="sldNum" sz="quarter" idx="12"/>
          </p:nvPr>
        </p:nvSpPr>
        <p:spPr>
          <a:xfrm>
            <a:off x="11438455" y="6492875"/>
            <a:ext cx="753545" cy="365125"/>
          </a:xfrm>
        </p:spPr>
        <p:txBody>
          <a:bodyPr/>
          <a:lstStyle/>
          <a:p>
            <a:fld id="{3457C8A5-4CB7-4769-BF74-3BDC0B71F21F}" type="slidenum">
              <a:rPr lang="en-US" smtClean="0"/>
              <a:pPr/>
              <a:t>‹#›</a:t>
            </a:fld>
            <a:endParaRPr lang="en-US"/>
          </a:p>
        </p:txBody>
      </p:sp>
    </p:spTree>
    <p:extLst>
      <p:ext uri="{BB962C8B-B14F-4D97-AF65-F5344CB8AC3E}">
        <p14:creationId xmlns:p14="http://schemas.microsoft.com/office/powerpoint/2010/main" val="72189540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02/21/2025</a:t>
            </a:r>
          </a:p>
        </p:txBody>
      </p:sp>
      <p:sp>
        <p:nvSpPr>
          <p:cNvPr id="6" name="Footer Placeholder 5"/>
          <p:cNvSpPr>
            <a:spLocks noGrp="1"/>
          </p:cNvSpPr>
          <p:nvPr>
            <p:ph type="ftr" sz="quarter" idx="11"/>
          </p:nvPr>
        </p:nvSpPr>
        <p:spPr/>
        <p:txBody>
          <a:bodyPr/>
          <a:lstStyle/>
          <a:p>
            <a:r>
              <a:rPr lang="en-US"/>
              <a:t>TECH-FPA PhD Retreat 2025</a:t>
            </a:r>
          </a:p>
        </p:txBody>
      </p:sp>
      <p:sp>
        <p:nvSpPr>
          <p:cNvPr id="7" name="Slide Number Placeholder 6"/>
          <p:cNvSpPr>
            <a:spLocks noGrp="1"/>
          </p:cNvSpPr>
          <p:nvPr>
            <p:ph type="sldNum" sz="quarter" idx="12"/>
          </p:nvPr>
        </p:nvSpPr>
        <p:spPr/>
        <p:txBody>
          <a:bodyPr/>
          <a:lstStyle/>
          <a:p>
            <a:fld id="{3457C8A5-4CB7-4769-BF74-3BDC0B71F21F}" type="slidenum">
              <a:rPr lang="en-US" smtClean="0"/>
              <a:pPr/>
              <a:t>‹#›</a:t>
            </a:fld>
            <a:endParaRPr lang="en-US"/>
          </a:p>
        </p:txBody>
      </p:sp>
    </p:spTree>
    <p:extLst>
      <p:ext uri="{BB962C8B-B14F-4D97-AF65-F5344CB8AC3E}">
        <p14:creationId xmlns:p14="http://schemas.microsoft.com/office/powerpoint/2010/main" val="35256669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02/21/2025</a:t>
            </a:r>
          </a:p>
        </p:txBody>
      </p:sp>
      <p:sp>
        <p:nvSpPr>
          <p:cNvPr id="6" name="Footer Placeholder 5"/>
          <p:cNvSpPr>
            <a:spLocks noGrp="1"/>
          </p:cNvSpPr>
          <p:nvPr>
            <p:ph type="ftr" sz="quarter" idx="11"/>
          </p:nvPr>
        </p:nvSpPr>
        <p:spPr/>
        <p:txBody>
          <a:bodyPr/>
          <a:lstStyle/>
          <a:p>
            <a:r>
              <a:rPr lang="en-US"/>
              <a:t>TECH-FPA PhD Retreat 2025</a:t>
            </a:r>
          </a:p>
        </p:txBody>
      </p:sp>
      <p:sp>
        <p:nvSpPr>
          <p:cNvPr id="7" name="Slide Number Placeholder 6"/>
          <p:cNvSpPr>
            <a:spLocks noGrp="1"/>
          </p:cNvSpPr>
          <p:nvPr>
            <p:ph type="sldNum" sz="quarter" idx="12"/>
          </p:nvPr>
        </p:nvSpPr>
        <p:spPr/>
        <p:txBody>
          <a:bodyPr/>
          <a:lstStyle/>
          <a:p>
            <a:fld id="{62E1F061-4B8B-4D56-A837-1636630240FE}" type="slidenum">
              <a:rPr lang="en-US" smtClean="0"/>
              <a:pPr/>
              <a:t>‹#›</a:t>
            </a:fld>
            <a:endParaRPr lang="en-US"/>
          </a:p>
        </p:txBody>
      </p:sp>
    </p:spTree>
    <p:extLst>
      <p:ext uri="{BB962C8B-B14F-4D97-AF65-F5344CB8AC3E}">
        <p14:creationId xmlns:p14="http://schemas.microsoft.com/office/powerpoint/2010/main" val="32337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r>
              <a:rPr lang="en-US"/>
              <a:t>02/21/2025</a:t>
            </a:r>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en-US"/>
              <a:t>TECH-FPA PhD Retreat 2025</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2E1F061-4B8B-4D56-A837-1636630240FE}" type="slidenum">
              <a:rPr lang="en-US" smtClean="0"/>
              <a:pPr/>
              <a:t>‹#›</a:t>
            </a:fld>
            <a:endParaRPr lang="en-US" dirty="0"/>
          </a:p>
        </p:txBody>
      </p:sp>
      <p:pic>
        <p:nvPicPr>
          <p:cNvPr id="7" name="Picture 6" descr="A close up of a logo&#10;&#10;Description generated with very high confidence">
            <a:extLst>
              <a:ext uri="{FF2B5EF4-FFF2-40B4-BE49-F238E27FC236}">
                <a16:creationId xmlns:a16="http://schemas.microsoft.com/office/drawing/2014/main" id="{276A47B8-4C9E-850A-F352-1BE1B11AFD2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0"/>
            <a:ext cx="884904" cy="809897"/>
          </a:xfrm>
          <a:prstGeom prst="rect">
            <a:avLst/>
          </a:prstGeom>
        </p:spPr>
      </p:pic>
      <p:pic>
        <p:nvPicPr>
          <p:cNvPr id="2050" name="Picture 2">
            <a:extLst>
              <a:ext uri="{FF2B5EF4-FFF2-40B4-BE49-F238E27FC236}">
                <a16:creationId xmlns:a16="http://schemas.microsoft.com/office/drawing/2014/main" id="{3DF11FA3-9E60-5889-CD62-A11C94E52751}"/>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0807532" y="0"/>
            <a:ext cx="1384468" cy="700070"/>
          </a:xfrm>
          <a:prstGeom prst="rect">
            <a:avLst/>
          </a:prstGeom>
          <a:solidFill>
            <a:schemeClr val="tx1"/>
          </a:solidFill>
        </p:spPr>
      </p:pic>
    </p:spTree>
    <p:extLst>
      <p:ext uri="{BB962C8B-B14F-4D97-AF65-F5344CB8AC3E}">
        <p14:creationId xmlns:p14="http://schemas.microsoft.com/office/powerpoint/2010/main" val="272368060"/>
      </p:ext>
    </p:extLst>
  </p:cSld>
  <p:clrMap bg1="dk1" tx1="lt1" bg2="dk2"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68" r:id="rId12"/>
    <p:sldLayoutId id="2147484269" r:id="rId13"/>
    <p:sldLayoutId id="2147484270" r:id="rId14"/>
    <p:sldLayoutId id="2147484271" r:id="rId15"/>
    <p:sldLayoutId id="2147484272" r:id="rId16"/>
    <p:sldLayoutId id="2147484273" r:id="rId17"/>
  </p:sldLayoutIdLst>
  <p:hf hdr="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gif"/><Relationship Id="rId4" Type="http://schemas.openxmlformats.org/officeDocument/2006/relationships/image" Target="../media/image54.jpg"/></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tiff"/><Relationship Id="rId5" Type="http://schemas.openxmlformats.org/officeDocument/2006/relationships/image" Target="../media/image103.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wmf"/></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D050-5106-4077-A091-4BEC8FA04B3E}"/>
              </a:ext>
            </a:extLst>
          </p:cNvPr>
          <p:cNvSpPr>
            <a:spLocks noGrp="1"/>
          </p:cNvSpPr>
          <p:nvPr>
            <p:ph type="ctrTitle"/>
          </p:nvPr>
        </p:nvSpPr>
        <p:spPr>
          <a:xfrm>
            <a:off x="48261" y="4538551"/>
            <a:ext cx="4332767" cy="584451"/>
          </a:xfrm>
        </p:spPr>
        <p:txBody>
          <a:bodyPr>
            <a:normAutofit fontScale="90000"/>
          </a:bodyPr>
          <a:lstStyle/>
          <a:p>
            <a:r>
              <a:rPr lang="en-US" sz="4400" dirty="0">
                <a:solidFill>
                  <a:schemeClr val="tx1"/>
                </a:solidFill>
                <a:latin typeface="+mj-lt"/>
                <a:cs typeface="Calibri" pitchFamily="34" charset="0"/>
              </a:rPr>
              <a:t>Einstein Telescope</a:t>
            </a:r>
            <a:endParaRPr lang="en-US" sz="4400" dirty="0">
              <a:solidFill>
                <a:schemeClr val="tx1"/>
              </a:solidFill>
            </a:endParaRPr>
          </a:p>
        </p:txBody>
      </p:sp>
      <p:sp>
        <p:nvSpPr>
          <p:cNvPr id="3" name="Subtitle 2">
            <a:extLst>
              <a:ext uri="{FF2B5EF4-FFF2-40B4-BE49-F238E27FC236}">
                <a16:creationId xmlns:a16="http://schemas.microsoft.com/office/drawing/2014/main" id="{C21AED2F-8F0B-4153-B34F-9999AE07002D}"/>
              </a:ext>
            </a:extLst>
          </p:cNvPr>
          <p:cNvSpPr>
            <a:spLocks noGrp="1"/>
          </p:cNvSpPr>
          <p:nvPr>
            <p:ph type="subTitle" idx="1"/>
          </p:nvPr>
        </p:nvSpPr>
        <p:spPr>
          <a:xfrm>
            <a:off x="169101" y="5123002"/>
            <a:ext cx="3365369" cy="1468152"/>
          </a:xfrm>
        </p:spPr>
        <p:txBody>
          <a:bodyPr>
            <a:normAutofit/>
          </a:bodyPr>
          <a:lstStyle/>
          <a:p>
            <a:pPr algn="l"/>
            <a:r>
              <a:rPr lang="en-US" sz="2800" dirty="0">
                <a:cs typeface="Calibri" pitchFamily="34" charset="0"/>
              </a:rPr>
              <a:t>Jan Harms</a:t>
            </a:r>
          </a:p>
          <a:p>
            <a:pPr algn="l"/>
            <a:r>
              <a:rPr lang="it-IT" sz="2000" dirty="0">
                <a:cs typeface="Calibri" pitchFamily="34" charset="0"/>
              </a:rPr>
              <a:t>Gran Sasso Science Institute</a:t>
            </a:r>
            <a:br>
              <a:rPr lang="it-IT" sz="2000" dirty="0">
                <a:cs typeface="Calibri" pitchFamily="34" charset="0"/>
              </a:rPr>
            </a:br>
            <a:r>
              <a:rPr lang="it-IT" sz="2000" dirty="0">
                <a:cs typeface="Calibri" pitchFamily="34" charset="0"/>
              </a:rPr>
              <a:t>INFN - LNGS</a:t>
            </a:r>
          </a:p>
          <a:p>
            <a:pPr algn="l"/>
            <a:endParaRPr lang="en-US" sz="2000" dirty="0"/>
          </a:p>
        </p:txBody>
      </p:sp>
    </p:spTree>
    <p:extLst>
      <p:ext uri="{BB962C8B-B14F-4D97-AF65-F5344CB8AC3E}">
        <p14:creationId xmlns:p14="http://schemas.microsoft.com/office/powerpoint/2010/main" val="1963615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B1F5F1-FD6B-97BB-FA88-8DCC7C00B9B9}"/>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239AF286-5439-79F7-CFF8-FCF163F965B3}"/>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11F5E65A-7908-CDAB-FC32-804C0E7143FB}"/>
              </a:ext>
            </a:extLst>
          </p:cNvPr>
          <p:cNvSpPr>
            <a:spLocks noGrp="1"/>
          </p:cNvSpPr>
          <p:nvPr>
            <p:ph type="sldNum" sz="quarter" idx="12"/>
          </p:nvPr>
        </p:nvSpPr>
        <p:spPr/>
        <p:txBody>
          <a:bodyPr/>
          <a:lstStyle/>
          <a:p>
            <a:fld id="{3457C8A5-4CB7-4769-BF74-3BDC0B71F21F}" type="slidenum">
              <a:rPr lang="en-US" smtClean="0"/>
              <a:pPr/>
              <a:t>10</a:t>
            </a:fld>
            <a:endParaRPr lang="en-US"/>
          </a:p>
        </p:txBody>
      </p:sp>
      <p:pic>
        <p:nvPicPr>
          <p:cNvPr id="6" name="Picture 5" descr="A picture containing scale model, engineering, steel, track&#10;&#10;Description automatically generated">
            <a:extLst>
              <a:ext uri="{FF2B5EF4-FFF2-40B4-BE49-F238E27FC236}">
                <a16:creationId xmlns:a16="http://schemas.microsoft.com/office/drawing/2014/main" id="{52B161E4-14DC-7CDC-B1F2-E0E2C62E2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19AAA18-A61A-4974-9CAD-9D7B268F4F58}"/>
              </a:ext>
            </a:extLst>
          </p:cNvPr>
          <p:cNvSpPr txBox="1">
            <a:spLocks/>
          </p:cNvSpPr>
          <p:nvPr/>
        </p:nvSpPr>
        <p:spPr>
          <a:xfrm>
            <a:off x="0" y="307994"/>
            <a:ext cx="4433777" cy="700087"/>
          </a:xfrm>
          <a:prstGeom prst="rect">
            <a:avLst/>
          </a:prstGeom>
        </p:spPr>
        <p:txBody>
          <a:bodyP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tx1"/>
                </a:solidFill>
              </a:rPr>
              <a:t>Suspension Towers in ET</a:t>
            </a:r>
          </a:p>
        </p:txBody>
      </p:sp>
    </p:spTree>
    <p:extLst>
      <p:ext uri="{BB962C8B-B14F-4D97-AF65-F5344CB8AC3E}">
        <p14:creationId xmlns:p14="http://schemas.microsoft.com/office/powerpoint/2010/main" val="3046056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250831" y="15081"/>
            <a:ext cx="7712877" cy="700087"/>
          </a:xfrm>
        </p:spPr>
        <p:txBody>
          <a:bodyPr>
            <a:noAutofit/>
          </a:bodyPr>
          <a:lstStyle/>
          <a:p>
            <a:pPr algn="ctr">
              <a:lnSpc>
                <a:spcPct val="100000"/>
              </a:lnSpc>
            </a:pPr>
            <a:r>
              <a:rPr lang="en-US" sz="3200" dirty="0"/>
              <a:t>Seismic Background On Earth</a:t>
            </a:r>
          </a:p>
        </p:txBody>
      </p:sp>
      <p:sp>
        <p:nvSpPr>
          <p:cNvPr id="2" name="Date Placeholder 1">
            <a:extLst>
              <a:ext uri="{FF2B5EF4-FFF2-40B4-BE49-F238E27FC236}">
                <a16:creationId xmlns:a16="http://schemas.microsoft.com/office/drawing/2014/main" id="{133A6CE9-9FD8-499E-844D-8CFAE5C85342}"/>
              </a:ext>
            </a:extLst>
          </p:cNvPr>
          <p:cNvSpPr>
            <a:spLocks noGrp="1"/>
          </p:cNvSpPr>
          <p:nvPr>
            <p:ph type="dt" sz="half" idx="10"/>
          </p:nvPr>
        </p:nvSpPr>
        <p:spPr/>
        <p:txBody>
          <a:bodyPr/>
          <a:lstStyle/>
          <a:p>
            <a:r>
              <a:rPr lang="en-US"/>
              <a:t>02/21/2025</a:t>
            </a:r>
          </a:p>
        </p:txBody>
      </p:sp>
      <p:sp>
        <p:nvSpPr>
          <p:cNvPr id="3" name="Footer Placeholder 2"/>
          <p:cNvSpPr>
            <a:spLocks noGrp="1"/>
          </p:cNvSpPr>
          <p:nvPr>
            <p:ph type="ftr" sz="quarter" idx="11"/>
          </p:nvPr>
        </p:nvSpPr>
        <p:spPr/>
        <p:txBody>
          <a:bodyPr/>
          <a:lstStyle/>
          <a:p>
            <a:r>
              <a:rPr lang="en-US"/>
              <a:t>TECH-FPA PhD Retreat 2025</a:t>
            </a:r>
            <a:endParaRPr lang="en-US" dirty="0"/>
          </a:p>
        </p:txBody>
      </p:sp>
      <p:sp>
        <p:nvSpPr>
          <p:cNvPr id="4" name="Slide Number Placeholder 3"/>
          <p:cNvSpPr>
            <a:spLocks noGrp="1"/>
          </p:cNvSpPr>
          <p:nvPr>
            <p:ph type="sldNum" sz="quarter" idx="12"/>
          </p:nvPr>
        </p:nvSpPr>
        <p:spPr/>
        <p:txBody>
          <a:bodyPr/>
          <a:lstStyle/>
          <a:p>
            <a:pPr>
              <a:defRPr/>
            </a:pPr>
            <a:fld id="{B7F6A23E-AE89-A345-B002-CD5B78E017F7}" type="slidenum">
              <a:rPr lang="en-US" smtClean="0"/>
              <a:pPr>
                <a:defRPr/>
              </a:pPr>
              <a:t>11</a:t>
            </a:fld>
            <a:endParaRPr lang="en-US"/>
          </a:p>
        </p:txBody>
      </p:sp>
      <p:pic>
        <p:nvPicPr>
          <p:cNvPr id="6" name="Picture 5">
            <a:extLst>
              <a:ext uri="{FF2B5EF4-FFF2-40B4-BE49-F238E27FC236}">
                <a16:creationId xmlns:a16="http://schemas.microsoft.com/office/drawing/2014/main" id="{7A02D0C7-B976-4583-B295-EB49CE3CEE9F}"/>
              </a:ext>
            </a:extLst>
          </p:cNvPr>
          <p:cNvPicPr>
            <a:picLocks noChangeAspect="1"/>
          </p:cNvPicPr>
          <p:nvPr/>
        </p:nvPicPr>
        <p:blipFill>
          <a:blip r:embed="rId3"/>
          <a:stretch>
            <a:fillRect/>
          </a:stretch>
        </p:blipFill>
        <p:spPr>
          <a:xfrm>
            <a:off x="1736902" y="1617043"/>
            <a:ext cx="8226806" cy="4189779"/>
          </a:xfrm>
          <a:prstGeom prst="rect">
            <a:avLst/>
          </a:prstGeom>
        </p:spPr>
      </p:pic>
      <p:cxnSp>
        <p:nvCxnSpPr>
          <p:cNvPr id="7" name="Straight Arrow Connector 6">
            <a:extLst>
              <a:ext uri="{FF2B5EF4-FFF2-40B4-BE49-F238E27FC236}">
                <a16:creationId xmlns:a16="http://schemas.microsoft.com/office/drawing/2014/main" id="{81288B47-47A6-DFB4-9763-53E7AE837574}"/>
              </a:ext>
            </a:extLst>
          </p:cNvPr>
          <p:cNvCxnSpPr>
            <a:cxnSpLocks/>
          </p:cNvCxnSpPr>
          <p:nvPr/>
        </p:nvCxnSpPr>
        <p:spPr>
          <a:xfrm flipH="1">
            <a:off x="4846320" y="2252133"/>
            <a:ext cx="544124" cy="7942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A357C06-04CC-B1F3-6295-78DAC93A1BA6}"/>
              </a:ext>
            </a:extLst>
          </p:cNvPr>
          <p:cNvSpPr txBox="1"/>
          <p:nvPr/>
        </p:nvSpPr>
        <p:spPr>
          <a:xfrm>
            <a:off x="4766272" y="1882801"/>
            <a:ext cx="2912464" cy="369332"/>
          </a:xfrm>
          <a:prstGeom prst="rect">
            <a:avLst/>
          </a:prstGeom>
          <a:solidFill>
            <a:schemeClr val="tx1"/>
          </a:solidFill>
        </p:spPr>
        <p:txBody>
          <a:bodyPr wrap="none" rtlCol="0">
            <a:spAutoFit/>
          </a:bodyPr>
          <a:lstStyle/>
          <a:p>
            <a:r>
              <a:rPr lang="it-IT" dirty="0">
                <a:solidFill>
                  <a:schemeClr val="bg1"/>
                </a:solidFill>
              </a:rPr>
              <a:t>Terrestrial high-noise model</a:t>
            </a:r>
            <a:endParaRPr lang="en-US" dirty="0">
              <a:solidFill>
                <a:schemeClr val="bg1"/>
              </a:solidFill>
            </a:endParaRPr>
          </a:p>
        </p:txBody>
      </p:sp>
      <p:cxnSp>
        <p:nvCxnSpPr>
          <p:cNvPr id="11" name="Straight Arrow Connector 10">
            <a:extLst>
              <a:ext uri="{FF2B5EF4-FFF2-40B4-BE49-F238E27FC236}">
                <a16:creationId xmlns:a16="http://schemas.microsoft.com/office/drawing/2014/main" id="{84DA483D-4E25-A3C3-D63C-BD1B991EFA14}"/>
              </a:ext>
            </a:extLst>
          </p:cNvPr>
          <p:cNvCxnSpPr>
            <a:cxnSpLocks/>
          </p:cNvCxnSpPr>
          <p:nvPr/>
        </p:nvCxnSpPr>
        <p:spPr>
          <a:xfrm flipH="1" flipV="1">
            <a:off x="6855743" y="4163996"/>
            <a:ext cx="442524" cy="5886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3E13D5-2C1B-CE0E-0FC8-10EEA1120C53}"/>
              </a:ext>
            </a:extLst>
          </p:cNvPr>
          <p:cNvSpPr txBox="1"/>
          <p:nvPr/>
        </p:nvSpPr>
        <p:spPr>
          <a:xfrm>
            <a:off x="6465250" y="4752622"/>
            <a:ext cx="2838469" cy="369332"/>
          </a:xfrm>
          <a:prstGeom prst="rect">
            <a:avLst/>
          </a:prstGeom>
          <a:solidFill>
            <a:schemeClr val="tx1"/>
          </a:solidFill>
        </p:spPr>
        <p:txBody>
          <a:bodyPr wrap="none" rtlCol="0">
            <a:spAutoFit/>
          </a:bodyPr>
          <a:lstStyle/>
          <a:p>
            <a:r>
              <a:rPr lang="it-IT" dirty="0">
                <a:solidFill>
                  <a:schemeClr val="bg1"/>
                </a:solidFill>
              </a:rPr>
              <a:t>Terrestrial low-noise model</a:t>
            </a:r>
            <a:endParaRPr lang="en-US" dirty="0">
              <a:solidFill>
                <a:schemeClr val="bg1"/>
              </a:solidFill>
            </a:endParaRPr>
          </a:p>
        </p:txBody>
      </p:sp>
    </p:spTree>
    <p:extLst>
      <p:ext uri="{BB962C8B-B14F-4D97-AF65-F5344CB8AC3E}">
        <p14:creationId xmlns:p14="http://schemas.microsoft.com/office/powerpoint/2010/main" val="42664570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AE097-003D-45BD-D912-E186397A7B95}"/>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D2FD2DD8-20C2-61BA-347A-F4D2D8CC7B33}"/>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9B960BD6-E07F-E099-FACF-3E7FF91E7DB8}"/>
              </a:ext>
            </a:extLst>
          </p:cNvPr>
          <p:cNvSpPr>
            <a:spLocks noGrp="1"/>
          </p:cNvSpPr>
          <p:nvPr>
            <p:ph type="sldNum" sz="quarter" idx="12"/>
          </p:nvPr>
        </p:nvSpPr>
        <p:spPr/>
        <p:txBody>
          <a:bodyPr/>
          <a:lstStyle/>
          <a:p>
            <a:fld id="{3457C8A5-4CB7-4769-BF74-3BDC0B71F21F}" type="slidenum">
              <a:rPr lang="en-US" smtClean="0"/>
              <a:pPr/>
              <a:t>12</a:t>
            </a:fld>
            <a:endParaRPr lang="en-US"/>
          </a:p>
        </p:txBody>
      </p:sp>
      <p:sp>
        <p:nvSpPr>
          <p:cNvPr id="5" name="Title 1">
            <a:extLst>
              <a:ext uri="{FF2B5EF4-FFF2-40B4-BE49-F238E27FC236}">
                <a16:creationId xmlns:a16="http://schemas.microsoft.com/office/drawing/2014/main" id="{ED71BE18-BDDC-518B-074C-0B16CF2F9E2C}"/>
              </a:ext>
            </a:extLst>
          </p:cNvPr>
          <p:cNvSpPr txBox="1">
            <a:spLocks/>
          </p:cNvSpPr>
          <p:nvPr/>
        </p:nvSpPr>
        <p:spPr>
          <a:xfrm>
            <a:off x="2250831" y="15081"/>
            <a:ext cx="7712877" cy="700087"/>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Seismic Noise at ET Candidate Sites</a:t>
            </a:r>
          </a:p>
        </p:txBody>
      </p:sp>
      <p:pic>
        <p:nvPicPr>
          <p:cNvPr id="9" name="Picture 8" descr="A picture containing text, screenshot&#10;&#10;Description automatically generated">
            <a:extLst>
              <a:ext uri="{FF2B5EF4-FFF2-40B4-BE49-F238E27FC236}">
                <a16:creationId xmlns:a16="http://schemas.microsoft.com/office/drawing/2014/main" id="{212310FF-5979-B74F-0C57-7AF4B17C92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029" y="2362986"/>
            <a:ext cx="5403144" cy="3602096"/>
          </a:xfrm>
          <a:prstGeom prst="rect">
            <a:avLst/>
          </a:prstGeom>
        </p:spPr>
      </p:pic>
      <p:pic>
        <p:nvPicPr>
          <p:cNvPr id="11" name="Picture 10">
            <a:extLst>
              <a:ext uri="{FF2B5EF4-FFF2-40B4-BE49-F238E27FC236}">
                <a16:creationId xmlns:a16="http://schemas.microsoft.com/office/drawing/2014/main" id="{1A630486-EC6B-B97D-B8CF-F2E8EFCD9B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6704" y="2375210"/>
            <a:ext cx="5384808" cy="3589872"/>
          </a:xfrm>
          <a:prstGeom prst="rect">
            <a:avLst/>
          </a:prstGeom>
        </p:spPr>
      </p:pic>
      <p:sp>
        <p:nvSpPr>
          <p:cNvPr id="12" name="Rectangle 11">
            <a:extLst>
              <a:ext uri="{FF2B5EF4-FFF2-40B4-BE49-F238E27FC236}">
                <a16:creationId xmlns:a16="http://schemas.microsoft.com/office/drawing/2014/main" id="{B0505C85-00C6-0976-0FCE-245510496BEE}"/>
              </a:ext>
            </a:extLst>
          </p:cNvPr>
          <p:cNvSpPr/>
          <p:nvPr/>
        </p:nvSpPr>
        <p:spPr>
          <a:xfrm>
            <a:off x="2125196" y="2530463"/>
            <a:ext cx="2575383" cy="2898185"/>
          </a:xfrm>
          <a:prstGeom prst="rect">
            <a:avLst/>
          </a:prstGeom>
          <a:solidFill>
            <a:srgbClr val="4472C4">
              <a:alpha val="4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6D735B-1E3F-AF2E-C60B-66D9A800A1EE}"/>
              </a:ext>
            </a:extLst>
          </p:cNvPr>
          <p:cNvSpPr/>
          <p:nvPr/>
        </p:nvSpPr>
        <p:spPr>
          <a:xfrm>
            <a:off x="1403357" y="2530463"/>
            <a:ext cx="721839" cy="2898185"/>
          </a:xfrm>
          <a:prstGeom prst="rect">
            <a:avLst/>
          </a:prstGeom>
          <a:solidFill>
            <a:schemeClr val="accent6">
              <a:lumMod val="75000"/>
              <a:alpha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322547-F3F0-5FA3-EFD9-552F1BEFF65B}"/>
              </a:ext>
            </a:extLst>
          </p:cNvPr>
          <p:cNvSpPr/>
          <p:nvPr/>
        </p:nvSpPr>
        <p:spPr>
          <a:xfrm>
            <a:off x="10150144" y="2530463"/>
            <a:ext cx="1448298" cy="2898185"/>
          </a:xfrm>
          <a:prstGeom prst="rect">
            <a:avLst/>
          </a:prstGeom>
          <a:solidFill>
            <a:srgbClr val="FFC000">
              <a:alpha val="4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Buy Wall Rogues WR50516 Ocean Waves Wall Mural Online at Low Prices in  India - Amazon.in">
            <a:extLst>
              <a:ext uri="{FF2B5EF4-FFF2-40B4-BE49-F238E27FC236}">
                <a16:creationId xmlns:a16="http://schemas.microsoft.com/office/drawing/2014/main" id="{FBCA6AF9-BCC7-5F05-0F67-3D1B03C22C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1512" y="1097446"/>
            <a:ext cx="1612118" cy="128969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 name="Picture 8" descr="Earth's atmosphere is full of microbes. Could they help us find life on  other worlds? | Space">
            <a:extLst>
              <a:ext uri="{FF2B5EF4-FFF2-40B4-BE49-F238E27FC236}">
                <a16:creationId xmlns:a16="http://schemas.microsoft.com/office/drawing/2014/main" id="{4E4E0A47-AF4D-F3BF-878F-51158FE0B5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364" y="964138"/>
            <a:ext cx="2064433" cy="13739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4FA4CEC-A0F0-3294-2A5B-199567BF948A}"/>
              </a:ext>
            </a:extLst>
          </p:cNvPr>
          <p:cNvSpPr txBox="1"/>
          <p:nvPr/>
        </p:nvSpPr>
        <p:spPr>
          <a:xfrm>
            <a:off x="2792777" y="5952804"/>
            <a:ext cx="1457450" cy="523220"/>
          </a:xfrm>
          <a:prstGeom prst="rect">
            <a:avLst/>
          </a:prstGeom>
          <a:noFill/>
        </p:spPr>
        <p:txBody>
          <a:bodyPr wrap="none" rtlCol="0">
            <a:spAutoFit/>
          </a:bodyPr>
          <a:lstStyle/>
          <a:p>
            <a:r>
              <a:rPr lang="it-IT" sz="2800" dirty="0"/>
              <a:t>Sardinia</a:t>
            </a:r>
            <a:endParaRPr lang="en-US" sz="2800" dirty="0"/>
          </a:p>
        </p:txBody>
      </p:sp>
      <p:sp>
        <p:nvSpPr>
          <p:cNvPr id="20" name="TextBox 19">
            <a:extLst>
              <a:ext uri="{FF2B5EF4-FFF2-40B4-BE49-F238E27FC236}">
                <a16:creationId xmlns:a16="http://schemas.microsoft.com/office/drawing/2014/main" id="{3D53C037-7A6D-ABE6-7119-DE143E7FD69C}"/>
              </a:ext>
            </a:extLst>
          </p:cNvPr>
          <p:cNvSpPr txBox="1"/>
          <p:nvPr/>
        </p:nvSpPr>
        <p:spPr>
          <a:xfrm>
            <a:off x="7230453" y="5952804"/>
            <a:ext cx="3517310" cy="523220"/>
          </a:xfrm>
          <a:prstGeom prst="rect">
            <a:avLst/>
          </a:prstGeom>
          <a:noFill/>
        </p:spPr>
        <p:txBody>
          <a:bodyPr wrap="none" rtlCol="0">
            <a:spAutoFit/>
          </a:bodyPr>
          <a:lstStyle/>
          <a:p>
            <a:r>
              <a:rPr lang="it-IT" sz="2800" dirty="0"/>
              <a:t>Euregio Meuse-Rhine</a:t>
            </a:r>
            <a:endParaRPr lang="en-US" sz="2800" dirty="0"/>
          </a:p>
        </p:txBody>
      </p:sp>
      <p:pic>
        <p:nvPicPr>
          <p:cNvPr id="16386" name="Picture 2">
            <a:extLst>
              <a:ext uri="{FF2B5EF4-FFF2-40B4-BE49-F238E27FC236}">
                <a16:creationId xmlns:a16="http://schemas.microsoft.com/office/drawing/2014/main" id="{05FBE7AD-15DF-E84D-3444-3B0DB248A6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708" y="953511"/>
            <a:ext cx="1931430" cy="143783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35A6BEE-CC13-BA57-8802-CA8D7009951E}"/>
              </a:ext>
            </a:extLst>
          </p:cNvPr>
          <p:cNvSpPr/>
          <p:nvPr/>
        </p:nvSpPr>
        <p:spPr>
          <a:xfrm>
            <a:off x="7916333" y="2543677"/>
            <a:ext cx="2233811" cy="2898185"/>
          </a:xfrm>
          <a:prstGeom prst="rect">
            <a:avLst/>
          </a:prstGeom>
          <a:solidFill>
            <a:srgbClr val="4472C4">
              <a:alpha val="4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Buy Wall Rogues WR50516 Ocean Waves Wall Mural Online at Low Prices in  India - Amazon.in">
            <a:extLst>
              <a:ext uri="{FF2B5EF4-FFF2-40B4-BE49-F238E27FC236}">
                <a16:creationId xmlns:a16="http://schemas.microsoft.com/office/drawing/2014/main" id="{AF9EAC6E-C2D6-0601-703A-3CCF829902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7986" y="1007889"/>
            <a:ext cx="1612118" cy="128969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6D63CE7-2429-266C-745A-73A8943A14EE}"/>
              </a:ext>
            </a:extLst>
          </p:cNvPr>
          <p:cNvSpPr/>
          <p:nvPr/>
        </p:nvSpPr>
        <p:spPr>
          <a:xfrm>
            <a:off x="7182882" y="2543677"/>
            <a:ext cx="721839" cy="2898185"/>
          </a:xfrm>
          <a:prstGeom prst="rect">
            <a:avLst/>
          </a:prstGeom>
          <a:solidFill>
            <a:schemeClr val="accent6">
              <a:lumMod val="75000"/>
              <a:alpha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8" descr="Earth's atmosphere is full of microbes. Could they help us find life on  other worlds? | Space">
            <a:extLst>
              <a:ext uri="{FF2B5EF4-FFF2-40B4-BE49-F238E27FC236}">
                <a16:creationId xmlns:a16="http://schemas.microsoft.com/office/drawing/2014/main" id="{4A14E0FA-AC71-2364-7C19-D55D23DEF8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4566" y="895311"/>
            <a:ext cx="2064433" cy="13739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8B46CFA-7469-302C-00B7-1477E2C6257A}"/>
              </a:ext>
            </a:extLst>
          </p:cNvPr>
          <p:cNvSpPr/>
          <p:nvPr/>
        </p:nvSpPr>
        <p:spPr>
          <a:xfrm>
            <a:off x="5030351" y="1257620"/>
            <a:ext cx="465192"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4064885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380393" y="0"/>
            <a:ext cx="8773257" cy="700087"/>
          </a:xfrm>
        </p:spPr>
        <p:txBody>
          <a:bodyPr>
            <a:noAutofit/>
          </a:bodyPr>
          <a:lstStyle/>
          <a:p>
            <a:pPr algn="ctr">
              <a:lnSpc>
                <a:spcPct val="100000"/>
              </a:lnSpc>
            </a:pPr>
            <a:r>
              <a:rPr lang="it-IT" sz="3200" dirty="0"/>
              <a:t>Newtonian Gravitational Noise</a:t>
            </a:r>
            <a:endParaRPr lang="en-US" sz="3200" dirty="0"/>
          </a:p>
        </p:txBody>
      </p:sp>
      <p:sp>
        <p:nvSpPr>
          <p:cNvPr id="2" name="Date Placeholder 1">
            <a:extLst>
              <a:ext uri="{FF2B5EF4-FFF2-40B4-BE49-F238E27FC236}">
                <a16:creationId xmlns:a16="http://schemas.microsoft.com/office/drawing/2014/main" id="{133A6CE9-9FD8-499E-844D-8CFAE5C85342}"/>
              </a:ext>
            </a:extLst>
          </p:cNvPr>
          <p:cNvSpPr>
            <a:spLocks noGrp="1"/>
          </p:cNvSpPr>
          <p:nvPr>
            <p:ph type="dt" sz="half" idx="10"/>
          </p:nvPr>
        </p:nvSpPr>
        <p:spPr/>
        <p:txBody>
          <a:bodyPr/>
          <a:lstStyle/>
          <a:p>
            <a:r>
              <a:rPr lang="en-US"/>
              <a:t>02/21/2025</a:t>
            </a:r>
          </a:p>
        </p:txBody>
      </p:sp>
      <p:sp>
        <p:nvSpPr>
          <p:cNvPr id="3" name="Footer Placeholder 2"/>
          <p:cNvSpPr>
            <a:spLocks noGrp="1"/>
          </p:cNvSpPr>
          <p:nvPr>
            <p:ph type="ftr" sz="quarter" idx="11"/>
          </p:nvPr>
        </p:nvSpPr>
        <p:spPr/>
        <p:txBody>
          <a:bodyPr/>
          <a:lstStyle/>
          <a:p>
            <a:r>
              <a:rPr lang="en-US"/>
              <a:t>TECH-FPA PhD Retreat 2025</a:t>
            </a:r>
            <a:endParaRPr lang="en-US" dirty="0"/>
          </a:p>
        </p:txBody>
      </p:sp>
      <p:sp>
        <p:nvSpPr>
          <p:cNvPr id="4" name="Slide Number Placeholder 3"/>
          <p:cNvSpPr>
            <a:spLocks noGrp="1"/>
          </p:cNvSpPr>
          <p:nvPr>
            <p:ph type="sldNum" sz="quarter" idx="12"/>
          </p:nvPr>
        </p:nvSpPr>
        <p:spPr/>
        <p:txBody>
          <a:bodyPr/>
          <a:lstStyle/>
          <a:p>
            <a:pPr>
              <a:defRPr/>
            </a:pPr>
            <a:fld id="{B7F6A23E-AE89-A345-B002-CD5B78E017F7}" type="slidenum">
              <a:rPr lang="en-US" smtClean="0"/>
              <a:pPr>
                <a:defRPr/>
              </a:pPr>
              <a:t>13</a:t>
            </a:fld>
            <a:endParaRPr lang="en-US"/>
          </a:p>
        </p:txBody>
      </p:sp>
      <p:graphicFrame>
        <p:nvGraphicFramePr>
          <p:cNvPr id="26" name="Object 25">
            <a:extLst>
              <a:ext uri="{FF2B5EF4-FFF2-40B4-BE49-F238E27FC236}">
                <a16:creationId xmlns:a16="http://schemas.microsoft.com/office/drawing/2014/main" id="{3AA7D74E-2181-4A27-A24F-04CB62FF3B71}"/>
              </a:ext>
            </a:extLst>
          </p:cNvPr>
          <p:cNvGraphicFramePr>
            <a:graphicFrameLocks noChangeAspect="1"/>
          </p:cNvGraphicFramePr>
          <p:nvPr>
            <p:extLst>
              <p:ext uri="{D42A27DB-BD31-4B8C-83A1-F6EECF244321}">
                <p14:modId xmlns:p14="http://schemas.microsoft.com/office/powerpoint/2010/main" val="1291874223"/>
              </p:ext>
            </p:extLst>
          </p:nvPr>
        </p:nvGraphicFramePr>
        <p:xfrm>
          <a:off x="214785" y="2103667"/>
          <a:ext cx="5052702" cy="3122849"/>
        </p:xfrm>
        <a:graphic>
          <a:graphicData uri="http://schemas.openxmlformats.org/presentationml/2006/ole">
            <mc:AlternateContent xmlns:mc="http://schemas.openxmlformats.org/markup-compatibility/2006">
              <mc:Choice xmlns:v="urn:schemas-microsoft-com:vml" Requires="v">
                <p:oleObj name="Acrobat Document" r:id="rId3" imgW="3657600" imgH="2260312" progId="AcroExch.Document.DC">
                  <p:embed/>
                </p:oleObj>
              </mc:Choice>
              <mc:Fallback>
                <p:oleObj name="Acrobat Document" r:id="rId3" imgW="3657600" imgH="2260312" progId="AcroExch.Document.DC">
                  <p:embed/>
                  <p:pic>
                    <p:nvPicPr>
                      <p:cNvPr id="26" name="Object 25">
                        <a:extLst>
                          <a:ext uri="{FF2B5EF4-FFF2-40B4-BE49-F238E27FC236}">
                            <a16:creationId xmlns:a16="http://schemas.microsoft.com/office/drawing/2014/main" id="{3AA7D74E-2181-4A27-A24F-04CB62FF3B71}"/>
                          </a:ext>
                        </a:extLst>
                      </p:cNvPr>
                      <p:cNvPicPr/>
                      <p:nvPr/>
                    </p:nvPicPr>
                    <p:blipFill>
                      <a:blip r:embed="rId4"/>
                      <a:stretch>
                        <a:fillRect/>
                      </a:stretch>
                    </p:blipFill>
                    <p:spPr>
                      <a:xfrm>
                        <a:off x="214785" y="2103667"/>
                        <a:ext cx="5052702" cy="3122849"/>
                      </a:xfrm>
                      <a:prstGeom prst="rect">
                        <a:avLst/>
                      </a:prstGeom>
                    </p:spPr>
                  </p:pic>
                </p:oleObj>
              </mc:Fallback>
            </mc:AlternateContent>
          </a:graphicData>
        </a:graphic>
      </p:graphicFrame>
      <p:pic>
        <p:nvPicPr>
          <p:cNvPr id="10" name="Picture 9" descr="A picture containing text, font, handwriting, line&#10;&#10;Description automatically generated">
            <a:extLst>
              <a:ext uri="{FF2B5EF4-FFF2-40B4-BE49-F238E27FC236}">
                <a16:creationId xmlns:a16="http://schemas.microsoft.com/office/drawing/2014/main" id="{8823F586-0F6D-6546-E857-AC06F181A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0778" y="3029137"/>
            <a:ext cx="4993308" cy="1005804"/>
          </a:xfrm>
          <a:prstGeom prst="rect">
            <a:avLst/>
          </a:prstGeom>
        </p:spPr>
      </p:pic>
      <p:pic>
        <p:nvPicPr>
          <p:cNvPr id="15" name="Picture 14">
            <a:extLst>
              <a:ext uri="{FF2B5EF4-FFF2-40B4-BE49-F238E27FC236}">
                <a16:creationId xmlns:a16="http://schemas.microsoft.com/office/drawing/2014/main" id="{016670F3-D90D-C640-A28E-DC10CB39A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0778" y="5060228"/>
            <a:ext cx="6147181" cy="723958"/>
          </a:xfrm>
          <a:prstGeom prst="rect">
            <a:avLst/>
          </a:prstGeom>
        </p:spPr>
      </p:pic>
      <p:pic>
        <p:nvPicPr>
          <p:cNvPr id="17" name="Picture 16" descr="A picture containing font, typography, black and white, graphics&#10;&#10;Description automatically generated">
            <a:extLst>
              <a:ext uri="{FF2B5EF4-FFF2-40B4-BE49-F238E27FC236}">
                <a16:creationId xmlns:a16="http://schemas.microsoft.com/office/drawing/2014/main" id="{EA6A231C-712B-FEF4-B692-5F1ADE19F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0778" y="1642620"/>
            <a:ext cx="4059539" cy="611113"/>
          </a:xfrm>
          <a:prstGeom prst="rect">
            <a:avLst/>
          </a:prstGeom>
        </p:spPr>
      </p:pic>
      <p:sp>
        <p:nvSpPr>
          <p:cNvPr id="18" name="TextBox 17">
            <a:extLst>
              <a:ext uri="{FF2B5EF4-FFF2-40B4-BE49-F238E27FC236}">
                <a16:creationId xmlns:a16="http://schemas.microsoft.com/office/drawing/2014/main" id="{F1075B3D-D959-B4F8-B4A5-A92AB4AF9880}"/>
              </a:ext>
            </a:extLst>
          </p:cNvPr>
          <p:cNvSpPr txBox="1"/>
          <p:nvPr/>
        </p:nvSpPr>
        <p:spPr>
          <a:xfrm>
            <a:off x="5462400" y="1199714"/>
            <a:ext cx="5982038" cy="461665"/>
          </a:xfrm>
          <a:prstGeom prst="rect">
            <a:avLst/>
          </a:prstGeom>
          <a:noFill/>
        </p:spPr>
        <p:txBody>
          <a:bodyPr wrap="square" rtlCol="0">
            <a:spAutoFit/>
          </a:bodyPr>
          <a:lstStyle/>
          <a:p>
            <a:r>
              <a:rPr lang="en-US" sz="2400" dirty="0">
                <a:latin typeface="Adobe Caslon Pro" panose="0205050205050A020403" pitchFamily="18" charset="0"/>
              </a:rPr>
              <a:t>1) Density perturbation by a seismic field</a:t>
            </a:r>
          </a:p>
        </p:txBody>
      </p:sp>
      <p:sp>
        <p:nvSpPr>
          <p:cNvPr id="19" name="TextBox 18">
            <a:extLst>
              <a:ext uri="{FF2B5EF4-FFF2-40B4-BE49-F238E27FC236}">
                <a16:creationId xmlns:a16="http://schemas.microsoft.com/office/drawing/2014/main" id="{C4298423-D6A1-3C3E-3E95-3398F3F2DDE4}"/>
              </a:ext>
            </a:extLst>
          </p:cNvPr>
          <p:cNvSpPr txBox="1"/>
          <p:nvPr/>
        </p:nvSpPr>
        <p:spPr>
          <a:xfrm>
            <a:off x="5462400" y="2567472"/>
            <a:ext cx="5982038" cy="461665"/>
          </a:xfrm>
          <a:prstGeom prst="rect">
            <a:avLst/>
          </a:prstGeom>
          <a:noFill/>
        </p:spPr>
        <p:txBody>
          <a:bodyPr wrap="square" rtlCol="0">
            <a:spAutoFit/>
          </a:bodyPr>
          <a:lstStyle/>
          <a:p>
            <a:r>
              <a:rPr lang="en-US" sz="2400" dirty="0">
                <a:latin typeface="Adobe Caslon Pro" panose="0205050205050A020403" pitchFamily="18" charset="0"/>
              </a:rPr>
              <a:t>2) Associated gravity perturbation</a:t>
            </a:r>
          </a:p>
        </p:txBody>
      </p:sp>
      <p:sp>
        <p:nvSpPr>
          <p:cNvPr id="20" name="TextBox 19">
            <a:extLst>
              <a:ext uri="{FF2B5EF4-FFF2-40B4-BE49-F238E27FC236}">
                <a16:creationId xmlns:a16="http://schemas.microsoft.com/office/drawing/2014/main" id="{325F0F64-273E-41F8-743A-739953BC7B6C}"/>
              </a:ext>
            </a:extLst>
          </p:cNvPr>
          <p:cNvSpPr txBox="1"/>
          <p:nvPr/>
        </p:nvSpPr>
        <p:spPr>
          <a:xfrm>
            <a:off x="5462400" y="4464497"/>
            <a:ext cx="5982038" cy="461665"/>
          </a:xfrm>
          <a:prstGeom prst="rect">
            <a:avLst/>
          </a:prstGeom>
          <a:noFill/>
        </p:spPr>
        <p:txBody>
          <a:bodyPr wrap="square" rtlCol="0">
            <a:spAutoFit/>
          </a:bodyPr>
          <a:lstStyle/>
          <a:p>
            <a:r>
              <a:rPr lang="en-US" sz="2400" dirty="0">
                <a:latin typeface="Adobe Caslon Pro" panose="0205050205050A020403" pitchFamily="18" charset="0"/>
              </a:rPr>
              <a:t>3) Solve for a specific seismic field</a:t>
            </a:r>
          </a:p>
        </p:txBody>
      </p:sp>
    </p:spTree>
    <p:extLst>
      <p:ext uri="{BB962C8B-B14F-4D97-AF65-F5344CB8AC3E}">
        <p14:creationId xmlns:p14="http://schemas.microsoft.com/office/powerpoint/2010/main" val="12533807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1BEA86-62B1-91C8-542B-A2D7F4D08783}"/>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E640A509-C2DA-1103-3BA3-B9ABF972B58C}"/>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66EFCD27-0872-0A7E-0788-AFD83BBAFBC4}"/>
              </a:ext>
            </a:extLst>
          </p:cNvPr>
          <p:cNvSpPr>
            <a:spLocks noGrp="1"/>
          </p:cNvSpPr>
          <p:nvPr>
            <p:ph type="sldNum" sz="quarter" idx="12"/>
          </p:nvPr>
        </p:nvSpPr>
        <p:spPr/>
        <p:txBody>
          <a:bodyPr/>
          <a:lstStyle/>
          <a:p>
            <a:fld id="{3457C8A5-4CB7-4769-BF74-3BDC0B71F21F}" type="slidenum">
              <a:rPr lang="en-US" smtClean="0"/>
              <a:pPr/>
              <a:t>14</a:t>
            </a:fld>
            <a:endParaRPr lang="en-US"/>
          </a:p>
        </p:txBody>
      </p:sp>
      <p:sp>
        <p:nvSpPr>
          <p:cNvPr id="5" name="Title 1">
            <a:extLst>
              <a:ext uri="{FF2B5EF4-FFF2-40B4-BE49-F238E27FC236}">
                <a16:creationId xmlns:a16="http://schemas.microsoft.com/office/drawing/2014/main" id="{72B84E49-68A3-4E68-1DAB-73D8F71215EE}"/>
              </a:ext>
            </a:extLst>
          </p:cNvPr>
          <p:cNvSpPr txBox="1">
            <a:spLocks/>
          </p:cNvSpPr>
          <p:nvPr/>
        </p:nvSpPr>
        <p:spPr>
          <a:xfrm>
            <a:off x="2419948" y="0"/>
            <a:ext cx="6879966" cy="700087"/>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Newtonian Noise Cancellation</a:t>
            </a:r>
          </a:p>
        </p:txBody>
      </p:sp>
      <p:pic>
        <p:nvPicPr>
          <p:cNvPr id="6" name="Picture 5" descr="A picture containing sitting, table, computer, box&#10;&#10;Description automatically generated">
            <a:extLst>
              <a:ext uri="{FF2B5EF4-FFF2-40B4-BE49-F238E27FC236}">
                <a16:creationId xmlns:a16="http://schemas.microsoft.com/office/drawing/2014/main" id="{BA9D13BD-DBBF-3C39-C2C3-726FEB780DE0}"/>
              </a:ext>
            </a:extLst>
          </p:cNvPr>
          <p:cNvPicPr>
            <a:picLocks noChangeAspect="1"/>
          </p:cNvPicPr>
          <p:nvPr/>
        </p:nvPicPr>
        <p:blipFill>
          <a:blip r:embed="rId2"/>
          <a:stretch>
            <a:fillRect/>
          </a:stretch>
        </p:blipFill>
        <p:spPr>
          <a:xfrm>
            <a:off x="7217475" y="1248523"/>
            <a:ext cx="3804721" cy="1934007"/>
          </a:xfrm>
          <a:prstGeom prst="rect">
            <a:avLst/>
          </a:prstGeom>
        </p:spPr>
      </p:pic>
      <p:pic>
        <p:nvPicPr>
          <p:cNvPr id="7" name="Picture 6" descr="A picture containing electronics, device&#10;&#10;Description automatically generated">
            <a:extLst>
              <a:ext uri="{FF2B5EF4-FFF2-40B4-BE49-F238E27FC236}">
                <a16:creationId xmlns:a16="http://schemas.microsoft.com/office/drawing/2014/main" id="{70811EF5-5F8E-8ABF-B843-BFC8EB24E9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7475" y="3182530"/>
            <a:ext cx="3804721" cy="3310345"/>
          </a:xfrm>
          <a:prstGeom prst="rect">
            <a:avLst/>
          </a:prstGeom>
        </p:spPr>
      </p:pic>
      <p:sp>
        <p:nvSpPr>
          <p:cNvPr id="8" name="TextBox 7">
            <a:extLst>
              <a:ext uri="{FF2B5EF4-FFF2-40B4-BE49-F238E27FC236}">
                <a16:creationId xmlns:a16="http://schemas.microsoft.com/office/drawing/2014/main" id="{DE1C893F-9346-42F8-9FD7-D14F48F64626}"/>
              </a:ext>
            </a:extLst>
          </p:cNvPr>
          <p:cNvSpPr txBox="1"/>
          <p:nvPr/>
        </p:nvSpPr>
        <p:spPr>
          <a:xfrm>
            <a:off x="7454150" y="583526"/>
            <a:ext cx="3331369" cy="707886"/>
          </a:xfrm>
          <a:prstGeom prst="rect">
            <a:avLst/>
          </a:prstGeom>
          <a:noFill/>
        </p:spPr>
        <p:txBody>
          <a:bodyPr wrap="square" rtlCol="0">
            <a:spAutoFit/>
          </a:bodyPr>
          <a:lstStyle/>
          <a:p>
            <a:pPr algn="ctr"/>
            <a:r>
              <a:rPr lang="it-IT" sz="2000" dirty="0">
                <a:latin typeface="Adobe Caslon Pro" panose="0205050205050A020403" pitchFamily="18" charset="0"/>
              </a:rPr>
              <a:t>Simulations + data for optimization</a:t>
            </a:r>
            <a:endParaRPr lang="en-US" sz="2000" dirty="0">
              <a:latin typeface="Adobe Caslon Pro" panose="0205050205050A020403" pitchFamily="18" charset="0"/>
            </a:endParaRPr>
          </a:p>
        </p:txBody>
      </p:sp>
      <p:sp>
        <p:nvSpPr>
          <p:cNvPr id="9" name="TextBox 8">
            <a:extLst>
              <a:ext uri="{FF2B5EF4-FFF2-40B4-BE49-F238E27FC236}">
                <a16:creationId xmlns:a16="http://schemas.microsoft.com/office/drawing/2014/main" id="{91635A14-1772-3793-29CA-D899D78DCC24}"/>
              </a:ext>
            </a:extLst>
          </p:cNvPr>
          <p:cNvSpPr txBox="1"/>
          <p:nvPr/>
        </p:nvSpPr>
        <p:spPr>
          <a:xfrm>
            <a:off x="6999882" y="1264662"/>
            <a:ext cx="1871558" cy="400110"/>
          </a:xfrm>
          <a:prstGeom prst="rect">
            <a:avLst/>
          </a:prstGeom>
          <a:noFill/>
        </p:spPr>
        <p:txBody>
          <a:bodyPr wrap="square" rtlCol="0">
            <a:spAutoFit/>
          </a:bodyPr>
          <a:lstStyle/>
          <a:p>
            <a:pPr algn="ctr"/>
            <a:r>
              <a:rPr lang="it-IT" sz="2000" dirty="0">
                <a:latin typeface="Adobe Caslon Pro" panose="0205050205050A020403" pitchFamily="18" charset="0"/>
              </a:rPr>
              <a:t>Sardinia site</a:t>
            </a:r>
            <a:endParaRPr lang="en-US" sz="2000" dirty="0">
              <a:latin typeface="Adobe Caslon Pro" panose="0205050205050A020403" pitchFamily="18" charset="0"/>
            </a:endParaRPr>
          </a:p>
        </p:txBody>
      </p:sp>
      <p:pic>
        <p:nvPicPr>
          <p:cNvPr id="10" name="Picture 9">
            <a:extLst>
              <a:ext uri="{FF2B5EF4-FFF2-40B4-BE49-F238E27FC236}">
                <a16:creationId xmlns:a16="http://schemas.microsoft.com/office/drawing/2014/main" id="{7A27BC74-7BC8-BBE6-F9EF-26D13FA44DC9}"/>
              </a:ext>
            </a:extLst>
          </p:cNvPr>
          <p:cNvPicPr>
            <a:picLocks noChangeAspect="1"/>
          </p:cNvPicPr>
          <p:nvPr/>
        </p:nvPicPr>
        <p:blipFill>
          <a:blip r:embed="rId4"/>
          <a:stretch>
            <a:fillRect/>
          </a:stretch>
        </p:blipFill>
        <p:spPr>
          <a:xfrm>
            <a:off x="1836934" y="1009296"/>
            <a:ext cx="3528956" cy="3662440"/>
          </a:xfrm>
          <a:prstGeom prst="rect">
            <a:avLst/>
          </a:prstGeom>
        </p:spPr>
      </p:pic>
      <p:sp>
        <p:nvSpPr>
          <p:cNvPr id="11" name="TextBox 10">
            <a:extLst>
              <a:ext uri="{FF2B5EF4-FFF2-40B4-BE49-F238E27FC236}">
                <a16:creationId xmlns:a16="http://schemas.microsoft.com/office/drawing/2014/main" id="{664D698C-145A-4975-BD13-20BB039A887D}"/>
              </a:ext>
            </a:extLst>
          </p:cNvPr>
          <p:cNvSpPr txBox="1"/>
          <p:nvPr/>
        </p:nvSpPr>
        <p:spPr>
          <a:xfrm>
            <a:off x="673567" y="4980945"/>
            <a:ext cx="6060790" cy="1323439"/>
          </a:xfrm>
          <a:prstGeom prst="rect">
            <a:avLst/>
          </a:prstGeom>
          <a:noFill/>
        </p:spPr>
        <p:txBody>
          <a:bodyPr wrap="square" rtlCol="0">
            <a:spAutoFit/>
          </a:bodyPr>
          <a:lstStyle/>
          <a:p>
            <a:pPr marL="342900" indent="-342900">
              <a:buFont typeface="Arial" panose="020B0604020202020204" pitchFamily="34" charset="0"/>
              <a:buChar char="•"/>
            </a:pPr>
            <a:r>
              <a:rPr lang="it-IT" sz="2000" dirty="0">
                <a:latin typeface="Adobe Caslon Pro" panose="0205050205050A020403" pitchFamily="18" charset="0"/>
              </a:rPr>
              <a:t>H</a:t>
            </a:r>
            <a:r>
              <a:rPr lang="en-US" sz="2000" dirty="0" err="1">
                <a:latin typeface="Adobe Caslon Pro" panose="0205050205050A020403" pitchFamily="18" charset="0"/>
              </a:rPr>
              <a:t>undreds</a:t>
            </a:r>
            <a:r>
              <a:rPr lang="en-US" sz="2000" dirty="0">
                <a:latin typeface="Adobe Caslon Pro" panose="0205050205050A020403" pitchFamily="18" charset="0"/>
              </a:rPr>
              <a:t> of borehole seismometers</a:t>
            </a:r>
          </a:p>
          <a:p>
            <a:pPr marL="342900" indent="-342900">
              <a:buFont typeface="Arial" panose="020B0604020202020204" pitchFamily="34" charset="0"/>
              <a:buChar char="•"/>
            </a:pPr>
            <a:r>
              <a:rPr lang="en-US" sz="2000" dirty="0">
                <a:latin typeface="Adobe Caslon Pro" panose="0205050205050A020403" pitchFamily="18" charset="0"/>
              </a:rPr>
              <a:t>Probably one can only deploy one seismometer per borehole</a:t>
            </a:r>
          </a:p>
          <a:p>
            <a:pPr marL="342900" indent="-342900">
              <a:buFont typeface="Arial" panose="020B0604020202020204" pitchFamily="34" charset="0"/>
              <a:buChar char="•"/>
            </a:pPr>
            <a:r>
              <a:rPr lang="en-US" sz="2000" dirty="0">
                <a:latin typeface="Adobe Caslon Pro" panose="0205050205050A020403" pitchFamily="18" charset="0"/>
              </a:rPr>
              <a:t>High cost, complexity, risk…</a:t>
            </a:r>
          </a:p>
        </p:txBody>
      </p:sp>
    </p:spTree>
    <p:extLst>
      <p:ext uri="{BB962C8B-B14F-4D97-AF65-F5344CB8AC3E}">
        <p14:creationId xmlns:p14="http://schemas.microsoft.com/office/powerpoint/2010/main" val="1671352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419948" y="0"/>
            <a:ext cx="6879966" cy="700087"/>
          </a:xfrm>
        </p:spPr>
        <p:txBody>
          <a:bodyPr>
            <a:noAutofit/>
          </a:bodyPr>
          <a:lstStyle/>
          <a:p>
            <a:pPr algn="ctr">
              <a:lnSpc>
                <a:spcPct val="100000"/>
              </a:lnSpc>
            </a:pPr>
            <a:r>
              <a:rPr lang="en-US" sz="3200" dirty="0"/>
              <a:t>Magnetic Fluctuations</a:t>
            </a:r>
          </a:p>
        </p:txBody>
      </p:sp>
      <p:sp>
        <p:nvSpPr>
          <p:cNvPr id="2" name="Date Placeholder 1">
            <a:extLst>
              <a:ext uri="{FF2B5EF4-FFF2-40B4-BE49-F238E27FC236}">
                <a16:creationId xmlns:a16="http://schemas.microsoft.com/office/drawing/2014/main" id="{133A6CE9-9FD8-499E-844D-8CFAE5C85342}"/>
              </a:ext>
            </a:extLst>
          </p:cNvPr>
          <p:cNvSpPr>
            <a:spLocks noGrp="1"/>
          </p:cNvSpPr>
          <p:nvPr>
            <p:ph type="dt" sz="half" idx="10"/>
          </p:nvPr>
        </p:nvSpPr>
        <p:spPr/>
        <p:txBody>
          <a:bodyPr/>
          <a:lstStyle/>
          <a:p>
            <a:r>
              <a:rPr lang="en-US"/>
              <a:t>02/21/2025</a:t>
            </a:r>
          </a:p>
        </p:txBody>
      </p:sp>
      <p:sp>
        <p:nvSpPr>
          <p:cNvPr id="3" name="Footer Placeholder 2"/>
          <p:cNvSpPr>
            <a:spLocks noGrp="1"/>
          </p:cNvSpPr>
          <p:nvPr>
            <p:ph type="ftr" sz="quarter" idx="11"/>
          </p:nvPr>
        </p:nvSpPr>
        <p:spPr/>
        <p:txBody>
          <a:bodyPr/>
          <a:lstStyle/>
          <a:p>
            <a:r>
              <a:rPr lang="en-US"/>
              <a:t>TECH-FPA PhD Retreat 2025</a:t>
            </a:r>
            <a:endParaRPr lang="en-US" dirty="0"/>
          </a:p>
        </p:txBody>
      </p:sp>
      <p:sp>
        <p:nvSpPr>
          <p:cNvPr id="4" name="Slide Number Placeholder 3"/>
          <p:cNvSpPr>
            <a:spLocks noGrp="1"/>
          </p:cNvSpPr>
          <p:nvPr>
            <p:ph type="sldNum" sz="quarter" idx="12"/>
          </p:nvPr>
        </p:nvSpPr>
        <p:spPr/>
        <p:txBody>
          <a:bodyPr/>
          <a:lstStyle/>
          <a:p>
            <a:pPr>
              <a:defRPr/>
            </a:pPr>
            <a:fld id="{B7F6A23E-AE89-A345-B002-CD5B78E017F7}" type="slidenum">
              <a:rPr lang="en-US" smtClean="0"/>
              <a:pPr>
                <a:defRPr/>
              </a:pPr>
              <a:t>15</a:t>
            </a:fld>
            <a:endParaRPr lang="en-US"/>
          </a:p>
        </p:txBody>
      </p:sp>
      <p:pic>
        <p:nvPicPr>
          <p:cNvPr id="6" name="Picture 5">
            <a:extLst>
              <a:ext uri="{FF2B5EF4-FFF2-40B4-BE49-F238E27FC236}">
                <a16:creationId xmlns:a16="http://schemas.microsoft.com/office/drawing/2014/main" id="{C4CA38A2-D274-4CE8-ABF3-8CF5D31ECA17}"/>
              </a:ext>
            </a:extLst>
          </p:cNvPr>
          <p:cNvPicPr>
            <a:picLocks noChangeAspect="1"/>
          </p:cNvPicPr>
          <p:nvPr/>
        </p:nvPicPr>
        <p:blipFill>
          <a:blip r:embed="rId3"/>
          <a:stretch>
            <a:fillRect/>
          </a:stretch>
        </p:blipFill>
        <p:spPr>
          <a:xfrm>
            <a:off x="3899735" y="3502482"/>
            <a:ext cx="2927415" cy="2949753"/>
          </a:xfrm>
          <a:prstGeom prst="rect">
            <a:avLst/>
          </a:prstGeom>
        </p:spPr>
      </p:pic>
      <p:pic>
        <p:nvPicPr>
          <p:cNvPr id="13" name="Picture 12">
            <a:extLst>
              <a:ext uri="{FF2B5EF4-FFF2-40B4-BE49-F238E27FC236}">
                <a16:creationId xmlns:a16="http://schemas.microsoft.com/office/drawing/2014/main" id="{9C2A1166-266D-419A-B045-A04F904CA3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385" y="3889522"/>
            <a:ext cx="3021755" cy="2267913"/>
          </a:xfrm>
          <a:prstGeom prst="rect">
            <a:avLst/>
          </a:prstGeom>
        </p:spPr>
      </p:pic>
      <p:sp>
        <p:nvSpPr>
          <p:cNvPr id="14" name="TextBox 13">
            <a:extLst>
              <a:ext uri="{FF2B5EF4-FFF2-40B4-BE49-F238E27FC236}">
                <a16:creationId xmlns:a16="http://schemas.microsoft.com/office/drawing/2014/main" id="{FD5BC2B1-8689-4091-AA41-2C8A4B5ADADC}"/>
              </a:ext>
            </a:extLst>
          </p:cNvPr>
          <p:cNvSpPr txBox="1"/>
          <p:nvPr/>
        </p:nvSpPr>
        <p:spPr>
          <a:xfrm>
            <a:off x="475383" y="3243191"/>
            <a:ext cx="3268804" cy="707886"/>
          </a:xfrm>
          <a:prstGeom prst="rect">
            <a:avLst/>
          </a:prstGeom>
          <a:noFill/>
        </p:spPr>
        <p:txBody>
          <a:bodyPr wrap="square" rtlCol="0">
            <a:spAutoFit/>
          </a:bodyPr>
          <a:lstStyle/>
          <a:p>
            <a:pPr algn="ctr"/>
            <a:r>
              <a:rPr lang="it-IT" sz="2000" dirty="0">
                <a:latin typeface="Adobe Caslon Pro" panose="0205050205050A020403" pitchFamily="18" charset="0"/>
              </a:rPr>
              <a:t>Globally coherent disturbances and noise</a:t>
            </a:r>
            <a:endParaRPr lang="en-US" sz="2000" dirty="0">
              <a:latin typeface="Adobe Caslon Pro" panose="0205050205050A020403" pitchFamily="18" charset="0"/>
            </a:endParaRPr>
          </a:p>
        </p:txBody>
      </p:sp>
      <p:sp>
        <p:nvSpPr>
          <p:cNvPr id="16" name="TextBox 15">
            <a:extLst>
              <a:ext uri="{FF2B5EF4-FFF2-40B4-BE49-F238E27FC236}">
                <a16:creationId xmlns:a16="http://schemas.microsoft.com/office/drawing/2014/main" id="{2ABB2C92-EB46-428D-BBE3-1195BA89B2C9}"/>
              </a:ext>
            </a:extLst>
          </p:cNvPr>
          <p:cNvSpPr txBox="1"/>
          <p:nvPr/>
        </p:nvSpPr>
        <p:spPr>
          <a:xfrm>
            <a:off x="4177668" y="3147443"/>
            <a:ext cx="2459006" cy="400110"/>
          </a:xfrm>
          <a:prstGeom prst="rect">
            <a:avLst/>
          </a:prstGeom>
          <a:noFill/>
        </p:spPr>
        <p:txBody>
          <a:bodyPr wrap="none" rtlCol="0">
            <a:spAutoFit/>
          </a:bodyPr>
          <a:lstStyle/>
          <a:p>
            <a:r>
              <a:rPr lang="it-IT" sz="2000" dirty="0">
                <a:latin typeface="Adobe Caslon Pro" panose="0205050205050A020403" pitchFamily="18" charset="0"/>
              </a:rPr>
              <a:t>Schumann resonances</a:t>
            </a:r>
            <a:endParaRPr lang="en-US" sz="2000" dirty="0">
              <a:latin typeface="Adobe Caslon Pro" panose="0205050205050A020403" pitchFamily="18" charset="0"/>
            </a:endParaRPr>
          </a:p>
        </p:txBody>
      </p:sp>
      <p:pic>
        <p:nvPicPr>
          <p:cNvPr id="17" name="Picture 2" descr="Where Lightning Strikes">
            <a:extLst>
              <a:ext uri="{FF2B5EF4-FFF2-40B4-BE49-F238E27FC236}">
                <a16:creationId xmlns:a16="http://schemas.microsoft.com/office/drawing/2014/main" id="{01BF48A4-1D06-428A-A5FB-CE6B9DAE2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856" y="1095876"/>
            <a:ext cx="3653857" cy="20772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F735F40-60D7-4A6A-85C9-B1E4A779B6B5}"/>
              </a:ext>
            </a:extLst>
          </p:cNvPr>
          <p:cNvPicPr>
            <a:picLocks noChangeAspect="1"/>
          </p:cNvPicPr>
          <p:nvPr/>
        </p:nvPicPr>
        <p:blipFill>
          <a:blip r:embed="rId6"/>
          <a:stretch>
            <a:fillRect/>
          </a:stretch>
        </p:blipFill>
        <p:spPr>
          <a:xfrm>
            <a:off x="6982698" y="2956245"/>
            <a:ext cx="5133121" cy="3495990"/>
          </a:xfrm>
          <a:prstGeom prst="rect">
            <a:avLst/>
          </a:prstGeom>
        </p:spPr>
      </p:pic>
      <p:sp>
        <p:nvSpPr>
          <p:cNvPr id="19" name="TextBox 18">
            <a:extLst>
              <a:ext uri="{FF2B5EF4-FFF2-40B4-BE49-F238E27FC236}">
                <a16:creationId xmlns:a16="http://schemas.microsoft.com/office/drawing/2014/main" id="{1DEEB943-8AF3-4649-BF86-15C94CE1D76D}"/>
              </a:ext>
            </a:extLst>
          </p:cNvPr>
          <p:cNvSpPr txBox="1"/>
          <p:nvPr/>
        </p:nvSpPr>
        <p:spPr>
          <a:xfrm>
            <a:off x="6920096" y="2573746"/>
            <a:ext cx="4403770" cy="400110"/>
          </a:xfrm>
          <a:prstGeom prst="rect">
            <a:avLst/>
          </a:prstGeom>
          <a:noFill/>
        </p:spPr>
        <p:txBody>
          <a:bodyPr wrap="none" rtlCol="0">
            <a:spAutoFit/>
          </a:bodyPr>
          <a:lstStyle/>
          <a:p>
            <a:r>
              <a:rPr lang="it-IT" sz="2000" dirty="0">
                <a:latin typeface="Adobe Caslon Pro" panose="0205050205050A020403" pitchFamily="18" charset="0"/>
              </a:rPr>
              <a:t>Lightning transient can be coincident</a:t>
            </a:r>
            <a:endParaRPr lang="en-US" sz="2000" dirty="0">
              <a:latin typeface="Adobe Caslon Pro" panose="0205050205050A020403" pitchFamily="18" charset="0"/>
            </a:endParaRPr>
          </a:p>
        </p:txBody>
      </p:sp>
      <p:sp>
        <p:nvSpPr>
          <p:cNvPr id="15" name="TextBox 14">
            <a:extLst>
              <a:ext uri="{FF2B5EF4-FFF2-40B4-BE49-F238E27FC236}">
                <a16:creationId xmlns:a16="http://schemas.microsoft.com/office/drawing/2014/main" id="{A4ED99AA-49E0-4607-BAEF-DAFB40239871}"/>
              </a:ext>
            </a:extLst>
          </p:cNvPr>
          <p:cNvSpPr txBox="1"/>
          <p:nvPr/>
        </p:nvSpPr>
        <p:spPr>
          <a:xfrm>
            <a:off x="4594691" y="1122266"/>
            <a:ext cx="6672865" cy="954107"/>
          </a:xfrm>
          <a:prstGeom prst="rect">
            <a:avLst/>
          </a:prstGeom>
          <a:noFill/>
        </p:spPr>
        <p:txBody>
          <a:bodyPr wrap="square" rtlCol="0">
            <a:spAutoFit/>
          </a:bodyPr>
          <a:lstStyle/>
          <a:p>
            <a:r>
              <a:rPr lang="it-IT" sz="2800" dirty="0">
                <a:latin typeface="Adobe Caslon Pro" panose="0205050205050A020403" pitchFamily="18" charset="0"/>
              </a:rPr>
              <a:t>Magnetic disturbances can appear coherently in a global detector network.</a:t>
            </a:r>
            <a:endParaRPr lang="en-US" sz="2800" dirty="0">
              <a:latin typeface="Adobe Caslon Pro" panose="0205050205050A020403" pitchFamily="18" charset="0"/>
            </a:endParaRPr>
          </a:p>
        </p:txBody>
      </p:sp>
    </p:spTree>
    <p:extLst>
      <p:ext uri="{BB962C8B-B14F-4D97-AF65-F5344CB8AC3E}">
        <p14:creationId xmlns:p14="http://schemas.microsoft.com/office/powerpoint/2010/main" val="158689983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1BEA86-62B1-91C8-542B-A2D7F4D08783}"/>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E640A509-C2DA-1103-3BA3-B9ABF972B58C}"/>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66EFCD27-0872-0A7E-0788-AFD83BBAFBC4}"/>
              </a:ext>
            </a:extLst>
          </p:cNvPr>
          <p:cNvSpPr>
            <a:spLocks noGrp="1"/>
          </p:cNvSpPr>
          <p:nvPr>
            <p:ph type="sldNum" sz="quarter" idx="12"/>
          </p:nvPr>
        </p:nvSpPr>
        <p:spPr/>
        <p:txBody>
          <a:bodyPr/>
          <a:lstStyle/>
          <a:p>
            <a:fld id="{3457C8A5-4CB7-4769-BF74-3BDC0B71F21F}" type="slidenum">
              <a:rPr lang="en-US" smtClean="0"/>
              <a:pPr/>
              <a:t>16</a:t>
            </a:fld>
            <a:endParaRPr lang="en-US"/>
          </a:p>
        </p:txBody>
      </p:sp>
      <p:sp>
        <p:nvSpPr>
          <p:cNvPr id="5" name="Title 1">
            <a:extLst>
              <a:ext uri="{FF2B5EF4-FFF2-40B4-BE49-F238E27FC236}">
                <a16:creationId xmlns:a16="http://schemas.microsoft.com/office/drawing/2014/main" id="{72B84E49-68A3-4E68-1DAB-73D8F71215EE}"/>
              </a:ext>
            </a:extLst>
          </p:cNvPr>
          <p:cNvSpPr txBox="1">
            <a:spLocks/>
          </p:cNvSpPr>
          <p:nvPr/>
        </p:nvSpPr>
        <p:spPr>
          <a:xfrm>
            <a:off x="2419948" y="0"/>
            <a:ext cx="6879966" cy="700087"/>
          </a:xfrm>
          <a:prstGeom prst="rect">
            <a:avLst/>
          </a:prstGeom>
        </p:spPr>
        <p:txBody>
          <a:bodyP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Magnetic Coupling</a:t>
            </a:r>
          </a:p>
        </p:txBody>
      </p:sp>
      <p:pic>
        <p:nvPicPr>
          <p:cNvPr id="6" name="Picture 5">
            <a:extLst>
              <a:ext uri="{FF2B5EF4-FFF2-40B4-BE49-F238E27FC236}">
                <a16:creationId xmlns:a16="http://schemas.microsoft.com/office/drawing/2014/main" id="{500EA73E-BAA4-5AF0-1B3B-6F4FC072C1BD}"/>
              </a:ext>
            </a:extLst>
          </p:cNvPr>
          <p:cNvPicPr>
            <a:picLocks noChangeAspect="1"/>
          </p:cNvPicPr>
          <p:nvPr/>
        </p:nvPicPr>
        <p:blipFill>
          <a:blip r:embed="rId2"/>
          <a:stretch>
            <a:fillRect/>
          </a:stretch>
        </p:blipFill>
        <p:spPr>
          <a:xfrm>
            <a:off x="1712228" y="911530"/>
            <a:ext cx="8492259" cy="5238310"/>
          </a:xfrm>
          <a:prstGeom prst="rect">
            <a:avLst/>
          </a:prstGeom>
        </p:spPr>
      </p:pic>
      <p:sp>
        <p:nvSpPr>
          <p:cNvPr id="7" name="TextBox 6">
            <a:extLst>
              <a:ext uri="{FF2B5EF4-FFF2-40B4-BE49-F238E27FC236}">
                <a16:creationId xmlns:a16="http://schemas.microsoft.com/office/drawing/2014/main" id="{E0DDDCFE-6600-12B2-4FD4-6C73D3335633}"/>
              </a:ext>
            </a:extLst>
          </p:cNvPr>
          <p:cNvSpPr txBox="1"/>
          <p:nvPr/>
        </p:nvSpPr>
        <p:spPr>
          <a:xfrm>
            <a:off x="1901269" y="5842063"/>
            <a:ext cx="2468880" cy="307777"/>
          </a:xfrm>
          <a:prstGeom prst="rect">
            <a:avLst/>
          </a:prstGeom>
          <a:noFill/>
        </p:spPr>
        <p:txBody>
          <a:bodyPr wrap="square">
            <a:spAutoFit/>
          </a:bodyPr>
          <a:lstStyle/>
          <a:p>
            <a:pPr algn="l"/>
            <a:r>
              <a:rPr lang="en-US" sz="1400" b="0" i="0" dirty="0">
                <a:solidFill>
                  <a:srgbClr val="555555"/>
                </a:solidFill>
                <a:effectLst/>
                <a:latin typeface="Proxima Nova"/>
              </a:rPr>
              <a:t>PRD </a:t>
            </a:r>
            <a:r>
              <a:rPr lang="en-US" sz="1400" b="1" i="0" dirty="0">
                <a:solidFill>
                  <a:srgbClr val="555555"/>
                </a:solidFill>
                <a:effectLst/>
                <a:latin typeface="Proxima Nova"/>
              </a:rPr>
              <a:t>107</a:t>
            </a:r>
            <a:r>
              <a:rPr lang="en-US" sz="1400" b="0" i="0" dirty="0">
                <a:solidFill>
                  <a:srgbClr val="555555"/>
                </a:solidFill>
                <a:effectLst/>
                <a:latin typeface="Proxima Nova"/>
              </a:rPr>
              <a:t>, 022004 </a:t>
            </a:r>
            <a:r>
              <a:rPr lang="en-US" sz="1400" dirty="0">
                <a:solidFill>
                  <a:srgbClr val="555555"/>
                </a:solidFill>
                <a:latin typeface="Proxima Nova"/>
              </a:rPr>
              <a:t>(</a:t>
            </a:r>
            <a:r>
              <a:rPr lang="en-US" sz="1400" b="0" i="0" dirty="0">
                <a:solidFill>
                  <a:srgbClr val="555555"/>
                </a:solidFill>
                <a:effectLst/>
                <a:latin typeface="Proxima Nova"/>
              </a:rPr>
              <a:t>2023)</a:t>
            </a:r>
          </a:p>
        </p:txBody>
      </p:sp>
      <p:sp>
        <p:nvSpPr>
          <p:cNvPr id="9" name="Right Brace 8">
            <a:extLst>
              <a:ext uri="{FF2B5EF4-FFF2-40B4-BE49-F238E27FC236}">
                <a16:creationId xmlns:a16="http://schemas.microsoft.com/office/drawing/2014/main" id="{AB520ED8-29D5-8504-6438-D744CB11BF00}"/>
              </a:ext>
            </a:extLst>
          </p:cNvPr>
          <p:cNvSpPr/>
          <p:nvPr/>
        </p:nvSpPr>
        <p:spPr>
          <a:xfrm>
            <a:off x="7375323" y="2122369"/>
            <a:ext cx="260403" cy="50093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445A8708-51F2-C1E2-02D7-392C4C07441B}"/>
              </a:ext>
            </a:extLst>
          </p:cNvPr>
          <p:cNvSpPr txBox="1"/>
          <p:nvPr/>
        </p:nvSpPr>
        <p:spPr>
          <a:xfrm>
            <a:off x="7635726" y="2188169"/>
            <a:ext cx="1175322" cy="369332"/>
          </a:xfrm>
          <a:prstGeom prst="rect">
            <a:avLst/>
          </a:prstGeom>
          <a:noFill/>
        </p:spPr>
        <p:txBody>
          <a:bodyPr wrap="none" rtlCol="0">
            <a:spAutoFit/>
          </a:bodyPr>
          <a:lstStyle/>
          <a:p>
            <a:r>
              <a:rPr lang="it-IT" dirty="0">
                <a:solidFill>
                  <a:schemeClr val="bg1"/>
                </a:solidFill>
              </a:rPr>
              <a:t>0.5s PSDs</a:t>
            </a:r>
            <a:endParaRPr lang="en-US" dirty="0">
              <a:solidFill>
                <a:schemeClr val="bg1"/>
              </a:solidFill>
            </a:endParaRPr>
          </a:p>
        </p:txBody>
      </p:sp>
    </p:spTree>
    <p:extLst>
      <p:ext uri="{BB962C8B-B14F-4D97-AF65-F5344CB8AC3E}">
        <p14:creationId xmlns:p14="http://schemas.microsoft.com/office/powerpoint/2010/main" val="1953972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03E476-6395-99D2-C9BB-5FEB199F55FE}"/>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A75E6EFA-C91B-1E7D-4CEC-6D14AC5582CC}"/>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B813584A-C71A-7B39-370B-9EA56354F868}"/>
              </a:ext>
            </a:extLst>
          </p:cNvPr>
          <p:cNvSpPr>
            <a:spLocks noGrp="1"/>
          </p:cNvSpPr>
          <p:nvPr>
            <p:ph type="sldNum" sz="quarter" idx="12"/>
          </p:nvPr>
        </p:nvSpPr>
        <p:spPr/>
        <p:txBody>
          <a:bodyPr/>
          <a:lstStyle/>
          <a:p>
            <a:fld id="{3457C8A5-4CB7-4769-BF74-3BDC0B71F21F}" type="slidenum">
              <a:rPr lang="en-US" smtClean="0"/>
              <a:pPr/>
              <a:t>17</a:t>
            </a:fld>
            <a:endParaRPr lang="en-US"/>
          </a:p>
        </p:txBody>
      </p:sp>
      <p:sp>
        <p:nvSpPr>
          <p:cNvPr id="6" name="Title 4">
            <a:extLst>
              <a:ext uri="{FF2B5EF4-FFF2-40B4-BE49-F238E27FC236}">
                <a16:creationId xmlns:a16="http://schemas.microsoft.com/office/drawing/2014/main" id="{58BA052A-0620-A1CB-C7DC-6F3668096272}"/>
              </a:ext>
            </a:extLst>
          </p:cNvPr>
          <p:cNvSpPr txBox="1">
            <a:spLocks/>
          </p:cNvSpPr>
          <p:nvPr/>
        </p:nvSpPr>
        <p:spPr>
          <a:xfrm>
            <a:off x="783167" y="1413565"/>
            <a:ext cx="6538266"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ysClr val="window" lastClr="FFFFFF"/>
                </a:solidFill>
                <a:effectLst/>
                <a:uLnTx/>
                <a:uFillTx/>
                <a:latin typeface="Adobe Caslon Pro"/>
                <a:ea typeface="ＭＳ Ｐゴシック" charset="0"/>
                <a:cs typeface="Arial"/>
              </a:rPr>
              <a:t>“nearby” minima lead to tunneling </a:t>
            </a:r>
            <a:r>
              <a:rPr kumimoji="0" lang="en-US" sz="2400" b="0" i="1" u="none" strike="noStrike" kern="1200" cap="none" spc="0" normalizeH="0" baseline="0" noProof="0" dirty="0">
                <a:ln>
                  <a:noFill/>
                </a:ln>
                <a:solidFill>
                  <a:sysClr val="window" lastClr="FFFFFF"/>
                </a:solidFill>
                <a:effectLst/>
                <a:uLnTx/>
                <a:uFillTx/>
                <a:latin typeface="Adobe Caslon Pro"/>
                <a:ea typeface="ＭＳ Ｐゴシック" charset="0"/>
                <a:cs typeface="Arial"/>
              </a:rPr>
              <a:t>or</a:t>
            </a:r>
            <a:r>
              <a:rPr kumimoji="0" lang="en-US" sz="2400" b="0" i="0" u="none" strike="noStrike" kern="1200" cap="none" spc="0" normalizeH="0" baseline="0" noProof="0" dirty="0">
                <a:ln>
                  <a:noFill/>
                </a:ln>
                <a:solidFill>
                  <a:sysClr val="window" lastClr="FFFFFF"/>
                </a:solidFill>
                <a:effectLst/>
                <a:uLnTx/>
                <a:uFillTx/>
                <a:latin typeface="Adobe Caslon Pro"/>
                <a:ea typeface="ＭＳ Ｐゴシック" charset="0"/>
                <a:cs typeface="Arial"/>
              </a:rPr>
              <a:t> thermally-activated motion of groups of atoms</a:t>
            </a:r>
          </a:p>
        </p:txBody>
      </p:sp>
      <p:sp>
        <p:nvSpPr>
          <p:cNvPr id="7" name="Rectangle 6">
            <a:extLst>
              <a:ext uri="{FF2B5EF4-FFF2-40B4-BE49-F238E27FC236}">
                <a16:creationId xmlns:a16="http://schemas.microsoft.com/office/drawing/2014/main" id="{A1F224CF-952F-4D82-157E-1189EDA2E35D}"/>
              </a:ext>
            </a:extLst>
          </p:cNvPr>
          <p:cNvSpPr/>
          <p:nvPr/>
        </p:nvSpPr>
        <p:spPr>
          <a:xfrm>
            <a:off x="1051595" y="4295102"/>
            <a:ext cx="381000" cy="263525"/>
          </a:xfrm>
          <a:prstGeom prst="rect">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19">
            <a:extLst>
              <a:ext uri="{FF2B5EF4-FFF2-40B4-BE49-F238E27FC236}">
                <a16:creationId xmlns:a16="http://schemas.microsoft.com/office/drawing/2014/main" id="{880CB99D-7AE5-3C4F-111D-D307E7AC8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168"/>
          <a:stretch>
            <a:fillRect/>
          </a:stretch>
        </p:blipFill>
        <p:spPr bwMode="auto">
          <a:xfrm>
            <a:off x="289595" y="2348827"/>
            <a:ext cx="3505200" cy="3319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2E96B58A-A7FA-FB08-92AF-0C5A73E45E24}"/>
              </a:ext>
            </a:extLst>
          </p:cNvPr>
          <p:cNvGrpSpPr/>
          <p:nvPr/>
        </p:nvGrpSpPr>
        <p:grpSpPr>
          <a:xfrm>
            <a:off x="1722923" y="3803592"/>
            <a:ext cx="5598510" cy="1910383"/>
            <a:chOff x="2652528" y="2445365"/>
            <a:chExt cx="5598510" cy="1910383"/>
          </a:xfrm>
        </p:grpSpPr>
        <p:pic>
          <p:nvPicPr>
            <p:cNvPr id="14" name="Picture 13">
              <a:extLst>
                <a:ext uri="{FF2B5EF4-FFF2-40B4-BE49-F238E27FC236}">
                  <a16:creationId xmlns:a16="http://schemas.microsoft.com/office/drawing/2014/main" id="{04908E18-FB9E-39C0-67C4-1DE9C32B1DF5}"/>
                </a:ext>
              </a:extLst>
            </p:cNvPr>
            <p:cNvPicPr>
              <a:picLocks noChangeAspect="1"/>
            </p:cNvPicPr>
            <p:nvPr/>
          </p:nvPicPr>
          <p:blipFill>
            <a:blip r:embed="rId3"/>
            <a:stretch>
              <a:fillRect/>
            </a:stretch>
          </p:blipFill>
          <p:spPr>
            <a:xfrm>
              <a:off x="5334000" y="2449130"/>
              <a:ext cx="2917038" cy="1906618"/>
            </a:xfrm>
            <a:prstGeom prst="rect">
              <a:avLst/>
            </a:prstGeom>
            <a:solidFill>
              <a:sysClr val="window" lastClr="FFFFFF"/>
            </a:solidFill>
          </p:spPr>
        </p:pic>
        <p:grpSp>
          <p:nvGrpSpPr>
            <p:cNvPr id="15" name="Group 14">
              <a:extLst>
                <a:ext uri="{FF2B5EF4-FFF2-40B4-BE49-F238E27FC236}">
                  <a16:creationId xmlns:a16="http://schemas.microsoft.com/office/drawing/2014/main" id="{FB726489-6977-2C7C-4B64-DD78CE901B60}"/>
                </a:ext>
              </a:extLst>
            </p:cNvPr>
            <p:cNvGrpSpPr>
              <a:grpSpLocks/>
            </p:cNvGrpSpPr>
            <p:nvPr/>
          </p:nvGrpSpPr>
          <p:grpSpPr bwMode="auto">
            <a:xfrm>
              <a:off x="2652528" y="2445365"/>
              <a:ext cx="3845096" cy="1741997"/>
              <a:chOff x="1538941" y="2369687"/>
              <a:chExt cx="4687490" cy="2025070"/>
            </a:xfrm>
          </p:grpSpPr>
          <p:sp>
            <p:nvSpPr>
              <p:cNvPr id="16" name="Oval 15">
                <a:extLst>
                  <a:ext uri="{FF2B5EF4-FFF2-40B4-BE49-F238E27FC236}">
                    <a16:creationId xmlns:a16="http://schemas.microsoft.com/office/drawing/2014/main" id="{B6627CB2-7753-D3BB-D081-43E8CE23D7E0}"/>
                  </a:ext>
                </a:extLst>
              </p:cNvPr>
              <p:cNvSpPr/>
              <p:nvPr/>
            </p:nvSpPr>
            <p:spPr>
              <a:xfrm>
                <a:off x="1538941" y="3185459"/>
                <a:ext cx="228573" cy="228665"/>
              </a:xfrm>
              <a:prstGeom prst="ellipse">
                <a:avLst/>
              </a:prstGeom>
              <a:noFill/>
              <a:ln w="47625" cap="flat" cmpd="sng" algn="ctr">
                <a:solidFill>
                  <a:srgbClr val="4472C4"/>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E4B4F6F1-79CC-E3E6-A4EC-60446E336763}"/>
                  </a:ext>
                </a:extLst>
              </p:cNvPr>
              <p:cNvCxnSpPr>
                <a:cxnSpLocks/>
              </p:cNvCxnSpPr>
              <p:nvPr/>
            </p:nvCxnSpPr>
            <p:spPr>
              <a:xfrm flipV="1">
                <a:off x="1767514" y="2369687"/>
                <a:ext cx="3798342" cy="846335"/>
              </a:xfrm>
              <a:prstGeom prst="line">
                <a:avLst/>
              </a:prstGeom>
              <a:noFill/>
              <a:ln w="12700" cap="flat" cmpd="sng" algn="ctr">
                <a:solidFill>
                  <a:srgbClr val="4472C4"/>
                </a:solidFill>
                <a:prstDash val="solid"/>
                <a:miter lim="800000"/>
              </a:ln>
              <a:effectLst/>
            </p:spPr>
          </p:cxnSp>
          <p:cxnSp>
            <p:nvCxnSpPr>
              <p:cNvPr id="18" name="Straight Connector 17">
                <a:extLst>
                  <a:ext uri="{FF2B5EF4-FFF2-40B4-BE49-F238E27FC236}">
                    <a16:creationId xmlns:a16="http://schemas.microsoft.com/office/drawing/2014/main" id="{FB8CE112-3CB6-837A-6104-F5D205E9268C}"/>
                  </a:ext>
                </a:extLst>
              </p:cNvPr>
              <p:cNvCxnSpPr>
                <a:cxnSpLocks/>
              </p:cNvCxnSpPr>
              <p:nvPr/>
            </p:nvCxnSpPr>
            <p:spPr>
              <a:xfrm>
                <a:off x="1780785" y="3326925"/>
                <a:ext cx="4445646" cy="1067832"/>
              </a:xfrm>
              <a:prstGeom prst="line">
                <a:avLst/>
              </a:prstGeom>
              <a:noFill/>
              <a:ln w="12700" cap="flat" cmpd="sng" algn="ctr">
                <a:solidFill>
                  <a:srgbClr val="4472C4"/>
                </a:solidFill>
                <a:prstDash val="solid"/>
                <a:miter lim="800000"/>
              </a:ln>
              <a:effectLst/>
            </p:spPr>
          </p:cxnSp>
        </p:grpSp>
      </p:grpSp>
      <p:grpSp>
        <p:nvGrpSpPr>
          <p:cNvPr id="19" name="Group 18">
            <a:extLst>
              <a:ext uri="{FF2B5EF4-FFF2-40B4-BE49-F238E27FC236}">
                <a16:creationId xmlns:a16="http://schemas.microsoft.com/office/drawing/2014/main" id="{F8C9159F-FA93-731B-58F9-DE49786E4078}"/>
              </a:ext>
            </a:extLst>
          </p:cNvPr>
          <p:cNvGrpSpPr/>
          <p:nvPr/>
        </p:nvGrpSpPr>
        <p:grpSpPr>
          <a:xfrm>
            <a:off x="5242595" y="3998829"/>
            <a:ext cx="1337273" cy="1397998"/>
            <a:chOff x="6317352" y="1448568"/>
            <a:chExt cx="1337273" cy="1397998"/>
          </a:xfrm>
        </p:grpSpPr>
        <p:sp>
          <p:nvSpPr>
            <p:cNvPr id="20" name="Arc 19">
              <a:extLst>
                <a:ext uri="{FF2B5EF4-FFF2-40B4-BE49-F238E27FC236}">
                  <a16:creationId xmlns:a16="http://schemas.microsoft.com/office/drawing/2014/main" id="{42BFC70F-151F-136C-AD4F-F5A0D89DAF17}"/>
                </a:ext>
              </a:extLst>
            </p:cNvPr>
            <p:cNvSpPr/>
            <p:nvPr/>
          </p:nvSpPr>
          <p:spPr bwMode="auto">
            <a:xfrm>
              <a:off x="6672263" y="1597330"/>
              <a:ext cx="982362" cy="1127495"/>
            </a:xfrm>
            <a:prstGeom prst="arc">
              <a:avLst>
                <a:gd name="adj1" fmla="val 10420302"/>
                <a:gd name="adj2" fmla="val 0"/>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itchFamily="34" charset="0"/>
              </a:endParaRPr>
            </a:p>
          </p:txBody>
        </p:sp>
        <p:cxnSp>
          <p:nvCxnSpPr>
            <p:cNvPr id="21" name="Straight Arrow Connector 20">
              <a:extLst>
                <a:ext uri="{FF2B5EF4-FFF2-40B4-BE49-F238E27FC236}">
                  <a16:creationId xmlns:a16="http://schemas.microsoft.com/office/drawing/2014/main" id="{C42AA899-6B05-9DD9-5A00-465013F23E15}"/>
                </a:ext>
              </a:extLst>
            </p:cNvPr>
            <p:cNvCxnSpPr/>
            <p:nvPr/>
          </p:nvCxnSpPr>
          <p:spPr bwMode="auto">
            <a:xfrm>
              <a:off x="6672263" y="2156254"/>
              <a:ext cx="0" cy="690312"/>
            </a:xfrm>
            <a:prstGeom prst="straightConnector1">
              <a:avLst/>
            </a:prstGeom>
            <a:solidFill>
              <a:srgbClr val="4472C4"/>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a:extLst>
                <a:ext uri="{FF2B5EF4-FFF2-40B4-BE49-F238E27FC236}">
                  <a16:creationId xmlns:a16="http://schemas.microsoft.com/office/drawing/2014/main" id="{BEDFDB88-5986-9C5E-5D75-56CA6F4E81B0}"/>
                </a:ext>
              </a:extLst>
            </p:cNvPr>
            <p:cNvSpPr txBox="1"/>
            <p:nvPr/>
          </p:nvSpPr>
          <p:spPr>
            <a:xfrm>
              <a:off x="6317352" y="1448568"/>
              <a:ext cx="5806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0000"/>
                  </a:solidFill>
                  <a:effectLst/>
                  <a:uLnTx/>
                  <a:uFillTx/>
                  <a:latin typeface="Calibri" panose="020F0502020204030204"/>
                  <a:sym typeface="Symbol" panose="05050102010706020507" pitchFamily="18" charset="2"/>
                </a:rPr>
                <a:t></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Symbol" panose="05050102010706020507" pitchFamily="18" charset="2"/>
                </a:rPr>
                <a:t>(</a:t>
              </a:r>
              <a:r>
                <a:rPr kumimoji="0" lang="en-US" sz="1800" b="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Symbol" panose="05050102010706020507" pitchFamily="18" charset="2"/>
                </a:rPr>
                <a:t>T</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Symbol" panose="05050102010706020507" pitchFamily="18" charset="2"/>
                </a:rPr>
                <a:t>)</a:t>
              </a:r>
              <a:endPar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E77BBC46-FA00-A7FE-E5CE-48B95664CA01}"/>
              </a:ext>
            </a:extLst>
          </p:cNvPr>
          <p:cNvGrpSpPr/>
          <p:nvPr/>
        </p:nvGrpSpPr>
        <p:grpSpPr>
          <a:xfrm>
            <a:off x="3377334" y="2268949"/>
            <a:ext cx="5090790" cy="3236380"/>
            <a:chOff x="4405240" y="1106139"/>
            <a:chExt cx="5090790" cy="3236380"/>
          </a:xfrm>
        </p:grpSpPr>
        <p:sp>
          <p:nvSpPr>
            <p:cNvPr id="24" name="1 Arco">
              <a:extLst>
                <a:ext uri="{FF2B5EF4-FFF2-40B4-BE49-F238E27FC236}">
                  <a16:creationId xmlns:a16="http://schemas.microsoft.com/office/drawing/2014/main" id="{D04F173A-E223-CB2A-E73C-D7A1A3AE46F2}"/>
                </a:ext>
              </a:extLst>
            </p:cNvPr>
            <p:cNvSpPr/>
            <p:nvPr/>
          </p:nvSpPr>
          <p:spPr>
            <a:xfrm rot="3082834">
              <a:off x="4153213" y="1930250"/>
              <a:ext cx="2664296" cy="2160241"/>
            </a:xfrm>
            <a:prstGeom prst="arc">
              <a:avLst>
                <a:gd name="adj1" fmla="val 16200000"/>
                <a:gd name="adj2" fmla="val 20667024"/>
              </a:avLst>
            </a:prstGeom>
            <a:noFill/>
            <a:ln w="25400" cap="flat">
              <a:solidFill>
                <a:srgbClr val="4472C4"/>
              </a:solidFill>
              <a:prstDash val="solid"/>
              <a:round/>
              <a:tailEnd type="stealth" w="lg" len="lg"/>
            </a:ln>
            <a:effectLst>
              <a:outerShdw blurRad="38100" dist="20000" dir="5400000" rotWithShape="0">
                <a:srgbClr val="000000">
                  <a:alpha val="38000"/>
                </a:srgbClr>
              </a:outerShdw>
            </a:effectLst>
            <a:sp3d/>
          </p:spPr>
          <p:txBody>
            <a:bodyPr rot="0" spcFirstLastPara="1" vertOverflow="overflow" horzOverflow="overflow" vert="horz" wrap="square" lIns="91439" tIns="45719" rIns="91439" bIns="45719" numCol="1" spcCol="38100" rtlCol="0" anchor="t">
              <a:noAutofit/>
            </a:body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5" name="16 Arco">
              <a:extLst>
                <a:ext uri="{FF2B5EF4-FFF2-40B4-BE49-F238E27FC236}">
                  <a16:creationId xmlns:a16="http://schemas.microsoft.com/office/drawing/2014/main" id="{F7EB0AA0-0881-AE62-8859-5A427FE5324F}"/>
                </a:ext>
              </a:extLst>
            </p:cNvPr>
            <p:cNvSpPr/>
            <p:nvPr/>
          </p:nvSpPr>
          <p:spPr>
            <a:xfrm rot="17815026" flipH="1">
              <a:off x="7084890" y="1359295"/>
              <a:ext cx="2664296" cy="2157984"/>
            </a:xfrm>
            <a:prstGeom prst="arc">
              <a:avLst>
                <a:gd name="adj1" fmla="val 16200000"/>
                <a:gd name="adj2" fmla="val 20974513"/>
              </a:avLst>
            </a:prstGeom>
            <a:noFill/>
            <a:ln w="25400" cap="flat">
              <a:solidFill>
                <a:srgbClr val="4472C4"/>
              </a:solidFill>
              <a:prstDash val="solid"/>
              <a:round/>
              <a:tailEnd type="stealth" w="lg" len="lg"/>
            </a:ln>
            <a:effectLst>
              <a:outerShdw blurRad="38100" dist="20000" dir="5400000" rotWithShape="0">
                <a:srgbClr val="000000">
                  <a:alpha val="38000"/>
                </a:srgbClr>
              </a:outerShdw>
            </a:effectLst>
            <a:sp3d/>
          </p:spPr>
          <p:txBody>
            <a:bodyPr rot="0" spcFirstLastPara="1" vertOverflow="overflow" horzOverflow="overflow" vert="horz" wrap="square" lIns="91439" tIns="45719" rIns="91439" bIns="45719" numCol="1" spcCol="38100" rtlCol="0" anchor="t">
              <a:noAutofit/>
            </a:body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nvGrpSpPr>
            <p:cNvPr id="26" name="4 Grupo">
              <a:extLst>
                <a:ext uri="{FF2B5EF4-FFF2-40B4-BE49-F238E27FC236}">
                  <a16:creationId xmlns:a16="http://schemas.microsoft.com/office/drawing/2014/main" id="{F1B1507D-A624-ACD8-AFA2-D07F1D4D0452}"/>
                </a:ext>
              </a:extLst>
            </p:cNvPr>
            <p:cNvGrpSpPr>
              <a:grpSpLocks noChangeAspect="1"/>
            </p:cNvGrpSpPr>
            <p:nvPr/>
          </p:nvGrpSpPr>
          <p:grpSpPr>
            <a:xfrm>
              <a:off x="5281327" y="1132270"/>
              <a:ext cx="1424273" cy="1229930"/>
              <a:chOff x="2058126" y="1556992"/>
              <a:chExt cx="2084422" cy="1800000"/>
            </a:xfrm>
          </p:grpSpPr>
          <p:pic>
            <p:nvPicPr>
              <p:cNvPr id="47" name="Picture 4" descr="Two images are shown and labeled, from left to right, “Crystalline” and “Amorphous.” The crystalline diagram shows many circles drawn in rows and stacked together tightly. The amorphous diagram shows many circles spread slightly apart and in no organized pattern.">
                <a:extLst>
                  <a:ext uri="{FF2B5EF4-FFF2-40B4-BE49-F238E27FC236}">
                    <a16:creationId xmlns:a16="http://schemas.microsoft.com/office/drawing/2014/main" id="{6E2A8F19-1BA0-7342-5DCC-3208E272A5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743" b="17086"/>
              <a:stretch/>
            </p:blipFill>
            <p:spPr bwMode="auto">
              <a:xfrm>
                <a:off x="2058126" y="1556992"/>
                <a:ext cx="2084422" cy="180000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48" name="27 Elipse">
                <a:extLst>
                  <a:ext uri="{FF2B5EF4-FFF2-40B4-BE49-F238E27FC236}">
                    <a16:creationId xmlns:a16="http://schemas.microsoft.com/office/drawing/2014/main" id="{61BF3206-D38A-72B1-D565-B7C3E05F7B0C}"/>
                  </a:ext>
                </a:extLst>
              </p:cNvPr>
              <p:cNvSpPr/>
              <p:nvPr/>
            </p:nvSpPr>
            <p:spPr>
              <a:xfrm>
                <a:off x="3325753" y="2164709"/>
                <a:ext cx="270000" cy="270000"/>
              </a:xfrm>
              <a:prstGeom prst="ellipse">
                <a:avLst/>
              </a:prstGeom>
              <a:solidFill>
                <a:sysClr val="window" lastClr="FFFFFF"/>
              </a:solidFill>
              <a:ln w="25400" cap="flat">
                <a:solidFill>
                  <a:sysClr val="window" lastClr="FFFFFF"/>
                </a:solidFill>
                <a:prstDash val="solid"/>
                <a:round/>
              </a:ln>
              <a:effectLst>
                <a:glow>
                  <a:srgbClr val="4472C4"/>
                </a:glow>
                <a:softEdge rad="0"/>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49" name="31 Elipse">
                <a:extLst>
                  <a:ext uri="{FF2B5EF4-FFF2-40B4-BE49-F238E27FC236}">
                    <a16:creationId xmlns:a16="http://schemas.microsoft.com/office/drawing/2014/main" id="{F22493C9-2AFB-F500-9DCB-F6E05DB26B9F}"/>
                  </a:ext>
                </a:extLst>
              </p:cNvPr>
              <p:cNvSpPr/>
              <p:nvPr/>
            </p:nvSpPr>
            <p:spPr>
              <a:xfrm>
                <a:off x="3519317" y="2359804"/>
                <a:ext cx="270000" cy="270000"/>
              </a:xfrm>
              <a:prstGeom prst="ellipse">
                <a:avLst/>
              </a:prstGeom>
              <a:solidFill>
                <a:srgbClr val="FFC000"/>
              </a:solidFill>
              <a:ln w="25400" cap="flat">
                <a:noFill/>
                <a:prstDash val="solid"/>
                <a:round/>
              </a:ln>
              <a:effectLst>
                <a:glow>
                  <a:srgbClr val="4472C4"/>
                </a:glow>
                <a:innerShdw blurRad="63500" dist="127000" dir="2700000">
                  <a:prstClr val="black">
                    <a:alpha val="50000"/>
                  </a:prstClr>
                </a:innerShdw>
                <a:softEdge rad="0"/>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50" name="32 Elipse">
                <a:extLst>
                  <a:ext uri="{FF2B5EF4-FFF2-40B4-BE49-F238E27FC236}">
                    <a16:creationId xmlns:a16="http://schemas.microsoft.com/office/drawing/2014/main" id="{6FE0206E-E962-F256-378D-08FC937003A4}"/>
                  </a:ext>
                </a:extLst>
              </p:cNvPr>
              <p:cNvSpPr/>
              <p:nvPr/>
            </p:nvSpPr>
            <p:spPr>
              <a:xfrm>
                <a:off x="3663253" y="2130582"/>
                <a:ext cx="270000" cy="270000"/>
              </a:xfrm>
              <a:prstGeom prst="ellipse">
                <a:avLst/>
              </a:prstGeom>
              <a:solidFill>
                <a:srgbClr val="FFC000"/>
              </a:solidFill>
              <a:ln w="25400" cap="flat">
                <a:noFill/>
                <a:prstDash val="solid"/>
                <a:round/>
              </a:ln>
              <a:effectLst>
                <a:glow>
                  <a:srgbClr val="4472C4"/>
                </a:glow>
                <a:innerShdw blurRad="63500" dist="127000" dir="2700000">
                  <a:prstClr val="black">
                    <a:alpha val="50000"/>
                  </a:prstClr>
                </a:innerShdw>
                <a:softEdge rad="0"/>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51" name="33 Elipse">
                <a:extLst>
                  <a:ext uri="{FF2B5EF4-FFF2-40B4-BE49-F238E27FC236}">
                    <a16:creationId xmlns:a16="http://schemas.microsoft.com/office/drawing/2014/main" id="{0E94A365-DF80-88E6-1E82-4A48464C1884}"/>
                  </a:ext>
                </a:extLst>
              </p:cNvPr>
              <p:cNvSpPr/>
              <p:nvPr/>
            </p:nvSpPr>
            <p:spPr>
              <a:xfrm>
                <a:off x="3569379" y="1878855"/>
                <a:ext cx="270000" cy="270000"/>
              </a:xfrm>
              <a:prstGeom prst="ellipse">
                <a:avLst/>
              </a:prstGeom>
              <a:solidFill>
                <a:srgbClr val="FFC000"/>
              </a:solidFill>
              <a:ln w="25400" cap="flat">
                <a:noFill/>
                <a:prstDash val="solid"/>
                <a:round/>
              </a:ln>
              <a:effectLst>
                <a:glow>
                  <a:srgbClr val="4472C4"/>
                </a:glow>
                <a:innerShdw blurRad="63500" dist="127000" dir="2700000">
                  <a:prstClr val="black">
                    <a:alpha val="50000"/>
                  </a:prstClr>
                </a:innerShdw>
                <a:softEdge rad="0"/>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52" name="34 Elipse">
                <a:extLst>
                  <a:ext uri="{FF2B5EF4-FFF2-40B4-BE49-F238E27FC236}">
                    <a16:creationId xmlns:a16="http://schemas.microsoft.com/office/drawing/2014/main" id="{128A06E5-0A62-0397-477F-6E63B2A7E669}"/>
                  </a:ext>
                </a:extLst>
              </p:cNvPr>
              <p:cNvSpPr/>
              <p:nvPr/>
            </p:nvSpPr>
            <p:spPr>
              <a:xfrm>
                <a:off x="3047899" y="2404757"/>
                <a:ext cx="270000" cy="270000"/>
              </a:xfrm>
              <a:prstGeom prst="ellipse">
                <a:avLst/>
              </a:prstGeom>
              <a:solidFill>
                <a:srgbClr val="FFC000"/>
              </a:solidFill>
              <a:ln w="25400" cap="flat">
                <a:noFill/>
                <a:prstDash val="solid"/>
                <a:round/>
              </a:ln>
              <a:effectLst>
                <a:glow>
                  <a:srgbClr val="4472C4"/>
                </a:glow>
                <a:innerShdw blurRad="63500" dist="127000" dir="2700000">
                  <a:prstClr val="black">
                    <a:alpha val="50000"/>
                  </a:prstClr>
                </a:innerShdw>
                <a:softEdge rad="0"/>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53" name="35 Elipse">
                <a:extLst>
                  <a:ext uri="{FF2B5EF4-FFF2-40B4-BE49-F238E27FC236}">
                    <a16:creationId xmlns:a16="http://schemas.microsoft.com/office/drawing/2014/main" id="{71CBD09E-66D7-60BF-DBBD-31508C7F280E}"/>
                  </a:ext>
                </a:extLst>
              </p:cNvPr>
              <p:cNvSpPr/>
              <p:nvPr/>
            </p:nvSpPr>
            <p:spPr>
              <a:xfrm>
                <a:off x="2894546" y="2177993"/>
                <a:ext cx="270000" cy="270000"/>
              </a:xfrm>
              <a:prstGeom prst="ellipse">
                <a:avLst/>
              </a:prstGeom>
              <a:solidFill>
                <a:srgbClr val="FFC000"/>
              </a:solidFill>
              <a:ln w="25400" cap="flat">
                <a:noFill/>
                <a:prstDash val="solid"/>
                <a:round/>
              </a:ln>
              <a:effectLst>
                <a:glow>
                  <a:srgbClr val="4472C4"/>
                </a:glow>
                <a:innerShdw blurRad="63500" dist="127000" dir="2700000">
                  <a:prstClr val="black">
                    <a:alpha val="50000"/>
                  </a:prstClr>
                </a:innerShdw>
                <a:softEdge rad="0"/>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54" name="36 Elipse">
                <a:extLst>
                  <a:ext uri="{FF2B5EF4-FFF2-40B4-BE49-F238E27FC236}">
                    <a16:creationId xmlns:a16="http://schemas.microsoft.com/office/drawing/2014/main" id="{313AF9FA-745E-09A0-0266-C3D05108F28E}"/>
                  </a:ext>
                </a:extLst>
              </p:cNvPr>
              <p:cNvSpPr/>
              <p:nvPr/>
            </p:nvSpPr>
            <p:spPr>
              <a:xfrm>
                <a:off x="3302545" y="1880692"/>
                <a:ext cx="270000" cy="270000"/>
              </a:xfrm>
              <a:prstGeom prst="ellipse">
                <a:avLst/>
              </a:prstGeom>
              <a:solidFill>
                <a:srgbClr val="FFC000"/>
              </a:solidFill>
              <a:ln w="25400" cap="flat">
                <a:noFill/>
                <a:prstDash val="solid"/>
                <a:round/>
              </a:ln>
              <a:effectLst>
                <a:glow>
                  <a:srgbClr val="4472C4"/>
                </a:glow>
                <a:innerShdw blurRad="63500" dist="127000" dir="2700000">
                  <a:prstClr val="black">
                    <a:alpha val="50000"/>
                  </a:prstClr>
                </a:innerShdw>
                <a:softEdge rad="0"/>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55" name="37 Elipse">
                <a:extLst>
                  <a:ext uri="{FF2B5EF4-FFF2-40B4-BE49-F238E27FC236}">
                    <a16:creationId xmlns:a16="http://schemas.microsoft.com/office/drawing/2014/main" id="{E44389C2-8B57-85AC-6394-6D7029D231FA}"/>
                  </a:ext>
                </a:extLst>
              </p:cNvPr>
              <p:cNvSpPr/>
              <p:nvPr/>
            </p:nvSpPr>
            <p:spPr>
              <a:xfrm>
                <a:off x="3019849" y="1903338"/>
                <a:ext cx="270000" cy="270000"/>
              </a:xfrm>
              <a:prstGeom prst="ellipse">
                <a:avLst/>
              </a:prstGeom>
              <a:solidFill>
                <a:srgbClr val="FFC000"/>
              </a:solidFill>
              <a:ln w="25400" cap="flat">
                <a:noFill/>
                <a:prstDash val="solid"/>
                <a:round/>
              </a:ln>
              <a:effectLst>
                <a:glow>
                  <a:srgbClr val="4472C4"/>
                </a:glow>
                <a:innerShdw blurRad="63500" dist="127000" dir="2700000">
                  <a:prstClr val="black">
                    <a:alpha val="50000"/>
                  </a:prstClr>
                </a:innerShdw>
                <a:softEdge rad="0"/>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56" name="38 Elipse">
                <a:extLst>
                  <a:ext uri="{FF2B5EF4-FFF2-40B4-BE49-F238E27FC236}">
                    <a16:creationId xmlns:a16="http://schemas.microsoft.com/office/drawing/2014/main" id="{9152C201-1166-AD32-E8D0-96C8F16D7DAF}"/>
                  </a:ext>
                </a:extLst>
              </p:cNvPr>
              <p:cNvSpPr/>
              <p:nvPr/>
            </p:nvSpPr>
            <p:spPr>
              <a:xfrm>
                <a:off x="3304205" y="2531306"/>
                <a:ext cx="270000" cy="270000"/>
              </a:xfrm>
              <a:prstGeom prst="ellipse">
                <a:avLst/>
              </a:prstGeom>
              <a:solidFill>
                <a:srgbClr val="FFC000"/>
              </a:solidFill>
              <a:ln w="25400" cap="flat">
                <a:noFill/>
                <a:prstDash val="solid"/>
                <a:round/>
              </a:ln>
              <a:effectLst>
                <a:glow>
                  <a:srgbClr val="4472C4"/>
                </a:glow>
                <a:innerShdw blurRad="63500" dist="127000" dir="2700000">
                  <a:prstClr val="black">
                    <a:alpha val="50000"/>
                  </a:prstClr>
                </a:innerShdw>
                <a:softEdge rad="0"/>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57" name="39 Elipse">
                <a:extLst>
                  <a:ext uri="{FF2B5EF4-FFF2-40B4-BE49-F238E27FC236}">
                    <a16:creationId xmlns:a16="http://schemas.microsoft.com/office/drawing/2014/main" id="{71626C89-D6B3-C7A2-6B8F-018368E9C4A8}"/>
                  </a:ext>
                </a:extLst>
              </p:cNvPr>
              <p:cNvSpPr/>
              <p:nvPr/>
            </p:nvSpPr>
            <p:spPr>
              <a:xfrm>
                <a:off x="3161116" y="2133943"/>
                <a:ext cx="270000" cy="270000"/>
              </a:xfrm>
              <a:prstGeom prst="ellipse">
                <a:avLst/>
              </a:prstGeom>
              <a:solidFill>
                <a:srgbClr val="FF0000"/>
              </a:solidFill>
              <a:ln w="25400" cap="flat">
                <a:noFill/>
                <a:prstDash val="solid"/>
                <a:round/>
              </a:ln>
              <a:effectLst>
                <a:glow>
                  <a:srgbClr val="4472C4"/>
                </a:glow>
                <a:innerShdw blurRad="63500" dist="165100" dir="2400000">
                  <a:srgbClr val="C00000"/>
                </a:innerShdw>
                <a:softEdge rad="0"/>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
        <p:nvSpPr>
          <p:cNvPr id="58" name="Title 1">
            <a:extLst>
              <a:ext uri="{FF2B5EF4-FFF2-40B4-BE49-F238E27FC236}">
                <a16:creationId xmlns:a16="http://schemas.microsoft.com/office/drawing/2014/main" id="{AE4D3467-2171-2A29-6827-EFEA54790B91}"/>
              </a:ext>
            </a:extLst>
          </p:cNvPr>
          <p:cNvSpPr txBox="1">
            <a:spLocks/>
          </p:cNvSpPr>
          <p:nvPr/>
        </p:nvSpPr>
        <p:spPr>
          <a:xfrm>
            <a:off x="2528031" y="0"/>
            <a:ext cx="6935045" cy="700087"/>
          </a:xfrm>
          <a:prstGeom prst="rect">
            <a:avLst/>
          </a:prstGeom>
        </p:spPr>
        <p:txBody>
          <a:bodyP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Dissipation and Thermal Noise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7FAF9DD-582A-D29F-4DFE-6E4344DC855B}"/>
                  </a:ext>
                </a:extLst>
              </p:cNvPr>
              <p:cNvSpPr txBox="1"/>
              <p:nvPr/>
            </p:nvSpPr>
            <p:spPr>
              <a:xfrm>
                <a:off x="7978390" y="1953281"/>
                <a:ext cx="3608998" cy="1505027"/>
              </a:xfrm>
              <a:prstGeom prst="rect">
                <a:avLst/>
              </a:prstGeom>
              <a:solidFill>
                <a:srgbClr val="9EE0DE"/>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b="0" i="1" smtClean="0">
                              <a:solidFill>
                                <a:schemeClr val="bg1"/>
                              </a:solidFill>
                              <a:latin typeface="Cambria Math"/>
                            </a:rPr>
                            <m:t>𝑆</m:t>
                          </m:r>
                        </m:e>
                        <m:sub>
                          <m:r>
                            <a:rPr lang="en-US" sz="2400" b="0" i="1" smtClean="0">
                              <a:solidFill>
                                <a:schemeClr val="bg1"/>
                              </a:solidFill>
                              <a:latin typeface="Cambria Math"/>
                            </a:rPr>
                            <m:t>𝑥</m:t>
                          </m:r>
                        </m:sub>
                      </m:sSub>
                      <m:d>
                        <m:dPr>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a:sym typeface="Symbol"/>
                            </a:rPr>
                            <m:t></m:t>
                          </m:r>
                        </m:e>
                      </m:d>
                      <m:r>
                        <a:rPr lang="en-US" sz="2400" b="0" i="1" smtClean="0">
                          <a:solidFill>
                            <a:schemeClr val="bg1"/>
                          </a:solidFill>
                          <a:latin typeface="Cambria Math"/>
                          <a:sym typeface="Symbol"/>
                        </a:rPr>
                        <m:t>=</m:t>
                      </m:r>
                      <m:f>
                        <m:fPr>
                          <m:ctrlPr>
                            <a:rPr lang="en-US" sz="2400" b="0" i="1" smtClean="0">
                              <a:solidFill>
                                <a:schemeClr val="bg1"/>
                              </a:solidFill>
                              <a:latin typeface="Cambria Math" panose="02040503050406030204" pitchFamily="18" charset="0"/>
                              <a:sym typeface="Symbol"/>
                            </a:rPr>
                          </m:ctrlPr>
                        </m:fPr>
                        <m:num>
                          <m:r>
                            <a:rPr lang="en-US" sz="2400" b="0" i="1" smtClean="0">
                              <a:solidFill>
                                <a:schemeClr val="bg1"/>
                              </a:solidFill>
                              <a:latin typeface="Cambria Math"/>
                              <a:sym typeface="Symbol"/>
                            </a:rPr>
                            <m:t>8</m:t>
                          </m:r>
                          <m:r>
                            <a:rPr lang="en-US" sz="2400" b="0" i="1" smtClean="0">
                              <a:solidFill>
                                <a:schemeClr val="bg1"/>
                              </a:solidFill>
                              <a:latin typeface="Cambria Math"/>
                              <a:ea typeface="Cambria Math"/>
                              <a:sym typeface="Symbol"/>
                            </a:rPr>
                            <m:t>𝜋</m:t>
                          </m:r>
                          <m:r>
                            <a:rPr lang="en-US" sz="2400" b="0" i="1" smtClean="0">
                              <a:solidFill>
                                <a:schemeClr val="bg1"/>
                              </a:solidFill>
                              <a:latin typeface="Cambria Math"/>
                              <a:ea typeface="Cambria Math"/>
                              <a:sym typeface="Symbol"/>
                            </a:rPr>
                            <m:t>𝑘𝑇</m:t>
                          </m:r>
                        </m:num>
                        <m:den>
                          <m:sSup>
                            <m:sSupPr>
                              <m:ctrlPr>
                                <a:rPr lang="en-US" sz="2400" b="0" i="1" smtClean="0">
                                  <a:solidFill>
                                    <a:schemeClr val="bg1"/>
                                  </a:solidFill>
                                  <a:latin typeface="Cambria Math" panose="02040503050406030204" pitchFamily="18" charset="0"/>
                                  <a:sym typeface="Symbol"/>
                                </a:rPr>
                              </m:ctrlPr>
                            </m:sSupPr>
                            <m:e>
                              <m:r>
                                <a:rPr lang="en-US" sz="2400" i="1">
                                  <a:solidFill>
                                    <a:schemeClr val="bg1"/>
                                  </a:solidFill>
                                  <a:latin typeface="Cambria Math"/>
                                  <a:sym typeface="Symbol"/>
                                </a:rPr>
                                <m:t></m:t>
                              </m:r>
                            </m:e>
                            <m:sup>
                              <m:r>
                                <a:rPr lang="en-US" sz="2400" b="0" i="1" smtClean="0">
                                  <a:solidFill>
                                    <a:schemeClr val="bg1"/>
                                  </a:solidFill>
                                  <a:latin typeface="Cambria Math"/>
                                  <a:sym typeface="Symbol"/>
                                </a:rPr>
                                <m:t>2</m:t>
                              </m:r>
                            </m:sup>
                          </m:sSup>
                        </m:den>
                      </m:f>
                      <m:f>
                        <m:fPr>
                          <m:ctrlPr>
                            <a:rPr lang="en-US" sz="2400" b="0" i="1" smtClean="0">
                              <a:solidFill>
                                <a:schemeClr val="bg1"/>
                              </a:solidFill>
                              <a:latin typeface="Cambria Math" panose="02040503050406030204" pitchFamily="18" charset="0"/>
                              <a:sym typeface="Symbol"/>
                            </a:rPr>
                          </m:ctrlPr>
                        </m:fPr>
                        <m:num>
                          <m:sSub>
                            <m:sSubPr>
                              <m:ctrlPr>
                                <a:rPr lang="en-US" sz="2400" b="0" i="1" smtClean="0">
                                  <a:solidFill>
                                    <a:schemeClr val="bg1"/>
                                  </a:solidFill>
                                  <a:latin typeface="Cambria Math" panose="02040503050406030204" pitchFamily="18" charset="0"/>
                                  <a:sym typeface="Symbol"/>
                                </a:rPr>
                              </m:ctrlPr>
                            </m:sSubPr>
                            <m:e>
                              <m:r>
                                <a:rPr lang="en-US" sz="2400" b="0" i="1" smtClean="0">
                                  <a:solidFill>
                                    <a:schemeClr val="bg1"/>
                                  </a:solidFill>
                                  <a:latin typeface="Cambria Math"/>
                                  <a:sym typeface="Symbol"/>
                                </a:rPr>
                                <m:t>𝑊</m:t>
                              </m:r>
                            </m:e>
                            <m:sub>
                              <m:r>
                                <m:rPr>
                                  <m:nor/>
                                </m:rPr>
                                <a:rPr lang="en-US" sz="2400" b="0" i="0" smtClean="0">
                                  <a:solidFill>
                                    <a:schemeClr val="bg1"/>
                                  </a:solidFill>
                                  <a:latin typeface="Cambria Math"/>
                                  <a:sym typeface="Symbol"/>
                                </a:rPr>
                                <m:t>diss</m:t>
                              </m:r>
                            </m:sub>
                          </m:sSub>
                        </m:num>
                        <m:den>
                          <m:sSubSup>
                            <m:sSubSupPr>
                              <m:ctrlPr>
                                <a:rPr lang="en-US" sz="2400" b="0" i="1" smtClean="0">
                                  <a:solidFill>
                                    <a:schemeClr val="bg1"/>
                                  </a:solidFill>
                                  <a:latin typeface="Cambria Math" panose="02040503050406030204" pitchFamily="18" charset="0"/>
                                  <a:sym typeface="Symbol"/>
                                </a:rPr>
                              </m:ctrlPr>
                            </m:sSubSupPr>
                            <m:e>
                              <m:r>
                                <a:rPr lang="en-US" sz="2400" b="0" i="1" smtClean="0">
                                  <a:solidFill>
                                    <a:schemeClr val="bg1"/>
                                  </a:solidFill>
                                  <a:latin typeface="Cambria Math"/>
                                  <a:sym typeface="Symbol"/>
                                </a:rPr>
                                <m:t>𝐹</m:t>
                              </m:r>
                            </m:e>
                            <m:sub>
                              <m:r>
                                <a:rPr lang="en-US" sz="2400" b="0" i="1" smtClean="0">
                                  <a:solidFill>
                                    <a:schemeClr val="bg1"/>
                                  </a:solidFill>
                                  <a:latin typeface="Cambria Math"/>
                                  <a:sym typeface="Symbol"/>
                                </a:rPr>
                                <m:t>𝑝</m:t>
                              </m:r>
                            </m:sub>
                            <m:sup>
                              <m:r>
                                <a:rPr lang="en-US" sz="2400" b="0" i="1" smtClean="0">
                                  <a:solidFill>
                                    <a:schemeClr val="bg1"/>
                                  </a:solidFill>
                                  <a:latin typeface="Cambria Math"/>
                                  <a:sym typeface="Symbol"/>
                                </a:rPr>
                                <m:t>2</m:t>
                              </m:r>
                            </m:sup>
                          </m:sSubSup>
                        </m:den>
                      </m:f>
                    </m:oMath>
                  </m:oMathPara>
                </a14:m>
                <a:endParaRPr lang="en-US" sz="2400" dirty="0">
                  <a:solidFill>
                    <a:schemeClr val="bg1"/>
                  </a:solidFill>
                </a:endParaRPr>
              </a:p>
              <a:p>
                <a:pPr algn="ctr"/>
                <a14:m>
                  <m:oMath xmlns:m="http://schemas.openxmlformats.org/officeDocument/2006/math">
                    <m:sSub>
                      <m:sSubPr>
                        <m:ctrlPr>
                          <a:rPr lang="en-US" sz="2400" b="0" i="1" smtClean="0">
                            <a:solidFill>
                              <a:schemeClr val="bg1"/>
                            </a:solidFill>
                            <a:latin typeface="Cambria Math" panose="02040503050406030204" pitchFamily="18" charset="0"/>
                            <a:sym typeface="Symbol"/>
                          </a:rPr>
                        </m:ctrlPr>
                      </m:sSubPr>
                      <m:e>
                        <m:r>
                          <a:rPr lang="en-US" sz="2400" b="0" i="1" smtClean="0">
                            <a:solidFill>
                              <a:schemeClr val="bg1"/>
                            </a:solidFill>
                            <a:latin typeface="Cambria Math"/>
                            <a:sym typeface="Symbol"/>
                          </a:rPr>
                          <m:t>𝑊</m:t>
                        </m:r>
                      </m:e>
                      <m:sub>
                        <m:r>
                          <m:rPr>
                            <m:nor/>
                          </m:rPr>
                          <a:rPr lang="en-US" sz="2400" b="0" i="0" smtClean="0">
                            <a:solidFill>
                              <a:schemeClr val="bg1"/>
                            </a:solidFill>
                            <a:latin typeface="Cambria Math"/>
                            <a:sym typeface="Symbol"/>
                          </a:rPr>
                          <m:t>diss</m:t>
                        </m:r>
                      </m:sub>
                    </m:sSub>
                  </m:oMath>
                </a14:m>
                <a:r>
                  <a:rPr lang="en-US" sz="2400" dirty="0">
                    <a:solidFill>
                      <a:schemeClr val="bg1"/>
                    </a:solidFill>
                    <a:sym typeface="Symbol"/>
                  </a:rPr>
                  <a:t> </a:t>
                </a:r>
                <a:r>
                  <a:rPr lang="en-US" sz="2400" dirty="0">
                    <a:solidFill>
                      <a:schemeClr val="bg1"/>
                    </a:solidFill>
                    <a:latin typeface="Cambria Math" panose="02040503050406030204" pitchFamily="18" charset="0"/>
                    <a:ea typeface="Cambria Math" panose="02040503050406030204" pitchFamily="18" charset="0"/>
                    <a:sym typeface="Symbol"/>
                  </a:rPr>
                  <a:t>∝ </a:t>
                </a:r>
                <a14:m>
                  <m:oMath xmlns:m="http://schemas.openxmlformats.org/officeDocument/2006/math">
                    <m:f>
                      <m:fPr>
                        <m:ctrlPr>
                          <a:rPr lang="en-US" sz="2400" i="1">
                            <a:solidFill>
                              <a:schemeClr val="bg1"/>
                            </a:solidFill>
                            <a:latin typeface="Cambria Math" panose="02040503050406030204" pitchFamily="18" charset="0"/>
                            <a:sym typeface="Symbol"/>
                          </a:rPr>
                        </m:ctrlPr>
                      </m:fPr>
                      <m:num>
                        <m:r>
                          <a:rPr lang="it-IT" sz="2400" b="0" i="1" smtClean="0">
                            <a:solidFill>
                              <a:schemeClr val="bg1"/>
                            </a:solidFill>
                            <a:latin typeface="Cambria Math" panose="02040503050406030204" pitchFamily="18" charset="0"/>
                            <a:sym typeface="Symbol"/>
                          </a:rPr>
                          <m:t>1</m:t>
                        </m:r>
                      </m:num>
                      <m:den>
                        <m:r>
                          <a:rPr lang="it-IT" sz="2400" b="0" i="1" smtClean="0">
                            <a:solidFill>
                              <a:schemeClr val="bg1"/>
                            </a:solidFill>
                            <a:latin typeface="Cambria Math" panose="02040503050406030204" pitchFamily="18" charset="0"/>
                            <a:sym typeface="Symbol"/>
                          </a:rPr>
                          <m:t>𝑄</m:t>
                        </m:r>
                      </m:den>
                    </m:f>
                  </m:oMath>
                </a14:m>
                <a:endParaRPr lang="en-US" sz="2400" dirty="0">
                  <a:solidFill>
                    <a:schemeClr val="bg1"/>
                  </a:solidFill>
                </a:endParaRPr>
              </a:p>
            </p:txBody>
          </p:sp>
        </mc:Choice>
        <mc:Fallback xmlns="">
          <p:sp>
            <p:nvSpPr>
              <p:cNvPr id="5" name="TextBox 4">
                <a:extLst>
                  <a:ext uri="{FF2B5EF4-FFF2-40B4-BE49-F238E27FC236}">
                    <a16:creationId xmlns:a16="http://schemas.microsoft.com/office/drawing/2014/main" id="{77FAF9DD-582A-D29F-4DFE-6E4344DC855B}"/>
                  </a:ext>
                </a:extLst>
              </p:cNvPr>
              <p:cNvSpPr txBox="1">
                <a:spLocks noRot="1" noChangeAspect="1" noMove="1" noResize="1" noEditPoints="1" noAdjustHandles="1" noChangeArrowheads="1" noChangeShapeType="1" noTextEdit="1"/>
              </p:cNvSpPr>
              <p:nvPr/>
            </p:nvSpPr>
            <p:spPr>
              <a:xfrm>
                <a:off x="7978390" y="1953281"/>
                <a:ext cx="3608998" cy="1505027"/>
              </a:xfrm>
              <a:prstGeom prst="rect">
                <a:avLst/>
              </a:prstGeom>
              <a:blipFill>
                <a:blip r:embed="rId5"/>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1F68F963-4960-9AE4-3F35-F406C0BFB09D}"/>
              </a:ext>
            </a:extLst>
          </p:cNvPr>
          <p:cNvSpPr txBox="1"/>
          <p:nvPr/>
        </p:nvSpPr>
        <p:spPr>
          <a:xfrm>
            <a:off x="7748808" y="809282"/>
            <a:ext cx="4399217" cy="1015663"/>
          </a:xfrm>
          <a:prstGeom prst="rect">
            <a:avLst/>
          </a:prstGeom>
          <a:noFill/>
        </p:spPr>
        <p:txBody>
          <a:bodyPr wrap="square" rtlCol="0">
            <a:spAutoFit/>
          </a:bodyPr>
          <a:lstStyle/>
          <a:p>
            <a:pPr algn="l"/>
            <a:r>
              <a:rPr lang="en-US" sz="2000" b="1" dirty="0">
                <a:latin typeface="Adobe Caslon Pro"/>
                <a:cs typeface="Helvetica" panose="020B0604020202020204" pitchFamily="34" charset="0"/>
              </a:rPr>
              <a:t>Fluctuation-dissipation theorem:</a:t>
            </a:r>
          </a:p>
          <a:p>
            <a:pPr algn="l"/>
            <a:r>
              <a:rPr lang="en-US" sz="2000" dirty="0">
                <a:latin typeface="Adobe Caslon Pro"/>
                <a:cs typeface="Helvetica" panose="020B0604020202020204" pitchFamily="34" charset="0"/>
              </a:rPr>
              <a:t>Thermal-noise spectrum proportional to dissipated power</a:t>
            </a:r>
          </a:p>
        </p:txBody>
      </p:sp>
      <p:pic>
        <p:nvPicPr>
          <p:cNvPr id="12" name="Picture 11">
            <a:extLst>
              <a:ext uri="{FF2B5EF4-FFF2-40B4-BE49-F238E27FC236}">
                <a16:creationId xmlns:a16="http://schemas.microsoft.com/office/drawing/2014/main" id="{0483226E-59E2-4919-3B75-406237CFFDF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2423" r="29996"/>
          <a:stretch/>
        </p:blipFill>
        <p:spPr bwMode="auto">
          <a:xfrm>
            <a:off x="8605541" y="4130137"/>
            <a:ext cx="2634691" cy="216699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DC476B6D-620D-6FFC-A452-DA5D3D58662E}"/>
              </a:ext>
            </a:extLst>
          </p:cNvPr>
          <p:cNvPicPr>
            <a:picLocks noChangeAspect="1"/>
          </p:cNvPicPr>
          <p:nvPr/>
        </p:nvPicPr>
        <p:blipFill>
          <a:blip r:embed="rId7"/>
          <a:stretch>
            <a:fillRect/>
          </a:stretch>
        </p:blipFill>
        <p:spPr>
          <a:xfrm>
            <a:off x="5904157" y="2284038"/>
            <a:ext cx="1452297" cy="1240972"/>
          </a:xfrm>
          <a:prstGeom prst="rect">
            <a:avLst/>
          </a:prstGeom>
        </p:spPr>
      </p:pic>
      <p:sp>
        <p:nvSpPr>
          <p:cNvPr id="61" name="TextBox 60">
            <a:extLst>
              <a:ext uri="{FF2B5EF4-FFF2-40B4-BE49-F238E27FC236}">
                <a16:creationId xmlns:a16="http://schemas.microsoft.com/office/drawing/2014/main" id="{68464140-EE5A-388B-C676-7B0BD061C7F4}"/>
              </a:ext>
            </a:extLst>
          </p:cNvPr>
          <p:cNvSpPr txBox="1"/>
          <p:nvPr/>
        </p:nvSpPr>
        <p:spPr>
          <a:xfrm>
            <a:off x="8835857" y="3734654"/>
            <a:ext cx="2174057" cy="369332"/>
          </a:xfrm>
          <a:prstGeom prst="rect">
            <a:avLst/>
          </a:prstGeom>
          <a:noFill/>
        </p:spPr>
        <p:txBody>
          <a:bodyPr wrap="none" rtlCol="0">
            <a:spAutoFit/>
          </a:bodyPr>
          <a:lstStyle/>
          <a:p>
            <a:r>
              <a:rPr lang="it-IT" dirty="0"/>
              <a:t>Mirror coating stack</a:t>
            </a:r>
            <a:endParaRPr lang="en-US" dirty="0"/>
          </a:p>
        </p:txBody>
      </p:sp>
    </p:spTree>
    <p:extLst>
      <p:ext uri="{BB962C8B-B14F-4D97-AF65-F5344CB8AC3E}">
        <p14:creationId xmlns:p14="http://schemas.microsoft.com/office/powerpoint/2010/main" val="3475431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9F8B-4ABB-B4D2-B2E6-F4E3E04D0017}"/>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C796E8FC-F4C0-B454-5433-F6E3A25AE570}"/>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54F5ED5D-0581-D23E-140E-0BB91B55BC61}"/>
              </a:ext>
            </a:extLst>
          </p:cNvPr>
          <p:cNvSpPr>
            <a:spLocks noGrp="1"/>
          </p:cNvSpPr>
          <p:nvPr>
            <p:ph type="sldNum" sz="quarter" idx="12"/>
          </p:nvPr>
        </p:nvSpPr>
        <p:spPr/>
        <p:txBody>
          <a:bodyPr/>
          <a:lstStyle/>
          <a:p>
            <a:fld id="{3457C8A5-4CB7-4769-BF74-3BDC0B71F21F}" type="slidenum">
              <a:rPr lang="en-US" smtClean="0"/>
              <a:pPr/>
              <a:t>18</a:t>
            </a:fld>
            <a:endParaRPr lang="en-US"/>
          </a:p>
        </p:txBody>
      </p:sp>
      <p:sp>
        <p:nvSpPr>
          <p:cNvPr id="5" name="Title 1">
            <a:extLst>
              <a:ext uri="{FF2B5EF4-FFF2-40B4-BE49-F238E27FC236}">
                <a16:creationId xmlns:a16="http://schemas.microsoft.com/office/drawing/2014/main" id="{68CC1240-8D71-BDC0-980A-96257050B3A5}"/>
              </a:ext>
            </a:extLst>
          </p:cNvPr>
          <p:cNvSpPr txBox="1">
            <a:spLocks/>
          </p:cNvSpPr>
          <p:nvPr/>
        </p:nvSpPr>
        <p:spPr>
          <a:xfrm>
            <a:off x="2969424" y="5128"/>
            <a:ext cx="5076483" cy="700087"/>
          </a:xfrm>
          <a:prstGeom prst="rect">
            <a:avLst/>
          </a:prstGeom>
        </p:spPr>
        <p:txBody>
          <a:bodyP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ET Test-mass Cooling</a:t>
            </a:r>
          </a:p>
        </p:txBody>
      </p:sp>
      <p:pic>
        <p:nvPicPr>
          <p:cNvPr id="7" name="Picture 6">
            <a:extLst>
              <a:ext uri="{FF2B5EF4-FFF2-40B4-BE49-F238E27FC236}">
                <a16:creationId xmlns:a16="http://schemas.microsoft.com/office/drawing/2014/main" id="{AF15C6A7-537A-C811-CF4F-2B9250E0F18A}"/>
              </a:ext>
            </a:extLst>
          </p:cNvPr>
          <p:cNvPicPr>
            <a:picLocks noChangeAspect="1"/>
          </p:cNvPicPr>
          <p:nvPr/>
        </p:nvPicPr>
        <p:blipFill>
          <a:blip r:embed="rId2"/>
          <a:stretch>
            <a:fillRect/>
          </a:stretch>
        </p:blipFill>
        <p:spPr>
          <a:xfrm>
            <a:off x="8834966" y="140737"/>
            <a:ext cx="1803400" cy="2377374"/>
          </a:xfrm>
          <a:prstGeom prst="rect">
            <a:avLst/>
          </a:prstGeom>
        </p:spPr>
      </p:pic>
      <p:pic>
        <p:nvPicPr>
          <p:cNvPr id="9" name="Picture 8">
            <a:extLst>
              <a:ext uri="{FF2B5EF4-FFF2-40B4-BE49-F238E27FC236}">
                <a16:creationId xmlns:a16="http://schemas.microsoft.com/office/drawing/2014/main" id="{0DCAD941-FDEE-296D-F5BB-747AB64DEA84}"/>
              </a:ext>
            </a:extLst>
          </p:cNvPr>
          <p:cNvPicPr>
            <a:picLocks noChangeAspect="1"/>
          </p:cNvPicPr>
          <p:nvPr/>
        </p:nvPicPr>
        <p:blipFill>
          <a:blip r:embed="rId3"/>
          <a:stretch>
            <a:fillRect/>
          </a:stretch>
        </p:blipFill>
        <p:spPr>
          <a:xfrm>
            <a:off x="4177667" y="2376515"/>
            <a:ext cx="2791382" cy="3157682"/>
          </a:xfrm>
          <a:prstGeom prst="rect">
            <a:avLst/>
          </a:prstGeom>
        </p:spPr>
      </p:pic>
      <p:sp>
        <p:nvSpPr>
          <p:cNvPr id="12" name="TextBox 11">
            <a:extLst>
              <a:ext uri="{FF2B5EF4-FFF2-40B4-BE49-F238E27FC236}">
                <a16:creationId xmlns:a16="http://schemas.microsoft.com/office/drawing/2014/main" id="{70F8188D-EE8B-BDF6-281F-BC7047F836E8}"/>
              </a:ext>
            </a:extLst>
          </p:cNvPr>
          <p:cNvSpPr txBox="1"/>
          <p:nvPr/>
        </p:nvSpPr>
        <p:spPr>
          <a:xfrm>
            <a:off x="171646" y="1024666"/>
            <a:ext cx="2990103" cy="1015663"/>
          </a:xfrm>
          <a:prstGeom prst="rect">
            <a:avLst/>
          </a:prstGeom>
          <a:solidFill>
            <a:srgbClr val="9EE0DE"/>
          </a:solidFill>
        </p:spPr>
        <p:txBody>
          <a:bodyPr wrap="square" rtlCol="0">
            <a:spAutoFit/>
          </a:bodyPr>
          <a:lstStyle/>
          <a:p>
            <a:r>
              <a:rPr lang="it-IT" sz="2000" dirty="0">
                <a:solidFill>
                  <a:schemeClr val="bg1"/>
                </a:solidFill>
                <a:latin typeface="Adobe Caslon Pro"/>
              </a:rPr>
              <a:t>Cooling the ET-LF test masses is a huge technological challenge.</a:t>
            </a:r>
            <a:endParaRPr lang="en-US" sz="2000" dirty="0">
              <a:solidFill>
                <a:schemeClr val="bg1"/>
              </a:solidFill>
              <a:latin typeface="Adobe Caslon Pro"/>
            </a:endParaRPr>
          </a:p>
        </p:txBody>
      </p:sp>
      <p:sp>
        <p:nvSpPr>
          <p:cNvPr id="13" name="TextBox 12">
            <a:extLst>
              <a:ext uri="{FF2B5EF4-FFF2-40B4-BE49-F238E27FC236}">
                <a16:creationId xmlns:a16="http://schemas.microsoft.com/office/drawing/2014/main" id="{D64E76C9-7976-BEED-2BF7-204F04459859}"/>
              </a:ext>
            </a:extLst>
          </p:cNvPr>
          <p:cNvSpPr txBox="1"/>
          <p:nvPr/>
        </p:nvSpPr>
        <p:spPr>
          <a:xfrm>
            <a:off x="3971145" y="965895"/>
            <a:ext cx="3822422" cy="1323439"/>
          </a:xfrm>
          <a:prstGeom prst="rect">
            <a:avLst/>
          </a:prstGeom>
          <a:noFill/>
        </p:spPr>
        <p:txBody>
          <a:bodyPr wrap="square" rtlCol="0">
            <a:spAutoFit/>
          </a:bodyPr>
          <a:lstStyle/>
          <a:p>
            <a:r>
              <a:rPr lang="it-IT" sz="2000" dirty="0">
                <a:latin typeface="Adobe Caslon Pro"/>
              </a:rPr>
              <a:t>Novel concept: conductive tube for initial He-I cool down, and stationary heat-transport with He-II is under investigation.</a:t>
            </a:r>
            <a:endParaRPr lang="en-US" sz="2000" dirty="0">
              <a:latin typeface="Adobe Caslon Pro"/>
            </a:endParaRPr>
          </a:p>
        </p:txBody>
      </p:sp>
      <p:pic>
        <p:nvPicPr>
          <p:cNvPr id="8" name="Picture 7">
            <a:extLst>
              <a:ext uri="{FF2B5EF4-FFF2-40B4-BE49-F238E27FC236}">
                <a16:creationId xmlns:a16="http://schemas.microsoft.com/office/drawing/2014/main" id="{E4066D7C-ECEB-73CD-84D7-ABA5643D9EC6}"/>
              </a:ext>
            </a:extLst>
          </p:cNvPr>
          <p:cNvPicPr>
            <a:picLocks noChangeAspect="1"/>
          </p:cNvPicPr>
          <p:nvPr/>
        </p:nvPicPr>
        <p:blipFill>
          <a:blip r:embed="rId4"/>
          <a:stretch>
            <a:fillRect/>
          </a:stretch>
        </p:blipFill>
        <p:spPr>
          <a:xfrm>
            <a:off x="633609" y="2376515"/>
            <a:ext cx="2990103" cy="3716271"/>
          </a:xfrm>
          <a:prstGeom prst="rect">
            <a:avLst/>
          </a:prstGeom>
        </p:spPr>
      </p:pic>
      <p:pic>
        <p:nvPicPr>
          <p:cNvPr id="10" name="Picture 9">
            <a:extLst>
              <a:ext uri="{FF2B5EF4-FFF2-40B4-BE49-F238E27FC236}">
                <a16:creationId xmlns:a16="http://schemas.microsoft.com/office/drawing/2014/main" id="{66281CD8-ADDC-72B6-3A8A-A5AEE1A8994D}"/>
              </a:ext>
            </a:extLst>
          </p:cNvPr>
          <p:cNvPicPr>
            <a:picLocks noChangeAspect="1"/>
          </p:cNvPicPr>
          <p:nvPr/>
        </p:nvPicPr>
        <p:blipFill>
          <a:blip r:embed="rId5"/>
          <a:stretch>
            <a:fillRect/>
          </a:stretch>
        </p:blipFill>
        <p:spPr>
          <a:xfrm>
            <a:off x="7189985" y="2656529"/>
            <a:ext cx="4869554" cy="3836346"/>
          </a:xfrm>
          <a:prstGeom prst="rect">
            <a:avLst/>
          </a:prstGeom>
        </p:spPr>
      </p:pic>
      <p:sp>
        <p:nvSpPr>
          <p:cNvPr id="14" name="TextBox 13">
            <a:extLst>
              <a:ext uri="{FF2B5EF4-FFF2-40B4-BE49-F238E27FC236}">
                <a16:creationId xmlns:a16="http://schemas.microsoft.com/office/drawing/2014/main" id="{86EC44D0-1A9E-351B-3361-878BE2E346F3}"/>
              </a:ext>
            </a:extLst>
          </p:cNvPr>
          <p:cNvSpPr txBox="1"/>
          <p:nvPr/>
        </p:nvSpPr>
        <p:spPr>
          <a:xfrm>
            <a:off x="8178800" y="5448300"/>
            <a:ext cx="2670988" cy="369332"/>
          </a:xfrm>
          <a:prstGeom prst="rect">
            <a:avLst/>
          </a:prstGeom>
          <a:noFill/>
        </p:spPr>
        <p:txBody>
          <a:bodyPr wrap="none" rtlCol="0">
            <a:spAutoFit/>
          </a:bodyPr>
          <a:lstStyle/>
          <a:p>
            <a:r>
              <a:rPr lang="it-IT" dirty="0">
                <a:solidFill>
                  <a:schemeClr val="bg1"/>
                </a:solidFill>
              </a:rPr>
              <a:t>Suspension thermal noise</a:t>
            </a:r>
            <a:endParaRPr lang="en-US" dirty="0">
              <a:solidFill>
                <a:schemeClr val="bg1"/>
              </a:solidFill>
            </a:endParaRPr>
          </a:p>
        </p:txBody>
      </p:sp>
    </p:spTree>
    <p:extLst>
      <p:ext uri="{BB962C8B-B14F-4D97-AF65-F5344CB8AC3E}">
        <p14:creationId xmlns:p14="http://schemas.microsoft.com/office/powerpoint/2010/main" val="1446854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33499D-D9EB-09E3-77B1-A24EDD5F9ED3}"/>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CEAE1DC5-7A5A-4098-331B-9CD1272F3A64}"/>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B80E81C3-A6F0-1F8A-6063-1DB445DD3FBC}"/>
              </a:ext>
            </a:extLst>
          </p:cNvPr>
          <p:cNvSpPr>
            <a:spLocks noGrp="1"/>
          </p:cNvSpPr>
          <p:nvPr>
            <p:ph type="sldNum" sz="quarter" idx="12"/>
          </p:nvPr>
        </p:nvSpPr>
        <p:spPr/>
        <p:txBody>
          <a:bodyPr/>
          <a:lstStyle/>
          <a:p>
            <a:fld id="{3457C8A5-4CB7-4769-BF74-3BDC0B71F21F}" type="slidenum">
              <a:rPr lang="en-US" smtClean="0"/>
              <a:pPr/>
              <a:t>19</a:t>
            </a:fld>
            <a:endParaRPr lang="en-US"/>
          </a:p>
        </p:txBody>
      </p:sp>
      <p:sp>
        <p:nvSpPr>
          <p:cNvPr id="6" name="Oval 5">
            <a:extLst>
              <a:ext uri="{FF2B5EF4-FFF2-40B4-BE49-F238E27FC236}">
                <a16:creationId xmlns:a16="http://schemas.microsoft.com/office/drawing/2014/main" id="{8222CF65-7B3F-1E8D-9FF0-931CAF446987}"/>
              </a:ext>
            </a:extLst>
          </p:cNvPr>
          <p:cNvSpPr/>
          <p:nvPr/>
        </p:nvSpPr>
        <p:spPr bwMode="auto">
          <a:xfrm>
            <a:off x="1370342" y="5372600"/>
            <a:ext cx="109096" cy="109096"/>
          </a:xfrm>
          <a:prstGeom prst="ellipse">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81980C44-70F7-D258-6DBE-44E06EA4C603}"/>
              </a:ext>
            </a:extLst>
          </p:cNvPr>
          <p:cNvSpPr/>
          <p:nvPr/>
        </p:nvSpPr>
        <p:spPr bwMode="auto">
          <a:xfrm>
            <a:off x="1522742" y="5525000"/>
            <a:ext cx="109096" cy="109096"/>
          </a:xfrm>
          <a:prstGeom prst="ellipse">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69D62B00-B917-2B8F-3A0C-B989EC1DAF9F}"/>
              </a:ext>
            </a:extLst>
          </p:cNvPr>
          <p:cNvSpPr/>
          <p:nvPr/>
        </p:nvSpPr>
        <p:spPr bwMode="auto">
          <a:xfrm>
            <a:off x="1631838" y="5309198"/>
            <a:ext cx="109096" cy="109096"/>
          </a:xfrm>
          <a:prstGeom prst="ellipse">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Oval 8">
            <a:extLst>
              <a:ext uri="{FF2B5EF4-FFF2-40B4-BE49-F238E27FC236}">
                <a16:creationId xmlns:a16="http://schemas.microsoft.com/office/drawing/2014/main" id="{11026783-D389-C14A-68AA-5052F3AB2420}"/>
              </a:ext>
            </a:extLst>
          </p:cNvPr>
          <p:cNvSpPr/>
          <p:nvPr/>
        </p:nvSpPr>
        <p:spPr bwMode="auto">
          <a:xfrm>
            <a:off x="2058201" y="5279363"/>
            <a:ext cx="109096" cy="109096"/>
          </a:xfrm>
          <a:prstGeom prst="ellipse">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Oval 9">
            <a:extLst>
              <a:ext uri="{FF2B5EF4-FFF2-40B4-BE49-F238E27FC236}">
                <a16:creationId xmlns:a16="http://schemas.microsoft.com/office/drawing/2014/main" id="{F4059C6D-DE04-33E2-B89E-E95954CEF70E}"/>
              </a:ext>
            </a:extLst>
          </p:cNvPr>
          <p:cNvSpPr/>
          <p:nvPr/>
        </p:nvSpPr>
        <p:spPr bwMode="auto">
          <a:xfrm>
            <a:off x="2655444" y="5015838"/>
            <a:ext cx="109096" cy="109096"/>
          </a:xfrm>
          <a:prstGeom prst="ellipse">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Oval 10">
            <a:extLst>
              <a:ext uri="{FF2B5EF4-FFF2-40B4-BE49-F238E27FC236}">
                <a16:creationId xmlns:a16="http://schemas.microsoft.com/office/drawing/2014/main" id="{D8ECC250-5D33-5933-83CC-6FC9AE7267C8}"/>
              </a:ext>
            </a:extLst>
          </p:cNvPr>
          <p:cNvSpPr/>
          <p:nvPr/>
        </p:nvSpPr>
        <p:spPr bwMode="auto">
          <a:xfrm>
            <a:off x="2300529" y="5070386"/>
            <a:ext cx="109096" cy="109096"/>
          </a:xfrm>
          <a:prstGeom prst="ellipse">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Oval 11">
            <a:extLst>
              <a:ext uri="{FF2B5EF4-FFF2-40B4-BE49-F238E27FC236}">
                <a16:creationId xmlns:a16="http://schemas.microsoft.com/office/drawing/2014/main" id="{6B87EFD1-3FD0-9E28-F3F6-47F9AA49B048}"/>
              </a:ext>
            </a:extLst>
          </p:cNvPr>
          <p:cNvSpPr/>
          <p:nvPr/>
        </p:nvSpPr>
        <p:spPr bwMode="auto">
          <a:xfrm>
            <a:off x="1825741" y="5330970"/>
            <a:ext cx="109096" cy="109096"/>
          </a:xfrm>
          <a:prstGeom prst="ellipse">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Oval 12">
            <a:extLst>
              <a:ext uri="{FF2B5EF4-FFF2-40B4-BE49-F238E27FC236}">
                <a16:creationId xmlns:a16="http://schemas.microsoft.com/office/drawing/2014/main" id="{A7E432CA-7B75-2168-AAD8-EAD4B8DBD915}"/>
              </a:ext>
            </a:extLst>
          </p:cNvPr>
          <p:cNvSpPr/>
          <p:nvPr/>
        </p:nvSpPr>
        <p:spPr bwMode="auto">
          <a:xfrm>
            <a:off x="2409625" y="5183010"/>
            <a:ext cx="109096" cy="109096"/>
          </a:xfrm>
          <a:prstGeom prst="ellipse">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4" name="Straight Arrow Connector 13">
            <a:extLst>
              <a:ext uri="{FF2B5EF4-FFF2-40B4-BE49-F238E27FC236}">
                <a16:creationId xmlns:a16="http://schemas.microsoft.com/office/drawing/2014/main" id="{B1E3405B-7117-020F-62F6-DA214B486FD2}"/>
              </a:ext>
            </a:extLst>
          </p:cNvPr>
          <p:cNvCxnSpPr/>
          <p:nvPr/>
        </p:nvCxnSpPr>
        <p:spPr bwMode="auto">
          <a:xfrm flipH="1">
            <a:off x="1376880" y="4599617"/>
            <a:ext cx="1630677" cy="614250"/>
          </a:xfrm>
          <a:prstGeom prst="straightConnector1">
            <a:avLst/>
          </a:prstGeom>
          <a:solidFill>
            <a:schemeClr val="accent1"/>
          </a:solidFill>
          <a:ln w="38100" cap="flat" cmpd="sng" algn="ctr">
            <a:solidFill>
              <a:schemeClr val="tx2"/>
            </a:solidFill>
            <a:prstDash val="solid"/>
            <a:round/>
            <a:headEnd type="none" w="sm" len="sm"/>
            <a:tailEnd type="arrow"/>
          </a:ln>
          <a:effectLst/>
        </p:spPr>
      </p:cxnSp>
      <p:sp>
        <p:nvSpPr>
          <p:cNvPr id="15" name="TextBox 14">
            <a:extLst>
              <a:ext uri="{FF2B5EF4-FFF2-40B4-BE49-F238E27FC236}">
                <a16:creationId xmlns:a16="http://schemas.microsoft.com/office/drawing/2014/main" id="{51963A90-A1DF-35A9-C814-2451AD0A4FDC}"/>
              </a:ext>
            </a:extLst>
          </p:cNvPr>
          <p:cNvSpPr txBox="1"/>
          <p:nvPr/>
        </p:nvSpPr>
        <p:spPr>
          <a:xfrm>
            <a:off x="343315" y="3851833"/>
            <a:ext cx="3429771" cy="707886"/>
          </a:xfrm>
          <a:prstGeom prst="rect">
            <a:avLst/>
          </a:prstGeom>
          <a:noFill/>
        </p:spPr>
        <p:txBody>
          <a:bodyPr wrap="square" rtlCol="0">
            <a:spAutoFit/>
          </a:bodyPr>
          <a:lstStyle/>
          <a:p>
            <a:pPr algn="l"/>
            <a:r>
              <a:rPr lang="en-US" sz="2000" dirty="0">
                <a:latin typeface="Adobe Caslon Pro"/>
                <a:cs typeface="Helvetica" panose="020B0604020202020204" pitchFamily="34" charset="0"/>
              </a:rPr>
              <a:t>Fundamental measurement: Counting photons</a:t>
            </a:r>
          </a:p>
        </p:txBody>
      </p:sp>
      <p:sp>
        <p:nvSpPr>
          <p:cNvPr id="16" name="Oval 15">
            <a:extLst>
              <a:ext uri="{FF2B5EF4-FFF2-40B4-BE49-F238E27FC236}">
                <a16:creationId xmlns:a16="http://schemas.microsoft.com/office/drawing/2014/main" id="{52EDDBBF-F535-5FA4-2DEE-E503DF3F9F0D}"/>
              </a:ext>
            </a:extLst>
          </p:cNvPr>
          <p:cNvSpPr/>
          <p:nvPr/>
        </p:nvSpPr>
        <p:spPr bwMode="auto">
          <a:xfrm>
            <a:off x="3110450" y="4906742"/>
            <a:ext cx="109096" cy="109096"/>
          </a:xfrm>
          <a:prstGeom prst="ellipse">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Oval 16">
            <a:extLst>
              <a:ext uri="{FF2B5EF4-FFF2-40B4-BE49-F238E27FC236}">
                <a16:creationId xmlns:a16="http://schemas.microsoft.com/office/drawing/2014/main" id="{077B90E7-9B1B-6A47-CC02-6EC08135B514}"/>
              </a:ext>
            </a:extLst>
          </p:cNvPr>
          <p:cNvSpPr/>
          <p:nvPr/>
        </p:nvSpPr>
        <p:spPr bwMode="auto">
          <a:xfrm>
            <a:off x="2898461" y="4826478"/>
            <a:ext cx="109096" cy="109096"/>
          </a:xfrm>
          <a:prstGeom prst="ellipse">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9" name="Picture 3">
            <a:extLst>
              <a:ext uri="{FF2B5EF4-FFF2-40B4-BE49-F238E27FC236}">
                <a16:creationId xmlns:a16="http://schemas.microsoft.com/office/drawing/2014/main" id="{7BA27B66-9125-DCFB-88DB-F37971BDE9B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80508" y="1589870"/>
            <a:ext cx="2708210" cy="1319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a:extLst>
              <a:ext uri="{FF2B5EF4-FFF2-40B4-BE49-F238E27FC236}">
                <a16:creationId xmlns:a16="http://schemas.microsoft.com/office/drawing/2014/main" id="{82578DC8-24B6-F883-57C7-14197A5BF643}"/>
              </a:ext>
            </a:extLst>
          </p:cNvPr>
          <p:cNvSpPr/>
          <p:nvPr/>
        </p:nvSpPr>
        <p:spPr>
          <a:xfrm>
            <a:off x="296851" y="1126124"/>
            <a:ext cx="4232541" cy="400110"/>
          </a:xfrm>
          <a:prstGeom prst="rect">
            <a:avLst/>
          </a:prstGeom>
        </p:spPr>
        <p:txBody>
          <a:bodyPr wrap="square">
            <a:spAutoFit/>
          </a:bodyPr>
          <a:lstStyle/>
          <a:p>
            <a:r>
              <a:rPr lang="it-IT" sz="2000" dirty="0">
                <a:latin typeface="Adobe Caslon Pro"/>
                <a:cs typeface="Helvetica" panose="020B0604020202020204" pitchFamily="34" charset="0"/>
              </a:rPr>
              <a:t>Heisenberg uncertainty principle</a:t>
            </a:r>
            <a:endParaRPr lang="en-US" sz="2000" dirty="0">
              <a:latin typeface="Adobe Caslon Pro"/>
              <a:cs typeface="Helvetica"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A361142-DBB6-19FB-AD93-B6060ABC830C}"/>
                  </a:ext>
                </a:extLst>
              </p:cNvPr>
              <p:cNvSpPr txBox="1"/>
              <p:nvPr/>
            </p:nvSpPr>
            <p:spPr>
              <a:xfrm>
                <a:off x="5157827" y="1317766"/>
                <a:ext cx="5919441" cy="523220"/>
              </a:xfrm>
              <a:prstGeom prst="rect">
                <a:avLst/>
              </a:prstGeom>
              <a:noFill/>
              <a:ln>
                <a:noFill/>
              </a:ln>
            </p:spPr>
            <p:txBody>
              <a:bodyPr wrap="none" rtlCol="0">
                <a:spAutoFit/>
              </a:bodyPr>
              <a:lstStyle/>
              <a:p>
                <a14:m>
                  <m:oMath xmlns:m="http://schemas.openxmlformats.org/officeDocument/2006/math">
                    <m:r>
                      <a:rPr lang="en-US" sz="2800" b="0" i="1" smtClean="0">
                        <a:latin typeface="Cambria Math"/>
                      </a:rPr>
                      <m:t>𝐸</m:t>
                    </m:r>
                    <m:r>
                      <a:rPr lang="en-US" sz="2800" b="0" i="1" smtClean="0">
                        <a:latin typeface="Cambria Math"/>
                      </a:rPr>
                      <m:t>(</m:t>
                    </m:r>
                    <m:r>
                      <a:rPr lang="en-US" sz="2800" b="0" i="1" smtClean="0">
                        <a:latin typeface="Cambria Math"/>
                      </a:rPr>
                      <m:t>𝑡</m:t>
                    </m:r>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𝐸</m:t>
                        </m:r>
                      </m:e>
                      <m:sub>
                        <m:r>
                          <a:rPr lang="en-US" sz="2800" b="0" i="1" smtClean="0">
                            <a:latin typeface="Cambria Math"/>
                          </a:rPr>
                          <m:t>1</m:t>
                        </m:r>
                      </m:sub>
                    </m:sSub>
                    <m:r>
                      <a:rPr lang="en-US" sz="2800" b="0" i="1" smtClean="0">
                        <a:latin typeface="Cambria Math"/>
                      </a:rPr>
                      <m:t>(</m:t>
                    </m:r>
                    <m:r>
                      <a:rPr lang="en-US" sz="2800" b="0" i="1" smtClean="0">
                        <a:latin typeface="Cambria Math"/>
                      </a:rPr>
                      <m:t>𝑡</m:t>
                    </m:r>
                    <m:r>
                      <a:rPr lang="en-US" sz="2800" b="0" i="1" smtClean="0">
                        <a:latin typeface="Cambria Math"/>
                      </a:rPr>
                      <m:t>)</m:t>
                    </m:r>
                    <m:r>
                      <m:rPr>
                        <m:sty m:val="p"/>
                      </m:rPr>
                      <a:rPr lang="en-US" sz="2800" b="0" i="0" smtClean="0">
                        <a:latin typeface="Cambria Math"/>
                      </a:rPr>
                      <m:t>cos</m:t>
                    </m:r>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ea typeface="Cambria Math"/>
                          </a:rPr>
                          <m:t>𝜔</m:t>
                        </m:r>
                      </m:e>
                      <m:sub>
                        <m:r>
                          <a:rPr lang="en-US" sz="2800" b="0" i="1" smtClean="0">
                            <a:latin typeface="Cambria Math"/>
                          </a:rPr>
                          <m:t>0</m:t>
                        </m:r>
                      </m:sub>
                    </m:sSub>
                    <m:r>
                      <a:rPr lang="en-US" sz="2800" b="0" i="1" smtClean="0">
                        <a:latin typeface="Cambria Math"/>
                      </a:rPr>
                      <m:t>𝑡</m:t>
                    </m:r>
                    <m:r>
                      <a:rPr lang="en-US" sz="2800" b="0" i="1" smtClean="0">
                        <a:latin typeface="Cambria Math"/>
                      </a:rPr>
                      <m:t>)</m:t>
                    </m:r>
                  </m:oMath>
                </a14:m>
                <a:r>
                  <a:rPr lang="en-US" sz="2800" dirty="0"/>
                  <a:t>+</a:t>
                </a:r>
                <a14:m>
                  <m:oMath xmlns:m="http://schemas.openxmlformats.org/officeDocument/2006/math">
                    <m:sSub>
                      <m:sSubPr>
                        <m:ctrlPr>
                          <a:rPr lang="en-US" sz="2800" i="1">
                            <a:latin typeface="Cambria Math" panose="02040503050406030204" pitchFamily="18" charset="0"/>
                          </a:rPr>
                        </m:ctrlPr>
                      </m:sSubPr>
                      <m:e>
                        <m:r>
                          <a:rPr lang="en-US" sz="2800" i="1">
                            <a:latin typeface="Cambria Math"/>
                          </a:rPr>
                          <m:t>𝐸</m:t>
                        </m:r>
                      </m:e>
                      <m:sub>
                        <m:r>
                          <a:rPr lang="en-US" sz="2800" b="0" i="1" smtClean="0">
                            <a:latin typeface="Cambria Math"/>
                          </a:rPr>
                          <m:t>2</m:t>
                        </m:r>
                      </m:sub>
                    </m:sSub>
                    <m:r>
                      <a:rPr lang="en-US" sz="2800" b="0" i="1" smtClean="0">
                        <a:latin typeface="Cambria Math"/>
                      </a:rPr>
                      <m:t>(</m:t>
                    </m:r>
                    <m:r>
                      <a:rPr lang="en-US" sz="2800" b="0" i="1" smtClean="0">
                        <a:latin typeface="Cambria Math"/>
                      </a:rPr>
                      <m:t>𝑡</m:t>
                    </m:r>
                    <m:r>
                      <a:rPr lang="en-US" sz="2800" b="0" i="1" smtClean="0">
                        <a:latin typeface="Cambria Math"/>
                      </a:rPr>
                      <m:t>)</m:t>
                    </m:r>
                    <m:r>
                      <m:rPr>
                        <m:sty m:val="p"/>
                      </m:rPr>
                      <a:rPr lang="en-US" sz="2800" b="0" i="0" smtClean="0">
                        <a:latin typeface="Cambria Math"/>
                      </a:rPr>
                      <m:t>sin</m:t>
                    </m:r>
                    <m:r>
                      <a:rPr lang="en-US" sz="2800" i="1">
                        <a:latin typeface="Cambria Math"/>
                      </a:rPr>
                      <m:t>⁡(</m:t>
                    </m:r>
                    <m:sSub>
                      <m:sSubPr>
                        <m:ctrlPr>
                          <a:rPr lang="en-US" sz="2800" i="1">
                            <a:latin typeface="Cambria Math" panose="02040503050406030204" pitchFamily="18" charset="0"/>
                          </a:rPr>
                        </m:ctrlPr>
                      </m:sSubPr>
                      <m:e>
                        <m:r>
                          <a:rPr lang="en-US" sz="2800" i="1">
                            <a:latin typeface="Cambria Math"/>
                            <a:ea typeface="Cambria Math"/>
                          </a:rPr>
                          <m:t>𝜔</m:t>
                        </m:r>
                      </m:e>
                      <m:sub>
                        <m:r>
                          <a:rPr lang="en-US" sz="2800" i="1">
                            <a:latin typeface="Cambria Math"/>
                          </a:rPr>
                          <m:t>0</m:t>
                        </m:r>
                      </m:sub>
                    </m:sSub>
                    <m:r>
                      <a:rPr lang="en-US" sz="2800" i="1">
                        <a:latin typeface="Cambria Math"/>
                      </a:rPr>
                      <m:t>𝑡</m:t>
                    </m:r>
                    <m:r>
                      <a:rPr lang="en-US" sz="2800" i="1">
                        <a:latin typeface="Cambria Math"/>
                      </a:rPr>
                      <m:t>)</m:t>
                    </m:r>
                  </m:oMath>
                </a14:m>
                <a:endParaRPr lang="en-US" sz="2800" dirty="0"/>
              </a:p>
            </p:txBody>
          </p:sp>
        </mc:Choice>
        <mc:Fallback xmlns="">
          <p:sp>
            <p:nvSpPr>
              <p:cNvPr id="22" name="TextBox 21">
                <a:extLst>
                  <a:ext uri="{FF2B5EF4-FFF2-40B4-BE49-F238E27FC236}">
                    <a16:creationId xmlns:a16="http://schemas.microsoft.com/office/drawing/2014/main" id="{6A361142-DBB6-19FB-AD93-B6060ABC830C}"/>
                  </a:ext>
                </a:extLst>
              </p:cNvPr>
              <p:cNvSpPr txBox="1">
                <a:spLocks noRot="1" noChangeAspect="1" noMove="1" noResize="1" noEditPoints="1" noAdjustHandles="1" noChangeArrowheads="1" noChangeShapeType="1" noTextEdit="1"/>
              </p:cNvSpPr>
              <p:nvPr/>
            </p:nvSpPr>
            <p:spPr>
              <a:xfrm>
                <a:off x="5157827" y="1317766"/>
                <a:ext cx="5919441" cy="523220"/>
              </a:xfrm>
              <a:prstGeom prst="rect">
                <a:avLst/>
              </a:prstGeom>
              <a:blipFill>
                <a:blip r:embed="rId3"/>
                <a:stretch>
                  <a:fillRect t="-11628" b="-31395"/>
                </a:stretch>
              </a:blipFill>
              <a:ln>
                <a:noFill/>
              </a:ln>
            </p:spPr>
            <p:txBody>
              <a:bodyPr/>
              <a:lstStyle/>
              <a:p>
                <a:r>
                  <a:rPr lang="en-US">
                    <a:noFill/>
                  </a:rPr>
                  <a:t> </a:t>
                </a:r>
              </a:p>
            </p:txBody>
          </p:sp>
        </mc:Fallback>
      </mc:AlternateContent>
      <p:sp>
        <p:nvSpPr>
          <p:cNvPr id="26" name="Title 1">
            <a:extLst>
              <a:ext uri="{FF2B5EF4-FFF2-40B4-BE49-F238E27FC236}">
                <a16:creationId xmlns:a16="http://schemas.microsoft.com/office/drawing/2014/main" id="{73552B66-5C8D-9FB9-52DA-35A0E4E9B0E5}"/>
              </a:ext>
            </a:extLst>
          </p:cNvPr>
          <p:cNvSpPr txBox="1">
            <a:spLocks/>
          </p:cNvSpPr>
          <p:nvPr/>
        </p:nvSpPr>
        <p:spPr>
          <a:xfrm>
            <a:off x="2409625" y="45355"/>
            <a:ext cx="6841626" cy="620297"/>
          </a:xfrm>
          <a:prstGeom prst="rect">
            <a:avLst/>
          </a:prstGeom>
        </p:spPr>
        <p:txBody>
          <a:bodyPr vert="horz" lIns="91440" tIns="45720" rIns="91440" bIns="45720" rtlCol="0" anchor="b">
            <a:norm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lnSpc>
                <a:spcPct val="100000"/>
              </a:lnSpc>
              <a:spcAft>
                <a:spcPts val="0"/>
              </a:spcAft>
            </a:pPr>
            <a:r>
              <a:rPr lang="en-US" sz="3200" dirty="0"/>
              <a:t>Quantum Optical Noise</a:t>
            </a:r>
          </a:p>
        </p:txBody>
      </p:sp>
      <p:sp>
        <p:nvSpPr>
          <p:cNvPr id="25" name="Rectangle 24">
            <a:extLst>
              <a:ext uri="{FF2B5EF4-FFF2-40B4-BE49-F238E27FC236}">
                <a16:creationId xmlns:a16="http://schemas.microsoft.com/office/drawing/2014/main" id="{5D1B2919-A080-9AD3-2800-627D2C15D132}"/>
              </a:ext>
            </a:extLst>
          </p:cNvPr>
          <p:cNvSpPr/>
          <p:nvPr/>
        </p:nvSpPr>
        <p:spPr>
          <a:xfrm>
            <a:off x="6296771" y="851942"/>
            <a:ext cx="4232541" cy="400110"/>
          </a:xfrm>
          <a:prstGeom prst="rect">
            <a:avLst/>
          </a:prstGeom>
        </p:spPr>
        <p:txBody>
          <a:bodyPr wrap="square">
            <a:spAutoFit/>
          </a:bodyPr>
          <a:lstStyle/>
          <a:p>
            <a:r>
              <a:rPr lang="it-IT" sz="2000" dirty="0">
                <a:latin typeface="Adobe Caslon Pro"/>
                <a:cs typeface="Helvetica" panose="020B0604020202020204" pitchFamily="34" charset="0"/>
              </a:rPr>
              <a:t>Quadratures of the EM field</a:t>
            </a:r>
            <a:endParaRPr lang="en-US" sz="2000" dirty="0">
              <a:latin typeface="Adobe Caslon Pro"/>
              <a:cs typeface="Helvetica" panose="020B0604020202020204" pitchFamily="34" charset="0"/>
            </a:endParaRPr>
          </a:p>
        </p:txBody>
      </p:sp>
      <p:pic>
        <p:nvPicPr>
          <p:cNvPr id="30" name="Picture 29" descr="A red and yellow light&#10;&#10;Description automatically generated">
            <a:extLst>
              <a:ext uri="{FF2B5EF4-FFF2-40B4-BE49-F238E27FC236}">
                <a16:creationId xmlns:a16="http://schemas.microsoft.com/office/drawing/2014/main" id="{258E7332-7372-8A0D-D030-35426CDCC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61" y="5068867"/>
            <a:ext cx="945878" cy="1113290"/>
          </a:xfrm>
          <a:prstGeom prst="rect">
            <a:avLst/>
          </a:prstGeom>
        </p:spPr>
      </p:pic>
      <p:pic>
        <p:nvPicPr>
          <p:cNvPr id="18" name="Picture 17" descr="A diagram of a complex quadratic equation&#10;&#10;Description automatically generated">
            <a:extLst>
              <a:ext uri="{FF2B5EF4-FFF2-40B4-BE49-F238E27FC236}">
                <a16:creationId xmlns:a16="http://schemas.microsoft.com/office/drawing/2014/main" id="{AA04D706-EFA7-1EB7-8785-E199A0E08A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4667" y="2001286"/>
            <a:ext cx="6139949" cy="4217407"/>
          </a:xfrm>
          <a:prstGeom prst="rect">
            <a:avLst/>
          </a:prstGeom>
        </p:spPr>
      </p:pic>
    </p:spTree>
    <p:extLst>
      <p:ext uri="{BB962C8B-B14F-4D97-AF65-F5344CB8AC3E}">
        <p14:creationId xmlns:p14="http://schemas.microsoft.com/office/powerpoint/2010/main" val="663314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779228-412C-62CB-06B6-78672D2BE3D0}"/>
              </a:ext>
            </a:extLst>
          </p:cNvPr>
          <p:cNvPicPr>
            <a:picLocks noChangeAspect="1"/>
          </p:cNvPicPr>
          <p:nvPr/>
        </p:nvPicPr>
        <p:blipFill>
          <a:blip r:embed="rId2"/>
          <a:stretch>
            <a:fillRect/>
          </a:stretch>
        </p:blipFill>
        <p:spPr>
          <a:xfrm>
            <a:off x="943046" y="4996651"/>
            <a:ext cx="1781962" cy="1247815"/>
          </a:xfrm>
          <a:prstGeom prst="rect">
            <a:avLst/>
          </a:prstGeom>
          <a:ln w="38100">
            <a:solidFill>
              <a:schemeClr val="tx1"/>
            </a:solidFill>
          </a:ln>
        </p:spPr>
      </p:pic>
      <p:pic>
        <p:nvPicPr>
          <p:cNvPr id="1026" name="Picture 2">
            <a:extLst>
              <a:ext uri="{FF2B5EF4-FFF2-40B4-BE49-F238E27FC236}">
                <a16:creationId xmlns:a16="http://schemas.microsoft.com/office/drawing/2014/main" id="{66DBEEF6-43B6-FDA6-FF5A-D87956B6D6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3891" y="1136292"/>
            <a:ext cx="2608358" cy="146720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EDFF01FA-8B31-40FA-A9A0-9C1036963B82}"/>
              </a:ext>
            </a:extLst>
          </p:cNvPr>
          <p:cNvSpPr>
            <a:spLocks noGrp="1"/>
          </p:cNvSpPr>
          <p:nvPr>
            <p:ph type="dt" sz="half" idx="10"/>
          </p:nvPr>
        </p:nvSpPr>
        <p:spPr/>
        <p:txBody>
          <a:bodyPr/>
          <a:lstStyle/>
          <a:p>
            <a:r>
              <a:rPr lang="en-US"/>
              <a:t>06/20/2024</a:t>
            </a:r>
          </a:p>
        </p:txBody>
      </p:sp>
      <p:sp>
        <p:nvSpPr>
          <p:cNvPr id="4" name="Footer Placeholder 3">
            <a:extLst>
              <a:ext uri="{FF2B5EF4-FFF2-40B4-BE49-F238E27FC236}">
                <a16:creationId xmlns:a16="http://schemas.microsoft.com/office/drawing/2014/main" id="{ACA4E983-7550-4066-835E-1CB9FE5F96FC}"/>
              </a:ext>
            </a:extLst>
          </p:cNvPr>
          <p:cNvSpPr>
            <a:spLocks noGrp="1"/>
          </p:cNvSpPr>
          <p:nvPr>
            <p:ph type="ftr" sz="quarter" idx="11"/>
          </p:nvPr>
        </p:nvSpPr>
        <p:spPr/>
        <p:txBody>
          <a:bodyPr/>
          <a:lstStyle/>
          <a:p>
            <a:r>
              <a:rPr lang="en-US"/>
              <a:t>International School of Subnuclear Physics @ Erice; Gravitational Waves; J Harms</a:t>
            </a:r>
          </a:p>
        </p:txBody>
      </p:sp>
      <p:sp>
        <p:nvSpPr>
          <p:cNvPr id="5" name="Slide Number Placeholder 4">
            <a:extLst>
              <a:ext uri="{FF2B5EF4-FFF2-40B4-BE49-F238E27FC236}">
                <a16:creationId xmlns:a16="http://schemas.microsoft.com/office/drawing/2014/main" id="{DF97B145-0511-43DB-9315-9FA9D5443E93}"/>
              </a:ext>
            </a:extLst>
          </p:cNvPr>
          <p:cNvSpPr>
            <a:spLocks noGrp="1"/>
          </p:cNvSpPr>
          <p:nvPr>
            <p:ph type="sldNum" sz="quarter" idx="12"/>
          </p:nvPr>
        </p:nvSpPr>
        <p:spPr/>
        <p:txBody>
          <a:bodyPr/>
          <a:lstStyle/>
          <a:p>
            <a:fld id="{5DA5BEDC-7613-4558-A49D-925CF0FF17B6}" type="slidenum">
              <a:rPr lang="en-US" smtClean="0"/>
              <a:t>2</a:t>
            </a:fld>
            <a:endParaRPr lang="en-US"/>
          </a:p>
        </p:txBody>
      </p:sp>
      <p:sp>
        <p:nvSpPr>
          <p:cNvPr id="96" name="TextBox 95">
            <a:extLst>
              <a:ext uri="{FF2B5EF4-FFF2-40B4-BE49-F238E27FC236}">
                <a16:creationId xmlns:a16="http://schemas.microsoft.com/office/drawing/2014/main" id="{A7B4A47B-435D-EEBA-610D-096396881721}"/>
              </a:ext>
            </a:extLst>
          </p:cNvPr>
          <p:cNvSpPr txBox="1"/>
          <p:nvPr/>
        </p:nvSpPr>
        <p:spPr>
          <a:xfrm>
            <a:off x="3969581" y="3570976"/>
            <a:ext cx="685800" cy="457200"/>
          </a:xfrm>
          <a:prstGeom prst="rect">
            <a:avLst/>
          </a:prstGeom>
        </p:spPr>
        <p:txBody>
          <a:bodyPr wrap="none" anchor="ctr">
            <a:normAutofit/>
          </a:bodyPr>
          <a:lstStyle/>
          <a:p>
            <a:pPr algn="ctr">
              <a:defRPr/>
            </a:pPr>
            <a:r>
              <a:rPr lang="en-US" sz="1600" b="0" i="1" dirty="0">
                <a:latin typeface="Helvetica" pitchFamily="34" charset="0"/>
                <a:ea typeface="+mj-ea"/>
                <a:cs typeface="Helvetica" pitchFamily="34" charset="0"/>
              </a:rPr>
              <a:t>10</a:t>
            </a:r>
            <a:r>
              <a:rPr lang="en-US" sz="1600" b="0" i="1" baseline="30000" dirty="0">
                <a:latin typeface="Helvetica" pitchFamily="34" charset="0"/>
                <a:ea typeface="+mj-ea"/>
                <a:cs typeface="Helvetica" pitchFamily="34" charset="0"/>
              </a:rPr>
              <a:t>-9</a:t>
            </a:r>
            <a:r>
              <a:rPr lang="en-US" sz="1600" i="1" dirty="0">
                <a:latin typeface="Helvetica" pitchFamily="34" charset="0"/>
                <a:cs typeface="Helvetica" pitchFamily="34" charset="0"/>
              </a:rPr>
              <a:t> Hz</a:t>
            </a:r>
            <a:endParaRPr lang="en-US" sz="1600" b="0" i="1" baseline="30000" dirty="0">
              <a:latin typeface="Helvetica" pitchFamily="34" charset="0"/>
              <a:ea typeface="+mj-ea"/>
              <a:cs typeface="Helvetica" pitchFamily="34" charset="0"/>
            </a:endParaRPr>
          </a:p>
        </p:txBody>
      </p:sp>
      <p:sp>
        <p:nvSpPr>
          <p:cNvPr id="99" name="TextBox 98">
            <a:extLst>
              <a:ext uri="{FF2B5EF4-FFF2-40B4-BE49-F238E27FC236}">
                <a16:creationId xmlns:a16="http://schemas.microsoft.com/office/drawing/2014/main" id="{2024B875-A107-8EDB-049B-4B21A8D3946C}"/>
              </a:ext>
            </a:extLst>
          </p:cNvPr>
          <p:cNvSpPr txBox="1"/>
          <p:nvPr/>
        </p:nvSpPr>
        <p:spPr>
          <a:xfrm>
            <a:off x="6785417" y="3570976"/>
            <a:ext cx="685800" cy="457200"/>
          </a:xfrm>
          <a:prstGeom prst="rect">
            <a:avLst/>
          </a:prstGeom>
        </p:spPr>
        <p:txBody>
          <a:bodyPr wrap="none" anchor="ctr">
            <a:normAutofit/>
          </a:bodyPr>
          <a:lstStyle/>
          <a:p>
            <a:pPr algn="ctr">
              <a:defRPr/>
            </a:pPr>
            <a:r>
              <a:rPr lang="en-US" sz="1600" b="0" i="1" dirty="0">
                <a:latin typeface="Helvetica" pitchFamily="34" charset="0"/>
                <a:ea typeface="+mj-ea"/>
                <a:cs typeface="Helvetica" pitchFamily="34" charset="0"/>
              </a:rPr>
              <a:t>10</a:t>
            </a:r>
            <a:r>
              <a:rPr lang="en-US" sz="1600" b="0" i="1" baseline="30000" dirty="0">
                <a:latin typeface="Helvetica" pitchFamily="34" charset="0"/>
                <a:ea typeface="+mj-ea"/>
                <a:cs typeface="Helvetica" pitchFamily="34" charset="0"/>
              </a:rPr>
              <a:t>-4</a:t>
            </a:r>
            <a:r>
              <a:rPr lang="en-US" sz="1600" i="1" dirty="0">
                <a:latin typeface="Helvetica" pitchFamily="34" charset="0"/>
                <a:cs typeface="Helvetica" pitchFamily="34" charset="0"/>
              </a:rPr>
              <a:t> Hz</a:t>
            </a:r>
            <a:endParaRPr lang="en-US" sz="1600" b="0" i="1" baseline="30000" dirty="0">
              <a:latin typeface="Helvetica" pitchFamily="34" charset="0"/>
              <a:ea typeface="+mj-ea"/>
              <a:cs typeface="Helvetica" pitchFamily="34" charset="0"/>
            </a:endParaRPr>
          </a:p>
        </p:txBody>
      </p:sp>
      <p:sp>
        <p:nvSpPr>
          <p:cNvPr id="100" name="TextBox 99">
            <a:extLst>
              <a:ext uri="{FF2B5EF4-FFF2-40B4-BE49-F238E27FC236}">
                <a16:creationId xmlns:a16="http://schemas.microsoft.com/office/drawing/2014/main" id="{927BCD15-D7BD-FCCA-EB4A-8B7A8976E58B}"/>
              </a:ext>
            </a:extLst>
          </p:cNvPr>
          <p:cNvSpPr txBox="1"/>
          <p:nvPr/>
        </p:nvSpPr>
        <p:spPr>
          <a:xfrm>
            <a:off x="8939392" y="3570976"/>
            <a:ext cx="685800" cy="457200"/>
          </a:xfrm>
          <a:prstGeom prst="rect">
            <a:avLst/>
          </a:prstGeom>
        </p:spPr>
        <p:txBody>
          <a:bodyPr wrap="none" anchor="ctr">
            <a:normAutofit/>
          </a:bodyPr>
          <a:lstStyle/>
          <a:p>
            <a:pPr algn="ctr">
              <a:defRPr/>
            </a:pPr>
            <a:r>
              <a:rPr lang="en-US" sz="1600" b="0" i="1" dirty="0">
                <a:latin typeface="Helvetica" pitchFamily="34" charset="0"/>
                <a:ea typeface="+mj-ea"/>
                <a:cs typeface="Helvetica" pitchFamily="34" charset="0"/>
              </a:rPr>
              <a:t>10</a:t>
            </a:r>
            <a:r>
              <a:rPr lang="en-US" sz="1600" b="0" i="1" baseline="30000" dirty="0">
                <a:latin typeface="Helvetica" pitchFamily="34" charset="0"/>
                <a:ea typeface="+mj-ea"/>
                <a:cs typeface="Helvetica" pitchFamily="34" charset="0"/>
              </a:rPr>
              <a:t>0</a:t>
            </a:r>
            <a:r>
              <a:rPr lang="en-US" sz="1600" i="1" dirty="0">
                <a:latin typeface="Helvetica" pitchFamily="34" charset="0"/>
                <a:cs typeface="Helvetica" pitchFamily="34" charset="0"/>
              </a:rPr>
              <a:t> Hz</a:t>
            </a:r>
            <a:endParaRPr lang="en-US" sz="1600" b="0" i="1" baseline="30000" dirty="0">
              <a:latin typeface="Helvetica" pitchFamily="34" charset="0"/>
              <a:ea typeface="+mj-ea"/>
              <a:cs typeface="Helvetica" pitchFamily="34" charset="0"/>
            </a:endParaRPr>
          </a:p>
        </p:txBody>
      </p:sp>
      <p:sp>
        <p:nvSpPr>
          <p:cNvPr id="101" name="TextBox 100">
            <a:extLst>
              <a:ext uri="{FF2B5EF4-FFF2-40B4-BE49-F238E27FC236}">
                <a16:creationId xmlns:a16="http://schemas.microsoft.com/office/drawing/2014/main" id="{19E46D64-35AA-4BC6-6D97-8ACC7C3EF634}"/>
              </a:ext>
            </a:extLst>
          </p:cNvPr>
          <p:cNvSpPr txBox="1"/>
          <p:nvPr/>
        </p:nvSpPr>
        <p:spPr>
          <a:xfrm>
            <a:off x="10547908" y="3570976"/>
            <a:ext cx="685800" cy="457200"/>
          </a:xfrm>
          <a:prstGeom prst="rect">
            <a:avLst/>
          </a:prstGeom>
        </p:spPr>
        <p:txBody>
          <a:bodyPr wrap="none" anchor="ctr">
            <a:normAutofit/>
          </a:bodyPr>
          <a:lstStyle/>
          <a:p>
            <a:pPr algn="ctr">
              <a:defRPr/>
            </a:pPr>
            <a:r>
              <a:rPr lang="en-US" sz="1600" b="0" i="1" dirty="0">
                <a:latin typeface="Helvetica" pitchFamily="34" charset="0"/>
                <a:ea typeface="+mj-ea"/>
                <a:cs typeface="Helvetica" pitchFamily="34" charset="0"/>
              </a:rPr>
              <a:t>10</a:t>
            </a:r>
            <a:r>
              <a:rPr lang="en-US" sz="1600" b="0" i="1" baseline="30000" dirty="0">
                <a:latin typeface="Helvetica" pitchFamily="34" charset="0"/>
                <a:ea typeface="+mj-ea"/>
                <a:cs typeface="Helvetica" pitchFamily="34" charset="0"/>
              </a:rPr>
              <a:t>3</a:t>
            </a:r>
            <a:r>
              <a:rPr lang="en-US" sz="1600" i="1" dirty="0">
                <a:latin typeface="Helvetica" pitchFamily="34" charset="0"/>
                <a:cs typeface="Helvetica" pitchFamily="34" charset="0"/>
              </a:rPr>
              <a:t> Hz</a:t>
            </a:r>
            <a:endParaRPr lang="en-US" sz="1600" b="0" i="1" baseline="30000" dirty="0">
              <a:latin typeface="Helvetica" pitchFamily="34" charset="0"/>
              <a:ea typeface="+mj-ea"/>
              <a:cs typeface="Helvetica" pitchFamily="34" charset="0"/>
            </a:endParaRPr>
          </a:p>
        </p:txBody>
      </p:sp>
      <p:grpSp>
        <p:nvGrpSpPr>
          <p:cNvPr id="102" name="Group 11">
            <a:extLst>
              <a:ext uri="{FF2B5EF4-FFF2-40B4-BE49-F238E27FC236}">
                <a16:creationId xmlns:a16="http://schemas.microsoft.com/office/drawing/2014/main" id="{994847A7-3F32-D0E8-325C-181F064387DE}"/>
              </a:ext>
            </a:extLst>
          </p:cNvPr>
          <p:cNvGrpSpPr>
            <a:grpSpLocks/>
          </p:cNvGrpSpPr>
          <p:nvPr/>
        </p:nvGrpSpPr>
        <p:grpSpPr bwMode="auto">
          <a:xfrm>
            <a:off x="532350" y="1402313"/>
            <a:ext cx="2515985" cy="1741501"/>
            <a:chOff x="227254" y="1230007"/>
            <a:chExt cx="2515946" cy="1741793"/>
          </a:xfrm>
        </p:grpSpPr>
        <p:pic>
          <p:nvPicPr>
            <p:cNvPr id="103" name="Picture 17">
              <a:extLst>
                <a:ext uri="{FF2B5EF4-FFF2-40B4-BE49-F238E27FC236}">
                  <a16:creationId xmlns:a16="http://schemas.microsoft.com/office/drawing/2014/main" id="{E15A699E-9D97-EC97-8D13-9D8DF57D58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967" y="1253837"/>
              <a:ext cx="2454233" cy="1717963"/>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104" name="TextBox 103">
              <a:extLst>
                <a:ext uri="{FF2B5EF4-FFF2-40B4-BE49-F238E27FC236}">
                  <a16:creationId xmlns:a16="http://schemas.microsoft.com/office/drawing/2014/main" id="{4562331B-E750-5D47-130F-B5C41035721C}"/>
                </a:ext>
              </a:extLst>
            </p:cNvPr>
            <p:cNvSpPr txBox="1"/>
            <p:nvPr/>
          </p:nvSpPr>
          <p:spPr>
            <a:xfrm>
              <a:off x="227254" y="1230007"/>
              <a:ext cx="1975190" cy="307829"/>
            </a:xfrm>
            <a:prstGeom prst="rect">
              <a:avLst/>
            </a:prstGeom>
          </p:spPr>
          <p:txBody>
            <a:bodyPr wrap="none" anchor="ctr">
              <a:spAutoFit/>
            </a:bodyPr>
            <a:lstStyle/>
            <a:p>
              <a:pPr algn="ctr" eaLnBrk="1" fontAlgn="auto" hangingPunct="1">
                <a:spcAft>
                  <a:spcPts val="0"/>
                </a:spcAft>
                <a:defRPr/>
              </a:pPr>
              <a:r>
                <a:rPr lang="en-US" sz="1400" b="0" dirty="0">
                  <a:solidFill>
                    <a:sysClr val="window" lastClr="FFFFFF">
                      <a:lumMod val="95000"/>
                    </a:sysClr>
                  </a:solidFill>
                  <a:latin typeface="Helvetica" pitchFamily="34" charset="0"/>
                  <a:ea typeface="+mj-ea"/>
                  <a:cs typeface="Helvetica" pitchFamily="34" charset="0"/>
                </a:rPr>
                <a:t>Primordial background</a:t>
              </a:r>
            </a:p>
          </p:txBody>
        </p:sp>
      </p:grpSp>
      <p:grpSp>
        <p:nvGrpSpPr>
          <p:cNvPr id="108" name="Group 17">
            <a:extLst>
              <a:ext uri="{FF2B5EF4-FFF2-40B4-BE49-F238E27FC236}">
                <a16:creationId xmlns:a16="http://schemas.microsoft.com/office/drawing/2014/main" id="{20041713-5199-DFC0-9D1A-57E0588B134E}"/>
              </a:ext>
            </a:extLst>
          </p:cNvPr>
          <p:cNvGrpSpPr>
            <a:grpSpLocks/>
          </p:cNvGrpSpPr>
          <p:nvPr/>
        </p:nvGrpSpPr>
        <p:grpSpPr bwMode="auto">
          <a:xfrm>
            <a:off x="4059483" y="1889758"/>
            <a:ext cx="3683646" cy="1434524"/>
            <a:chOff x="2986202" y="1786724"/>
            <a:chExt cx="2652598" cy="1434108"/>
          </a:xfrm>
        </p:grpSpPr>
        <p:pic>
          <p:nvPicPr>
            <p:cNvPr id="109" name="Picture 5">
              <a:extLst>
                <a:ext uri="{FF2B5EF4-FFF2-40B4-BE49-F238E27FC236}">
                  <a16:creationId xmlns:a16="http://schemas.microsoft.com/office/drawing/2014/main" id="{915BFACD-E0BB-4EC7-4D44-7DE48AD470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7605" y="1808367"/>
              <a:ext cx="2591195" cy="1412465"/>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110" name="TextBox 109">
              <a:extLst>
                <a:ext uri="{FF2B5EF4-FFF2-40B4-BE49-F238E27FC236}">
                  <a16:creationId xmlns:a16="http://schemas.microsoft.com/office/drawing/2014/main" id="{529732B9-5151-216E-406B-58EC75B1344B}"/>
                </a:ext>
              </a:extLst>
            </p:cNvPr>
            <p:cNvSpPr txBox="1"/>
            <p:nvPr/>
          </p:nvSpPr>
          <p:spPr>
            <a:xfrm>
              <a:off x="2986202" y="1786724"/>
              <a:ext cx="1205826" cy="523068"/>
            </a:xfrm>
            <a:prstGeom prst="rect">
              <a:avLst/>
            </a:prstGeom>
          </p:spPr>
          <p:txBody>
            <a:bodyPr wrap="square" anchor="ctr">
              <a:spAutoFit/>
            </a:bodyPr>
            <a:lstStyle/>
            <a:p>
              <a:pPr algn="ctr" eaLnBrk="1" fontAlgn="auto" hangingPunct="1">
                <a:spcAft>
                  <a:spcPts val="0"/>
                </a:spcAft>
                <a:defRPr/>
              </a:pPr>
              <a:r>
                <a:rPr lang="en-US" sz="1400" b="0" dirty="0">
                  <a:solidFill>
                    <a:sysClr val="window" lastClr="FFFFFF">
                      <a:lumMod val="95000"/>
                    </a:sysClr>
                  </a:solidFill>
                  <a:latin typeface="Helvetica" pitchFamily="34" charset="0"/>
                  <a:ea typeface="+mj-ea"/>
                  <a:cs typeface="Helvetica" pitchFamily="34" charset="0"/>
                </a:rPr>
                <a:t>Supermassive BH</a:t>
              </a:r>
            </a:p>
            <a:p>
              <a:pPr algn="ctr" eaLnBrk="1" fontAlgn="auto" hangingPunct="1">
                <a:spcAft>
                  <a:spcPts val="0"/>
                </a:spcAft>
                <a:defRPr/>
              </a:pPr>
              <a:r>
                <a:rPr lang="en-US" sz="1400" dirty="0">
                  <a:solidFill>
                    <a:sysClr val="window" lastClr="FFFFFF">
                      <a:lumMod val="95000"/>
                    </a:sysClr>
                  </a:solidFill>
                  <a:latin typeface="Helvetica" pitchFamily="34" charset="0"/>
                  <a:ea typeface="+mj-ea"/>
                  <a:cs typeface="Helvetica" pitchFamily="34" charset="0"/>
                </a:rPr>
                <a:t>binaries</a:t>
              </a:r>
              <a:endParaRPr lang="en-US" sz="1400" b="0" dirty="0">
                <a:solidFill>
                  <a:sysClr val="window" lastClr="FFFFFF">
                    <a:lumMod val="95000"/>
                  </a:sysClr>
                </a:solidFill>
                <a:latin typeface="Helvetica" pitchFamily="34" charset="0"/>
                <a:ea typeface="+mj-ea"/>
                <a:cs typeface="Helvetica" pitchFamily="34" charset="0"/>
              </a:endParaRPr>
            </a:p>
          </p:txBody>
        </p:sp>
      </p:grpSp>
      <p:grpSp>
        <p:nvGrpSpPr>
          <p:cNvPr id="111" name="Group 26">
            <a:extLst>
              <a:ext uri="{FF2B5EF4-FFF2-40B4-BE49-F238E27FC236}">
                <a16:creationId xmlns:a16="http://schemas.microsoft.com/office/drawing/2014/main" id="{8E2D476C-4F0E-9535-695D-A7C36761A1BF}"/>
              </a:ext>
            </a:extLst>
          </p:cNvPr>
          <p:cNvGrpSpPr>
            <a:grpSpLocks/>
          </p:cNvGrpSpPr>
          <p:nvPr/>
        </p:nvGrpSpPr>
        <p:grpSpPr bwMode="auto">
          <a:xfrm>
            <a:off x="6292260" y="876807"/>
            <a:ext cx="1672114" cy="1447335"/>
            <a:chOff x="7508710" y="213452"/>
            <a:chExt cx="1954366" cy="1446915"/>
          </a:xfrm>
        </p:grpSpPr>
        <p:pic>
          <p:nvPicPr>
            <p:cNvPr id="112" name="Picture 9">
              <a:extLst>
                <a:ext uri="{FF2B5EF4-FFF2-40B4-BE49-F238E27FC236}">
                  <a16:creationId xmlns:a16="http://schemas.microsoft.com/office/drawing/2014/main" id="{8419E6AF-0A23-741A-FA64-36DD6DEA816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08710" y="271708"/>
              <a:ext cx="1853380" cy="1388659"/>
            </a:xfrm>
            <a:prstGeom prst="rect">
              <a:avLst/>
            </a:prstGeom>
            <a:ln w="19050">
              <a:solidFill>
                <a:sysClr val="window" lastClr="FFFFFF"/>
              </a:solidFill>
            </a:ln>
            <a:effectLst>
              <a:outerShdw blurRad="292100" dist="139700" dir="2700000" algn="tl" rotWithShape="0">
                <a:srgbClr val="333333">
                  <a:alpha val="65000"/>
                </a:srgbClr>
              </a:outerShdw>
            </a:effectLst>
          </p:spPr>
        </p:pic>
        <p:sp>
          <p:nvSpPr>
            <p:cNvPr id="113" name="TextBox 112">
              <a:extLst>
                <a:ext uri="{FF2B5EF4-FFF2-40B4-BE49-F238E27FC236}">
                  <a16:creationId xmlns:a16="http://schemas.microsoft.com/office/drawing/2014/main" id="{CA3820C9-C22F-3825-5F67-44C715BAA168}"/>
                </a:ext>
              </a:extLst>
            </p:cNvPr>
            <p:cNvSpPr txBox="1"/>
            <p:nvPr/>
          </p:nvSpPr>
          <p:spPr>
            <a:xfrm>
              <a:off x="7527542" y="213452"/>
              <a:ext cx="1935534" cy="523068"/>
            </a:xfrm>
            <a:prstGeom prst="rect">
              <a:avLst/>
            </a:prstGeom>
          </p:spPr>
          <p:txBody>
            <a:bodyPr wrap="square" anchor="ctr">
              <a:spAutoFit/>
            </a:bodyPr>
            <a:lstStyle/>
            <a:p>
              <a:pPr algn="ctr" eaLnBrk="1" fontAlgn="auto" hangingPunct="1">
                <a:spcAft>
                  <a:spcPts val="0"/>
                </a:spcAft>
                <a:defRPr/>
              </a:pPr>
              <a:r>
                <a:rPr lang="en-US" sz="1400" b="0" dirty="0">
                  <a:solidFill>
                    <a:sysClr val="window" lastClr="FFFFFF">
                      <a:lumMod val="95000"/>
                    </a:sysClr>
                  </a:solidFill>
                  <a:latin typeface="Helvetica" pitchFamily="34" charset="0"/>
                  <a:ea typeface="+mj-ea"/>
                  <a:cs typeface="Helvetica" pitchFamily="34" charset="0"/>
                </a:rPr>
                <a:t>Extreme mass-ratio </a:t>
              </a:r>
              <a:r>
                <a:rPr lang="en-US" sz="1400" b="0" dirty="0" err="1">
                  <a:solidFill>
                    <a:sysClr val="window" lastClr="FFFFFF">
                      <a:lumMod val="95000"/>
                    </a:sysClr>
                  </a:solidFill>
                  <a:latin typeface="Helvetica" pitchFamily="34" charset="0"/>
                  <a:ea typeface="+mj-ea"/>
                  <a:cs typeface="Helvetica" pitchFamily="34" charset="0"/>
                </a:rPr>
                <a:t>inspiral</a:t>
              </a:r>
              <a:endParaRPr lang="en-US" sz="1400" b="0" dirty="0">
                <a:solidFill>
                  <a:sysClr val="window" lastClr="FFFFFF">
                    <a:lumMod val="95000"/>
                  </a:sysClr>
                </a:solidFill>
                <a:latin typeface="Helvetica" pitchFamily="34" charset="0"/>
                <a:ea typeface="+mj-ea"/>
                <a:cs typeface="Helvetica" pitchFamily="34" charset="0"/>
              </a:endParaRPr>
            </a:p>
          </p:txBody>
        </p:sp>
      </p:grpSp>
      <p:grpSp>
        <p:nvGrpSpPr>
          <p:cNvPr id="117" name="Group 23">
            <a:extLst>
              <a:ext uri="{FF2B5EF4-FFF2-40B4-BE49-F238E27FC236}">
                <a16:creationId xmlns:a16="http://schemas.microsoft.com/office/drawing/2014/main" id="{6FF59609-E36C-E171-73D8-BBF15B7B45B8}"/>
              </a:ext>
            </a:extLst>
          </p:cNvPr>
          <p:cNvGrpSpPr>
            <a:grpSpLocks/>
          </p:cNvGrpSpPr>
          <p:nvPr/>
        </p:nvGrpSpPr>
        <p:grpSpPr bwMode="auto">
          <a:xfrm>
            <a:off x="9670511" y="2078130"/>
            <a:ext cx="1883850" cy="1239739"/>
            <a:chOff x="5380448" y="2133981"/>
            <a:chExt cx="1884129" cy="1238610"/>
          </a:xfrm>
        </p:grpSpPr>
        <p:pic>
          <p:nvPicPr>
            <p:cNvPr id="118" name="Picture 14">
              <a:extLst>
                <a:ext uri="{FF2B5EF4-FFF2-40B4-BE49-F238E27FC236}">
                  <a16:creationId xmlns:a16="http://schemas.microsoft.com/office/drawing/2014/main" id="{DC9F4234-9403-FCA6-C38D-39FFE188BDE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10350" y="2133981"/>
              <a:ext cx="1829071" cy="1218090"/>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119" name="TextBox 118">
              <a:extLst>
                <a:ext uri="{FF2B5EF4-FFF2-40B4-BE49-F238E27FC236}">
                  <a16:creationId xmlns:a16="http://schemas.microsoft.com/office/drawing/2014/main" id="{B39FB2A2-7ACA-9029-9CA7-A2DF05619CE7}"/>
                </a:ext>
              </a:extLst>
            </p:cNvPr>
            <p:cNvSpPr txBox="1"/>
            <p:nvPr/>
          </p:nvSpPr>
          <p:spPr>
            <a:xfrm>
              <a:off x="5380448" y="3065094"/>
              <a:ext cx="1884129" cy="307497"/>
            </a:xfrm>
            <a:prstGeom prst="rect">
              <a:avLst/>
            </a:prstGeom>
          </p:spPr>
          <p:txBody>
            <a:bodyPr wrap="none" anchor="ctr">
              <a:spAutoFit/>
            </a:bodyPr>
            <a:lstStyle/>
            <a:p>
              <a:pPr algn="ctr" eaLnBrk="1" fontAlgn="auto" hangingPunct="1">
                <a:spcAft>
                  <a:spcPts val="0"/>
                </a:spcAft>
                <a:defRPr/>
              </a:pPr>
              <a:r>
                <a:rPr lang="en-US" sz="1400" b="0" dirty="0">
                  <a:solidFill>
                    <a:sysClr val="window" lastClr="FFFFFF">
                      <a:lumMod val="95000"/>
                    </a:sysClr>
                  </a:solidFill>
                  <a:latin typeface="Helvetica" pitchFamily="34" charset="0"/>
                  <a:ea typeface="+mj-ea"/>
                  <a:cs typeface="Helvetica" pitchFamily="34" charset="0"/>
                </a:rPr>
                <a:t>Neutron-star mergers</a:t>
              </a:r>
            </a:p>
          </p:txBody>
        </p:sp>
      </p:grpSp>
      <p:sp>
        <p:nvSpPr>
          <p:cNvPr id="126" name="TextBox 125">
            <a:extLst>
              <a:ext uri="{FF2B5EF4-FFF2-40B4-BE49-F238E27FC236}">
                <a16:creationId xmlns:a16="http://schemas.microsoft.com/office/drawing/2014/main" id="{E2D75974-62E7-0745-BF51-4248BC82FABE}"/>
              </a:ext>
            </a:extLst>
          </p:cNvPr>
          <p:cNvSpPr txBox="1"/>
          <p:nvPr/>
        </p:nvSpPr>
        <p:spPr>
          <a:xfrm>
            <a:off x="710897" y="3570976"/>
            <a:ext cx="685800" cy="457200"/>
          </a:xfrm>
          <a:prstGeom prst="rect">
            <a:avLst/>
          </a:prstGeom>
        </p:spPr>
        <p:txBody>
          <a:bodyPr wrap="none" anchor="ctr">
            <a:normAutofit/>
          </a:bodyPr>
          <a:lstStyle/>
          <a:p>
            <a:pPr algn="ctr" eaLnBrk="1" fontAlgn="auto" hangingPunct="1">
              <a:spcAft>
                <a:spcPts val="0"/>
              </a:spcAft>
              <a:defRPr/>
            </a:pPr>
            <a:r>
              <a:rPr lang="en-US" sz="1600" b="0" i="1" dirty="0">
                <a:latin typeface="Helvetica" pitchFamily="34" charset="0"/>
                <a:ea typeface="+mj-ea"/>
                <a:cs typeface="Helvetica" pitchFamily="34" charset="0"/>
              </a:rPr>
              <a:t>10</a:t>
            </a:r>
            <a:r>
              <a:rPr lang="en-US" sz="1600" b="0" i="1" baseline="30000" dirty="0">
                <a:latin typeface="Helvetica" pitchFamily="34" charset="0"/>
                <a:ea typeface="+mj-ea"/>
                <a:cs typeface="Helvetica" pitchFamily="34" charset="0"/>
              </a:rPr>
              <a:t>-16</a:t>
            </a:r>
            <a:r>
              <a:rPr lang="en-US" sz="1600" b="0" i="1" kern="0" dirty="0">
                <a:latin typeface="Helvetica" pitchFamily="34" charset="0"/>
                <a:cs typeface="Helvetica" pitchFamily="34" charset="0"/>
              </a:rPr>
              <a:t> Hz</a:t>
            </a:r>
            <a:endParaRPr lang="en-US" sz="1600" b="0" i="1" baseline="30000" dirty="0">
              <a:latin typeface="Helvetica" pitchFamily="34" charset="0"/>
              <a:ea typeface="+mj-ea"/>
              <a:cs typeface="Helvetica" pitchFamily="34" charset="0"/>
            </a:endParaRPr>
          </a:p>
        </p:txBody>
      </p:sp>
      <p:sp>
        <p:nvSpPr>
          <p:cNvPr id="127" name="Rectangle 126">
            <a:extLst>
              <a:ext uri="{FF2B5EF4-FFF2-40B4-BE49-F238E27FC236}">
                <a16:creationId xmlns:a16="http://schemas.microsoft.com/office/drawing/2014/main" id="{D3829D1F-81AE-4C3F-1F3B-80DEED695715}"/>
              </a:ext>
            </a:extLst>
          </p:cNvPr>
          <p:cNvSpPr/>
          <p:nvPr/>
        </p:nvSpPr>
        <p:spPr>
          <a:xfrm>
            <a:off x="249920" y="3993430"/>
            <a:ext cx="2488776" cy="233803"/>
          </a:xfrm>
          <a:prstGeom prst="rect">
            <a:avLst/>
          </a:prstGeom>
          <a:gradFill flip="none" rotWithShape="1">
            <a:gsLst>
              <a:gs pos="0">
                <a:srgbClr val="C00000">
                  <a:alpha val="0"/>
                </a:srgbClr>
              </a:gs>
              <a:gs pos="20000">
                <a:srgbClr val="C00000"/>
              </a:gs>
              <a:gs pos="80000">
                <a:srgbClr val="C00000"/>
              </a:gs>
              <a:gs pos="100000">
                <a:srgbClr val="C00000">
                  <a:alpha val="0"/>
                </a:srgb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sysClr val="window" lastClr="FFFFFF"/>
                </a:solidFill>
                <a:latin typeface="Helvetica" pitchFamily="34" charset="0"/>
                <a:ea typeface="+mn-ea"/>
                <a:cs typeface="Helvetica" pitchFamily="34" charset="0"/>
              </a:rPr>
              <a:t>Microwave background</a:t>
            </a:r>
            <a:endParaRPr lang="en-US" sz="1600" b="0" kern="0" dirty="0">
              <a:solidFill>
                <a:sysClr val="window" lastClr="FFFFFF"/>
              </a:solidFill>
              <a:latin typeface="Helvetica" pitchFamily="34" charset="0"/>
              <a:ea typeface="+mn-ea"/>
              <a:cs typeface="Helvetica" pitchFamily="34" charset="0"/>
            </a:endParaRPr>
          </a:p>
        </p:txBody>
      </p:sp>
      <p:pic>
        <p:nvPicPr>
          <p:cNvPr id="1024" name="Picture 1023">
            <a:extLst>
              <a:ext uri="{FF2B5EF4-FFF2-40B4-BE49-F238E27FC236}">
                <a16:creationId xmlns:a16="http://schemas.microsoft.com/office/drawing/2014/main" id="{3669D315-D823-92BB-CAE2-455045E644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9920" y="4312699"/>
            <a:ext cx="1752608" cy="1032091"/>
          </a:xfrm>
          <a:prstGeom prst="rect">
            <a:avLst/>
          </a:prstGeom>
          <a:ln w="38100" cmpd="sng">
            <a:solidFill>
              <a:schemeClr val="tx1"/>
            </a:solidFill>
          </a:ln>
        </p:spPr>
      </p:pic>
      <p:grpSp>
        <p:nvGrpSpPr>
          <p:cNvPr id="1025" name="Group 46">
            <a:extLst>
              <a:ext uri="{FF2B5EF4-FFF2-40B4-BE49-F238E27FC236}">
                <a16:creationId xmlns:a16="http://schemas.microsoft.com/office/drawing/2014/main" id="{CF7C9F18-40D4-16C6-875F-62CB012842EF}"/>
              </a:ext>
            </a:extLst>
          </p:cNvPr>
          <p:cNvGrpSpPr>
            <a:grpSpLocks/>
          </p:cNvGrpSpPr>
          <p:nvPr/>
        </p:nvGrpSpPr>
        <p:grpSpPr bwMode="auto">
          <a:xfrm>
            <a:off x="3141544" y="3993430"/>
            <a:ext cx="2488395" cy="2446010"/>
            <a:chOff x="2219255" y="3960265"/>
            <a:chExt cx="2488776" cy="2445541"/>
          </a:xfrm>
        </p:grpSpPr>
        <p:pic>
          <p:nvPicPr>
            <p:cNvPr id="1027" name="Picture 14">
              <a:extLst>
                <a:ext uri="{FF2B5EF4-FFF2-40B4-BE49-F238E27FC236}">
                  <a16:creationId xmlns:a16="http://schemas.microsoft.com/office/drawing/2014/main" id="{71F6EF85-92AE-58D2-71BC-097887B585A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38243" y="5053515"/>
              <a:ext cx="2032311" cy="1352291"/>
            </a:xfrm>
            <a:prstGeom prst="rect">
              <a:avLst/>
            </a:prstGeom>
            <a:ln w="28575">
              <a:solidFill>
                <a:sysClr val="window" lastClr="FFFFFF"/>
              </a:solidFill>
            </a:ln>
            <a:effectLst>
              <a:outerShdw blurRad="292100" dist="139700" dir="2700000" algn="tl" rotWithShape="0">
                <a:srgbClr val="333333">
                  <a:alpha val="65000"/>
                </a:srgbClr>
              </a:outerShdw>
            </a:effectLst>
          </p:spPr>
        </p:pic>
        <p:sp>
          <p:nvSpPr>
            <p:cNvPr id="1029" name="Rectangle 1028">
              <a:extLst>
                <a:ext uri="{FF2B5EF4-FFF2-40B4-BE49-F238E27FC236}">
                  <a16:creationId xmlns:a16="http://schemas.microsoft.com/office/drawing/2014/main" id="{C11463A5-50CF-7854-09D9-52445FDB0CB2}"/>
                </a:ext>
              </a:extLst>
            </p:cNvPr>
            <p:cNvSpPr/>
            <p:nvPr/>
          </p:nvSpPr>
          <p:spPr>
            <a:xfrm>
              <a:off x="2219255" y="3960265"/>
              <a:ext cx="2488776" cy="233803"/>
            </a:xfrm>
            <a:prstGeom prst="rect">
              <a:avLst/>
            </a:prstGeom>
            <a:gradFill flip="none" rotWithShape="1">
              <a:gsLst>
                <a:gs pos="0">
                  <a:srgbClr val="326464">
                    <a:alpha val="0"/>
                  </a:srgbClr>
                </a:gs>
                <a:gs pos="20000">
                  <a:srgbClr val="326464"/>
                </a:gs>
                <a:gs pos="80000">
                  <a:srgbClr val="326464"/>
                </a:gs>
                <a:gs pos="100000">
                  <a:srgbClr val="326464">
                    <a:alpha val="0"/>
                  </a:srgb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sysClr val="window" lastClr="FFFFFF"/>
                  </a:solidFill>
                  <a:latin typeface="Helvetica" pitchFamily="34" charset="0"/>
                  <a:ea typeface="+mn-ea"/>
                  <a:cs typeface="Helvetica" pitchFamily="34" charset="0"/>
                </a:rPr>
                <a:t>Pulsar timing</a:t>
              </a:r>
              <a:endParaRPr lang="en-US" sz="1600" b="0" kern="0" dirty="0">
                <a:solidFill>
                  <a:sysClr val="window" lastClr="FFFFFF"/>
                </a:solidFill>
                <a:latin typeface="Helvetica" pitchFamily="34" charset="0"/>
                <a:ea typeface="+mn-ea"/>
                <a:cs typeface="Helvetica" pitchFamily="34" charset="0"/>
              </a:endParaRPr>
            </a:p>
          </p:txBody>
        </p:sp>
      </p:grpSp>
      <p:sp>
        <p:nvSpPr>
          <p:cNvPr id="1031" name="Rectangle 1030">
            <a:extLst>
              <a:ext uri="{FF2B5EF4-FFF2-40B4-BE49-F238E27FC236}">
                <a16:creationId xmlns:a16="http://schemas.microsoft.com/office/drawing/2014/main" id="{9AC8B117-E8E4-DEEC-D46F-4E162563C293}"/>
              </a:ext>
            </a:extLst>
          </p:cNvPr>
          <p:cNvSpPr/>
          <p:nvPr/>
        </p:nvSpPr>
        <p:spPr>
          <a:xfrm>
            <a:off x="6302769" y="4006059"/>
            <a:ext cx="2513218" cy="222811"/>
          </a:xfrm>
          <a:prstGeom prst="rect">
            <a:avLst/>
          </a:prstGeom>
          <a:gradFill flip="none" rotWithShape="1">
            <a:gsLst>
              <a:gs pos="0">
                <a:sysClr val="windowText" lastClr="000000">
                  <a:lumMod val="50000"/>
                  <a:alpha val="0"/>
                </a:sysClr>
              </a:gs>
              <a:gs pos="20000">
                <a:srgbClr val="7030A0"/>
              </a:gs>
              <a:gs pos="80000">
                <a:srgbClr val="7030A0"/>
              </a:gs>
              <a:gs pos="100000">
                <a:sysClr val="windowText" lastClr="000000">
                  <a:lumMod val="50000"/>
                  <a:alpha val="0"/>
                </a:sys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Space detectors</a:t>
            </a:r>
          </a:p>
        </p:txBody>
      </p:sp>
      <p:sp>
        <p:nvSpPr>
          <p:cNvPr id="1033" name="Rectangle 1032">
            <a:extLst>
              <a:ext uri="{FF2B5EF4-FFF2-40B4-BE49-F238E27FC236}">
                <a16:creationId xmlns:a16="http://schemas.microsoft.com/office/drawing/2014/main" id="{F881B6F9-314E-8C62-F605-C651E8753661}"/>
              </a:ext>
            </a:extLst>
          </p:cNvPr>
          <p:cNvSpPr/>
          <p:nvPr/>
        </p:nvSpPr>
        <p:spPr bwMode="auto">
          <a:xfrm>
            <a:off x="9283438" y="4004422"/>
            <a:ext cx="1853137" cy="241547"/>
          </a:xfrm>
          <a:prstGeom prst="rect">
            <a:avLst/>
          </a:prstGeom>
          <a:gradFill flip="none" rotWithShape="1">
            <a:gsLst>
              <a:gs pos="0">
                <a:srgbClr val="FC950C">
                  <a:alpha val="0"/>
                </a:srgbClr>
              </a:gs>
              <a:gs pos="20000">
                <a:srgbClr val="FC950C"/>
              </a:gs>
              <a:gs pos="79000">
                <a:srgbClr val="FC950C"/>
              </a:gs>
              <a:gs pos="100000">
                <a:srgbClr val="FC950C">
                  <a:alpha val="0"/>
                </a:srgb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Terrestrial</a:t>
            </a:r>
          </a:p>
        </p:txBody>
      </p:sp>
      <p:grpSp>
        <p:nvGrpSpPr>
          <p:cNvPr id="1035" name="Group 53">
            <a:extLst>
              <a:ext uri="{FF2B5EF4-FFF2-40B4-BE49-F238E27FC236}">
                <a16:creationId xmlns:a16="http://schemas.microsoft.com/office/drawing/2014/main" id="{368828D2-5B02-9B7C-6B64-4D3B7ED9382B}"/>
              </a:ext>
            </a:extLst>
          </p:cNvPr>
          <p:cNvGrpSpPr>
            <a:grpSpLocks noChangeAspect="1"/>
          </p:cNvGrpSpPr>
          <p:nvPr/>
        </p:nvGrpSpPr>
        <p:grpSpPr bwMode="auto">
          <a:xfrm>
            <a:off x="378115" y="3413178"/>
            <a:ext cx="11351581" cy="227106"/>
            <a:chOff x="-144" y="2183"/>
            <a:chExt cx="6048" cy="121"/>
          </a:xfrm>
          <a:solidFill>
            <a:srgbClr val="002060"/>
          </a:solidFill>
        </p:grpSpPr>
        <p:sp>
          <p:nvSpPr>
            <p:cNvPr id="1036" name="AutoShape 52">
              <a:extLst>
                <a:ext uri="{FF2B5EF4-FFF2-40B4-BE49-F238E27FC236}">
                  <a16:creationId xmlns:a16="http://schemas.microsoft.com/office/drawing/2014/main" id="{5014C54B-65C3-1E1E-CDAD-3E95A99203E2}"/>
                </a:ext>
              </a:extLst>
            </p:cNvPr>
            <p:cNvSpPr>
              <a:spLocks noChangeAspect="1" noChangeArrowheads="1" noTextEdit="1"/>
            </p:cNvSpPr>
            <p:nvPr/>
          </p:nvSpPr>
          <p:spPr bwMode="auto">
            <a:xfrm>
              <a:off x="-144" y="2183"/>
              <a:ext cx="6048" cy="121"/>
            </a:xfrm>
            <a:prstGeom prst="rect">
              <a:avLst/>
            </a:prstGeom>
            <a:grpFill/>
            <a:ln w="9525">
              <a:noFill/>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37" name="Freeform 55">
              <a:extLst>
                <a:ext uri="{FF2B5EF4-FFF2-40B4-BE49-F238E27FC236}">
                  <a16:creationId xmlns:a16="http://schemas.microsoft.com/office/drawing/2014/main" id="{64106A10-9CC3-255E-D02E-E9949FE1225C}"/>
                </a:ext>
              </a:extLst>
            </p:cNvPr>
            <p:cNvSpPr>
              <a:spLocks/>
            </p:cNvSpPr>
            <p:nvPr/>
          </p:nvSpPr>
          <p:spPr bwMode="auto">
            <a:xfrm>
              <a:off x="-23" y="2186"/>
              <a:ext cx="796" cy="58"/>
            </a:xfrm>
            <a:custGeom>
              <a:avLst/>
              <a:gdLst/>
              <a:ahLst/>
              <a:cxnLst>
                <a:cxn ang="0">
                  <a:pos x="1" y="58"/>
                </a:cxn>
                <a:cxn ang="0">
                  <a:pos x="1" y="58"/>
                </a:cxn>
                <a:cxn ang="0">
                  <a:pos x="2" y="58"/>
                </a:cxn>
                <a:cxn ang="0">
                  <a:pos x="3" y="58"/>
                </a:cxn>
                <a:cxn ang="0">
                  <a:pos x="4" y="58"/>
                </a:cxn>
                <a:cxn ang="0">
                  <a:pos x="5" y="58"/>
                </a:cxn>
                <a:cxn ang="0">
                  <a:pos x="6" y="58"/>
                </a:cxn>
                <a:cxn ang="0">
                  <a:pos x="7" y="58"/>
                </a:cxn>
                <a:cxn ang="0">
                  <a:pos x="9" y="58"/>
                </a:cxn>
                <a:cxn ang="0">
                  <a:pos x="10" y="58"/>
                </a:cxn>
                <a:cxn ang="0">
                  <a:pos x="12" y="58"/>
                </a:cxn>
                <a:cxn ang="0">
                  <a:pos x="15" y="58"/>
                </a:cxn>
                <a:cxn ang="0">
                  <a:pos x="17" y="58"/>
                </a:cxn>
                <a:cxn ang="0">
                  <a:pos x="19" y="58"/>
                </a:cxn>
                <a:cxn ang="0">
                  <a:pos x="22" y="58"/>
                </a:cxn>
                <a:cxn ang="0">
                  <a:pos x="26" y="58"/>
                </a:cxn>
                <a:cxn ang="0">
                  <a:pos x="29" y="58"/>
                </a:cxn>
                <a:cxn ang="0">
                  <a:pos x="33" y="58"/>
                </a:cxn>
                <a:cxn ang="0">
                  <a:pos x="38" y="58"/>
                </a:cxn>
                <a:cxn ang="0">
                  <a:pos x="41" y="58"/>
                </a:cxn>
                <a:cxn ang="0">
                  <a:pos x="45" y="58"/>
                </a:cxn>
                <a:cxn ang="0">
                  <a:pos x="52" y="58"/>
                </a:cxn>
                <a:cxn ang="0">
                  <a:pos x="58" y="58"/>
                </a:cxn>
                <a:cxn ang="0">
                  <a:pos x="75" y="58"/>
                </a:cxn>
                <a:cxn ang="0">
                  <a:pos x="122" y="57"/>
                </a:cxn>
                <a:cxn ang="0">
                  <a:pos x="169" y="56"/>
                </a:cxn>
                <a:cxn ang="0">
                  <a:pos x="215" y="55"/>
                </a:cxn>
                <a:cxn ang="0">
                  <a:pos x="261" y="53"/>
                </a:cxn>
                <a:cxn ang="0">
                  <a:pos x="308" y="51"/>
                </a:cxn>
                <a:cxn ang="0">
                  <a:pos x="355" y="47"/>
                </a:cxn>
                <a:cxn ang="0">
                  <a:pos x="401" y="42"/>
                </a:cxn>
                <a:cxn ang="0">
                  <a:pos x="448" y="37"/>
                </a:cxn>
                <a:cxn ang="0">
                  <a:pos x="494" y="30"/>
                </a:cxn>
                <a:cxn ang="0">
                  <a:pos x="540" y="23"/>
                </a:cxn>
                <a:cxn ang="0">
                  <a:pos x="587" y="15"/>
                </a:cxn>
                <a:cxn ang="0">
                  <a:pos x="633" y="8"/>
                </a:cxn>
                <a:cxn ang="0">
                  <a:pos x="680" y="2"/>
                </a:cxn>
                <a:cxn ang="0">
                  <a:pos x="699" y="0"/>
                </a:cxn>
                <a:cxn ang="0">
                  <a:pos x="706" y="0"/>
                </a:cxn>
                <a:cxn ang="0">
                  <a:pos x="709" y="0"/>
                </a:cxn>
                <a:cxn ang="0">
                  <a:pos x="713" y="0"/>
                </a:cxn>
                <a:cxn ang="0">
                  <a:pos x="716" y="0"/>
                </a:cxn>
                <a:cxn ang="0">
                  <a:pos x="718" y="0"/>
                </a:cxn>
                <a:cxn ang="0">
                  <a:pos x="721" y="0"/>
                </a:cxn>
                <a:cxn ang="0">
                  <a:pos x="722" y="0"/>
                </a:cxn>
                <a:cxn ang="0">
                  <a:pos x="724" y="0"/>
                </a:cxn>
                <a:cxn ang="0">
                  <a:pos x="725" y="0"/>
                </a:cxn>
                <a:cxn ang="0">
                  <a:pos x="726" y="0"/>
                </a:cxn>
                <a:cxn ang="0">
                  <a:pos x="727" y="0"/>
                </a:cxn>
                <a:cxn ang="0">
                  <a:pos x="727" y="0"/>
                </a:cxn>
                <a:cxn ang="0">
                  <a:pos x="728" y="0"/>
                </a:cxn>
                <a:cxn ang="0">
                  <a:pos x="729" y="0"/>
                </a:cxn>
                <a:cxn ang="0">
                  <a:pos x="730" y="0"/>
                </a:cxn>
                <a:cxn ang="0">
                  <a:pos x="731" y="0"/>
                </a:cxn>
                <a:cxn ang="0">
                  <a:pos x="733" y="0"/>
                </a:cxn>
                <a:cxn ang="0">
                  <a:pos x="735" y="0"/>
                </a:cxn>
                <a:cxn ang="0">
                  <a:pos x="741" y="0"/>
                </a:cxn>
                <a:cxn ang="0">
                  <a:pos x="744" y="0"/>
                </a:cxn>
                <a:cxn ang="0">
                  <a:pos x="747" y="0"/>
                </a:cxn>
                <a:cxn ang="0">
                  <a:pos x="752" y="0"/>
                </a:cxn>
                <a:cxn ang="0">
                  <a:pos x="761" y="1"/>
                </a:cxn>
                <a:cxn ang="0">
                  <a:pos x="773" y="2"/>
                </a:cxn>
              </a:cxnLst>
              <a:rect l="0" t="0" r="r" b="b"/>
              <a:pathLst>
                <a:path w="796" h="58">
                  <a:moveTo>
                    <a:pt x="0" y="58"/>
                  </a:moveTo>
                  <a:lnTo>
                    <a:pt x="0" y="58"/>
                  </a:lnTo>
                  <a:lnTo>
                    <a:pt x="0" y="58"/>
                  </a:lnTo>
                  <a:lnTo>
                    <a:pt x="0" y="58"/>
                  </a:lnTo>
                  <a:lnTo>
                    <a:pt x="0" y="58"/>
                  </a:lnTo>
                  <a:lnTo>
                    <a:pt x="1" y="58"/>
                  </a:lnTo>
                  <a:lnTo>
                    <a:pt x="1" y="58"/>
                  </a:lnTo>
                  <a:lnTo>
                    <a:pt x="1" y="58"/>
                  </a:lnTo>
                  <a:lnTo>
                    <a:pt x="1" y="58"/>
                  </a:lnTo>
                  <a:lnTo>
                    <a:pt x="1" y="58"/>
                  </a:lnTo>
                  <a:lnTo>
                    <a:pt x="1" y="58"/>
                  </a:lnTo>
                  <a:lnTo>
                    <a:pt x="1" y="58"/>
                  </a:lnTo>
                  <a:lnTo>
                    <a:pt x="1" y="58"/>
                  </a:lnTo>
                  <a:lnTo>
                    <a:pt x="1" y="58"/>
                  </a:lnTo>
                  <a:lnTo>
                    <a:pt x="1" y="58"/>
                  </a:lnTo>
                  <a:lnTo>
                    <a:pt x="1" y="58"/>
                  </a:lnTo>
                  <a:lnTo>
                    <a:pt x="1" y="58"/>
                  </a:lnTo>
                  <a:lnTo>
                    <a:pt x="1" y="58"/>
                  </a:lnTo>
                  <a:lnTo>
                    <a:pt x="2" y="58"/>
                  </a:lnTo>
                  <a:lnTo>
                    <a:pt x="2" y="58"/>
                  </a:lnTo>
                  <a:lnTo>
                    <a:pt x="2" y="58"/>
                  </a:lnTo>
                  <a:lnTo>
                    <a:pt x="2" y="58"/>
                  </a:lnTo>
                  <a:lnTo>
                    <a:pt x="2" y="58"/>
                  </a:lnTo>
                  <a:lnTo>
                    <a:pt x="2" y="58"/>
                  </a:lnTo>
                  <a:lnTo>
                    <a:pt x="2" y="58"/>
                  </a:lnTo>
                  <a:lnTo>
                    <a:pt x="2" y="58"/>
                  </a:lnTo>
                  <a:lnTo>
                    <a:pt x="2" y="58"/>
                  </a:lnTo>
                  <a:lnTo>
                    <a:pt x="2" y="58"/>
                  </a:lnTo>
                  <a:lnTo>
                    <a:pt x="3" y="58"/>
                  </a:lnTo>
                  <a:lnTo>
                    <a:pt x="3" y="58"/>
                  </a:lnTo>
                  <a:lnTo>
                    <a:pt x="3" y="58"/>
                  </a:lnTo>
                  <a:lnTo>
                    <a:pt x="3" y="58"/>
                  </a:lnTo>
                  <a:lnTo>
                    <a:pt x="3" y="58"/>
                  </a:lnTo>
                  <a:lnTo>
                    <a:pt x="3" y="58"/>
                  </a:lnTo>
                  <a:lnTo>
                    <a:pt x="3" y="58"/>
                  </a:lnTo>
                  <a:lnTo>
                    <a:pt x="3" y="58"/>
                  </a:lnTo>
                  <a:lnTo>
                    <a:pt x="3" y="58"/>
                  </a:lnTo>
                  <a:lnTo>
                    <a:pt x="4" y="58"/>
                  </a:lnTo>
                  <a:lnTo>
                    <a:pt x="4" y="58"/>
                  </a:lnTo>
                  <a:lnTo>
                    <a:pt x="4" y="58"/>
                  </a:lnTo>
                  <a:lnTo>
                    <a:pt x="4" y="58"/>
                  </a:lnTo>
                  <a:lnTo>
                    <a:pt x="4" y="58"/>
                  </a:lnTo>
                  <a:lnTo>
                    <a:pt x="4" y="58"/>
                  </a:lnTo>
                  <a:lnTo>
                    <a:pt x="4" y="58"/>
                  </a:lnTo>
                  <a:lnTo>
                    <a:pt x="4" y="58"/>
                  </a:lnTo>
                  <a:lnTo>
                    <a:pt x="4" y="58"/>
                  </a:lnTo>
                  <a:lnTo>
                    <a:pt x="5" y="58"/>
                  </a:lnTo>
                  <a:lnTo>
                    <a:pt x="5" y="58"/>
                  </a:lnTo>
                  <a:lnTo>
                    <a:pt x="5" y="58"/>
                  </a:lnTo>
                  <a:lnTo>
                    <a:pt x="5" y="58"/>
                  </a:lnTo>
                  <a:lnTo>
                    <a:pt x="5" y="58"/>
                  </a:lnTo>
                  <a:lnTo>
                    <a:pt x="5" y="58"/>
                  </a:lnTo>
                  <a:lnTo>
                    <a:pt x="5" y="58"/>
                  </a:lnTo>
                  <a:lnTo>
                    <a:pt x="6" y="58"/>
                  </a:lnTo>
                  <a:lnTo>
                    <a:pt x="6" y="58"/>
                  </a:lnTo>
                  <a:lnTo>
                    <a:pt x="6" y="58"/>
                  </a:lnTo>
                  <a:lnTo>
                    <a:pt x="6" y="58"/>
                  </a:lnTo>
                  <a:lnTo>
                    <a:pt x="6" y="58"/>
                  </a:lnTo>
                  <a:lnTo>
                    <a:pt x="6" y="58"/>
                  </a:lnTo>
                  <a:lnTo>
                    <a:pt x="6" y="58"/>
                  </a:lnTo>
                  <a:lnTo>
                    <a:pt x="7" y="58"/>
                  </a:lnTo>
                  <a:lnTo>
                    <a:pt x="7" y="58"/>
                  </a:lnTo>
                  <a:lnTo>
                    <a:pt x="7" y="58"/>
                  </a:lnTo>
                  <a:lnTo>
                    <a:pt x="7" y="58"/>
                  </a:lnTo>
                  <a:lnTo>
                    <a:pt x="7" y="58"/>
                  </a:lnTo>
                  <a:lnTo>
                    <a:pt x="7" y="58"/>
                  </a:lnTo>
                  <a:lnTo>
                    <a:pt x="7" y="58"/>
                  </a:lnTo>
                  <a:lnTo>
                    <a:pt x="8" y="58"/>
                  </a:lnTo>
                  <a:lnTo>
                    <a:pt x="8" y="58"/>
                  </a:lnTo>
                  <a:lnTo>
                    <a:pt x="8" y="58"/>
                  </a:lnTo>
                  <a:lnTo>
                    <a:pt x="8" y="58"/>
                  </a:lnTo>
                  <a:lnTo>
                    <a:pt x="9" y="58"/>
                  </a:lnTo>
                  <a:lnTo>
                    <a:pt x="9" y="58"/>
                  </a:lnTo>
                  <a:lnTo>
                    <a:pt x="9" y="58"/>
                  </a:lnTo>
                  <a:lnTo>
                    <a:pt x="9" y="58"/>
                  </a:lnTo>
                  <a:lnTo>
                    <a:pt x="9" y="58"/>
                  </a:lnTo>
                  <a:lnTo>
                    <a:pt x="9" y="58"/>
                  </a:lnTo>
                  <a:lnTo>
                    <a:pt x="10" y="58"/>
                  </a:lnTo>
                  <a:lnTo>
                    <a:pt x="10" y="58"/>
                  </a:lnTo>
                  <a:lnTo>
                    <a:pt x="10" y="58"/>
                  </a:lnTo>
                  <a:lnTo>
                    <a:pt x="10" y="58"/>
                  </a:lnTo>
                  <a:lnTo>
                    <a:pt x="10" y="58"/>
                  </a:lnTo>
                  <a:lnTo>
                    <a:pt x="11" y="58"/>
                  </a:lnTo>
                  <a:lnTo>
                    <a:pt x="11" y="58"/>
                  </a:lnTo>
                  <a:lnTo>
                    <a:pt x="12" y="58"/>
                  </a:lnTo>
                  <a:lnTo>
                    <a:pt x="12" y="58"/>
                  </a:lnTo>
                  <a:lnTo>
                    <a:pt x="12" y="58"/>
                  </a:lnTo>
                  <a:lnTo>
                    <a:pt x="12" y="58"/>
                  </a:lnTo>
                  <a:lnTo>
                    <a:pt x="12" y="58"/>
                  </a:lnTo>
                  <a:lnTo>
                    <a:pt x="13" y="58"/>
                  </a:lnTo>
                  <a:lnTo>
                    <a:pt x="13" y="58"/>
                  </a:lnTo>
                  <a:lnTo>
                    <a:pt x="13" y="58"/>
                  </a:lnTo>
                  <a:lnTo>
                    <a:pt x="13" y="58"/>
                  </a:lnTo>
                  <a:lnTo>
                    <a:pt x="14" y="58"/>
                  </a:lnTo>
                  <a:lnTo>
                    <a:pt x="15" y="58"/>
                  </a:lnTo>
                  <a:lnTo>
                    <a:pt x="15" y="58"/>
                  </a:lnTo>
                  <a:lnTo>
                    <a:pt x="15" y="58"/>
                  </a:lnTo>
                  <a:lnTo>
                    <a:pt x="15" y="58"/>
                  </a:lnTo>
                  <a:lnTo>
                    <a:pt x="15" y="58"/>
                  </a:lnTo>
                  <a:lnTo>
                    <a:pt x="16" y="58"/>
                  </a:lnTo>
                  <a:lnTo>
                    <a:pt x="16" y="58"/>
                  </a:lnTo>
                  <a:lnTo>
                    <a:pt x="16" y="58"/>
                  </a:lnTo>
                  <a:lnTo>
                    <a:pt x="16" y="58"/>
                  </a:lnTo>
                  <a:lnTo>
                    <a:pt x="17" y="58"/>
                  </a:lnTo>
                  <a:lnTo>
                    <a:pt x="18" y="58"/>
                  </a:lnTo>
                  <a:lnTo>
                    <a:pt x="18" y="58"/>
                  </a:lnTo>
                  <a:lnTo>
                    <a:pt x="18" y="58"/>
                  </a:lnTo>
                  <a:lnTo>
                    <a:pt x="18" y="58"/>
                  </a:lnTo>
                  <a:lnTo>
                    <a:pt x="18" y="58"/>
                  </a:lnTo>
                  <a:lnTo>
                    <a:pt x="19" y="58"/>
                  </a:lnTo>
                  <a:lnTo>
                    <a:pt x="19" y="58"/>
                  </a:lnTo>
                  <a:lnTo>
                    <a:pt x="19" y="58"/>
                  </a:lnTo>
                  <a:lnTo>
                    <a:pt x="19" y="58"/>
                  </a:lnTo>
                  <a:lnTo>
                    <a:pt x="20" y="58"/>
                  </a:lnTo>
                  <a:lnTo>
                    <a:pt x="20" y="58"/>
                  </a:lnTo>
                  <a:lnTo>
                    <a:pt x="20" y="58"/>
                  </a:lnTo>
                  <a:lnTo>
                    <a:pt x="20" y="58"/>
                  </a:lnTo>
                  <a:lnTo>
                    <a:pt x="21" y="58"/>
                  </a:lnTo>
                  <a:lnTo>
                    <a:pt x="21" y="58"/>
                  </a:lnTo>
                  <a:lnTo>
                    <a:pt x="22" y="58"/>
                  </a:lnTo>
                  <a:lnTo>
                    <a:pt x="23" y="58"/>
                  </a:lnTo>
                  <a:lnTo>
                    <a:pt x="23" y="58"/>
                  </a:lnTo>
                  <a:lnTo>
                    <a:pt x="23" y="58"/>
                  </a:lnTo>
                  <a:lnTo>
                    <a:pt x="23" y="58"/>
                  </a:lnTo>
                  <a:lnTo>
                    <a:pt x="24" y="58"/>
                  </a:lnTo>
                  <a:lnTo>
                    <a:pt x="24" y="58"/>
                  </a:lnTo>
                  <a:lnTo>
                    <a:pt x="26" y="58"/>
                  </a:lnTo>
                  <a:lnTo>
                    <a:pt x="26" y="58"/>
                  </a:lnTo>
                  <a:lnTo>
                    <a:pt x="26" y="58"/>
                  </a:lnTo>
                  <a:lnTo>
                    <a:pt x="26" y="58"/>
                  </a:lnTo>
                  <a:lnTo>
                    <a:pt x="27" y="58"/>
                  </a:lnTo>
                  <a:lnTo>
                    <a:pt x="28" y="58"/>
                  </a:lnTo>
                  <a:lnTo>
                    <a:pt x="29" y="58"/>
                  </a:lnTo>
                  <a:lnTo>
                    <a:pt x="29" y="58"/>
                  </a:lnTo>
                  <a:lnTo>
                    <a:pt x="29" y="58"/>
                  </a:lnTo>
                  <a:lnTo>
                    <a:pt x="29" y="58"/>
                  </a:lnTo>
                  <a:lnTo>
                    <a:pt x="30" y="58"/>
                  </a:lnTo>
                  <a:lnTo>
                    <a:pt x="30" y="58"/>
                  </a:lnTo>
                  <a:lnTo>
                    <a:pt x="32" y="58"/>
                  </a:lnTo>
                  <a:lnTo>
                    <a:pt x="32" y="58"/>
                  </a:lnTo>
                  <a:lnTo>
                    <a:pt x="32" y="58"/>
                  </a:lnTo>
                  <a:lnTo>
                    <a:pt x="32" y="58"/>
                  </a:lnTo>
                  <a:lnTo>
                    <a:pt x="32" y="58"/>
                  </a:lnTo>
                  <a:lnTo>
                    <a:pt x="33" y="58"/>
                  </a:lnTo>
                  <a:lnTo>
                    <a:pt x="35" y="58"/>
                  </a:lnTo>
                  <a:lnTo>
                    <a:pt x="35" y="58"/>
                  </a:lnTo>
                  <a:lnTo>
                    <a:pt x="35" y="58"/>
                  </a:lnTo>
                  <a:lnTo>
                    <a:pt x="35" y="58"/>
                  </a:lnTo>
                  <a:lnTo>
                    <a:pt x="35" y="58"/>
                  </a:lnTo>
                  <a:lnTo>
                    <a:pt x="36" y="58"/>
                  </a:lnTo>
                  <a:lnTo>
                    <a:pt x="38" y="58"/>
                  </a:lnTo>
                  <a:lnTo>
                    <a:pt x="38" y="58"/>
                  </a:lnTo>
                  <a:lnTo>
                    <a:pt x="38" y="58"/>
                  </a:lnTo>
                  <a:lnTo>
                    <a:pt x="38" y="58"/>
                  </a:lnTo>
                  <a:lnTo>
                    <a:pt x="38" y="58"/>
                  </a:lnTo>
                  <a:lnTo>
                    <a:pt x="39" y="58"/>
                  </a:lnTo>
                  <a:lnTo>
                    <a:pt x="41" y="58"/>
                  </a:lnTo>
                  <a:lnTo>
                    <a:pt x="41" y="58"/>
                  </a:lnTo>
                  <a:lnTo>
                    <a:pt x="41" y="58"/>
                  </a:lnTo>
                  <a:lnTo>
                    <a:pt x="41" y="58"/>
                  </a:lnTo>
                  <a:lnTo>
                    <a:pt x="41" y="58"/>
                  </a:lnTo>
                  <a:lnTo>
                    <a:pt x="42" y="58"/>
                  </a:lnTo>
                  <a:lnTo>
                    <a:pt x="44" y="58"/>
                  </a:lnTo>
                  <a:lnTo>
                    <a:pt x="44" y="58"/>
                  </a:lnTo>
                  <a:lnTo>
                    <a:pt x="44" y="58"/>
                  </a:lnTo>
                  <a:lnTo>
                    <a:pt x="44" y="58"/>
                  </a:lnTo>
                  <a:lnTo>
                    <a:pt x="44" y="58"/>
                  </a:lnTo>
                  <a:lnTo>
                    <a:pt x="45" y="58"/>
                  </a:lnTo>
                  <a:lnTo>
                    <a:pt x="47" y="58"/>
                  </a:lnTo>
                  <a:lnTo>
                    <a:pt x="47" y="58"/>
                  </a:lnTo>
                  <a:lnTo>
                    <a:pt x="47" y="58"/>
                  </a:lnTo>
                  <a:lnTo>
                    <a:pt x="47" y="58"/>
                  </a:lnTo>
                  <a:lnTo>
                    <a:pt x="47" y="58"/>
                  </a:lnTo>
                  <a:lnTo>
                    <a:pt x="48" y="58"/>
                  </a:lnTo>
                  <a:lnTo>
                    <a:pt x="49" y="58"/>
                  </a:lnTo>
                  <a:lnTo>
                    <a:pt x="52" y="58"/>
                  </a:lnTo>
                  <a:lnTo>
                    <a:pt x="52" y="58"/>
                  </a:lnTo>
                  <a:lnTo>
                    <a:pt x="52" y="58"/>
                  </a:lnTo>
                  <a:lnTo>
                    <a:pt x="53" y="58"/>
                  </a:lnTo>
                  <a:lnTo>
                    <a:pt x="53" y="58"/>
                  </a:lnTo>
                  <a:lnTo>
                    <a:pt x="54" y="58"/>
                  </a:lnTo>
                  <a:lnTo>
                    <a:pt x="55" y="58"/>
                  </a:lnTo>
                  <a:lnTo>
                    <a:pt x="58" y="58"/>
                  </a:lnTo>
                  <a:lnTo>
                    <a:pt x="58" y="58"/>
                  </a:lnTo>
                  <a:lnTo>
                    <a:pt x="58" y="58"/>
                  </a:lnTo>
                  <a:lnTo>
                    <a:pt x="59" y="58"/>
                  </a:lnTo>
                  <a:lnTo>
                    <a:pt x="59" y="58"/>
                  </a:lnTo>
                  <a:lnTo>
                    <a:pt x="60" y="58"/>
                  </a:lnTo>
                  <a:lnTo>
                    <a:pt x="61" y="58"/>
                  </a:lnTo>
                  <a:lnTo>
                    <a:pt x="64" y="58"/>
                  </a:lnTo>
                  <a:lnTo>
                    <a:pt x="69" y="58"/>
                  </a:lnTo>
                  <a:lnTo>
                    <a:pt x="75" y="58"/>
                  </a:lnTo>
                  <a:lnTo>
                    <a:pt x="81" y="58"/>
                  </a:lnTo>
                  <a:lnTo>
                    <a:pt x="87" y="57"/>
                  </a:lnTo>
                  <a:lnTo>
                    <a:pt x="93" y="57"/>
                  </a:lnTo>
                  <a:lnTo>
                    <a:pt x="99" y="57"/>
                  </a:lnTo>
                  <a:lnTo>
                    <a:pt x="105" y="57"/>
                  </a:lnTo>
                  <a:lnTo>
                    <a:pt x="110" y="57"/>
                  </a:lnTo>
                  <a:lnTo>
                    <a:pt x="116" y="57"/>
                  </a:lnTo>
                  <a:lnTo>
                    <a:pt x="122" y="57"/>
                  </a:lnTo>
                  <a:lnTo>
                    <a:pt x="128" y="57"/>
                  </a:lnTo>
                  <a:lnTo>
                    <a:pt x="134" y="57"/>
                  </a:lnTo>
                  <a:lnTo>
                    <a:pt x="140" y="57"/>
                  </a:lnTo>
                  <a:lnTo>
                    <a:pt x="145" y="57"/>
                  </a:lnTo>
                  <a:lnTo>
                    <a:pt x="151" y="57"/>
                  </a:lnTo>
                  <a:lnTo>
                    <a:pt x="157" y="57"/>
                  </a:lnTo>
                  <a:lnTo>
                    <a:pt x="163" y="57"/>
                  </a:lnTo>
                  <a:lnTo>
                    <a:pt x="169" y="56"/>
                  </a:lnTo>
                  <a:lnTo>
                    <a:pt x="174" y="56"/>
                  </a:lnTo>
                  <a:lnTo>
                    <a:pt x="180" y="56"/>
                  </a:lnTo>
                  <a:lnTo>
                    <a:pt x="186" y="56"/>
                  </a:lnTo>
                  <a:lnTo>
                    <a:pt x="192" y="56"/>
                  </a:lnTo>
                  <a:lnTo>
                    <a:pt x="198" y="56"/>
                  </a:lnTo>
                  <a:lnTo>
                    <a:pt x="203" y="56"/>
                  </a:lnTo>
                  <a:lnTo>
                    <a:pt x="209" y="55"/>
                  </a:lnTo>
                  <a:lnTo>
                    <a:pt x="215" y="55"/>
                  </a:lnTo>
                  <a:lnTo>
                    <a:pt x="221" y="55"/>
                  </a:lnTo>
                  <a:lnTo>
                    <a:pt x="227" y="55"/>
                  </a:lnTo>
                  <a:lnTo>
                    <a:pt x="232" y="55"/>
                  </a:lnTo>
                  <a:lnTo>
                    <a:pt x="238" y="54"/>
                  </a:lnTo>
                  <a:lnTo>
                    <a:pt x="244" y="54"/>
                  </a:lnTo>
                  <a:lnTo>
                    <a:pt x="250" y="54"/>
                  </a:lnTo>
                  <a:lnTo>
                    <a:pt x="256" y="54"/>
                  </a:lnTo>
                  <a:lnTo>
                    <a:pt x="261" y="53"/>
                  </a:lnTo>
                  <a:lnTo>
                    <a:pt x="267" y="53"/>
                  </a:lnTo>
                  <a:lnTo>
                    <a:pt x="273" y="53"/>
                  </a:lnTo>
                  <a:lnTo>
                    <a:pt x="279" y="52"/>
                  </a:lnTo>
                  <a:lnTo>
                    <a:pt x="285" y="52"/>
                  </a:lnTo>
                  <a:lnTo>
                    <a:pt x="291" y="52"/>
                  </a:lnTo>
                  <a:lnTo>
                    <a:pt x="296" y="52"/>
                  </a:lnTo>
                  <a:lnTo>
                    <a:pt x="302" y="51"/>
                  </a:lnTo>
                  <a:lnTo>
                    <a:pt x="308" y="51"/>
                  </a:lnTo>
                  <a:lnTo>
                    <a:pt x="314" y="50"/>
                  </a:lnTo>
                  <a:lnTo>
                    <a:pt x="320" y="50"/>
                  </a:lnTo>
                  <a:lnTo>
                    <a:pt x="326" y="50"/>
                  </a:lnTo>
                  <a:lnTo>
                    <a:pt x="332" y="49"/>
                  </a:lnTo>
                  <a:lnTo>
                    <a:pt x="337" y="48"/>
                  </a:lnTo>
                  <a:lnTo>
                    <a:pt x="343" y="48"/>
                  </a:lnTo>
                  <a:lnTo>
                    <a:pt x="349" y="48"/>
                  </a:lnTo>
                  <a:lnTo>
                    <a:pt x="355" y="47"/>
                  </a:lnTo>
                  <a:lnTo>
                    <a:pt x="361" y="47"/>
                  </a:lnTo>
                  <a:lnTo>
                    <a:pt x="367" y="46"/>
                  </a:lnTo>
                  <a:lnTo>
                    <a:pt x="372" y="46"/>
                  </a:lnTo>
                  <a:lnTo>
                    <a:pt x="378" y="45"/>
                  </a:lnTo>
                  <a:lnTo>
                    <a:pt x="384" y="44"/>
                  </a:lnTo>
                  <a:lnTo>
                    <a:pt x="389" y="44"/>
                  </a:lnTo>
                  <a:lnTo>
                    <a:pt x="395" y="43"/>
                  </a:lnTo>
                  <a:lnTo>
                    <a:pt x="401" y="42"/>
                  </a:lnTo>
                  <a:lnTo>
                    <a:pt x="407" y="42"/>
                  </a:lnTo>
                  <a:lnTo>
                    <a:pt x="413" y="41"/>
                  </a:lnTo>
                  <a:lnTo>
                    <a:pt x="418" y="40"/>
                  </a:lnTo>
                  <a:lnTo>
                    <a:pt x="424" y="40"/>
                  </a:lnTo>
                  <a:lnTo>
                    <a:pt x="430" y="39"/>
                  </a:lnTo>
                  <a:lnTo>
                    <a:pt x="436" y="38"/>
                  </a:lnTo>
                  <a:lnTo>
                    <a:pt x="442" y="38"/>
                  </a:lnTo>
                  <a:lnTo>
                    <a:pt x="448" y="37"/>
                  </a:lnTo>
                  <a:lnTo>
                    <a:pt x="454" y="36"/>
                  </a:lnTo>
                  <a:lnTo>
                    <a:pt x="459" y="35"/>
                  </a:lnTo>
                  <a:lnTo>
                    <a:pt x="465" y="34"/>
                  </a:lnTo>
                  <a:lnTo>
                    <a:pt x="471" y="34"/>
                  </a:lnTo>
                  <a:lnTo>
                    <a:pt x="476" y="33"/>
                  </a:lnTo>
                  <a:lnTo>
                    <a:pt x="482" y="32"/>
                  </a:lnTo>
                  <a:lnTo>
                    <a:pt x="488" y="31"/>
                  </a:lnTo>
                  <a:lnTo>
                    <a:pt x="494" y="30"/>
                  </a:lnTo>
                  <a:lnTo>
                    <a:pt x="500" y="29"/>
                  </a:lnTo>
                  <a:lnTo>
                    <a:pt x="506" y="28"/>
                  </a:lnTo>
                  <a:lnTo>
                    <a:pt x="511" y="28"/>
                  </a:lnTo>
                  <a:lnTo>
                    <a:pt x="517" y="27"/>
                  </a:lnTo>
                  <a:lnTo>
                    <a:pt x="523" y="26"/>
                  </a:lnTo>
                  <a:lnTo>
                    <a:pt x="529" y="25"/>
                  </a:lnTo>
                  <a:lnTo>
                    <a:pt x="534" y="24"/>
                  </a:lnTo>
                  <a:lnTo>
                    <a:pt x="540" y="23"/>
                  </a:lnTo>
                  <a:lnTo>
                    <a:pt x="546" y="22"/>
                  </a:lnTo>
                  <a:lnTo>
                    <a:pt x="552" y="21"/>
                  </a:lnTo>
                  <a:lnTo>
                    <a:pt x="558" y="20"/>
                  </a:lnTo>
                  <a:lnTo>
                    <a:pt x="564" y="19"/>
                  </a:lnTo>
                  <a:lnTo>
                    <a:pt x="569" y="18"/>
                  </a:lnTo>
                  <a:lnTo>
                    <a:pt x="575" y="17"/>
                  </a:lnTo>
                  <a:lnTo>
                    <a:pt x="581" y="16"/>
                  </a:lnTo>
                  <a:lnTo>
                    <a:pt x="587" y="15"/>
                  </a:lnTo>
                  <a:lnTo>
                    <a:pt x="593" y="14"/>
                  </a:lnTo>
                  <a:lnTo>
                    <a:pt x="598" y="13"/>
                  </a:lnTo>
                  <a:lnTo>
                    <a:pt x="604" y="12"/>
                  </a:lnTo>
                  <a:lnTo>
                    <a:pt x="610" y="11"/>
                  </a:lnTo>
                  <a:lnTo>
                    <a:pt x="616" y="10"/>
                  </a:lnTo>
                  <a:lnTo>
                    <a:pt x="622" y="9"/>
                  </a:lnTo>
                  <a:lnTo>
                    <a:pt x="627" y="8"/>
                  </a:lnTo>
                  <a:lnTo>
                    <a:pt x="633" y="8"/>
                  </a:lnTo>
                  <a:lnTo>
                    <a:pt x="639" y="7"/>
                  </a:lnTo>
                  <a:lnTo>
                    <a:pt x="645" y="6"/>
                  </a:lnTo>
                  <a:lnTo>
                    <a:pt x="651" y="5"/>
                  </a:lnTo>
                  <a:lnTo>
                    <a:pt x="657" y="4"/>
                  </a:lnTo>
                  <a:lnTo>
                    <a:pt x="662" y="4"/>
                  </a:lnTo>
                  <a:lnTo>
                    <a:pt x="668" y="3"/>
                  </a:lnTo>
                  <a:lnTo>
                    <a:pt x="674" y="3"/>
                  </a:lnTo>
                  <a:lnTo>
                    <a:pt x="680" y="2"/>
                  </a:lnTo>
                  <a:lnTo>
                    <a:pt x="686" y="2"/>
                  </a:lnTo>
                  <a:lnTo>
                    <a:pt x="692" y="1"/>
                  </a:lnTo>
                  <a:lnTo>
                    <a:pt x="698" y="1"/>
                  </a:lnTo>
                  <a:lnTo>
                    <a:pt x="698" y="1"/>
                  </a:lnTo>
                  <a:lnTo>
                    <a:pt x="698" y="1"/>
                  </a:lnTo>
                  <a:lnTo>
                    <a:pt x="698" y="1"/>
                  </a:lnTo>
                  <a:lnTo>
                    <a:pt x="698" y="1"/>
                  </a:lnTo>
                  <a:lnTo>
                    <a:pt x="699" y="0"/>
                  </a:lnTo>
                  <a:lnTo>
                    <a:pt x="700" y="0"/>
                  </a:lnTo>
                  <a:lnTo>
                    <a:pt x="703" y="0"/>
                  </a:lnTo>
                  <a:lnTo>
                    <a:pt x="703" y="0"/>
                  </a:lnTo>
                  <a:lnTo>
                    <a:pt x="703" y="0"/>
                  </a:lnTo>
                  <a:lnTo>
                    <a:pt x="704" y="0"/>
                  </a:lnTo>
                  <a:lnTo>
                    <a:pt x="704" y="0"/>
                  </a:lnTo>
                  <a:lnTo>
                    <a:pt x="704" y="0"/>
                  </a:lnTo>
                  <a:lnTo>
                    <a:pt x="706" y="0"/>
                  </a:lnTo>
                  <a:lnTo>
                    <a:pt x="706" y="0"/>
                  </a:lnTo>
                  <a:lnTo>
                    <a:pt x="706" y="0"/>
                  </a:lnTo>
                  <a:lnTo>
                    <a:pt x="706" y="0"/>
                  </a:lnTo>
                  <a:lnTo>
                    <a:pt x="707" y="0"/>
                  </a:lnTo>
                  <a:lnTo>
                    <a:pt x="707" y="0"/>
                  </a:lnTo>
                  <a:lnTo>
                    <a:pt x="709" y="0"/>
                  </a:lnTo>
                  <a:lnTo>
                    <a:pt x="709" y="0"/>
                  </a:lnTo>
                  <a:lnTo>
                    <a:pt x="709" y="0"/>
                  </a:lnTo>
                  <a:lnTo>
                    <a:pt x="709" y="0"/>
                  </a:lnTo>
                  <a:lnTo>
                    <a:pt x="709" y="0"/>
                  </a:lnTo>
                  <a:lnTo>
                    <a:pt x="710" y="0"/>
                  </a:lnTo>
                  <a:lnTo>
                    <a:pt x="712" y="0"/>
                  </a:lnTo>
                  <a:lnTo>
                    <a:pt x="712" y="0"/>
                  </a:lnTo>
                  <a:lnTo>
                    <a:pt x="712" y="0"/>
                  </a:lnTo>
                  <a:lnTo>
                    <a:pt x="712" y="0"/>
                  </a:lnTo>
                  <a:lnTo>
                    <a:pt x="713" y="0"/>
                  </a:lnTo>
                  <a:lnTo>
                    <a:pt x="713" y="0"/>
                  </a:lnTo>
                  <a:lnTo>
                    <a:pt x="715" y="0"/>
                  </a:lnTo>
                  <a:lnTo>
                    <a:pt x="715" y="0"/>
                  </a:lnTo>
                  <a:lnTo>
                    <a:pt x="715" y="0"/>
                  </a:lnTo>
                  <a:lnTo>
                    <a:pt x="715" y="0"/>
                  </a:lnTo>
                  <a:lnTo>
                    <a:pt x="715" y="0"/>
                  </a:lnTo>
                  <a:lnTo>
                    <a:pt x="716" y="0"/>
                  </a:lnTo>
                  <a:lnTo>
                    <a:pt x="716" y="0"/>
                  </a:lnTo>
                  <a:lnTo>
                    <a:pt x="716" y="0"/>
                  </a:lnTo>
                  <a:lnTo>
                    <a:pt x="717" y="0"/>
                  </a:lnTo>
                  <a:lnTo>
                    <a:pt x="717" y="0"/>
                  </a:lnTo>
                  <a:lnTo>
                    <a:pt x="717" y="0"/>
                  </a:lnTo>
                  <a:lnTo>
                    <a:pt x="718" y="0"/>
                  </a:lnTo>
                  <a:lnTo>
                    <a:pt x="718" y="0"/>
                  </a:lnTo>
                  <a:lnTo>
                    <a:pt x="718" y="0"/>
                  </a:lnTo>
                  <a:lnTo>
                    <a:pt x="718" y="0"/>
                  </a:lnTo>
                  <a:lnTo>
                    <a:pt x="719" y="0"/>
                  </a:lnTo>
                  <a:lnTo>
                    <a:pt x="719" y="0"/>
                  </a:lnTo>
                  <a:lnTo>
                    <a:pt x="719" y="0"/>
                  </a:lnTo>
                  <a:lnTo>
                    <a:pt x="719" y="0"/>
                  </a:lnTo>
                  <a:lnTo>
                    <a:pt x="720" y="0"/>
                  </a:lnTo>
                  <a:lnTo>
                    <a:pt x="720" y="0"/>
                  </a:lnTo>
                  <a:lnTo>
                    <a:pt x="720" y="0"/>
                  </a:lnTo>
                  <a:lnTo>
                    <a:pt x="721" y="0"/>
                  </a:lnTo>
                  <a:lnTo>
                    <a:pt x="721" y="0"/>
                  </a:lnTo>
                  <a:lnTo>
                    <a:pt x="721" y="0"/>
                  </a:lnTo>
                  <a:lnTo>
                    <a:pt x="721" y="0"/>
                  </a:lnTo>
                  <a:lnTo>
                    <a:pt x="721" y="0"/>
                  </a:lnTo>
                  <a:lnTo>
                    <a:pt x="721" y="0"/>
                  </a:lnTo>
                  <a:lnTo>
                    <a:pt x="722" y="0"/>
                  </a:lnTo>
                  <a:lnTo>
                    <a:pt x="722" y="0"/>
                  </a:lnTo>
                  <a:lnTo>
                    <a:pt x="722" y="0"/>
                  </a:lnTo>
                  <a:lnTo>
                    <a:pt x="722" y="0"/>
                  </a:lnTo>
                  <a:lnTo>
                    <a:pt x="723" y="0"/>
                  </a:lnTo>
                  <a:lnTo>
                    <a:pt x="723" y="0"/>
                  </a:lnTo>
                  <a:lnTo>
                    <a:pt x="723" y="0"/>
                  </a:lnTo>
                  <a:lnTo>
                    <a:pt x="723" y="0"/>
                  </a:lnTo>
                  <a:lnTo>
                    <a:pt x="723" y="0"/>
                  </a:lnTo>
                  <a:lnTo>
                    <a:pt x="723" y="0"/>
                  </a:lnTo>
                  <a:lnTo>
                    <a:pt x="724" y="0"/>
                  </a:lnTo>
                  <a:lnTo>
                    <a:pt x="724" y="0"/>
                  </a:lnTo>
                  <a:lnTo>
                    <a:pt x="724" y="0"/>
                  </a:lnTo>
                  <a:lnTo>
                    <a:pt x="724" y="0"/>
                  </a:lnTo>
                  <a:lnTo>
                    <a:pt x="724" y="0"/>
                  </a:lnTo>
                  <a:lnTo>
                    <a:pt x="724" y="0"/>
                  </a:lnTo>
                  <a:lnTo>
                    <a:pt x="724" y="0"/>
                  </a:lnTo>
                  <a:lnTo>
                    <a:pt x="725" y="0"/>
                  </a:lnTo>
                  <a:lnTo>
                    <a:pt x="725" y="0"/>
                  </a:lnTo>
                  <a:lnTo>
                    <a:pt x="725" y="0"/>
                  </a:lnTo>
                  <a:lnTo>
                    <a:pt x="725" y="0"/>
                  </a:lnTo>
                  <a:lnTo>
                    <a:pt x="725" y="0"/>
                  </a:lnTo>
                  <a:lnTo>
                    <a:pt x="725" y="0"/>
                  </a:lnTo>
                  <a:lnTo>
                    <a:pt x="725" y="0"/>
                  </a:lnTo>
                  <a:lnTo>
                    <a:pt x="726" y="0"/>
                  </a:lnTo>
                  <a:lnTo>
                    <a:pt x="726" y="0"/>
                  </a:lnTo>
                  <a:lnTo>
                    <a:pt x="726" y="0"/>
                  </a:lnTo>
                  <a:lnTo>
                    <a:pt x="726" y="0"/>
                  </a:lnTo>
                  <a:lnTo>
                    <a:pt x="726" y="0"/>
                  </a:lnTo>
                  <a:lnTo>
                    <a:pt x="726" y="0"/>
                  </a:lnTo>
                  <a:lnTo>
                    <a:pt x="726" y="0"/>
                  </a:lnTo>
                  <a:lnTo>
                    <a:pt x="726" y="0"/>
                  </a:lnTo>
                  <a:lnTo>
                    <a:pt x="726"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7" y="0"/>
                  </a:lnTo>
                  <a:lnTo>
                    <a:pt x="728" y="0"/>
                  </a:lnTo>
                  <a:lnTo>
                    <a:pt x="728" y="0"/>
                  </a:lnTo>
                  <a:lnTo>
                    <a:pt x="728" y="0"/>
                  </a:lnTo>
                  <a:lnTo>
                    <a:pt x="728" y="0"/>
                  </a:lnTo>
                  <a:lnTo>
                    <a:pt x="728" y="0"/>
                  </a:lnTo>
                  <a:lnTo>
                    <a:pt x="728" y="0"/>
                  </a:lnTo>
                  <a:lnTo>
                    <a:pt x="728" y="0"/>
                  </a:lnTo>
                  <a:lnTo>
                    <a:pt x="728" y="0"/>
                  </a:lnTo>
                  <a:lnTo>
                    <a:pt x="728" y="0"/>
                  </a:lnTo>
                  <a:lnTo>
                    <a:pt x="729" y="0"/>
                  </a:lnTo>
                  <a:lnTo>
                    <a:pt x="729" y="0"/>
                  </a:lnTo>
                  <a:lnTo>
                    <a:pt x="729" y="0"/>
                  </a:lnTo>
                  <a:lnTo>
                    <a:pt x="729" y="0"/>
                  </a:lnTo>
                  <a:lnTo>
                    <a:pt x="729" y="0"/>
                  </a:lnTo>
                  <a:lnTo>
                    <a:pt x="729" y="0"/>
                  </a:lnTo>
                  <a:lnTo>
                    <a:pt x="729" y="0"/>
                  </a:lnTo>
                  <a:lnTo>
                    <a:pt x="729" y="0"/>
                  </a:lnTo>
                  <a:lnTo>
                    <a:pt x="729" y="0"/>
                  </a:lnTo>
                  <a:lnTo>
                    <a:pt x="730" y="0"/>
                  </a:lnTo>
                  <a:lnTo>
                    <a:pt x="730" y="0"/>
                  </a:lnTo>
                  <a:lnTo>
                    <a:pt x="730" y="0"/>
                  </a:lnTo>
                  <a:lnTo>
                    <a:pt x="730" y="0"/>
                  </a:lnTo>
                  <a:lnTo>
                    <a:pt x="730" y="0"/>
                  </a:lnTo>
                  <a:lnTo>
                    <a:pt x="730" y="0"/>
                  </a:lnTo>
                  <a:lnTo>
                    <a:pt x="730" y="0"/>
                  </a:lnTo>
                  <a:lnTo>
                    <a:pt x="731" y="0"/>
                  </a:lnTo>
                  <a:lnTo>
                    <a:pt x="731" y="0"/>
                  </a:lnTo>
                  <a:lnTo>
                    <a:pt x="731" y="0"/>
                  </a:lnTo>
                  <a:lnTo>
                    <a:pt x="731" y="0"/>
                  </a:lnTo>
                  <a:lnTo>
                    <a:pt x="731" y="0"/>
                  </a:lnTo>
                  <a:lnTo>
                    <a:pt x="732" y="0"/>
                  </a:lnTo>
                  <a:lnTo>
                    <a:pt x="732" y="0"/>
                  </a:lnTo>
                  <a:lnTo>
                    <a:pt x="732" y="0"/>
                  </a:lnTo>
                  <a:lnTo>
                    <a:pt x="732" y="0"/>
                  </a:lnTo>
                  <a:lnTo>
                    <a:pt x="733" y="0"/>
                  </a:lnTo>
                  <a:lnTo>
                    <a:pt x="733" y="0"/>
                  </a:lnTo>
                  <a:lnTo>
                    <a:pt x="733" y="0"/>
                  </a:lnTo>
                  <a:lnTo>
                    <a:pt x="734" y="0"/>
                  </a:lnTo>
                  <a:lnTo>
                    <a:pt x="734" y="0"/>
                  </a:lnTo>
                  <a:lnTo>
                    <a:pt x="734" y="0"/>
                  </a:lnTo>
                  <a:lnTo>
                    <a:pt x="735" y="0"/>
                  </a:lnTo>
                  <a:lnTo>
                    <a:pt x="735" y="0"/>
                  </a:lnTo>
                  <a:lnTo>
                    <a:pt x="735" y="0"/>
                  </a:lnTo>
                  <a:lnTo>
                    <a:pt x="735" y="0"/>
                  </a:lnTo>
                  <a:lnTo>
                    <a:pt x="735" y="0"/>
                  </a:lnTo>
                  <a:lnTo>
                    <a:pt x="736" y="0"/>
                  </a:lnTo>
                  <a:lnTo>
                    <a:pt x="738" y="0"/>
                  </a:lnTo>
                  <a:lnTo>
                    <a:pt x="738" y="0"/>
                  </a:lnTo>
                  <a:lnTo>
                    <a:pt x="738" y="0"/>
                  </a:lnTo>
                  <a:lnTo>
                    <a:pt x="738" y="0"/>
                  </a:lnTo>
                  <a:lnTo>
                    <a:pt x="738" y="0"/>
                  </a:lnTo>
                  <a:lnTo>
                    <a:pt x="739" y="0"/>
                  </a:lnTo>
                  <a:lnTo>
                    <a:pt x="741" y="0"/>
                  </a:lnTo>
                  <a:lnTo>
                    <a:pt x="741" y="0"/>
                  </a:lnTo>
                  <a:lnTo>
                    <a:pt x="741" y="0"/>
                  </a:lnTo>
                  <a:lnTo>
                    <a:pt x="741" y="0"/>
                  </a:lnTo>
                  <a:lnTo>
                    <a:pt x="741" y="0"/>
                  </a:lnTo>
                  <a:lnTo>
                    <a:pt x="742" y="0"/>
                  </a:lnTo>
                  <a:lnTo>
                    <a:pt x="744" y="0"/>
                  </a:lnTo>
                  <a:lnTo>
                    <a:pt x="744" y="0"/>
                  </a:lnTo>
                  <a:lnTo>
                    <a:pt x="744" y="0"/>
                  </a:lnTo>
                  <a:lnTo>
                    <a:pt x="744" y="0"/>
                  </a:lnTo>
                  <a:lnTo>
                    <a:pt x="744" y="0"/>
                  </a:lnTo>
                  <a:lnTo>
                    <a:pt x="745" y="0"/>
                  </a:lnTo>
                  <a:lnTo>
                    <a:pt x="746" y="0"/>
                  </a:lnTo>
                  <a:lnTo>
                    <a:pt x="747" y="0"/>
                  </a:lnTo>
                  <a:lnTo>
                    <a:pt x="747" y="0"/>
                  </a:lnTo>
                  <a:lnTo>
                    <a:pt x="747" y="0"/>
                  </a:lnTo>
                  <a:lnTo>
                    <a:pt x="747" y="0"/>
                  </a:lnTo>
                  <a:lnTo>
                    <a:pt x="748" y="0"/>
                  </a:lnTo>
                  <a:lnTo>
                    <a:pt x="749" y="0"/>
                  </a:lnTo>
                  <a:lnTo>
                    <a:pt x="749" y="0"/>
                  </a:lnTo>
                  <a:lnTo>
                    <a:pt x="749" y="0"/>
                  </a:lnTo>
                  <a:lnTo>
                    <a:pt x="750" y="0"/>
                  </a:lnTo>
                  <a:lnTo>
                    <a:pt x="750" y="0"/>
                  </a:lnTo>
                  <a:lnTo>
                    <a:pt x="751" y="0"/>
                  </a:lnTo>
                  <a:lnTo>
                    <a:pt x="752" y="0"/>
                  </a:lnTo>
                  <a:lnTo>
                    <a:pt x="755" y="1"/>
                  </a:lnTo>
                  <a:lnTo>
                    <a:pt x="755" y="1"/>
                  </a:lnTo>
                  <a:lnTo>
                    <a:pt x="755" y="1"/>
                  </a:lnTo>
                  <a:lnTo>
                    <a:pt x="756" y="1"/>
                  </a:lnTo>
                  <a:lnTo>
                    <a:pt x="756" y="1"/>
                  </a:lnTo>
                  <a:lnTo>
                    <a:pt x="757" y="1"/>
                  </a:lnTo>
                  <a:lnTo>
                    <a:pt x="758" y="1"/>
                  </a:lnTo>
                  <a:lnTo>
                    <a:pt x="761" y="1"/>
                  </a:lnTo>
                  <a:lnTo>
                    <a:pt x="761" y="1"/>
                  </a:lnTo>
                  <a:lnTo>
                    <a:pt x="761" y="1"/>
                  </a:lnTo>
                  <a:lnTo>
                    <a:pt x="762" y="1"/>
                  </a:lnTo>
                  <a:lnTo>
                    <a:pt x="762" y="1"/>
                  </a:lnTo>
                  <a:lnTo>
                    <a:pt x="763" y="1"/>
                  </a:lnTo>
                  <a:lnTo>
                    <a:pt x="764" y="2"/>
                  </a:lnTo>
                  <a:lnTo>
                    <a:pt x="767" y="2"/>
                  </a:lnTo>
                  <a:lnTo>
                    <a:pt x="773" y="2"/>
                  </a:lnTo>
                  <a:lnTo>
                    <a:pt x="779" y="3"/>
                  </a:lnTo>
                  <a:lnTo>
                    <a:pt x="784" y="4"/>
                  </a:lnTo>
                  <a:lnTo>
                    <a:pt x="790" y="5"/>
                  </a:lnTo>
                  <a:lnTo>
                    <a:pt x="796" y="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38" name="Freeform 56">
              <a:extLst>
                <a:ext uri="{FF2B5EF4-FFF2-40B4-BE49-F238E27FC236}">
                  <a16:creationId xmlns:a16="http://schemas.microsoft.com/office/drawing/2014/main" id="{A1802201-5188-382D-986A-62138DA7EFAB}"/>
                </a:ext>
              </a:extLst>
            </p:cNvPr>
            <p:cNvSpPr>
              <a:spLocks/>
            </p:cNvSpPr>
            <p:nvPr/>
          </p:nvSpPr>
          <p:spPr bwMode="auto">
            <a:xfrm>
              <a:off x="773" y="2186"/>
              <a:ext cx="582" cy="116"/>
            </a:xfrm>
            <a:custGeom>
              <a:avLst/>
              <a:gdLst/>
              <a:ahLst/>
              <a:cxnLst>
                <a:cxn ang="0">
                  <a:pos x="41" y="18"/>
                </a:cxn>
                <a:cxn ang="0">
                  <a:pos x="88" y="39"/>
                </a:cxn>
                <a:cxn ang="0">
                  <a:pos x="134" y="66"/>
                </a:cxn>
                <a:cxn ang="0">
                  <a:pos x="181" y="93"/>
                </a:cxn>
                <a:cxn ang="0">
                  <a:pos x="221" y="111"/>
                </a:cxn>
                <a:cxn ang="0">
                  <a:pos x="227" y="112"/>
                </a:cxn>
                <a:cxn ang="0">
                  <a:pos x="231" y="113"/>
                </a:cxn>
                <a:cxn ang="0">
                  <a:pos x="236" y="114"/>
                </a:cxn>
                <a:cxn ang="0">
                  <a:pos x="239" y="115"/>
                </a:cxn>
                <a:cxn ang="0">
                  <a:pos x="241" y="115"/>
                </a:cxn>
                <a:cxn ang="0">
                  <a:pos x="244" y="115"/>
                </a:cxn>
                <a:cxn ang="0">
                  <a:pos x="247" y="115"/>
                </a:cxn>
                <a:cxn ang="0">
                  <a:pos x="249" y="116"/>
                </a:cxn>
                <a:cxn ang="0">
                  <a:pos x="250" y="116"/>
                </a:cxn>
                <a:cxn ang="0">
                  <a:pos x="251" y="116"/>
                </a:cxn>
                <a:cxn ang="0">
                  <a:pos x="252" y="116"/>
                </a:cxn>
                <a:cxn ang="0">
                  <a:pos x="252" y="116"/>
                </a:cxn>
                <a:cxn ang="0">
                  <a:pos x="253" y="116"/>
                </a:cxn>
                <a:cxn ang="0">
                  <a:pos x="254" y="116"/>
                </a:cxn>
                <a:cxn ang="0">
                  <a:pos x="255" y="116"/>
                </a:cxn>
                <a:cxn ang="0">
                  <a:pos x="256" y="116"/>
                </a:cxn>
                <a:cxn ang="0">
                  <a:pos x="257" y="115"/>
                </a:cxn>
                <a:cxn ang="0">
                  <a:pos x="259" y="115"/>
                </a:cxn>
                <a:cxn ang="0">
                  <a:pos x="262" y="115"/>
                </a:cxn>
                <a:cxn ang="0">
                  <a:pos x="264" y="115"/>
                </a:cxn>
                <a:cxn ang="0">
                  <a:pos x="268" y="114"/>
                </a:cxn>
                <a:cxn ang="0">
                  <a:pos x="271" y="114"/>
                </a:cxn>
                <a:cxn ang="0">
                  <a:pos x="275" y="113"/>
                </a:cxn>
                <a:cxn ang="0">
                  <a:pos x="282" y="111"/>
                </a:cxn>
                <a:cxn ang="0">
                  <a:pos x="291" y="108"/>
                </a:cxn>
                <a:cxn ang="0">
                  <a:pos x="337" y="77"/>
                </a:cxn>
                <a:cxn ang="0">
                  <a:pos x="384" y="34"/>
                </a:cxn>
                <a:cxn ang="0">
                  <a:pos x="419" y="7"/>
                </a:cxn>
                <a:cxn ang="0">
                  <a:pos x="425" y="4"/>
                </a:cxn>
                <a:cxn ang="0">
                  <a:pos x="429" y="3"/>
                </a:cxn>
                <a:cxn ang="0">
                  <a:pos x="433" y="2"/>
                </a:cxn>
                <a:cxn ang="0">
                  <a:pos x="437" y="1"/>
                </a:cxn>
                <a:cxn ang="0">
                  <a:pos x="439" y="0"/>
                </a:cxn>
                <a:cxn ang="0">
                  <a:pos x="441" y="0"/>
                </a:cxn>
                <a:cxn ang="0">
                  <a:pos x="443" y="0"/>
                </a:cxn>
                <a:cxn ang="0">
                  <a:pos x="444" y="0"/>
                </a:cxn>
                <a:cxn ang="0">
                  <a:pos x="445" y="0"/>
                </a:cxn>
                <a:cxn ang="0">
                  <a:pos x="446" y="0"/>
                </a:cxn>
                <a:cxn ang="0">
                  <a:pos x="447" y="0"/>
                </a:cxn>
                <a:cxn ang="0">
                  <a:pos x="448" y="0"/>
                </a:cxn>
                <a:cxn ang="0">
                  <a:pos x="449" y="0"/>
                </a:cxn>
                <a:cxn ang="0">
                  <a:pos x="449" y="0"/>
                </a:cxn>
                <a:cxn ang="0">
                  <a:pos x="451" y="0"/>
                </a:cxn>
                <a:cxn ang="0">
                  <a:pos x="452" y="0"/>
                </a:cxn>
                <a:cxn ang="0">
                  <a:pos x="454" y="0"/>
                </a:cxn>
                <a:cxn ang="0">
                  <a:pos x="456" y="0"/>
                </a:cxn>
                <a:cxn ang="0">
                  <a:pos x="459" y="1"/>
                </a:cxn>
                <a:cxn ang="0">
                  <a:pos x="464" y="2"/>
                </a:cxn>
                <a:cxn ang="0">
                  <a:pos x="468" y="4"/>
                </a:cxn>
                <a:cxn ang="0">
                  <a:pos x="471" y="6"/>
                </a:cxn>
                <a:cxn ang="0">
                  <a:pos x="478" y="9"/>
                </a:cxn>
                <a:cxn ang="0">
                  <a:pos x="512" y="41"/>
                </a:cxn>
                <a:cxn ang="0">
                  <a:pos x="558" y="96"/>
                </a:cxn>
                <a:cxn ang="0">
                  <a:pos x="570" y="106"/>
                </a:cxn>
                <a:cxn ang="0">
                  <a:pos x="573" y="108"/>
                </a:cxn>
                <a:cxn ang="0">
                  <a:pos x="576" y="110"/>
                </a:cxn>
                <a:cxn ang="0">
                  <a:pos x="581" y="112"/>
                </a:cxn>
              </a:cxnLst>
              <a:rect l="0" t="0" r="r" b="b"/>
              <a:pathLst>
                <a:path w="582" h="116">
                  <a:moveTo>
                    <a:pt x="0" y="6"/>
                  </a:moveTo>
                  <a:lnTo>
                    <a:pt x="6" y="8"/>
                  </a:lnTo>
                  <a:lnTo>
                    <a:pt x="12" y="9"/>
                  </a:lnTo>
                  <a:lnTo>
                    <a:pt x="17" y="11"/>
                  </a:lnTo>
                  <a:lnTo>
                    <a:pt x="23" y="12"/>
                  </a:lnTo>
                  <a:lnTo>
                    <a:pt x="29" y="14"/>
                  </a:lnTo>
                  <a:lnTo>
                    <a:pt x="35" y="16"/>
                  </a:lnTo>
                  <a:lnTo>
                    <a:pt x="41" y="18"/>
                  </a:lnTo>
                  <a:lnTo>
                    <a:pt x="47" y="20"/>
                  </a:lnTo>
                  <a:lnTo>
                    <a:pt x="53" y="23"/>
                  </a:lnTo>
                  <a:lnTo>
                    <a:pt x="58" y="25"/>
                  </a:lnTo>
                  <a:lnTo>
                    <a:pt x="64" y="28"/>
                  </a:lnTo>
                  <a:lnTo>
                    <a:pt x="70" y="30"/>
                  </a:lnTo>
                  <a:lnTo>
                    <a:pt x="76" y="33"/>
                  </a:lnTo>
                  <a:lnTo>
                    <a:pt x="82" y="36"/>
                  </a:lnTo>
                  <a:lnTo>
                    <a:pt x="88" y="39"/>
                  </a:lnTo>
                  <a:lnTo>
                    <a:pt x="93" y="42"/>
                  </a:lnTo>
                  <a:lnTo>
                    <a:pt x="99" y="46"/>
                  </a:lnTo>
                  <a:lnTo>
                    <a:pt x="105" y="49"/>
                  </a:lnTo>
                  <a:lnTo>
                    <a:pt x="110" y="52"/>
                  </a:lnTo>
                  <a:lnTo>
                    <a:pt x="116" y="55"/>
                  </a:lnTo>
                  <a:lnTo>
                    <a:pt x="122" y="59"/>
                  </a:lnTo>
                  <a:lnTo>
                    <a:pt x="128" y="62"/>
                  </a:lnTo>
                  <a:lnTo>
                    <a:pt x="134" y="66"/>
                  </a:lnTo>
                  <a:lnTo>
                    <a:pt x="140" y="69"/>
                  </a:lnTo>
                  <a:lnTo>
                    <a:pt x="146" y="73"/>
                  </a:lnTo>
                  <a:lnTo>
                    <a:pt x="151" y="76"/>
                  </a:lnTo>
                  <a:lnTo>
                    <a:pt x="157" y="80"/>
                  </a:lnTo>
                  <a:lnTo>
                    <a:pt x="163" y="84"/>
                  </a:lnTo>
                  <a:lnTo>
                    <a:pt x="169" y="87"/>
                  </a:lnTo>
                  <a:lnTo>
                    <a:pt x="175" y="90"/>
                  </a:lnTo>
                  <a:lnTo>
                    <a:pt x="181" y="93"/>
                  </a:lnTo>
                  <a:lnTo>
                    <a:pt x="186" y="96"/>
                  </a:lnTo>
                  <a:lnTo>
                    <a:pt x="192" y="99"/>
                  </a:lnTo>
                  <a:lnTo>
                    <a:pt x="198" y="102"/>
                  </a:lnTo>
                  <a:lnTo>
                    <a:pt x="204" y="104"/>
                  </a:lnTo>
                  <a:lnTo>
                    <a:pt x="210" y="107"/>
                  </a:lnTo>
                  <a:lnTo>
                    <a:pt x="215" y="109"/>
                  </a:lnTo>
                  <a:lnTo>
                    <a:pt x="221" y="111"/>
                  </a:lnTo>
                  <a:lnTo>
                    <a:pt x="221" y="111"/>
                  </a:lnTo>
                  <a:lnTo>
                    <a:pt x="222" y="111"/>
                  </a:lnTo>
                  <a:lnTo>
                    <a:pt x="222" y="111"/>
                  </a:lnTo>
                  <a:lnTo>
                    <a:pt x="222" y="111"/>
                  </a:lnTo>
                  <a:lnTo>
                    <a:pt x="223" y="111"/>
                  </a:lnTo>
                  <a:lnTo>
                    <a:pt x="224" y="112"/>
                  </a:lnTo>
                  <a:lnTo>
                    <a:pt x="227" y="112"/>
                  </a:lnTo>
                  <a:lnTo>
                    <a:pt x="227" y="112"/>
                  </a:lnTo>
                  <a:lnTo>
                    <a:pt x="227" y="112"/>
                  </a:lnTo>
                  <a:lnTo>
                    <a:pt x="228" y="112"/>
                  </a:lnTo>
                  <a:lnTo>
                    <a:pt x="228" y="112"/>
                  </a:lnTo>
                  <a:lnTo>
                    <a:pt x="228" y="113"/>
                  </a:lnTo>
                  <a:lnTo>
                    <a:pt x="230" y="113"/>
                  </a:lnTo>
                  <a:lnTo>
                    <a:pt x="230" y="113"/>
                  </a:lnTo>
                  <a:lnTo>
                    <a:pt x="230" y="113"/>
                  </a:lnTo>
                  <a:lnTo>
                    <a:pt x="230" y="113"/>
                  </a:lnTo>
                  <a:lnTo>
                    <a:pt x="231" y="113"/>
                  </a:lnTo>
                  <a:lnTo>
                    <a:pt x="231" y="113"/>
                  </a:lnTo>
                  <a:lnTo>
                    <a:pt x="233" y="114"/>
                  </a:lnTo>
                  <a:lnTo>
                    <a:pt x="233" y="114"/>
                  </a:lnTo>
                  <a:lnTo>
                    <a:pt x="233" y="114"/>
                  </a:lnTo>
                  <a:lnTo>
                    <a:pt x="233" y="114"/>
                  </a:lnTo>
                  <a:lnTo>
                    <a:pt x="233" y="114"/>
                  </a:lnTo>
                  <a:lnTo>
                    <a:pt x="234" y="114"/>
                  </a:lnTo>
                  <a:lnTo>
                    <a:pt x="236" y="114"/>
                  </a:lnTo>
                  <a:lnTo>
                    <a:pt x="236" y="114"/>
                  </a:lnTo>
                  <a:lnTo>
                    <a:pt x="236" y="114"/>
                  </a:lnTo>
                  <a:lnTo>
                    <a:pt x="236" y="114"/>
                  </a:lnTo>
                  <a:lnTo>
                    <a:pt x="236" y="114"/>
                  </a:lnTo>
                  <a:lnTo>
                    <a:pt x="237" y="114"/>
                  </a:lnTo>
                  <a:lnTo>
                    <a:pt x="239" y="114"/>
                  </a:lnTo>
                  <a:lnTo>
                    <a:pt x="239" y="114"/>
                  </a:lnTo>
                  <a:lnTo>
                    <a:pt x="239" y="115"/>
                  </a:lnTo>
                  <a:lnTo>
                    <a:pt x="239" y="115"/>
                  </a:lnTo>
                  <a:lnTo>
                    <a:pt x="239" y="115"/>
                  </a:lnTo>
                  <a:lnTo>
                    <a:pt x="240" y="115"/>
                  </a:lnTo>
                  <a:lnTo>
                    <a:pt x="240" y="115"/>
                  </a:lnTo>
                  <a:lnTo>
                    <a:pt x="240" y="115"/>
                  </a:lnTo>
                  <a:lnTo>
                    <a:pt x="240" y="115"/>
                  </a:lnTo>
                  <a:lnTo>
                    <a:pt x="241" y="115"/>
                  </a:lnTo>
                  <a:lnTo>
                    <a:pt x="241" y="115"/>
                  </a:lnTo>
                  <a:lnTo>
                    <a:pt x="242" y="115"/>
                  </a:lnTo>
                  <a:lnTo>
                    <a:pt x="242" y="115"/>
                  </a:lnTo>
                  <a:lnTo>
                    <a:pt x="242" y="115"/>
                  </a:lnTo>
                  <a:lnTo>
                    <a:pt x="242" y="115"/>
                  </a:lnTo>
                  <a:lnTo>
                    <a:pt x="243" y="115"/>
                  </a:lnTo>
                  <a:lnTo>
                    <a:pt x="244" y="115"/>
                  </a:lnTo>
                  <a:lnTo>
                    <a:pt x="244" y="115"/>
                  </a:lnTo>
                  <a:lnTo>
                    <a:pt x="244" y="115"/>
                  </a:lnTo>
                  <a:lnTo>
                    <a:pt x="245" y="115"/>
                  </a:lnTo>
                  <a:lnTo>
                    <a:pt x="245" y="115"/>
                  </a:lnTo>
                  <a:lnTo>
                    <a:pt x="246" y="115"/>
                  </a:lnTo>
                  <a:lnTo>
                    <a:pt x="246" y="115"/>
                  </a:lnTo>
                  <a:lnTo>
                    <a:pt x="246" y="115"/>
                  </a:lnTo>
                  <a:lnTo>
                    <a:pt x="246" y="115"/>
                  </a:lnTo>
                  <a:lnTo>
                    <a:pt x="246" y="115"/>
                  </a:lnTo>
                  <a:lnTo>
                    <a:pt x="247" y="115"/>
                  </a:lnTo>
                  <a:lnTo>
                    <a:pt x="247" y="115"/>
                  </a:lnTo>
                  <a:lnTo>
                    <a:pt x="247" y="115"/>
                  </a:lnTo>
                  <a:lnTo>
                    <a:pt x="248" y="115"/>
                  </a:lnTo>
                  <a:lnTo>
                    <a:pt x="248" y="115"/>
                  </a:lnTo>
                  <a:lnTo>
                    <a:pt x="248" y="115"/>
                  </a:lnTo>
                  <a:lnTo>
                    <a:pt x="248" y="115"/>
                  </a:lnTo>
                  <a:lnTo>
                    <a:pt x="248" y="116"/>
                  </a:lnTo>
                  <a:lnTo>
                    <a:pt x="249" y="116"/>
                  </a:lnTo>
                  <a:lnTo>
                    <a:pt x="249" y="116"/>
                  </a:lnTo>
                  <a:lnTo>
                    <a:pt x="249" y="116"/>
                  </a:lnTo>
                  <a:lnTo>
                    <a:pt x="249" y="116"/>
                  </a:lnTo>
                  <a:lnTo>
                    <a:pt x="249" y="116"/>
                  </a:lnTo>
                  <a:lnTo>
                    <a:pt x="249" y="116"/>
                  </a:lnTo>
                  <a:lnTo>
                    <a:pt x="250" y="116"/>
                  </a:lnTo>
                  <a:lnTo>
                    <a:pt x="250" y="116"/>
                  </a:lnTo>
                  <a:lnTo>
                    <a:pt x="250" y="116"/>
                  </a:lnTo>
                  <a:lnTo>
                    <a:pt x="250" y="116"/>
                  </a:lnTo>
                  <a:lnTo>
                    <a:pt x="250" y="116"/>
                  </a:lnTo>
                  <a:lnTo>
                    <a:pt x="250" y="116"/>
                  </a:lnTo>
                  <a:lnTo>
                    <a:pt x="250" y="116"/>
                  </a:lnTo>
                  <a:lnTo>
                    <a:pt x="251" y="116"/>
                  </a:lnTo>
                  <a:lnTo>
                    <a:pt x="251" y="116"/>
                  </a:lnTo>
                  <a:lnTo>
                    <a:pt x="251" y="116"/>
                  </a:lnTo>
                  <a:lnTo>
                    <a:pt x="251" y="116"/>
                  </a:lnTo>
                  <a:lnTo>
                    <a:pt x="251" y="116"/>
                  </a:lnTo>
                  <a:lnTo>
                    <a:pt x="251" y="116"/>
                  </a:lnTo>
                  <a:lnTo>
                    <a:pt x="251" y="116"/>
                  </a:lnTo>
                  <a:lnTo>
                    <a:pt x="251" y="116"/>
                  </a:lnTo>
                  <a:lnTo>
                    <a:pt x="251" y="116"/>
                  </a:lnTo>
                  <a:lnTo>
                    <a:pt x="252" y="116"/>
                  </a:lnTo>
                  <a:lnTo>
                    <a:pt x="252" y="116"/>
                  </a:lnTo>
                  <a:lnTo>
                    <a:pt x="252" y="116"/>
                  </a:lnTo>
                  <a:lnTo>
                    <a:pt x="252" y="116"/>
                  </a:lnTo>
                  <a:lnTo>
                    <a:pt x="252" y="116"/>
                  </a:lnTo>
                  <a:lnTo>
                    <a:pt x="252" y="116"/>
                  </a:lnTo>
                  <a:lnTo>
                    <a:pt x="252" y="116"/>
                  </a:lnTo>
                  <a:lnTo>
                    <a:pt x="252" y="116"/>
                  </a:lnTo>
                  <a:lnTo>
                    <a:pt x="252" y="116"/>
                  </a:lnTo>
                  <a:lnTo>
                    <a:pt x="252" y="116"/>
                  </a:lnTo>
                  <a:lnTo>
                    <a:pt x="252" y="116"/>
                  </a:lnTo>
                  <a:lnTo>
                    <a:pt x="253" y="116"/>
                  </a:lnTo>
                  <a:lnTo>
                    <a:pt x="253" y="116"/>
                  </a:lnTo>
                  <a:lnTo>
                    <a:pt x="253" y="116"/>
                  </a:lnTo>
                  <a:lnTo>
                    <a:pt x="253" y="116"/>
                  </a:lnTo>
                  <a:lnTo>
                    <a:pt x="253" y="116"/>
                  </a:lnTo>
                  <a:lnTo>
                    <a:pt x="253" y="116"/>
                  </a:lnTo>
                  <a:lnTo>
                    <a:pt x="253" y="116"/>
                  </a:lnTo>
                  <a:lnTo>
                    <a:pt x="253" y="116"/>
                  </a:lnTo>
                  <a:lnTo>
                    <a:pt x="253" y="116"/>
                  </a:lnTo>
                  <a:lnTo>
                    <a:pt x="253" y="116"/>
                  </a:lnTo>
                  <a:lnTo>
                    <a:pt x="253" y="116"/>
                  </a:lnTo>
                  <a:lnTo>
                    <a:pt x="254" y="116"/>
                  </a:lnTo>
                  <a:lnTo>
                    <a:pt x="254" y="116"/>
                  </a:lnTo>
                  <a:lnTo>
                    <a:pt x="254" y="116"/>
                  </a:lnTo>
                  <a:lnTo>
                    <a:pt x="254" y="116"/>
                  </a:lnTo>
                  <a:lnTo>
                    <a:pt x="254" y="116"/>
                  </a:lnTo>
                  <a:lnTo>
                    <a:pt x="254" y="116"/>
                  </a:lnTo>
                  <a:lnTo>
                    <a:pt x="254" y="116"/>
                  </a:lnTo>
                  <a:lnTo>
                    <a:pt x="254" y="116"/>
                  </a:lnTo>
                  <a:lnTo>
                    <a:pt x="254" y="116"/>
                  </a:lnTo>
                  <a:lnTo>
                    <a:pt x="254" y="116"/>
                  </a:lnTo>
                  <a:lnTo>
                    <a:pt x="254" y="116"/>
                  </a:lnTo>
                  <a:lnTo>
                    <a:pt x="255" y="116"/>
                  </a:lnTo>
                  <a:lnTo>
                    <a:pt x="255" y="116"/>
                  </a:lnTo>
                  <a:lnTo>
                    <a:pt x="255" y="116"/>
                  </a:lnTo>
                  <a:lnTo>
                    <a:pt x="255" y="116"/>
                  </a:lnTo>
                  <a:lnTo>
                    <a:pt x="255" y="116"/>
                  </a:lnTo>
                  <a:lnTo>
                    <a:pt x="255" y="116"/>
                  </a:lnTo>
                  <a:lnTo>
                    <a:pt x="255" y="116"/>
                  </a:lnTo>
                  <a:lnTo>
                    <a:pt x="255" y="116"/>
                  </a:lnTo>
                  <a:lnTo>
                    <a:pt x="256" y="116"/>
                  </a:lnTo>
                  <a:lnTo>
                    <a:pt x="256" y="116"/>
                  </a:lnTo>
                  <a:lnTo>
                    <a:pt x="256" y="116"/>
                  </a:lnTo>
                  <a:lnTo>
                    <a:pt x="256" y="116"/>
                  </a:lnTo>
                  <a:lnTo>
                    <a:pt x="256" y="116"/>
                  </a:lnTo>
                  <a:lnTo>
                    <a:pt x="257" y="116"/>
                  </a:lnTo>
                  <a:lnTo>
                    <a:pt x="257" y="116"/>
                  </a:lnTo>
                  <a:lnTo>
                    <a:pt x="257" y="116"/>
                  </a:lnTo>
                  <a:lnTo>
                    <a:pt x="257" y="116"/>
                  </a:lnTo>
                  <a:lnTo>
                    <a:pt x="257" y="115"/>
                  </a:lnTo>
                  <a:lnTo>
                    <a:pt x="257" y="115"/>
                  </a:lnTo>
                  <a:lnTo>
                    <a:pt x="258" y="115"/>
                  </a:lnTo>
                  <a:lnTo>
                    <a:pt x="258" y="115"/>
                  </a:lnTo>
                  <a:lnTo>
                    <a:pt x="258" y="115"/>
                  </a:lnTo>
                  <a:lnTo>
                    <a:pt x="259" y="115"/>
                  </a:lnTo>
                  <a:lnTo>
                    <a:pt x="259" y="115"/>
                  </a:lnTo>
                  <a:lnTo>
                    <a:pt x="259" y="115"/>
                  </a:lnTo>
                  <a:lnTo>
                    <a:pt x="259" y="115"/>
                  </a:lnTo>
                  <a:lnTo>
                    <a:pt x="259" y="115"/>
                  </a:lnTo>
                  <a:lnTo>
                    <a:pt x="260" y="115"/>
                  </a:lnTo>
                  <a:lnTo>
                    <a:pt x="260" y="115"/>
                  </a:lnTo>
                  <a:lnTo>
                    <a:pt x="260" y="115"/>
                  </a:lnTo>
                  <a:lnTo>
                    <a:pt x="260" y="115"/>
                  </a:lnTo>
                  <a:lnTo>
                    <a:pt x="261" y="115"/>
                  </a:lnTo>
                  <a:lnTo>
                    <a:pt x="262" y="115"/>
                  </a:lnTo>
                  <a:lnTo>
                    <a:pt x="262" y="115"/>
                  </a:lnTo>
                  <a:lnTo>
                    <a:pt x="262" y="115"/>
                  </a:lnTo>
                  <a:lnTo>
                    <a:pt x="262" y="115"/>
                  </a:lnTo>
                  <a:lnTo>
                    <a:pt x="262" y="115"/>
                  </a:lnTo>
                  <a:lnTo>
                    <a:pt x="263" y="115"/>
                  </a:lnTo>
                  <a:lnTo>
                    <a:pt x="263" y="115"/>
                  </a:lnTo>
                  <a:lnTo>
                    <a:pt x="263" y="115"/>
                  </a:lnTo>
                  <a:lnTo>
                    <a:pt x="263" y="115"/>
                  </a:lnTo>
                  <a:lnTo>
                    <a:pt x="264" y="115"/>
                  </a:lnTo>
                  <a:lnTo>
                    <a:pt x="264" y="115"/>
                  </a:lnTo>
                  <a:lnTo>
                    <a:pt x="264" y="115"/>
                  </a:lnTo>
                  <a:lnTo>
                    <a:pt x="265" y="115"/>
                  </a:lnTo>
                  <a:lnTo>
                    <a:pt x="265" y="115"/>
                  </a:lnTo>
                  <a:lnTo>
                    <a:pt x="265" y="115"/>
                  </a:lnTo>
                  <a:lnTo>
                    <a:pt x="266" y="115"/>
                  </a:lnTo>
                  <a:lnTo>
                    <a:pt x="268" y="114"/>
                  </a:lnTo>
                  <a:lnTo>
                    <a:pt x="268" y="114"/>
                  </a:lnTo>
                  <a:lnTo>
                    <a:pt x="268" y="114"/>
                  </a:lnTo>
                  <a:lnTo>
                    <a:pt x="268" y="114"/>
                  </a:lnTo>
                  <a:lnTo>
                    <a:pt x="268" y="114"/>
                  </a:lnTo>
                  <a:lnTo>
                    <a:pt x="269" y="114"/>
                  </a:lnTo>
                  <a:lnTo>
                    <a:pt x="270" y="114"/>
                  </a:lnTo>
                  <a:lnTo>
                    <a:pt x="270" y="114"/>
                  </a:lnTo>
                  <a:lnTo>
                    <a:pt x="270" y="114"/>
                  </a:lnTo>
                  <a:lnTo>
                    <a:pt x="271" y="114"/>
                  </a:lnTo>
                  <a:lnTo>
                    <a:pt x="271" y="114"/>
                  </a:lnTo>
                  <a:lnTo>
                    <a:pt x="272" y="114"/>
                  </a:lnTo>
                  <a:lnTo>
                    <a:pt x="273" y="113"/>
                  </a:lnTo>
                  <a:lnTo>
                    <a:pt x="273" y="113"/>
                  </a:lnTo>
                  <a:lnTo>
                    <a:pt x="273" y="113"/>
                  </a:lnTo>
                  <a:lnTo>
                    <a:pt x="274" y="113"/>
                  </a:lnTo>
                  <a:lnTo>
                    <a:pt x="274" y="113"/>
                  </a:lnTo>
                  <a:lnTo>
                    <a:pt x="275" y="113"/>
                  </a:lnTo>
                  <a:lnTo>
                    <a:pt x="276" y="112"/>
                  </a:lnTo>
                  <a:lnTo>
                    <a:pt x="279" y="112"/>
                  </a:lnTo>
                  <a:lnTo>
                    <a:pt x="279" y="112"/>
                  </a:lnTo>
                  <a:lnTo>
                    <a:pt x="279" y="112"/>
                  </a:lnTo>
                  <a:lnTo>
                    <a:pt x="280" y="112"/>
                  </a:lnTo>
                  <a:lnTo>
                    <a:pt x="280" y="112"/>
                  </a:lnTo>
                  <a:lnTo>
                    <a:pt x="281" y="111"/>
                  </a:lnTo>
                  <a:lnTo>
                    <a:pt x="282" y="111"/>
                  </a:lnTo>
                  <a:lnTo>
                    <a:pt x="285" y="110"/>
                  </a:lnTo>
                  <a:lnTo>
                    <a:pt x="285" y="110"/>
                  </a:lnTo>
                  <a:lnTo>
                    <a:pt x="285" y="110"/>
                  </a:lnTo>
                  <a:lnTo>
                    <a:pt x="286" y="110"/>
                  </a:lnTo>
                  <a:lnTo>
                    <a:pt x="286" y="110"/>
                  </a:lnTo>
                  <a:lnTo>
                    <a:pt x="286" y="109"/>
                  </a:lnTo>
                  <a:lnTo>
                    <a:pt x="288" y="109"/>
                  </a:lnTo>
                  <a:lnTo>
                    <a:pt x="291" y="108"/>
                  </a:lnTo>
                  <a:lnTo>
                    <a:pt x="297" y="105"/>
                  </a:lnTo>
                  <a:lnTo>
                    <a:pt x="303" y="102"/>
                  </a:lnTo>
                  <a:lnTo>
                    <a:pt x="308" y="99"/>
                  </a:lnTo>
                  <a:lnTo>
                    <a:pt x="314" y="95"/>
                  </a:lnTo>
                  <a:lnTo>
                    <a:pt x="320" y="91"/>
                  </a:lnTo>
                  <a:lnTo>
                    <a:pt x="326" y="86"/>
                  </a:lnTo>
                  <a:lnTo>
                    <a:pt x="332" y="82"/>
                  </a:lnTo>
                  <a:lnTo>
                    <a:pt x="337" y="77"/>
                  </a:lnTo>
                  <a:lnTo>
                    <a:pt x="343" y="72"/>
                  </a:lnTo>
                  <a:lnTo>
                    <a:pt x="349" y="66"/>
                  </a:lnTo>
                  <a:lnTo>
                    <a:pt x="355" y="61"/>
                  </a:lnTo>
                  <a:lnTo>
                    <a:pt x="361" y="55"/>
                  </a:lnTo>
                  <a:lnTo>
                    <a:pt x="366" y="50"/>
                  </a:lnTo>
                  <a:lnTo>
                    <a:pt x="373" y="44"/>
                  </a:lnTo>
                  <a:lnTo>
                    <a:pt x="378" y="39"/>
                  </a:lnTo>
                  <a:lnTo>
                    <a:pt x="384" y="34"/>
                  </a:lnTo>
                  <a:lnTo>
                    <a:pt x="390" y="28"/>
                  </a:lnTo>
                  <a:lnTo>
                    <a:pt x="395" y="24"/>
                  </a:lnTo>
                  <a:lnTo>
                    <a:pt x="401" y="19"/>
                  </a:lnTo>
                  <a:lnTo>
                    <a:pt x="407" y="14"/>
                  </a:lnTo>
                  <a:lnTo>
                    <a:pt x="413" y="11"/>
                  </a:lnTo>
                  <a:lnTo>
                    <a:pt x="419" y="7"/>
                  </a:lnTo>
                  <a:lnTo>
                    <a:pt x="419" y="7"/>
                  </a:lnTo>
                  <a:lnTo>
                    <a:pt x="419" y="7"/>
                  </a:lnTo>
                  <a:lnTo>
                    <a:pt x="419" y="7"/>
                  </a:lnTo>
                  <a:lnTo>
                    <a:pt x="420" y="7"/>
                  </a:lnTo>
                  <a:lnTo>
                    <a:pt x="421" y="7"/>
                  </a:lnTo>
                  <a:lnTo>
                    <a:pt x="422" y="6"/>
                  </a:lnTo>
                  <a:lnTo>
                    <a:pt x="425" y="5"/>
                  </a:lnTo>
                  <a:lnTo>
                    <a:pt x="425" y="5"/>
                  </a:lnTo>
                  <a:lnTo>
                    <a:pt x="425" y="5"/>
                  </a:lnTo>
                  <a:lnTo>
                    <a:pt x="425" y="4"/>
                  </a:lnTo>
                  <a:lnTo>
                    <a:pt x="425" y="4"/>
                  </a:lnTo>
                  <a:lnTo>
                    <a:pt x="426" y="4"/>
                  </a:lnTo>
                  <a:lnTo>
                    <a:pt x="427" y="4"/>
                  </a:lnTo>
                  <a:lnTo>
                    <a:pt x="428" y="4"/>
                  </a:lnTo>
                  <a:lnTo>
                    <a:pt x="428" y="4"/>
                  </a:lnTo>
                  <a:lnTo>
                    <a:pt x="428" y="3"/>
                  </a:lnTo>
                  <a:lnTo>
                    <a:pt x="428" y="3"/>
                  </a:lnTo>
                  <a:lnTo>
                    <a:pt x="429" y="3"/>
                  </a:lnTo>
                  <a:lnTo>
                    <a:pt x="430" y="3"/>
                  </a:lnTo>
                  <a:lnTo>
                    <a:pt x="430" y="2"/>
                  </a:lnTo>
                  <a:lnTo>
                    <a:pt x="430" y="2"/>
                  </a:lnTo>
                  <a:lnTo>
                    <a:pt x="431" y="2"/>
                  </a:lnTo>
                  <a:lnTo>
                    <a:pt x="431" y="2"/>
                  </a:lnTo>
                  <a:lnTo>
                    <a:pt x="432" y="2"/>
                  </a:lnTo>
                  <a:lnTo>
                    <a:pt x="433" y="2"/>
                  </a:lnTo>
                  <a:lnTo>
                    <a:pt x="433" y="2"/>
                  </a:lnTo>
                  <a:lnTo>
                    <a:pt x="433" y="2"/>
                  </a:lnTo>
                  <a:lnTo>
                    <a:pt x="434" y="2"/>
                  </a:lnTo>
                  <a:lnTo>
                    <a:pt x="434" y="1"/>
                  </a:lnTo>
                  <a:lnTo>
                    <a:pt x="435" y="1"/>
                  </a:lnTo>
                  <a:lnTo>
                    <a:pt x="436" y="1"/>
                  </a:lnTo>
                  <a:lnTo>
                    <a:pt x="436" y="1"/>
                  </a:lnTo>
                  <a:lnTo>
                    <a:pt x="436" y="1"/>
                  </a:lnTo>
                  <a:lnTo>
                    <a:pt x="437" y="1"/>
                  </a:lnTo>
                  <a:lnTo>
                    <a:pt x="437" y="1"/>
                  </a:lnTo>
                  <a:lnTo>
                    <a:pt x="438" y="1"/>
                  </a:lnTo>
                  <a:lnTo>
                    <a:pt x="438" y="1"/>
                  </a:lnTo>
                  <a:lnTo>
                    <a:pt x="438" y="1"/>
                  </a:lnTo>
                  <a:lnTo>
                    <a:pt x="438" y="0"/>
                  </a:lnTo>
                  <a:lnTo>
                    <a:pt x="438" y="0"/>
                  </a:lnTo>
                  <a:lnTo>
                    <a:pt x="439" y="0"/>
                  </a:lnTo>
                  <a:lnTo>
                    <a:pt x="439" y="0"/>
                  </a:lnTo>
                  <a:lnTo>
                    <a:pt x="439" y="0"/>
                  </a:lnTo>
                  <a:lnTo>
                    <a:pt x="439" y="0"/>
                  </a:lnTo>
                  <a:lnTo>
                    <a:pt x="440" y="0"/>
                  </a:lnTo>
                  <a:lnTo>
                    <a:pt x="440" y="0"/>
                  </a:lnTo>
                  <a:lnTo>
                    <a:pt x="441" y="0"/>
                  </a:lnTo>
                  <a:lnTo>
                    <a:pt x="441" y="0"/>
                  </a:lnTo>
                  <a:lnTo>
                    <a:pt x="441" y="0"/>
                  </a:lnTo>
                  <a:lnTo>
                    <a:pt x="441" y="0"/>
                  </a:lnTo>
                  <a:lnTo>
                    <a:pt x="442" y="0"/>
                  </a:lnTo>
                  <a:lnTo>
                    <a:pt x="442" y="0"/>
                  </a:lnTo>
                  <a:lnTo>
                    <a:pt x="442" y="0"/>
                  </a:lnTo>
                  <a:lnTo>
                    <a:pt x="442" y="0"/>
                  </a:lnTo>
                  <a:lnTo>
                    <a:pt x="443" y="0"/>
                  </a:lnTo>
                  <a:lnTo>
                    <a:pt x="443" y="0"/>
                  </a:lnTo>
                  <a:lnTo>
                    <a:pt x="443" y="0"/>
                  </a:lnTo>
                  <a:lnTo>
                    <a:pt x="443" y="0"/>
                  </a:lnTo>
                  <a:lnTo>
                    <a:pt x="443" y="0"/>
                  </a:lnTo>
                  <a:lnTo>
                    <a:pt x="443" y="0"/>
                  </a:lnTo>
                  <a:lnTo>
                    <a:pt x="443" y="0"/>
                  </a:lnTo>
                  <a:lnTo>
                    <a:pt x="444" y="0"/>
                  </a:lnTo>
                  <a:lnTo>
                    <a:pt x="444" y="0"/>
                  </a:lnTo>
                  <a:lnTo>
                    <a:pt x="444" y="0"/>
                  </a:lnTo>
                  <a:lnTo>
                    <a:pt x="444" y="0"/>
                  </a:lnTo>
                  <a:lnTo>
                    <a:pt x="444" y="0"/>
                  </a:lnTo>
                  <a:lnTo>
                    <a:pt x="444" y="0"/>
                  </a:lnTo>
                  <a:lnTo>
                    <a:pt x="445" y="0"/>
                  </a:lnTo>
                  <a:lnTo>
                    <a:pt x="445" y="0"/>
                  </a:lnTo>
                  <a:lnTo>
                    <a:pt x="445" y="0"/>
                  </a:lnTo>
                  <a:lnTo>
                    <a:pt x="445" y="0"/>
                  </a:lnTo>
                  <a:lnTo>
                    <a:pt x="445" y="0"/>
                  </a:lnTo>
                  <a:lnTo>
                    <a:pt x="445" y="0"/>
                  </a:lnTo>
                  <a:lnTo>
                    <a:pt x="445" y="0"/>
                  </a:lnTo>
                  <a:lnTo>
                    <a:pt x="446" y="0"/>
                  </a:lnTo>
                  <a:lnTo>
                    <a:pt x="446" y="0"/>
                  </a:lnTo>
                  <a:lnTo>
                    <a:pt x="446" y="0"/>
                  </a:lnTo>
                  <a:lnTo>
                    <a:pt x="446" y="0"/>
                  </a:lnTo>
                  <a:lnTo>
                    <a:pt x="446" y="0"/>
                  </a:lnTo>
                  <a:lnTo>
                    <a:pt x="446" y="0"/>
                  </a:lnTo>
                  <a:lnTo>
                    <a:pt x="446" y="0"/>
                  </a:lnTo>
                  <a:lnTo>
                    <a:pt x="446" y="0"/>
                  </a:lnTo>
                  <a:lnTo>
                    <a:pt x="446" y="0"/>
                  </a:lnTo>
                  <a:lnTo>
                    <a:pt x="447" y="0"/>
                  </a:lnTo>
                  <a:lnTo>
                    <a:pt x="447" y="0"/>
                  </a:lnTo>
                  <a:lnTo>
                    <a:pt x="447" y="0"/>
                  </a:lnTo>
                  <a:lnTo>
                    <a:pt x="447" y="0"/>
                  </a:lnTo>
                  <a:lnTo>
                    <a:pt x="447" y="0"/>
                  </a:lnTo>
                  <a:lnTo>
                    <a:pt x="447" y="0"/>
                  </a:lnTo>
                  <a:lnTo>
                    <a:pt x="447" y="0"/>
                  </a:lnTo>
                  <a:lnTo>
                    <a:pt x="447" y="0"/>
                  </a:lnTo>
                  <a:lnTo>
                    <a:pt x="447" y="0"/>
                  </a:lnTo>
                  <a:lnTo>
                    <a:pt x="447" y="0"/>
                  </a:lnTo>
                  <a:lnTo>
                    <a:pt x="447" y="0"/>
                  </a:lnTo>
                  <a:lnTo>
                    <a:pt x="447" y="0"/>
                  </a:lnTo>
                  <a:lnTo>
                    <a:pt x="448" y="0"/>
                  </a:lnTo>
                  <a:lnTo>
                    <a:pt x="448" y="0"/>
                  </a:lnTo>
                  <a:lnTo>
                    <a:pt x="448" y="0"/>
                  </a:lnTo>
                  <a:lnTo>
                    <a:pt x="448" y="0"/>
                  </a:lnTo>
                  <a:lnTo>
                    <a:pt x="448" y="0"/>
                  </a:lnTo>
                  <a:lnTo>
                    <a:pt x="448" y="0"/>
                  </a:lnTo>
                  <a:lnTo>
                    <a:pt x="448" y="0"/>
                  </a:lnTo>
                  <a:lnTo>
                    <a:pt x="448" y="0"/>
                  </a:lnTo>
                  <a:lnTo>
                    <a:pt x="448" y="0"/>
                  </a:lnTo>
                  <a:lnTo>
                    <a:pt x="448" y="0"/>
                  </a:lnTo>
                  <a:lnTo>
                    <a:pt x="449" y="0"/>
                  </a:lnTo>
                  <a:lnTo>
                    <a:pt x="449" y="0"/>
                  </a:lnTo>
                  <a:lnTo>
                    <a:pt x="449" y="0"/>
                  </a:lnTo>
                  <a:lnTo>
                    <a:pt x="449" y="0"/>
                  </a:lnTo>
                  <a:lnTo>
                    <a:pt x="449" y="0"/>
                  </a:lnTo>
                  <a:lnTo>
                    <a:pt x="449" y="0"/>
                  </a:lnTo>
                  <a:lnTo>
                    <a:pt x="449" y="0"/>
                  </a:lnTo>
                  <a:lnTo>
                    <a:pt x="449" y="0"/>
                  </a:lnTo>
                  <a:lnTo>
                    <a:pt x="449" y="0"/>
                  </a:lnTo>
                  <a:lnTo>
                    <a:pt x="450" y="0"/>
                  </a:lnTo>
                  <a:lnTo>
                    <a:pt x="450" y="0"/>
                  </a:lnTo>
                  <a:lnTo>
                    <a:pt x="450" y="0"/>
                  </a:lnTo>
                  <a:lnTo>
                    <a:pt x="450" y="0"/>
                  </a:lnTo>
                  <a:lnTo>
                    <a:pt x="450" y="0"/>
                  </a:lnTo>
                  <a:lnTo>
                    <a:pt x="450" y="0"/>
                  </a:lnTo>
                  <a:lnTo>
                    <a:pt x="450" y="0"/>
                  </a:lnTo>
                  <a:lnTo>
                    <a:pt x="451" y="0"/>
                  </a:lnTo>
                  <a:lnTo>
                    <a:pt x="451" y="0"/>
                  </a:lnTo>
                  <a:lnTo>
                    <a:pt x="451" y="0"/>
                  </a:lnTo>
                  <a:lnTo>
                    <a:pt x="451" y="0"/>
                  </a:lnTo>
                  <a:lnTo>
                    <a:pt x="451" y="0"/>
                  </a:lnTo>
                  <a:lnTo>
                    <a:pt x="451" y="0"/>
                  </a:lnTo>
                  <a:lnTo>
                    <a:pt x="452" y="0"/>
                  </a:lnTo>
                  <a:lnTo>
                    <a:pt x="452" y="0"/>
                  </a:lnTo>
                  <a:lnTo>
                    <a:pt x="452" y="0"/>
                  </a:lnTo>
                  <a:lnTo>
                    <a:pt x="452" y="0"/>
                  </a:lnTo>
                  <a:lnTo>
                    <a:pt x="452" y="0"/>
                  </a:lnTo>
                  <a:lnTo>
                    <a:pt x="453" y="0"/>
                  </a:lnTo>
                  <a:lnTo>
                    <a:pt x="453" y="0"/>
                  </a:lnTo>
                  <a:lnTo>
                    <a:pt x="453" y="0"/>
                  </a:lnTo>
                  <a:lnTo>
                    <a:pt x="454" y="0"/>
                  </a:lnTo>
                  <a:lnTo>
                    <a:pt x="454" y="0"/>
                  </a:lnTo>
                  <a:lnTo>
                    <a:pt x="454" y="0"/>
                  </a:lnTo>
                  <a:lnTo>
                    <a:pt x="454" y="0"/>
                  </a:lnTo>
                  <a:lnTo>
                    <a:pt x="455" y="0"/>
                  </a:lnTo>
                  <a:lnTo>
                    <a:pt x="455" y="0"/>
                  </a:lnTo>
                  <a:lnTo>
                    <a:pt x="455" y="0"/>
                  </a:lnTo>
                  <a:lnTo>
                    <a:pt x="455" y="0"/>
                  </a:lnTo>
                  <a:lnTo>
                    <a:pt x="456" y="0"/>
                  </a:lnTo>
                  <a:lnTo>
                    <a:pt x="456" y="0"/>
                  </a:lnTo>
                  <a:lnTo>
                    <a:pt x="456" y="0"/>
                  </a:lnTo>
                  <a:lnTo>
                    <a:pt x="457" y="0"/>
                  </a:lnTo>
                  <a:lnTo>
                    <a:pt x="457" y="0"/>
                  </a:lnTo>
                  <a:lnTo>
                    <a:pt x="457" y="1"/>
                  </a:lnTo>
                  <a:lnTo>
                    <a:pt x="458" y="1"/>
                  </a:lnTo>
                  <a:lnTo>
                    <a:pt x="459" y="1"/>
                  </a:lnTo>
                  <a:lnTo>
                    <a:pt x="459" y="1"/>
                  </a:lnTo>
                  <a:lnTo>
                    <a:pt x="459" y="1"/>
                  </a:lnTo>
                  <a:lnTo>
                    <a:pt x="459" y="1"/>
                  </a:lnTo>
                  <a:lnTo>
                    <a:pt x="460" y="1"/>
                  </a:lnTo>
                  <a:lnTo>
                    <a:pt x="461" y="2"/>
                  </a:lnTo>
                  <a:lnTo>
                    <a:pt x="462" y="2"/>
                  </a:lnTo>
                  <a:lnTo>
                    <a:pt x="462" y="2"/>
                  </a:lnTo>
                  <a:lnTo>
                    <a:pt x="462" y="2"/>
                  </a:lnTo>
                  <a:lnTo>
                    <a:pt x="463" y="2"/>
                  </a:lnTo>
                  <a:lnTo>
                    <a:pt x="463" y="2"/>
                  </a:lnTo>
                  <a:lnTo>
                    <a:pt x="464" y="2"/>
                  </a:lnTo>
                  <a:lnTo>
                    <a:pt x="465" y="3"/>
                  </a:lnTo>
                  <a:lnTo>
                    <a:pt x="465" y="3"/>
                  </a:lnTo>
                  <a:lnTo>
                    <a:pt x="465" y="3"/>
                  </a:lnTo>
                  <a:lnTo>
                    <a:pt x="465" y="3"/>
                  </a:lnTo>
                  <a:lnTo>
                    <a:pt x="466" y="3"/>
                  </a:lnTo>
                  <a:lnTo>
                    <a:pt x="467" y="4"/>
                  </a:lnTo>
                  <a:lnTo>
                    <a:pt x="468" y="4"/>
                  </a:lnTo>
                  <a:lnTo>
                    <a:pt x="468" y="4"/>
                  </a:lnTo>
                  <a:lnTo>
                    <a:pt x="468" y="4"/>
                  </a:lnTo>
                  <a:lnTo>
                    <a:pt x="468" y="4"/>
                  </a:lnTo>
                  <a:lnTo>
                    <a:pt x="469" y="4"/>
                  </a:lnTo>
                  <a:lnTo>
                    <a:pt x="469" y="5"/>
                  </a:lnTo>
                  <a:lnTo>
                    <a:pt x="471" y="6"/>
                  </a:lnTo>
                  <a:lnTo>
                    <a:pt x="471" y="6"/>
                  </a:lnTo>
                  <a:lnTo>
                    <a:pt x="471" y="6"/>
                  </a:lnTo>
                  <a:lnTo>
                    <a:pt x="471" y="6"/>
                  </a:lnTo>
                  <a:lnTo>
                    <a:pt x="471" y="6"/>
                  </a:lnTo>
                  <a:lnTo>
                    <a:pt x="472" y="6"/>
                  </a:lnTo>
                  <a:lnTo>
                    <a:pt x="474" y="7"/>
                  </a:lnTo>
                  <a:lnTo>
                    <a:pt x="477" y="9"/>
                  </a:lnTo>
                  <a:lnTo>
                    <a:pt x="477" y="9"/>
                  </a:lnTo>
                  <a:lnTo>
                    <a:pt x="477" y="9"/>
                  </a:lnTo>
                  <a:lnTo>
                    <a:pt x="477" y="9"/>
                  </a:lnTo>
                  <a:lnTo>
                    <a:pt x="478" y="9"/>
                  </a:lnTo>
                  <a:lnTo>
                    <a:pt x="478" y="10"/>
                  </a:lnTo>
                  <a:lnTo>
                    <a:pt x="480" y="11"/>
                  </a:lnTo>
                  <a:lnTo>
                    <a:pt x="483" y="13"/>
                  </a:lnTo>
                  <a:lnTo>
                    <a:pt x="488" y="17"/>
                  </a:lnTo>
                  <a:lnTo>
                    <a:pt x="494" y="23"/>
                  </a:lnTo>
                  <a:lnTo>
                    <a:pt x="500" y="28"/>
                  </a:lnTo>
                  <a:lnTo>
                    <a:pt x="506" y="34"/>
                  </a:lnTo>
                  <a:lnTo>
                    <a:pt x="512" y="41"/>
                  </a:lnTo>
                  <a:lnTo>
                    <a:pt x="517" y="48"/>
                  </a:lnTo>
                  <a:lnTo>
                    <a:pt x="523" y="55"/>
                  </a:lnTo>
                  <a:lnTo>
                    <a:pt x="529" y="63"/>
                  </a:lnTo>
                  <a:lnTo>
                    <a:pt x="535" y="70"/>
                  </a:lnTo>
                  <a:lnTo>
                    <a:pt x="541" y="77"/>
                  </a:lnTo>
                  <a:lnTo>
                    <a:pt x="547" y="84"/>
                  </a:lnTo>
                  <a:lnTo>
                    <a:pt x="552" y="90"/>
                  </a:lnTo>
                  <a:lnTo>
                    <a:pt x="558" y="96"/>
                  </a:lnTo>
                  <a:lnTo>
                    <a:pt x="564" y="101"/>
                  </a:lnTo>
                  <a:lnTo>
                    <a:pt x="564" y="101"/>
                  </a:lnTo>
                  <a:lnTo>
                    <a:pt x="564" y="101"/>
                  </a:lnTo>
                  <a:lnTo>
                    <a:pt x="564" y="101"/>
                  </a:lnTo>
                  <a:lnTo>
                    <a:pt x="564" y="102"/>
                  </a:lnTo>
                  <a:lnTo>
                    <a:pt x="565" y="102"/>
                  </a:lnTo>
                  <a:lnTo>
                    <a:pt x="567" y="104"/>
                  </a:lnTo>
                  <a:lnTo>
                    <a:pt x="570" y="106"/>
                  </a:lnTo>
                  <a:lnTo>
                    <a:pt x="570" y="106"/>
                  </a:lnTo>
                  <a:lnTo>
                    <a:pt x="570" y="106"/>
                  </a:lnTo>
                  <a:lnTo>
                    <a:pt x="570" y="106"/>
                  </a:lnTo>
                  <a:lnTo>
                    <a:pt x="570" y="106"/>
                  </a:lnTo>
                  <a:lnTo>
                    <a:pt x="571" y="107"/>
                  </a:lnTo>
                  <a:lnTo>
                    <a:pt x="573" y="108"/>
                  </a:lnTo>
                  <a:lnTo>
                    <a:pt x="573" y="108"/>
                  </a:lnTo>
                  <a:lnTo>
                    <a:pt x="573" y="108"/>
                  </a:lnTo>
                  <a:lnTo>
                    <a:pt x="573" y="108"/>
                  </a:lnTo>
                  <a:lnTo>
                    <a:pt x="573" y="108"/>
                  </a:lnTo>
                  <a:lnTo>
                    <a:pt x="574" y="109"/>
                  </a:lnTo>
                  <a:lnTo>
                    <a:pt x="575" y="110"/>
                  </a:lnTo>
                  <a:lnTo>
                    <a:pt x="575" y="110"/>
                  </a:lnTo>
                  <a:lnTo>
                    <a:pt x="575" y="110"/>
                  </a:lnTo>
                  <a:lnTo>
                    <a:pt x="576" y="110"/>
                  </a:lnTo>
                  <a:lnTo>
                    <a:pt x="576" y="110"/>
                  </a:lnTo>
                  <a:lnTo>
                    <a:pt x="577" y="110"/>
                  </a:lnTo>
                  <a:lnTo>
                    <a:pt x="578" y="111"/>
                  </a:lnTo>
                  <a:lnTo>
                    <a:pt x="578" y="111"/>
                  </a:lnTo>
                  <a:lnTo>
                    <a:pt x="578" y="111"/>
                  </a:lnTo>
                  <a:lnTo>
                    <a:pt x="579" y="111"/>
                  </a:lnTo>
                  <a:lnTo>
                    <a:pt x="579" y="112"/>
                  </a:lnTo>
                  <a:lnTo>
                    <a:pt x="579" y="112"/>
                  </a:lnTo>
                  <a:lnTo>
                    <a:pt x="581" y="112"/>
                  </a:lnTo>
                  <a:lnTo>
                    <a:pt x="581" y="112"/>
                  </a:lnTo>
                  <a:lnTo>
                    <a:pt x="581" y="112"/>
                  </a:lnTo>
                  <a:lnTo>
                    <a:pt x="581" y="113"/>
                  </a:lnTo>
                  <a:lnTo>
                    <a:pt x="582" y="113"/>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39" name="Freeform 57">
              <a:extLst>
                <a:ext uri="{FF2B5EF4-FFF2-40B4-BE49-F238E27FC236}">
                  <a16:creationId xmlns:a16="http://schemas.microsoft.com/office/drawing/2014/main" id="{23EF6EDC-11CC-4DE2-1215-22FF32102B14}"/>
                </a:ext>
              </a:extLst>
            </p:cNvPr>
            <p:cNvSpPr>
              <a:spLocks/>
            </p:cNvSpPr>
            <p:nvPr/>
          </p:nvSpPr>
          <p:spPr bwMode="auto">
            <a:xfrm>
              <a:off x="1355" y="2186"/>
              <a:ext cx="245" cy="116"/>
            </a:xfrm>
            <a:custGeom>
              <a:avLst/>
              <a:gdLst/>
              <a:ahLst/>
              <a:cxnLst>
                <a:cxn ang="0">
                  <a:pos x="2" y="114"/>
                </a:cxn>
                <a:cxn ang="0">
                  <a:pos x="4" y="114"/>
                </a:cxn>
                <a:cxn ang="0">
                  <a:pos x="7" y="115"/>
                </a:cxn>
                <a:cxn ang="0">
                  <a:pos x="9" y="115"/>
                </a:cxn>
                <a:cxn ang="0">
                  <a:pos x="10" y="115"/>
                </a:cxn>
                <a:cxn ang="0">
                  <a:pos x="11" y="116"/>
                </a:cxn>
                <a:cxn ang="0">
                  <a:pos x="12" y="116"/>
                </a:cxn>
                <a:cxn ang="0">
                  <a:pos x="13" y="116"/>
                </a:cxn>
                <a:cxn ang="0">
                  <a:pos x="13" y="116"/>
                </a:cxn>
                <a:cxn ang="0">
                  <a:pos x="14" y="116"/>
                </a:cxn>
                <a:cxn ang="0">
                  <a:pos x="15" y="116"/>
                </a:cxn>
                <a:cxn ang="0">
                  <a:pos x="16" y="115"/>
                </a:cxn>
                <a:cxn ang="0">
                  <a:pos x="17" y="115"/>
                </a:cxn>
                <a:cxn ang="0">
                  <a:pos x="20" y="115"/>
                </a:cxn>
                <a:cxn ang="0">
                  <a:pos x="22" y="114"/>
                </a:cxn>
                <a:cxn ang="0">
                  <a:pos x="26" y="113"/>
                </a:cxn>
                <a:cxn ang="0">
                  <a:pos x="29" y="112"/>
                </a:cxn>
                <a:cxn ang="0">
                  <a:pos x="33" y="109"/>
                </a:cxn>
                <a:cxn ang="0">
                  <a:pos x="40" y="104"/>
                </a:cxn>
                <a:cxn ang="0">
                  <a:pos x="51" y="92"/>
                </a:cxn>
                <a:cxn ang="0">
                  <a:pos x="98" y="26"/>
                </a:cxn>
                <a:cxn ang="0">
                  <a:pos x="110" y="12"/>
                </a:cxn>
                <a:cxn ang="0">
                  <a:pos x="113" y="10"/>
                </a:cxn>
                <a:cxn ang="0">
                  <a:pos x="116" y="7"/>
                </a:cxn>
                <a:cxn ang="0">
                  <a:pos x="121" y="4"/>
                </a:cxn>
                <a:cxn ang="0">
                  <a:pos x="123" y="2"/>
                </a:cxn>
                <a:cxn ang="0">
                  <a:pos x="126" y="1"/>
                </a:cxn>
                <a:cxn ang="0">
                  <a:pos x="128" y="1"/>
                </a:cxn>
                <a:cxn ang="0">
                  <a:pos x="129" y="0"/>
                </a:cxn>
                <a:cxn ang="0">
                  <a:pos x="131" y="0"/>
                </a:cxn>
                <a:cxn ang="0">
                  <a:pos x="132" y="0"/>
                </a:cxn>
                <a:cxn ang="0">
                  <a:pos x="133" y="0"/>
                </a:cxn>
                <a:cxn ang="0">
                  <a:pos x="134" y="0"/>
                </a:cxn>
                <a:cxn ang="0">
                  <a:pos x="135" y="0"/>
                </a:cxn>
                <a:cxn ang="0">
                  <a:pos x="135" y="0"/>
                </a:cxn>
                <a:cxn ang="0">
                  <a:pos x="136" y="0"/>
                </a:cxn>
                <a:cxn ang="0">
                  <a:pos x="137" y="0"/>
                </a:cxn>
                <a:cxn ang="0">
                  <a:pos x="139" y="0"/>
                </a:cxn>
                <a:cxn ang="0">
                  <a:pos x="141" y="0"/>
                </a:cxn>
                <a:cxn ang="0">
                  <a:pos x="143" y="2"/>
                </a:cxn>
                <a:cxn ang="0">
                  <a:pos x="148" y="4"/>
                </a:cxn>
                <a:cxn ang="0">
                  <a:pos x="151" y="6"/>
                </a:cxn>
                <a:cxn ang="0">
                  <a:pos x="157" y="11"/>
                </a:cxn>
                <a:cxn ang="0">
                  <a:pos x="191" y="62"/>
                </a:cxn>
                <a:cxn ang="0">
                  <a:pos x="210" y="92"/>
                </a:cxn>
                <a:cxn ang="0">
                  <a:pos x="217" y="102"/>
                </a:cxn>
                <a:cxn ang="0">
                  <a:pos x="220" y="106"/>
                </a:cxn>
                <a:cxn ang="0">
                  <a:pos x="224" y="109"/>
                </a:cxn>
                <a:cxn ang="0">
                  <a:pos x="227" y="112"/>
                </a:cxn>
                <a:cxn ang="0">
                  <a:pos x="230" y="113"/>
                </a:cxn>
                <a:cxn ang="0">
                  <a:pos x="232" y="114"/>
                </a:cxn>
                <a:cxn ang="0">
                  <a:pos x="233" y="115"/>
                </a:cxn>
                <a:cxn ang="0">
                  <a:pos x="235" y="115"/>
                </a:cxn>
                <a:cxn ang="0">
                  <a:pos x="237" y="115"/>
                </a:cxn>
                <a:cxn ang="0">
                  <a:pos x="237" y="116"/>
                </a:cxn>
                <a:cxn ang="0">
                  <a:pos x="238" y="116"/>
                </a:cxn>
                <a:cxn ang="0">
                  <a:pos x="239" y="116"/>
                </a:cxn>
                <a:cxn ang="0">
                  <a:pos x="240" y="116"/>
                </a:cxn>
                <a:cxn ang="0">
                  <a:pos x="240" y="116"/>
                </a:cxn>
                <a:cxn ang="0">
                  <a:pos x="242" y="115"/>
                </a:cxn>
                <a:cxn ang="0">
                  <a:pos x="243" y="115"/>
                </a:cxn>
                <a:cxn ang="0">
                  <a:pos x="245" y="115"/>
                </a:cxn>
              </a:cxnLst>
              <a:rect l="0" t="0" r="r" b="b"/>
              <a:pathLst>
                <a:path w="245" h="116">
                  <a:moveTo>
                    <a:pt x="0" y="113"/>
                  </a:moveTo>
                  <a:lnTo>
                    <a:pt x="0" y="113"/>
                  </a:lnTo>
                  <a:lnTo>
                    <a:pt x="1" y="113"/>
                  </a:lnTo>
                  <a:lnTo>
                    <a:pt x="1" y="113"/>
                  </a:lnTo>
                  <a:lnTo>
                    <a:pt x="1" y="113"/>
                  </a:lnTo>
                  <a:lnTo>
                    <a:pt x="1" y="113"/>
                  </a:lnTo>
                  <a:lnTo>
                    <a:pt x="2" y="114"/>
                  </a:lnTo>
                  <a:lnTo>
                    <a:pt x="2" y="114"/>
                  </a:lnTo>
                  <a:lnTo>
                    <a:pt x="2" y="114"/>
                  </a:lnTo>
                  <a:lnTo>
                    <a:pt x="2" y="114"/>
                  </a:lnTo>
                  <a:lnTo>
                    <a:pt x="3" y="114"/>
                  </a:lnTo>
                  <a:lnTo>
                    <a:pt x="3" y="114"/>
                  </a:lnTo>
                  <a:lnTo>
                    <a:pt x="3" y="114"/>
                  </a:lnTo>
                  <a:lnTo>
                    <a:pt x="4" y="114"/>
                  </a:lnTo>
                  <a:lnTo>
                    <a:pt x="4" y="114"/>
                  </a:lnTo>
                  <a:lnTo>
                    <a:pt x="4" y="114"/>
                  </a:lnTo>
                  <a:lnTo>
                    <a:pt x="5" y="114"/>
                  </a:lnTo>
                  <a:lnTo>
                    <a:pt x="5" y="114"/>
                  </a:lnTo>
                  <a:lnTo>
                    <a:pt x="5" y="115"/>
                  </a:lnTo>
                  <a:lnTo>
                    <a:pt x="5" y="115"/>
                  </a:lnTo>
                  <a:lnTo>
                    <a:pt x="6" y="115"/>
                  </a:lnTo>
                  <a:lnTo>
                    <a:pt x="6" y="115"/>
                  </a:lnTo>
                  <a:lnTo>
                    <a:pt x="6" y="115"/>
                  </a:lnTo>
                  <a:lnTo>
                    <a:pt x="7" y="115"/>
                  </a:lnTo>
                  <a:lnTo>
                    <a:pt x="7" y="115"/>
                  </a:lnTo>
                  <a:lnTo>
                    <a:pt x="7" y="115"/>
                  </a:lnTo>
                  <a:lnTo>
                    <a:pt x="8" y="115"/>
                  </a:lnTo>
                  <a:lnTo>
                    <a:pt x="8" y="115"/>
                  </a:lnTo>
                  <a:lnTo>
                    <a:pt x="8" y="115"/>
                  </a:lnTo>
                  <a:lnTo>
                    <a:pt x="8" y="115"/>
                  </a:lnTo>
                  <a:lnTo>
                    <a:pt x="8" y="115"/>
                  </a:lnTo>
                  <a:lnTo>
                    <a:pt x="9" y="115"/>
                  </a:lnTo>
                  <a:lnTo>
                    <a:pt x="9" y="115"/>
                  </a:lnTo>
                  <a:lnTo>
                    <a:pt x="9" y="115"/>
                  </a:lnTo>
                  <a:lnTo>
                    <a:pt x="9" y="115"/>
                  </a:lnTo>
                  <a:lnTo>
                    <a:pt x="9" y="115"/>
                  </a:lnTo>
                  <a:lnTo>
                    <a:pt x="9" y="115"/>
                  </a:lnTo>
                  <a:lnTo>
                    <a:pt x="9" y="115"/>
                  </a:lnTo>
                  <a:lnTo>
                    <a:pt x="9" y="115"/>
                  </a:lnTo>
                  <a:lnTo>
                    <a:pt x="10" y="115"/>
                  </a:lnTo>
                  <a:lnTo>
                    <a:pt x="10" y="115"/>
                  </a:lnTo>
                  <a:lnTo>
                    <a:pt x="10" y="115"/>
                  </a:lnTo>
                  <a:lnTo>
                    <a:pt x="10" y="115"/>
                  </a:lnTo>
                  <a:lnTo>
                    <a:pt x="10" y="115"/>
                  </a:lnTo>
                  <a:lnTo>
                    <a:pt x="11" y="116"/>
                  </a:lnTo>
                  <a:lnTo>
                    <a:pt x="11" y="116"/>
                  </a:lnTo>
                  <a:lnTo>
                    <a:pt x="11" y="116"/>
                  </a:lnTo>
                  <a:lnTo>
                    <a:pt x="11" y="116"/>
                  </a:lnTo>
                  <a:lnTo>
                    <a:pt x="11" y="116"/>
                  </a:lnTo>
                  <a:lnTo>
                    <a:pt x="11" y="116"/>
                  </a:lnTo>
                  <a:lnTo>
                    <a:pt x="11" y="116"/>
                  </a:lnTo>
                  <a:lnTo>
                    <a:pt x="11" y="116"/>
                  </a:lnTo>
                  <a:lnTo>
                    <a:pt x="11" y="116"/>
                  </a:lnTo>
                  <a:lnTo>
                    <a:pt x="11" y="116"/>
                  </a:lnTo>
                  <a:lnTo>
                    <a:pt x="12" y="116"/>
                  </a:lnTo>
                  <a:lnTo>
                    <a:pt x="12" y="116"/>
                  </a:lnTo>
                  <a:lnTo>
                    <a:pt x="12" y="116"/>
                  </a:lnTo>
                  <a:lnTo>
                    <a:pt x="12" y="116"/>
                  </a:lnTo>
                  <a:lnTo>
                    <a:pt x="12" y="116"/>
                  </a:lnTo>
                  <a:lnTo>
                    <a:pt x="12" y="116"/>
                  </a:lnTo>
                  <a:lnTo>
                    <a:pt x="12" y="116"/>
                  </a:lnTo>
                  <a:lnTo>
                    <a:pt x="12" y="116"/>
                  </a:lnTo>
                  <a:lnTo>
                    <a:pt x="12" y="116"/>
                  </a:lnTo>
                  <a:lnTo>
                    <a:pt x="13" y="116"/>
                  </a:lnTo>
                  <a:lnTo>
                    <a:pt x="13" y="116"/>
                  </a:lnTo>
                  <a:lnTo>
                    <a:pt x="13" y="116"/>
                  </a:lnTo>
                  <a:lnTo>
                    <a:pt x="13" y="116"/>
                  </a:lnTo>
                  <a:lnTo>
                    <a:pt x="13" y="116"/>
                  </a:lnTo>
                  <a:lnTo>
                    <a:pt x="13" y="116"/>
                  </a:lnTo>
                  <a:lnTo>
                    <a:pt x="13" y="116"/>
                  </a:lnTo>
                  <a:lnTo>
                    <a:pt x="13" y="116"/>
                  </a:lnTo>
                  <a:lnTo>
                    <a:pt x="13" y="116"/>
                  </a:lnTo>
                  <a:lnTo>
                    <a:pt x="13" y="116"/>
                  </a:lnTo>
                  <a:lnTo>
                    <a:pt x="13" y="116"/>
                  </a:lnTo>
                  <a:lnTo>
                    <a:pt x="13" y="116"/>
                  </a:lnTo>
                  <a:lnTo>
                    <a:pt x="14" y="116"/>
                  </a:lnTo>
                  <a:lnTo>
                    <a:pt x="14" y="116"/>
                  </a:lnTo>
                  <a:lnTo>
                    <a:pt x="14" y="116"/>
                  </a:lnTo>
                  <a:lnTo>
                    <a:pt x="14" y="116"/>
                  </a:lnTo>
                  <a:lnTo>
                    <a:pt x="14" y="116"/>
                  </a:lnTo>
                  <a:lnTo>
                    <a:pt x="14" y="116"/>
                  </a:lnTo>
                  <a:lnTo>
                    <a:pt x="14" y="116"/>
                  </a:lnTo>
                  <a:lnTo>
                    <a:pt x="14" y="116"/>
                  </a:lnTo>
                  <a:lnTo>
                    <a:pt x="15" y="116"/>
                  </a:lnTo>
                  <a:lnTo>
                    <a:pt x="15" y="116"/>
                  </a:lnTo>
                  <a:lnTo>
                    <a:pt x="15" y="116"/>
                  </a:lnTo>
                  <a:lnTo>
                    <a:pt x="15" y="116"/>
                  </a:lnTo>
                  <a:lnTo>
                    <a:pt x="15" y="116"/>
                  </a:lnTo>
                  <a:lnTo>
                    <a:pt x="15" y="116"/>
                  </a:lnTo>
                  <a:lnTo>
                    <a:pt x="15" y="116"/>
                  </a:lnTo>
                  <a:lnTo>
                    <a:pt x="15" y="115"/>
                  </a:lnTo>
                  <a:lnTo>
                    <a:pt x="15" y="115"/>
                  </a:lnTo>
                  <a:lnTo>
                    <a:pt x="16" y="115"/>
                  </a:lnTo>
                  <a:lnTo>
                    <a:pt x="16" y="115"/>
                  </a:lnTo>
                  <a:lnTo>
                    <a:pt x="16" y="115"/>
                  </a:lnTo>
                  <a:lnTo>
                    <a:pt x="16" y="115"/>
                  </a:lnTo>
                  <a:lnTo>
                    <a:pt x="16" y="115"/>
                  </a:lnTo>
                  <a:lnTo>
                    <a:pt x="17" y="115"/>
                  </a:lnTo>
                  <a:lnTo>
                    <a:pt x="17" y="115"/>
                  </a:lnTo>
                  <a:lnTo>
                    <a:pt x="17" y="115"/>
                  </a:lnTo>
                  <a:lnTo>
                    <a:pt x="17" y="115"/>
                  </a:lnTo>
                  <a:lnTo>
                    <a:pt x="17" y="115"/>
                  </a:lnTo>
                  <a:lnTo>
                    <a:pt x="17" y="115"/>
                  </a:lnTo>
                  <a:lnTo>
                    <a:pt x="17" y="115"/>
                  </a:lnTo>
                  <a:lnTo>
                    <a:pt x="18" y="115"/>
                  </a:lnTo>
                  <a:lnTo>
                    <a:pt x="18" y="115"/>
                  </a:lnTo>
                  <a:lnTo>
                    <a:pt x="18" y="115"/>
                  </a:lnTo>
                  <a:lnTo>
                    <a:pt x="18" y="115"/>
                  </a:lnTo>
                  <a:lnTo>
                    <a:pt x="19" y="115"/>
                  </a:lnTo>
                  <a:lnTo>
                    <a:pt x="19" y="115"/>
                  </a:lnTo>
                  <a:lnTo>
                    <a:pt x="20" y="115"/>
                  </a:lnTo>
                  <a:lnTo>
                    <a:pt x="20" y="115"/>
                  </a:lnTo>
                  <a:lnTo>
                    <a:pt x="20" y="115"/>
                  </a:lnTo>
                  <a:lnTo>
                    <a:pt x="20" y="115"/>
                  </a:lnTo>
                  <a:lnTo>
                    <a:pt x="20" y="115"/>
                  </a:lnTo>
                  <a:lnTo>
                    <a:pt x="21" y="114"/>
                  </a:lnTo>
                  <a:lnTo>
                    <a:pt x="21" y="114"/>
                  </a:lnTo>
                  <a:lnTo>
                    <a:pt x="21" y="114"/>
                  </a:lnTo>
                  <a:lnTo>
                    <a:pt x="22" y="114"/>
                  </a:lnTo>
                  <a:lnTo>
                    <a:pt x="22" y="114"/>
                  </a:lnTo>
                  <a:lnTo>
                    <a:pt x="23" y="114"/>
                  </a:lnTo>
                  <a:lnTo>
                    <a:pt x="23" y="114"/>
                  </a:lnTo>
                  <a:lnTo>
                    <a:pt x="23" y="114"/>
                  </a:lnTo>
                  <a:lnTo>
                    <a:pt x="23" y="114"/>
                  </a:lnTo>
                  <a:lnTo>
                    <a:pt x="23" y="114"/>
                  </a:lnTo>
                  <a:lnTo>
                    <a:pt x="24" y="114"/>
                  </a:lnTo>
                  <a:lnTo>
                    <a:pt x="25" y="113"/>
                  </a:lnTo>
                  <a:lnTo>
                    <a:pt x="26" y="113"/>
                  </a:lnTo>
                  <a:lnTo>
                    <a:pt x="26" y="113"/>
                  </a:lnTo>
                  <a:lnTo>
                    <a:pt x="26" y="113"/>
                  </a:lnTo>
                  <a:lnTo>
                    <a:pt x="26" y="113"/>
                  </a:lnTo>
                  <a:lnTo>
                    <a:pt x="27" y="112"/>
                  </a:lnTo>
                  <a:lnTo>
                    <a:pt x="28" y="112"/>
                  </a:lnTo>
                  <a:lnTo>
                    <a:pt x="28" y="112"/>
                  </a:lnTo>
                  <a:lnTo>
                    <a:pt x="28" y="112"/>
                  </a:lnTo>
                  <a:lnTo>
                    <a:pt x="29" y="112"/>
                  </a:lnTo>
                  <a:lnTo>
                    <a:pt x="29" y="111"/>
                  </a:lnTo>
                  <a:lnTo>
                    <a:pt x="30" y="111"/>
                  </a:lnTo>
                  <a:lnTo>
                    <a:pt x="31" y="110"/>
                  </a:lnTo>
                  <a:lnTo>
                    <a:pt x="31" y="110"/>
                  </a:lnTo>
                  <a:lnTo>
                    <a:pt x="31" y="110"/>
                  </a:lnTo>
                  <a:lnTo>
                    <a:pt x="32" y="110"/>
                  </a:lnTo>
                  <a:lnTo>
                    <a:pt x="32" y="110"/>
                  </a:lnTo>
                  <a:lnTo>
                    <a:pt x="33" y="109"/>
                  </a:lnTo>
                  <a:lnTo>
                    <a:pt x="34" y="108"/>
                  </a:lnTo>
                  <a:lnTo>
                    <a:pt x="34" y="108"/>
                  </a:lnTo>
                  <a:lnTo>
                    <a:pt x="34" y="108"/>
                  </a:lnTo>
                  <a:lnTo>
                    <a:pt x="35" y="108"/>
                  </a:lnTo>
                  <a:lnTo>
                    <a:pt x="35" y="108"/>
                  </a:lnTo>
                  <a:lnTo>
                    <a:pt x="36" y="107"/>
                  </a:lnTo>
                  <a:lnTo>
                    <a:pt x="37" y="106"/>
                  </a:lnTo>
                  <a:lnTo>
                    <a:pt x="40" y="104"/>
                  </a:lnTo>
                  <a:lnTo>
                    <a:pt x="40" y="104"/>
                  </a:lnTo>
                  <a:lnTo>
                    <a:pt x="40" y="104"/>
                  </a:lnTo>
                  <a:lnTo>
                    <a:pt x="40" y="103"/>
                  </a:lnTo>
                  <a:lnTo>
                    <a:pt x="41" y="103"/>
                  </a:lnTo>
                  <a:lnTo>
                    <a:pt x="41" y="102"/>
                  </a:lnTo>
                  <a:lnTo>
                    <a:pt x="43" y="101"/>
                  </a:lnTo>
                  <a:lnTo>
                    <a:pt x="45" y="98"/>
                  </a:lnTo>
                  <a:lnTo>
                    <a:pt x="51" y="92"/>
                  </a:lnTo>
                  <a:lnTo>
                    <a:pt x="57" y="85"/>
                  </a:lnTo>
                  <a:lnTo>
                    <a:pt x="63" y="77"/>
                  </a:lnTo>
                  <a:lnTo>
                    <a:pt x="69" y="68"/>
                  </a:lnTo>
                  <a:lnTo>
                    <a:pt x="74" y="60"/>
                  </a:lnTo>
                  <a:lnTo>
                    <a:pt x="81" y="51"/>
                  </a:lnTo>
                  <a:lnTo>
                    <a:pt x="86" y="42"/>
                  </a:lnTo>
                  <a:lnTo>
                    <a:pt x="92" y="34"/>
                  </a:lnTo>
                  <a:lnTo>
                    <a:pt x="98" y="26"/>
                  </a:lnTo>
                  <a:lnTo>
                    <a:pt x="104" y="19"/>
                  </a:lnTo>
                  <a:lnTo>
                    <a:pt x="104" y="19"/>
                  </a:lnTo>
                  <a:lnTo>
                    <a:pt x="104" y="19"/>
                  </a:lnTo>
                  <a:lnTo>
                    <a:pt x="104" y="18"/>
                  </a:lnTo>
                  <a:lnTo>
                    <a:pt x="105" y="18"/>
                  </a:lnTo>
                  <a:lnTo>
                    <a:pt x="105" y="17"/>
                  </a:lnTo>
                  <a:lnTo>
                    <a:pt x="107" y="15"/>
                  </a:lnTo>
                  <a:lnTo>
                    <a:pt x="110" y="12"/>
                  </a:lnTo>
                  <a:lnTo>
                    <a:pt x="110" y="12"/>
                  </a:lnTo>
                  <a:lnTo>
                    <a:pt x="110" y="12"/>
                  </a:lnTo>
                  <a:lnTo>
                    <a:pt x="110" y="12"/>
                  </a:lnTo>
                  <a:lnTo>
                    <a:pt x="111" y="12"/>
                  </a:lnTo>
                  <a:lnTo>
                    <a:pt x="111" y="11"/>
                  </a:lnTo>
                  <a:lnTo>
                    <a:pt x="113" y="10"/>
                  </a:lnTo>
                  <a:lnTo>
                    <a:pt x="113" y="10"/>
                  </a:lnTo>
                  <a:lnTo>
                    <a:pt x="113" y="10"/>
                  </a:lnTo>
                  <a:lnTo>
                    <a:pt x="113" y="9"/>
                  </a:lnTo>
                  <a:lnTo>
                    <a:pt x="113" y="9"/>
                  </a:lnTo>
                  <a:lnTo>
                    <a:pt x="114" y="8"/>
                  </a:lnTo>
                  <a:lnTo>
                    <a:pt x="116" y="7"/>
                  </a:lnTo>
                  <a:lnTo>
                    <a:pt x="116" y="7"/>
                  </a:lnTo>
                  <a:lnTo>
                    <a:pt x="116" y="7"/>
                  </a:lnTo>
                  <a:lnTo>
                    <a:pt x="116" y="7"/>
                  </a:lnTo>
                  <a:lnTo>
                    <a:pt x="116" y="7"/>
                  </a:lnTo>
                  <a:lnTo>
                    <a:pt x="117" y="6"/>
                  </a:lnTo>
                  <a:lnTo>
                    <a:pt x="118" y="5"/>
                  </a:lnTo>
                  <a:lnTo>
                    <a:pt x="119" y="5"/>
                  </a:lnTo>
                  <a:lnTo>
                    <a:pt x="119" y="5"/>
                  </a:lnTo>
                  <a:lnTo>
                    <a:pt x="119" y="5"/>
                  </a:lnTo>
                  <a:lnTo>
                    <a:pt x="119" y="5"/>
                  </a:lnTo>
                  <a:lnTo>
                    <a:pt x="120" y="4"/>
                  </a:lnTo>
                  <a:lnTo>
                    <a:pt x="121" y="4"/>
                  </a:lnTo>
                  <a:lnTo>
                    <a:pt x="121" y="4"/>
                  </a:lnTo>
                  <a:lnTo>
                    <a:pt x="121" y="3"/>
                  </a:lnTo>
                  <a:lnTo>
                    <a:pt x="121" y="3"/>
                  </a:lnTo>
                  <a:lnTo>
                    <a:pt x="122" y="3"/>
                  </a:lnTo>
                  <a:lnTo>
                    <a:pt x="123" y="3"/>
                  </a:lnTo>
                  <a:lnTo>
                    <a:pt x="123" y="3"/>
                  </a:lnTo>
                  <a:lnTo>
                    <a:pt x="123" y="3"/>
                  </a:lnTo>
                  <a:lnTo>
                    <a:pt x="123" y="2"/>
                  </a:lnTo>
                  <a:lnTo>
                    <a:pt x="123" y="2"/>
                  </a:lnTo>
                  <a:lnTo>
                    <a:pt x="124" y="2"/>
                  </a:lnTo>
                  <a:lnTo>
                    <a:pt x="124" y="2"/>
                  </a:lnTo>
                  <a:lnTo>
                    <a:pt x="124" y="2"/>
                  </a:lnTo>
                  <a:lnTo>
                    <a:pt x="125" y="2"/>
                  </a:lnTo>
                  <a:lnTo>
                    <a:pt x="125" y="2"/>
                  </a:lnTo>
                  <a:lnTo>
                    <a:pt x="126" y="1"/>
                  </a:lnTo>
                  <a:lnTo>
                    <a:pt x="126" y="1"/>
                  </a:lnTo>
                  <a:lnTo>
                    <a:pt x="126" y="1"/>
                  </a:lnTo>
                  <a:lnTo>
                    <a:pt x="126" y="1"/>
                  </a:lnTo>
                  <a:lnTo>
                    <a:pt x="126" y="1"/>
                  </a:lnTo>
                  <a:lnTo>
                    <a:pt x="127" y="1"/>
                  </a:lnTo>
                  <a:lnTo>
                    <a:pt x="127" y="1"/>
                  </a:lnTo>
                  <a:lnTo>
                    <a:pt x="127" y="1"/>
                  </a:lnTo>
                  <a:lnTo>
                    <a:pt x="127" y="1"/>
                  </a:lnTo>
                  <a:lnTo>
                    <a:pt x="128" y="1"/>
                  </a:lnTo>
                  <a:lnTo>
                    <a:pt x="128" y="1"/>
                  </a:lnTo>
                  <a:lnTo>
                    <a:pt x="128" y="0"/>
                  </a:lnTo>
                  <a:lnTo>
                    <a:pt x="128" y="0"/>
                  </a:lnTo>
                  <a:lnTo>
                    <a:pt x="129" y="0"/>
                  </a:lnTo>
                  <a:lnTo>
                    <a:pt x="129" y="0"/>
                  </a:lnTo>
                  <a:lnTo>
                    <a:pt x="129" y="0"/>
                  </a:lnTo>
                  <a:lnTo>
                    <a:pt x="129" y="0"/>
                  </a:lnTo>
                  <a:lnTo>
                    <a:pt x="129" y="0"/>
                  </a:lnTo>
                  <a:lnTo>
                    <a:pt x="130" y="0"/>
                  </a:lnTo>
                  <a:lnTo>
                    <a:pt x="130" y="0"/>
                  </a:lnTo>
                  <a:lnTo>
                    <a:pt x="130" y="0"/>
                  </a:lnTo>
                  <a:lnTo>
                    <a:pt x="130" y="0"/>
                  </a:lnTo>
                  <a:lnTo>
                    <a:pt x="131" y="0"/>
                  </a:lnTo>
                  <a:lnTo>
                    <a:pt x="131" y="0"/>
                  </a:lnTo>
                  <a:lnTo>
                    <a:pt x="131" y="0"/>
                  </a:lnTo>
                  <a:lnTo>
                    <a:pt x="131" y="0"/>
                  </a:lnTo>
                  <a:lnTo>
                    <a:pt x="131" y="0"/>
                  </a:lnTo>
                  <a:lnTo>
                    <a:pt x="131" y="0"/>
                  </a:lnTo>
                  <a:lnTo>
                    <a:pt x="131" y="0"/>
                  </a:lnTo>
                  <a:lnTo>
                    <a:pt x="132" y="0"/>
                  </a:lnTo>
                  <a:lnTo>
                    <a:pt x="132" y="0"/>
                  </a:lnTo>
                  <a:lnTo>
                    <a:pt x="132" y="0"/>
                  </a:lnTo>
                  <a:lnTo>
                    <a:pt x="132" y="0"/>
                  </a:lnTo>
                  <a:lnTo>
                    <a:pt x="132" y="0"/>
                  </a:lnTo>
                  <a:lnTo>
                    <a:pt x="132" y="0"/>
                  </a:lnTo>
                  <a:lnTo>
                    <a:pt x="132" y="0"/>
                  </a:lnTo>
                  <a:lnTo>
                    <a:pt x="133" y="0"/>
                  </a:lnTo>
                  <a:lnTo>
                    <a:pt x="133" y="0"/>
                  </a:lnTo>
                  <a:lnTo>
                    <a:pt x="133" y="0"/>
                  </a:lnTo>
                  <a:lnTo>
                    <a:pt x="133" y="0"/>
                  </a:lnTo>
                  <a:lnTo>
                    <a:pt x="133" y="0"/>
                  </a:lnTo>
                  <a:lnTo>
                    <a:pt x="133" y="0"/>
                  </a:lnTo>
                  <a:lnTo>
                    <a:pt x="133" y="0"/>
                  </a:lnTo>
                  <a:lnTo>
                    <a:pt x="133" y="0"/>
                  </a:lnTo>
                  <a:lnTo>
                    <a:pt x="133" y="0"/>
                  </a:lnTo>
                  <a:lnTo>
                    <a:pt x="133" y="0"/>
                  </a:lnTo>
                  <a:lnTo>
                    <a:pt x="133" y="0"/>
                  </a:lnTo>
                  <a:lnTo>
                    <a:pt x="134" y="0"/>
                  </a:lnTo>
                  <a:lnTo>
                    <a:pt x="134" y="0"/>
                  </a:lnTo>
                  <a:lnTo>
                    <a:pt x="134" y="0"/>
                  </a:lnTo>
                  <a:lnTo>
                    <a:pt x="134" y="0"/>
                  </a:lnTo>
                  <a:lnTo>
                    <a:pt x="134" y="0"/>
                  </a:lnTo>
                  <a:lnTo>
                    <a:pt x="134" y="0"/>
                  </a:lnTo>
                  <a:lnTo>
                    <a:pt x="134" y="0"/>
                  </a:lnTo>
                  <a:lnTo>
                    <a:pt x="134" y="0"/>
                  </a:lnTo>
                  <a:lnTo>
                    <a:pt x="134" y="0"/>
                  </a:lnTo>
                  <a:lnTo>
                    <a:pt x="135" y="0"/>
                  </a:lnTo>
                  <a:lnTo>
                    <a:pt x="135" y="0"/>
                  </a:lnTo>
                  <a:lnTo>
                    <a:pt x="135" y="0"/>
                  </a:lnTo>
                  <a:lnTo>
                    <a:pt x="135" y="0"/>
                  </a:lnTo>
                  <a:lnTo>
                    <a:pt x="135" y="0"/>
                  </a:lnTo>
                  <a:lnTo>
                    <a:pt x="135" y="0"/>
                  </a:lnTo>
                  <a:lnTo>
                    <a:pt x="135" y="0"/>
                  </a:lnTo>
                  <a:lnTo>
                    <a:pt x="135" y="0"/>
                  </a:lnTo>
                  <a:lnTo>
                    <a:pt x="135" y="0"/>
                  </a:lnTo>
                  <a:lnTo>
                    <a:pt x="135" y="0"/>
                  </a:lnTo>
                  <a:lnTo>
                    <a:pt x="135" y="0"/>
                  </a:lnTo>
                  <a:lnTo>
                    <a:pt x="135" y="0"/>
                  </a:lnTo>
                  <a:lnTo>
                    <a:pt x="136" y="0"/>
                  </a:lnTo>
                  <a:lnTo>
                    <a:pt x="136" y="0"/>
                  </a:lnTo>
                  <a:lnTo>
                    <a:pt x="136" y="0"/>
                  </a:lnTo>
                  <a:lnTo>
                    <a:pt x="136" y="0"/>
                  </a:lnTo>
                  <a:lnTo>
                    <a:pt x="136" y="0"/>
                  </a:lnTo>
                  <a:lnTo>
                    <a:pt x="136" y="0"/>
                  </a:lnTo>
                  <a:lnTo>
                    <a:pt x="136" y="0"/>
                  </a:lnTo>
                  <a:lnTo>
                    <a:pt x="137" y="0"/>
                  </a:lnTo>
                  <a:lnTo>
                    <a:pt x="137" y="0"/>
                  </a:lnTo>
                  <a:lnTo>
                    <a:pt x="137" y="0"/>
                  </a:lnTo>
                  <a:lnTo>
                    <a:pt x="137" y="0"/>
                  </a:lnTo>
                  <a:lnTo>
                    <a:pt x="137" y="0"/>
                  </a:lnTo>
                  <a:lnTo>
                    <a:pt x="137" y="0"/>
                  </a:lnTo>
                  <a:lnTo>
                    <a:pt x="137" y="0"/>
                  </a:lnTo>
                  <a:lnTo>
                    <a:pt x="138" y="0"/>
                  </a:lnTo>
                  <a:lnTo>
                    <a:pt x="138" y="0"/>
                  </a:lnTo>
                  <a:lnTo>
                    <a:pt x="138" y="0"/>
                  </a:lnTo>
                  <a:lnTo>
                    <a:pt x="138" y="0"/>
                  </a:lnTo>
                  <a:lnTo>
                    <a:pt x="139" y="0"/>
                  </a:lnTo>
                  <a:lnTo>
                    <a:pt x="139" y="0"/>
                  </a:lnTo>
                  <a:lnTo>
                    <a:pt x="139" y="0"/>
                  </a:lnTo>
                  <a:lnTo>
                    <a:pt x="139" y="0"/>
                  </a:lnTo>
                  <a:lnTo>
                    <a:pt x="139" y="0"/>
                  </a:lnTo>
                  <a:lnTo>
                    <a:pt x="140" y="0"/>
                  </a:lnTo>
                  <a:lnTo>
                    <a:pt x="140" y="0"/>
                  </a:lnTo>
                  <a:lnTo>
                    <a:pt x="140" y="0"/>
                  </a:lnTo>
                  <a:lnTo>
                    <a:pt x="140" y="0"/>
                  </a:lnTo>
                  <a:lnTo>
                    <a:pt x="140" y="0"/>
                  </a:lnTo>
                  <a:lnTo>
                    <a:pt x="140" y="0"/>
                  </a:lnTo>
                  <a:lnTo>
                    <a:pt x="141" y="0"/>
                  </a:lnTo>
                  <a:lnTo>
                    <a:pt x="141" y="0"/>
                  </a:lnTo>
                  <a:lnTo>
                    <a:pt x="141" y="1"/>
                  </a:lnTo>
                  <a:lnTo>
                    <a:pt x="142" y="1"/>
                  </a:lnTo>
                  <a:lnTo>
                    <a:pt x="142" y="1"/>
                  </a:lnTo>
                  <a:lnTo>
                    <a:pt x="142" y="1"/>
                  </a:lnTo>
                  <a:lnTo>
                    <a:pt x="142" y="1"/>
                  </a:lnTo>
                  <a:lnTo>
                    <a:pt x="143" y="1"/>
                  </a:lnTo>
                  <a:lnTo>
                    <a:pt x="143" y="2"/>
                  </a:lnTo>
                  <a:lnTo>
                    <a:pt x="145" y="2"/>
                  </a:lnTo>
                  <a:lnTo>
                    <a:pt x="145" y="2"/>
                  </a:lnTo>
                  <a:lnTo>
                    <a:pt x="145" y="2"/>
                  </a:lnTo>
                  <a:lnTo>
                    <a:pt x="145" y="2"/>
                  </a:lnTo>
                  <a:lnTo>
                    <a:pt x="146" y="2"/>
                  </a:lnTo>
                  <a:lnTo>
                    <a:pt x="146" y="3"/>
                  </a:lnTo>
                  <a:lnTo>
                    <a:pt x="148" y="4"/>
                  </a:lnTo>
                  <a:lnTo>
                    <a:pt x="148" y="4"/>
                  </a:lnTo>
                  <a:lnTo>
                    <a:pt x="148" y="4"/>
                  </a:lnTo>
                  <a:lnTo>
                    <a:pt x="148" y="4"/>
                  </a:lnTo>
                  <a:lnTo>
                    <a:pt x="148" y="4"/>
                  </a:lnTo>
                  <a:lnTo>
                    <a:pt x="149" y="4"/>
                  </a:lnTo>
                  <a:lnTo>
                    <a:pt x="150" y="6"/>
                  </a:lnTo>
                  <a:lnTo>
                    <a:pt x="150" y="6"/>
                  </a:lnTo>
                  <a:lnTo>
                    <a:pt x="151" y="6"/>
                  </a:lnTo>
                  <a:lnTo>
                    <a:pt x="151" y="6"/>
                  </a:lnTo>
                  <a:lnTo>
                    <a:pt x="151" y="6"/>
                  </a:lnTo>
                  <a:lnTo>
                    <a:pt x="152" y="7"/>
                  </a:lnTo>
                  <a:lnTo>
                    <a:pt x="154" y="8"/>
                  </a:lnTo>
                  <a:lnTo>
                    <a:pt x="156" y="11"/>
                  </a:lnTo>
                  <a:lnTo>
                    <a:pt x="157" y="11"/>
                  </a:lnTo>
                  <a:lnTo>
                    <a:pt x="157" y="11"/>
                  </a:lnTo>
                  <a:lnTo>
                    <a:pt x="157" y="11"/>
                  </a:lnTo>
                  <a:lnTo>
                    <a:pt x="157" y="11"/>
                  </a:lnTo>
                  <a:lnTo>
                    <a:pt x="158" y="12"/>
                  </a:lnTo>
                  <a:lnTo>
                    <a:pt x="159" y="14"/>
                  </a:lnTo>
                  <a:lnTo>
                    <a:pt x="162" y="17"/>
                  </a:lnTo>
                  <a:lnTo>
                    <a:pt x="168" y="24"/>
                  </a:lnTo>
                  <a:lnTo>
                    <a:pt x="174" y="33"/>
                  </a:lnTo>
                  <a:lnTo>
                    <a:pt x="179" y="42"/>
                  </a:lnTo>
                  <a:lnTo>
                    <a:pt x="185" y="52"/>
                  </a:lnTo>
                  <a:lnTo>
                    <a:pt x="191" y="62"/>
                  </a:lnTo>
                  <a:lnTo>
                    <a:pt x="196" y="72"/>
                  </a:lnTo>
                  <a:lnTo>
                    <a:pt x="202" y="82"/>
                  </a:lnTo>
                  <a:lnTo>
                    <a:pt x="208" y="90"/>
                  </a:lnTo>
                  <a:lnTo>
                    <a:pt x="208" y="90"/>
                  </a:lnTo>
                  <a:lnTo>
                    <a:pt x="208" y="90"/>
                  </a:lnTo>
                  <a:lnTo>
                    <a:pt x="209" y="91"/>
                  </a:lnTo>
                  <a:lnTo>
                    <a:pt x="209" y="91"/>
                  </a:lnTo>
                  <a:lnTo>
                    <a:pt x="210" y="92"/>
                  </a:lnTo>
                  <a:lnTo>
                    <a:pt x="211" y="95"/>
                  </a:lnTo>
                  <a:lnTo>
                    <a:pt x="214" y="99"/>
                  </a:lnTo>
                  <a:lnTo>
                    <a:pt x="214" y="99"/>
                  </a:lnTo>
                  <a:lnTo>
                    <a:pt x="214" y="99"/>
                  </a:lnTo>
                  <a:lnTo>
                    <a:pt x="215" y="99"/>
                  </a:lnTo>
                  <a:lnTo>
                    <a:pt x="215" y="100"/>
                  </a:lnTo>
                  <a:lnTo>
                    <a:pt x="216" y="100"/>
                  </a:lnTo>
                  <a:lnTo>
                    <a:pt x="217" y="102"/>
                  </a:lnTo>
                  <a:lnTo>
                    <a:pt x="217" y="102"/>
                  </a:lnTo>
                  <a:lnTo>
                    <a:pt x="217" y="102"/>
                  </a:lnTo>
                  <a:lnTo>
                    <a:pt x="218" y="103"/>
                  </a:lnTo>
                  <a:lnTo>
                    <a:pt x="218" y="103"/>
                  </a:lnTo>
                  <a:lnTo>
                    <a:pt x="219" y="104"/>
                  </a:lnTo>
                  <a:lnTo>
                    <a:pt x="220" y="106"/>
                  </a:lnTo>
                  <a:lnTo>
                    <a:pt x="220" y="106"/>
                  </a:lnTo>
                  <a:lnTo>
                    <a:pt x="220" y="106"/>
                  </a:lnTo>
                  <a:lnTo>
                    <a:pt x="221" y="106"/>
                  </a:lnTo>
                  <a:lnTo>
                    <a:pt x="221" y="106"/>
                  </a:lnTo>
                  <a:lnTo>
                    <a:pt x="222" y="107"/>
                  </a:lnTo>
                  <a:lnTo>
                    <a:pt x="223" y="108"/>
                  </a:lnTo>
                  <a:lnTo>
                    <a:pt x="223" y="108"/>
                  </a:lnTo>
                  <a:lnTo>
                    <a:pt x="223" y="108"/>
                  </a:lnTo>
                  <a:lnTo>
                    <a:pt x="223" y="108"/>
                  </a:lnTo>
                  <a:lnTo>
                    <a:pt x="224" y="109"/>
                  </a:lnTo>
                  <a:lnTo>
                    <a:pt x="224" y="109"/>
                  </a:lnTo>
                  <a:lnTo>
                    <a:pt x="226" y="110"/>
                  </a:lnTo>
                  <a:lnTo>
                    <a:pt x="226" y="110"/>
                  </a:lnTo>
                  <a:lnTo>
                    <a:pt x="226" y="111"/>
                  </a:lnTo>
                  <a:lnTo>
                    <a:pt x="226" y="111"/>
                  </a:lnTo>
                  <a:lnTo>
                    <a:pt x="227" y="111"/>
                  </a:lnTo>
                  <a:lnTo>
                    <a:pt x="227" y="112"/>
                  </a:lnTo>
                  <a:lnTo>
                    <a:pt x="227" y="112"/>
                  </a:lnTo>
                  <a:lnTo>
                    <a:pt x="227" y="112"/>
                  </a:lnTo>
                  <a:lnTo>
                    <a:pt x="228" y="112"/>
                  </a:lnTo>
                  <a:lnTo>
                    <a:pt x="228" y="112"/>
                  </a:lnTo>
                  <a:lnTo>
                    <a:pt x="229" y="112"/>
                  </a:lnTo>
                  <a:lnTo>
                    <a:pt x="229" y="112"/>
                  </a:lnTo>
                  <a:lnTo>
                    <a:pt x="229" y="113"/>
                  </a:lnTo>
                  <a:lnTo>
                    <a:pt x="229" y="113"/>
                  </a:lnTo>
                  <a:lnTo>
                    <a:pt x="230" y="113"/>
                  </a:lnTo>
                  <a:lnTo>
                    <a:pt x="230" y="113"/>
                  </a:lnTo>
                  <a:lnTo>
                    <a:pt x="230" y="113"/>
                  </a:lnTo>
                  <a:lnTo>
                    <a:pt x="231" y="113"/>
                  </a:lnTo>
                  <a:lnTo>
                    <a:pt x="231" y="114"/>
                  </a:lnTo>
                  <a:lnTo>
                    <a:pt x="231" y="114"/>
                  </a:lnTo>
                  <a:lnTo>
                    <a:pt x="232" y="114"/>
                  </a:lnTo>
                  <a:lnTo>
                    <a:pt x="232" y="114"/>
                  </a:lnTo>
                  <a:lnTo>
                    <a:pt x="232" y="114"/>
                  </a:lnTo>
                  <a:lnTo>
                    <a:pt x="232" y="114"/>
                  </a:lnTo>
                  <a:lnTo>
                    <a:pt x="233" y="114"/>
                  </a:lnTo>
                  <a:lnTo>
                    <a:pt x="233" y="114"/>
                  </a:lnTo>
                  <a:lnTo>
                    <a:pt x="233" y="114"/>
                  </a:lnTo>
                  <a:lnTo>
                    <a:pt x="233" y="114"/>
                  </a:lnTo>
                  <a:lnTo>
                    <a:pt x="233" y="114"/>
                  </a:lnTo>
                  <a:lnTo>
                    <a:pt x="233" y="115"/>
                  </a:lnTo>
                  <a:lnTo>
                    <a:pt x="233" y="115"/>
                  </a:lnTo>
                  <a:lnTo>
                    <a:pt x="234" y="115"/>
                  </a:lnTo>
                  <a:lnTo>
                    <a:pt x="234" y="115"/>
                  </a:lnTo>
                  <a:lnTo>
                    <a:pt x="235" y="115"/>
                  </a:lnTo>
                  <a:lnTo>
                    <a:pt x="235" y="115"/>
                  </a:lnTo>
                  <a:lnTo>
                    <a:pt x="235" y="115"/>
                  </a:lnTo>
                  <a:lnTo>
                    <a:pt x="235" y="115"/>
                  </a:lnTo>
                  <a:lnTo>
                    <a:pt x="235" y="115"/>
                  </a:lnTo>
                  <a:lnTo>
                    <a:pt x="235" y="115"/>
                  </a:lnTo>
                  <a:lnTo>
                    <a:pt x="235" y="115"/>
                  </a:lnTo>
                  <a:lnTo>
                    <a:pt x="236" y="115"/>
                  </a:lnTo>
                  <a:lnTo>
                    <a:pt x="236" y="115"/>
                  </a:lnTo>
                  <a:lnTo>
                    <a:pt x="236" y="115"/>
                  </a:lnTo>
                  <a:lnTo>
                    <a:pt x="236" y="115"/>
                  </a:lnTo>
                  <a:lnTo>
                    <a:pt x="236" y="115"/>
                  </a:lnTo>
                  <a:lnTo>
                    <a:pt x="237" y="115"/>
                  </a:lnTo>
                  <a:lnTo>
                    <a:pt x="237" y="115"/>
                  </a:lnTo>
                  <a:lnTo>
                    <a:pt x="237" y="115"/>
                  </a:lnTo>
                  <a:lnTo>
                    <a:pt x="237" y="115"/>
                  </a:lnTo>
                  <a:lnTo>
                    <a:pt x="237" y="115"/>
                  </a:lnTo>
                  <a:lnTo>
                    <a:pt x="237" y="115"/>
                  </a:lnTo>
                  <a:lnTo>
                    <a:pt x="237" y="116"/>
                  </a:lnTo>
                  <a:lnTo>
                    <a:pt x="237" y="116"/>
                  </a:lnTo>
                  <a:lnTo>
                    <a:pt x="237" y="116"/>
                  </a:lnTo>
                  <a:lnTo>
                    <a:pt x="237" y="116"/>
                  </a:lnTo>
                  <a:lnTo>
                    <a:pt x="238" y="116"/>
                  </a:lnTo>
                  <a:lnTo>
                    <a:pt x="238" y="116"/>
                  </a:lnTo>
                  <a:lnTo>
                    <a:pt x="238" y="116"/>
                  </a:lnTo>
                  <a:lnTo>
                    <a:pt x="238" y="116"/>
                  </a:lnTo>
                  <a:lnTo>
                    <a:pt x="238" y="116"/>
                  </a:lnTo>
                  <a:lnTo>
                    <a:pt x="238" y="116"/>
                  </a:lnTo>
                  <a:lnTo>
                    <a:pt x="238" y="116"/>
                  </a:lnTo>
                  <a:lnTo>
                    <a:pt x="238" y="116"/>
                  </a:lnTo>
                  <a:lnTo>
                    <a:pt x="238" y="116"/>
                  </a:lnTo>
                  <a:lnTo>
                    <a:pt x="238"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39" y="116"/>
                  </a:lnTo>
                  <a:lnTo>
                    <a:pt x="240" y="116"/>
                  </a:lnTo>
                  <a:lnTo>
                    <a:pt x="240" y="116"/>
                  </a:lnTo>
                  <a:lnTo>
                    <a:pt x="240" y="116"/>
                  </a:lnTo>
                  <a:lnTo>
                    <a:pt x="240" y="116"/>
                  </a:lnTo>
                  <a:lnTo>
                    <a:pt x="240" y="116"/>
                  </a:lnTo>
                  <a:lnTo>
                    <a:pt x="240" y="116"/>
                  </a:lnTo>
                  <a:lnTo>
                    <a:pt x="240" y="116"/>
                  </a:lnTo>
                  <a:lnTo>
                    <a:pt x="240" y="116"/>
                  </a:lnTo>
                  <a:lnTo>
                    <a:pt x="240" y="116"/>
                  </a:lnTo>
                  <a:lnTo>
                    <a:pt x="241" y="116"/>
                  </a:lnTo>
                  <a:lnTo>
                    <a:pt x="241" y="116"/>
                  </a:lnTo>
                  <a:lnTo>
                    <a:pt x="241" y="116"/>
                  </a:lnTo>
                  <a:lnTo>
                    <a:pt x="241" y="115"/>
                  </a:lnTo>
                  <a:lnTo>
                    <a:pt x="241" y="115"/>
                  </a:lnTo>
                  <a:lnTo>
                    <a:pt x="241" y="115"/>
                  </a:lnTo>
                  <a:lnTo>
                    <a:pt x="241" y="115"/>
                  </a:lnTo>
                  <a:lnTo>
                    <a:pt x="242" y="115"/>
                  </a:lnTo>
                  <a:lnTo>
                    <a:pt x="242" y="115"/>
                  </a:lnTo>
                  <a:lnTo>
                    <a:pt x="242" y="115"/>
                  </a:lnTo>
                  <a:lnTo>
                    <a:pt x="242" y="115"/>
                  </a:lnTo>
                  <a:lnTo>
                    <a:pt x="242" y="115"/>
                  </a:lnTo>
                  <a:lnTo>
                    <a:pt x="242" y="115"/>
                  </a:lnTo>
                  <a:lnTo>
                    <a:pt x="243" y="115"/>
                  </a:lnTo>
                  <a:lnTo>
                    <a:pt x="243" y="115"/>
                  </a:lnTo>
                  <a:lnTo>
                    <a:pt x="243" y="115"/>
                  </a:lnTo>
                  <a:lnTo>
                    <a:pt x="243" y="115"/>
                  </a:lnTo>
                  <a:lnTo>
                    <a:pt x="243" y="115"/>
                  </a:lnTo>
                  <a:lnTo>
                    <a:pt x="243" y="115"/>
                  </a:lnTo>
                  <a:lnTo>
                    <a:pt x="244" y="115"/>
                  </a:lnTo>
                  <a:lnTo>
                    <a:pt x="244" y="115"/>
                  </a:lnTo>
                  <a:lnTo>
                    <a:pt x="244" y="115"/>
                  </a:lnTo>
                  <a:lnTo>
                    <a:pt x="244" y="115"/>
                  </a:lnTo>
                  <a:lnTo>
                    <a:pt x="245" y="115"/>
                  </a:lnTo>
                  <a:lnTo>
                    <a:pt x="245" y="115"/>
                  </a:lnTo>
                  <a:lnTo>
                    <a:pt x="245" y="115"/>
                  </a:lnTo>
                  <a:lnTo>
                    <a:pt x="245" y="114"/>
                  </a:lnTo>
                  <a:lnTo>
                    <a:pt x="245"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0" name="Freeform 58">
              <a:extLst>
                <a:ext uri="{FF2B5EF4-FFF2-40B4-BE49-F238E27FC236}">
                  <a16:creationId xmlns:a16="http://schemas.microsoft.com/office/drawing/2014/main" id="{6784E3D5-C55B-6488-A9F1-4A6C39A085CF}"/>
                </a:ext>
              </a:extLst>
            </p:cNvPr>
            <p:cNvSpPr>
              <a:spLocks/>
            </p:cNvSpPr>
            <p:nvPr/>
          </p:nvSpPr>
          <p:spPr bwMode="auto">
            <a:xfrm>
              <a:off x="1600" y="2186"/>
              <a:ext cx="250" cy="116"/>
            </a:xfrm>
            <a:custGeom>
              <a:avLst/>
              <a:gdLst/>
              <a:ahLst/>
              <a:cxnLst>
                <a:cxn ang="0">
                  <a:pos x="3" y="113"/>
                </a:cxn>
                <a:cxn ang="0">
                  <a:pos x="5" y="112"/>
                </a:cxn>
                <a:cxn ang="0">
                  <a:pos x="10" y="108"/>
                </a:cxn>
                <a:cxn ang="0">
                  <a:pos x="16" y="102"/>
                </a:cxn>
                <a:cxn ang="0">
                  <a:pos x="33" y="74"/>
                </a:cxn>
                <a:cxn ang="0">
                  <a:pos x="63" y="19"/>
                </a:cxn>
                <a:cxn ang="0">
                  <a:pos x="67" y="13"/>
                </a:cxn>
                <a:cxn ang="0">
                  <a:pos x="71" y="8"/>
                </a:cxn>
                <a:cxn ang="0">
                  <a:pos x="74" y="5"/>
                </a:cxn>
                <a:cxn ang="0">
                  <a:pos x="77" y="3"/>
                </a:cxn>
                <a:cxn ang="0">
                  <a:pos x="79" y="2"/>
                </a:cxn>
                <a:cxn ang="0">
                  <a:pos x="81" y="1"/>
                </a:cxn>
                <a:cxn ang="0">
                  <a:pos x="83" y="0"/>
                </a:cxn>
                <a:cxn ang="0">
                  <a:pos x="84" y="0"/>
                </a:cxn>
                <a:cxn ang="0">
                  <a:pos x="85" y="0"/>
                </a:cxn>
                <a:cxn ang="0">
                  <a:pos x="86" y="0"/>
                </a:cxn>
                <a:cxn ang="0">
                  <a:pos x="87" y="0"/>
                </a:cxn>
                <a:cxn ang="0">
                  <a:pos x="87" y="0"/>
                </a:cxn>
                <a:cxn ang="0">
                  <a:pos x="88" y="0"/>
                </a:cxn>
                <a:cxn ang="0">
                  <a:pos x="89" y="0"/>
                </a:cxn>
                <a:cxn ang="0">
                  <a:pos x="91" y="0"/>
                </a:cxn>
                <a:cxn ang="0">
                  <a:pos x="93" y="1"/>
                </a:cxn>
                <a:cxn ang="0">
                  <a:pos x="95" y="2"/>
                </a:cxn>
                <a:cxn ang="0">
                  <a:pos x="99" y="5"/>
                </a:cxn>
                <a:cxn ang="0">
                  <a:pos x="103" y="10"/>
                </a:cxn>
                <a:cxn ang="0">
                  <a:pos x="109" y="18"/>
                </a:cxn>
                <a:cxn ang="0">
                  <a:pos x="132" y="63"/>
                </a:cxn>
                <a:cxn ang="0">
                  <a:pos x="147" y="93"/>
                </a:cxn>
                <a:cxn ang="0">
                  <a:pos x="153" y="102"/>
                </a:cxn>
                <a:cxn ang="0">
                  <a:pos x="156" y="107"/>
                </a:cxn>
                <a:cxn ang="0">
                  <a:pos x="160" y="111"/>
                </a:cxn>
                <a:cxn ang="0">
                  <a:pos x="163" y="113"/>
                </a:cxn>
                <a:cxn ang="0">
                  <a:pos x="165" y="114"/>
                </a:cxn>
                <a:cxn ang="0">
                  <a:pos x="167" y="115"/>
                </a:cxn>
                <a:cxn ang="0">
                  <a:pos x="168" y="115"/>
                </a:cxn>
                <a:cxn ang="0">
                  <a:pos x="169" y="116"/>
                </a:cxn>
                <a:cxn ang="0">
                  <a:pos x="170" y="116"/>
                </a:cxn>
                <a:cxn ang="0">
                  <a:pos x="170" y="116"/>
                </a:cxn>
                <a:cxn ang="0">
                  <a:pos x="171" y="116"/>
                </a:cxn>
                <a:cxn ang="0">
                  <a:pos x="172" y="115"/>
                </a:cxn>
                <a:cxn ang="0">
                  <a:pos x="173" y="115"/>
                </a:cxn>
                <a:cxn ang="0">
                  <a:pos x="175" y="115"/>
                </a:cxn>
                <a:cxn ang="0">
                  <a:pos x="176" y="114"/>
                </a:cxn>
                <a:cxn ang="0">
                  <a:pos x="179" y="112"/>
                </a:cxn>
                <a:cxn ang="0">
                  <a:pos x="181" y="110"/>
                </a:cxn>
                <a:cxn ang="0">
                  <a:pos x="185" y="106"/>
                </a:cxn>
                <a:cxn ang="0">
                  <a:pos x="191" y="97"/>
                </a:cxn>
                <a:cxn ang="0">
                  <a:pos x="214" y="47"/>
                </a:cxn>
                <a:cxn ang="0">
                  <a:pos x="225" y="22"/>
                </a:cxn>
                <a:cxn ang="0">
                  <a:pos x="228" y="16"/>
                </a:cxn>
                <a:cxn ang="0">
                  <a:pos x="232" y="10"/>
                </a:cxn>
                <a:cxn ang="0">
                  <a:pos x="237" y="4"/>
                </a:cxn>
                <a:cxn ang="0">
                  <a:pos x="239" y="3"/>
                </a:cxn>
                <a:cxn ang="0">
                  <a:pos x="240" y="2"/>
                </a:cxn>
                <a:cxn ang="0">
                  <a:pos x="242" y="0"/>
                </a:cxn>
                <a:cxn ang="0">
                  <a:pos x="244" y="0"/>
                </a:cxn>
                <a:cxn ang="0">
                  <a:pos x="245" y="0"/>
                </a:cxn>
                <a:cxn ang="0">
                  <a:pos x="246" y="0"/>
                </a:cxn>
                <a:cxn ang="0">
                  <a:pos x="247" y="0"/>
                </a:cxn>
                <a:cxn ang="0">
                  <a:pos x="247" y="0"/>
                </a:cxn>
                <a:cxn ang="0">
                  <a:pos x="248" y="0"/>
                </a:cxn>
                <a:cxn ang="0">
                  <a:pos x="249" y="0"/>
                </a:cxn>
              </a:cxnLst>
              <a:rect l="0" t="0" r="r" b="b"/>
              <a:pathLst>
                <a:path w="250" h="116">
                  <a:moveTo>
                    <a:pt x="0" y="114"/>
                  </a:moveTo>
                  <a:lnTo>
                    <a:pt x="1" y="114"/>
                  </a:lnTo>
                  <a:lnTo>
                    <a:pt x="1" y="114"/>
                  </a:lnTo>
                  <a:lnTo>
                    <a:pt x="1" y="114"/>
                  </a:lnTo>
                  <a:lnTo>
                    <a:pt x="1" y="114"/>
                  </a:lnTo>
                  <a:lnTo>
                    <a:pt x="2" y="114"/>
                  </a:lnTo>
                  <a:lnTo>
                    <a:pt x="2" y="113"/>
                  </a:lnTo>
                  <a:lnTo>
                    <a:pt x="3" y="113"/>
                  </a:lnTo>
                  <a:lnTo>
                    <a:pt x="3" y="113"/>
                  </a:lnTo>
                  <a:lnTo>
                    <a:pt x="3" y="113"/>
                  </a:lnTo>
                  <a:lnTo>
                    <a:pt x="3" y="113"/>
                  </a:lnTo>
                  <a:lnTo>
                    <a:pt x="4" y="113"/>
                  </a:lnTo>
                  <a:lnTo>
                    <a:pt x="4" y="112"/>
                  </a:lnTo>
                  <a:lnTo>
                    <a:pt x="4" y="112"/>
                  </a:lnTo>
                  <a:lnTo>
                    <a:pt x="4" y="112"/>
                  </a:lnTo>
                  <a:lnTo>
                    <a:pt x="5" y="112"/>
                  </a:lnTo>
                  <a:lnTo>
                    <a:pt x="5" y="112"/>
                  </a:lnTo>
                  <a:lnTo>
                    <a:pt x="7" y="111"/>
                  </a:lnTo>
                  <a:lnTo>
                    <a:pt x="7" y="111"/>
                  </a:lnTo>
                  <a:lnTo>
                    <a:pt x="7" y="110"/>
                  </a:lnTo>
                  <a:lnTo>
                    <a:pt x="7" y="110"/>
                  </a:lnTo>
                  <a:lnTo>
                    <a:pt x="8" y="110"/>
                  </a:lnTo>
                  <a:lnTo>
                    <a:pt x="8" y="110"/>
                  </a:lnTo>
                  <a:lnTo>
                    <a:pt x="10" y="108"/>
                  </a:lnTo>
                  <a:lnTo>
                    <a:pt x="10" y="108"/>
                  </a:lnTo>
                  <a:lnTo>
                    <a:pt x="10" y="108"/>
                  </a:lnTo>
                  <a:lnTo>
                    <a:pt x="10" y="108"/>
                  </a:lnTo>
                  <a:lnTo>
                    <a:pt x="10" y="108"/>
                  </a:lnTo>
                  <a:lnTo>
                    <a:pt x="11" y="107"/>
                  </a:lnTo>
                  <a:lnTo>
                    <a:pt x="13" y="105"/>
                  </a:lnTo>
                  <a:lnTo>
                    <a:pt x="16" y="102"/>
                  </a:lnTo>
                  <a:lnTo>
                    <a:pt x="16" y="102"/>
                  </a:lnTo>
                  <a:lnTo>
                    <a:pt x="16" y="102"/>
                  </a:lnTo>
                  <a:lnTo>
                    <a:pt x="16" y="101"/>
                  </a:lnTo>
                  <a:lnTo>
                    <a:pt x="16" y="101"/>
                  </a:lnTo>
                  <a:lnTo>
                    <a:pt x="17" y="100"/>
                  </a:lnTo>
                  <a:lnTo>
                    <a:pt x="19" y="98"/>
                  </a:lnTo>
                  <a:lnTo>
                    <a:pt x="22" y="94"/>
                  </a:lnTo>
                  <a:lnTo>
                    <a:pt x="27" y="85"/>
                  </a:lnTo>
                  <a:lnTo>
                    <a:pt x="33" y="74"/>
                  </a:lnTo>
                  <a:lnTo>
                    <a:pt x="39" y="63"/>
                  </a:lnTo>
                  <a:lnTo>
                    <a:pt x="45" y="51"/>
                  </a:lnTo>
                  <a:lnTo>
                    <a:pt x="51" y="39"/>
                  </a:lnTo>
                  <a:lnTo>
                    <a:pt x="57" y="29"/>
                  </a:lnTo>
                  <a:lnTo>
                    <a:pt x="63" y="19"/>
                  </a:lnTo>
                  <a:lnTo>
                    <a:pt x="63" y="19"/>
                  </a:lnTo>
                  <a:lnTo>
                    <a:pt x="63" y="19"/>
                  </a:lnTo>
                  <a:lnTo>
                    <a:pt x="63" y="19"/>
                  </a:lnTo>
                  <a:lnTo>
                    <a:pt x="63" y="18"/>
                  </a:lnTo>
                  <a:lnTo>
                    <a:pt x="64" y="17"/>
                  </a:lnTo>
                  <a:lnTo>
                    <a:pt x="65" y="15"/>
                  </a:lnTo>
                  <a:lnTo>
                    <a:pt x="65" y="15"/>
                  </a:lnTo>
                  <a:lnTo>
                    <a:pt x="66" y="15"/>
                  </a:lnTo>
                  <a:lnTo>
                    <a:pt x="66" y="15"/>
                  </a:lnTo>
                  <a:lnTo>
                    <a:pt x="66" y="14"/>
                  </a:lnTo>
                  <a:lnTo>
                    <a:pt x="67" y="13"/>
                  </a:lnTo>
                  <a:lnTo>
                    <a:pt x="68" y="12"/>
                  </a:lnTo>
                  <a:lnTo>
                    <a:pt x="68" y="11"/>
                  </a:lnTo>
                  <a:lnTo>
                    <a:pt x="68" y="11"/>
                  </a:lnTo>
                  <a:lnTo>
                    <a:pt x="69" y="11"/>
                  </a:lnTo>
                  <a:lnTo>
                    <a:pt x="69" y="11"/>
                  </a:lnTo>
                  <a:lnTo>
                    <a:pt x="70" y="10"/>
                  </a:lnTo>
                  <a:lnTo>
                    <a:pt x="71" y="8"/>
                  </a:lnTo>
                  <a:lnTo>
                    <a:pt x="71" y="8"/>
                  </a:lnTo>
                  <a:lnTo>
                    <a:pt x="71" y="8"/>
                  </a:lnTo>
                  <a:lnTo>
                    <a:pt x="71" y="8"/>
                  </a:lnTo>
                  <a:lnTo>
                    <a:pt x="72" y="8"/>
                  </a:lnTo>
                  <a:lnTo>
                    <a:pt x="72" y="7"/>
                  </a:lnTo>
                  <a:lnTo>
                    <a:pt x="74" y="6"/>
                  </a:lnTo>
                  <a:lnTo>
                    <a:pt x="74" y="6"/>
                  </a:lnTo>
                  <a:lnTo>
                    <a:pt x="74" y="5"/>
                  </a:lnTo>
                  <a:lnTo>
                    <a:pt x="74" y="5"/>
                  </a:lnTo>
                  <a:lnTo>
                    <a:pt x="75" y="5"/>
                  </a:lnTo>
                  <a:lnTo>
                    <a:pt x="75" y="4"/>
                  </a:lnTo>
                  <a:lnTo>
                    <a:pt x="75" y="4"/>
                  </a:lnTo>
                  <a:lnTo>
                    <a:pt x="75" y="4"/>
                  </a:lnTo>
                  <a:lnTo>
                    <a:pt x="76" y="4"/>
                  </a:lnTo>
                  <a:lnTo>
                    <a:pt x="76" y="4"/>
                  </a:lnTo>
                  <a:lnTo>
                    <a:pt x="77" y="3"/>
                  </a:lnTo>
                  <a:lnTo>
                    <a:pt x="77" y="3"/>
                  </a:lnTo>
                  <a:lnTo>
                    <a:pt x="77" y="3"/>
                  </a:lnTo>
                  <a:lnTo>
                    <a:pt x="77" y="3"/>
                  </a:lnTo>
                  <a:lnTo>
                    <a:pt x="77" y="3"/>
                  </a:lnTo>
                  <a:lnTo>
                    <a:pt x="78" y="2"/>
                  </a:lnTo>
                  <a:lnTo>
                    <a:pt x="78" y="2"/>
                  </a:lnTo>
                  <a:lnTo>
                    <a:pt x="79" y="2"/>
                  </a:lnTo>
                  <a:lnTo>
                    <a:pt x="79" y="2"/>
                  </a:lnTo>
                  <a:lnTo>
                    <a:pt x="79" y="2"/>
                  </a:lnTo>
                  <a:lnTo>
                    <a:pt x="80" y="1"/>
                  </a:lnTo>
                  <a:lnTo>
                    <a:pt x="80" y="1"/>
                  </a:lnTo>
                  <a:lnTo>
                    <a:pt x="80" y="1"/>
                  </a:lnTo>
                  <a:lnTo>
                    <a:pt x="80" y="1"/>
                  </a:lnTo>
                  <a:lnTo>
                    <a:pt x="81" y="1"/>
                  </a:lnTo>
                  <a:lnTo>
                    <a:pt x="81" y="1"/>
                  </a:lnTo>
                  <a:lnTo>
                    <a:pt x="81" y="1"/>
                  </a:lnTo>
                  <a:lnTo>
                    <a:pt x="81" y="1"/>
                  </a:lnTo>
                  <a:lnTo>
                    <a:pt x="81" y="1"/>
                  </a:lnTo>
                  <a:lnTo>
                    <a:pt x="81" y="1"/>
                  </a:lnTo>
                  <a:lnTo>
                    <a:pt x="81" y="1"/>
                  </a:lnTo>
                  <a:lnTo>
                    <a:pt x="81" y="1"/>
                  </a:lnTo>
                  <a:lnTo>
                    <a:pt x="82" y="0"/>
                  </a:lnTo>
                  <a:lnTo>
                    <a:pt x="83" y="0"/>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7" y="0"/>
                  </a:lnTo>
                  <a:lnTo>
                    <a:pt x="87" y="0"/>
                  </a:lnTo>
                  <a:lnTo>
                    <a:pt x="87" y="0"/>
                  </a:lnTo>
                  <a:lnTo>
                    <a:pt x="87" y="0"/>
                  </a:lnTo>
                  <a:lnTo>
                    <a:pt x="87" y="0"/>
                  </a:lnTo>
                  <a:lnTo>
                    <a:pt x="87" y="0"/>
                  </a:lnTo>
                  <a:lnTo>
                    <a:pt x="87" y="0"/>
                  </a:lnTo>
                  <a:lnTo>
                    <a:pt x="87" y="0"/>
                  </a:lnTo>
                  <a:lnTo>
                    <a:pt x="87" y="0"/>
                  </a:lnTo>
                  <a:lnTo>
                    <a:pt x="87" y="0"/>
                  </a:lnTo>
                  <a:lnTo>
                    <a:pt x="87" y="0"/>
                  </a:lnTo>
                  <a:lnTo>
                    <a:pt x="88" y="0"/>
                  </a:lnTo>
                  <a:lnTo>
                    <a:pt x="88" y="0"/>
                  </a:lnTo>
                  <a:lnTo>
                    <a:pt x="88" y="0"/>
                  </a:lnTo>
                  <a:lnTo>
                    <a:pt x="88" y="0"/>
                  </a:lnTo>
                  <a:lnTo>
                    <a:pt x="88" y="0"/>
                  </a:lnTo>
                  <a:lnTo>
                    <a:pt x="88" y="0"/>
                  </a:lnTo>
                  <a:lnTo>
                    <a:pt x="88" y="0"/>
                  </a:lnTo>
                  <a:lnTo>
                    <a:pt x="88" y="0"/>
                  </a:lnTo>
                  <a:lnTo>
                    <a:pt x="88"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1" y="0"/>
                  </a:lnTo>
                  <a:lnTo>
                    <a:pt x="91" y="0"/>
                  </a:lnTo>
                  <a:lnTo>
                    <a:pt x="91" y="0"/>
                  </a:lnTo>
                  <a:lnTo>
                    <a:pt x="91" y="0"/>
                  </a:lnTo>
                  <a:lnTo>
                    <a:pt x="92" y="0"/>
                  </a:lnTo>
                  <a:lnTo>
                    <a:pt x="92" y="1"/>
                  </a:lnTo>
                  <a:lnTo>
                    <a:pt x="92" y="1"/>
                  </a:lnTo>
                  <a:lnTo>
                    <a:pt x="92" y="1"/>
                  </a:lnTo>
                  <a:lnTo>
                    <a:pt x="92" y="1"/>
                  </a:lnTo>
                  <a:lnTo>
                    <a:pt x="93" y="1"/>
                  </a:lnTo>
                  <a:lnTo>
                    <a:pt x="93" y="1"/>
                  </a:lnTo>
                  <a:lnTo>
                    <a:pt x="93" y="1"/>
                  </a:lnTo>
                  <a:lnTo>
                    <a:pt x="93" y="1"/>
                  </a:lnTo>
                  <a:lnTo>
                    <a:pt x="94" y="2"/>
                  </a:lnTo>
                  <a:lnTo>
                    <a:pt x="95" y="2"/>
                  </a:lnTo>
                  <a:lnTo>
                    <a:pt x="95" y="2"/>
                  </a:lnTo>
                  <a:lnTo>
                    <a:pt x="95" y="2"/>
                  </a:lnTo>
                  <a:lnTo>
                    <a:pt x="95" y="2"/>
                  </a:lnTo>
                  <a:lnTo>
                    <a:pt x="95" y="2"/>
                  </a:lnTo>
                  <a:lnTo>
                    <a:pt x="96" y="3"/>
                  </a:lnTo>
                  <a:lnTo>
                    <a:pt x="98" y="4"/>
                  </a:lnTo>
                  <a:lnTo>
                    <a:pt x="98" y="4"/>
                  </a:lnTo>
                  <a:lnTo>
                    <a:pt x="98" y="4"/>
                  </a:lnTo>
                  <a:lnTo>
                    <a:pt x="98" y="4"/>
                  </a:lnTo>
                  <a:lnTo>
                    <a:pt x="98" y="5"/>
                  </a:lnTo>
                  <a:lnTo>
                    <a:pt x="99" y="5"/>
                  </a:lnTo>
                  <a:lnTo>
                    <a:pt x="100" y="6"/>
                  </a:lnTo>
                  <a:lnTo>
                    <a:pt x="100" y="7"/>
                  </a:lnTo>
                  <a:lnTo>
                    <a:pt x="100" y="7"/>
                  </a:lnTo>
                  <a:lnTo>
                    <a:pt x="101" y="7"/>
                  </a:lnTo>
                  <a:lnTo>
                    <a:pt x="101" y="7"/>
                  </a:lnTo>
                  <a:lnTo>
                    <a:pt x="102" y="8"/>
                  </a:lnTo>
                  <a:lnTo>
                    <a:pt x="103" y="10"/>
                  </a:lnTo>
                  <a:lnTo>
                    <a:pt x="103" y="10"/>
                  </a:lnTo>
                  <a:lnTo>
                    <a:pt x="103" y="10"/>
                  </a:lnTo>
                  <a:lnTo>
                    <a:pt x="104" y="10"/>
                  </a:lnTo>
                  <a:lnTo>
                    <a:pt x="104" y="10"/>
                  </a:lnTo>
                  <a:lnTo>
                    <a:pt x="105" y="12"/>
                  </a:lnTo>
                  <a:lnTo>
                    <a:pt x="106" y="14"/>
                  </a:lnTo>
                  <a:lnTo>
                    <a:pt x="109" y="18"/>
                  </a:lnTo>
                  <a:lnTo>
                    <a:pt x="109" y="18"/>
                  </a:lnTo>
                  <a:lnTo>
                    <a:pt x="109" y="18"/>
                  </a:lnTo>
                  <a:lnTo>
                    <a:pt x="110" y="18"/>
                  </a:lnTo>
                  <a:lnTo>
                    <a:pt x="110" y="19"/>
                  </a:lnTo>
                  <a:lnTo>
                    <a:pt x="110" y="20"/>
                  </a:lnTo>
                  <a:lnTo>
                    <a:pt x="112" y="22"/>
                  </a:lnTo>
                  <a:lnTo>
                    <a:pt x="115" y="28"/>
                  </a:lnTo>
                  <a:lnTo>
                    <a:pt x="120" y="38"/>
                  </a:lnTo>
                  <a:lnTo>
                    <a:pt x="126" y="51"/>
                  </a:lnTo>
                  <a:lnTo>
                    <a:pt x="132" y="63"/>
                  </a:lnTo>
                  <a:lnTo>
                    <a:pt x="138" y="76"/>
                  </a:lnTo>
                  <a:lnTo>
                    <a:pt x="144" y="88"/>
                  </a:lnTo>
                  <a:lnTo>
                    <a:pt x="144" y="88"/>
                  </a:lnTo>
                  <a:lnTo>
                    <a:pt x="144" y="88"/>
                  </a:lnTo>
                  <a:lnTo>
                    <a:pt x="144" y="89"/>
                  </a:lnTo>
                  <a:lnTo>
                    <a:pt x="145" y="89"/>
                  </a:lnTo>
                  <a:lnTo>
                    <a:pt x="145" y="90"/>
                  </a:lnTo>
                  <a:lnTo>
                    <a:pt x="147" y="93"/>
                  </a:lnTo>
                  <a:lnTo>
                    <a:pt x="149" y="98"/>
                  </a:lnTo>
                  <a:lnTo>
                    <a:pt x="150" y="98"/>
                  </a:lnTo>
                  <a:lnTo>
                    <a:pt x="150" y="98"/>
                  </a:lnTo>
                  <a:lnTo>
                    <a:pt x="150" y="98"/>
                  </a:lnTo>
                  <a:lnTo>
                    <a:pt x="150" y="99"/>
                  </a:lnTo>
                  <a:lnTo>
                    <a:pt x="151" y="100"/>
                  </a:lnTo>
                  <a:lnTo>
                    <a:pt x="153" y="102"/>
                  </a:lnTo>
                  <a:lnTo>
                    <a:pt x="153" y="102"/>
                  </a:lnTo>
                  <a:lnTo>
                    <a:pt x="153" y="103"/>
                  </a:lnTo>
                  <a:lnTo>
                    <a:pt x="153" y="103"/>
                  </a:lnTo>
                  <a:lnTo>
                    <a:pt x="153" y="103"/>
                  </a:lnTo>
                  <a:lnTo>
                    <a:pt x="154" y="104"/>
                  </a:lnTo>
                  <a:lnTo>
                    <a:pt x="155" y="106"/>
                  </a:lnTo>
                  <a:lnTo>
                    <a:pt x="156" y="106"/>
                  </a:lnTo>
                  <a:lnTo>
                    <a:pt x="156" y="106"/>
                  </a:lnTo>
                  <a:lnTo>
                    <a:pt x="156" y="107"/>
                  </a:lnTo>
                  <a:lnTo>
                    <a:pt x="156" y="107"/>
                  </a:lnTo>
                  <a:lnTo>
                    <a:pt x="157" y="108"/>
                  </a:lnTo>
                  <a:lnTo>
                    <a:pt x="158" y="109"/>
                  </a:lnTo>
                  <a:lnTo>
                    <a:pt x="158" y="110"/>
                  </a:lnTo>
                  <a:lnTo>
                    <a:pt x="159" y="110"/>
                  </a:lnTo>
                  <a:lnTo>
                    <a:pt x="159" y="110"/>
                  </a:lnTo>
                  <a:lnTo>
                    <a:pt x="159" y="110"/>
                  </a:lnTo>
                  <a:lnTo>
                    <a:pt x="160" y="111"/>
                  </a:lnTo>
                  <a:lnTo>
                    <a:pt x="161" y="112"/>
                  </a:lnTo>
                  <a:lnTo>
                    <a:pt x="161" y="112"/>
                  </a:lnTo>
                  <a:lnTo>
                    <a:pt x="161" y="112"/>
                  </a:lnTo>
                  <a:lnTo>
                    <a:pt x="161" y="112"/>
                  </a:lnTo>
                  <a:lnTo>
                    <a:pt x="162" y="112"/>
                  </a:lnTo>
                  <a:lnTo>
                    <a:pt x="163" y="113"/>
                  </a:lnTo>
                  <a:lnTo>
                    <a:pt x="163" y="113"/>
                  </a:lnTo>
                  <a:lnTo>
                    <a:pt x="163" y="113"/>
                  </a:lnTo>
                  <a:lnTo>
                    <a:pt x="163" y="113"/>
                  </a:lnTo>
                  <a:lnTo>
                    <a:pt x="163" y="114"/>
                  </a:lnTo>
                  <a:lnTo>
                    <a:pt x="164" y="114"/>
                  </a:lnTo>
                  <a:lnTo>
                    <a:pt x="164" y="114"/>
                  </a:lnTo>
                  <a:lnTo>
                    <a:pt x="164" y="114"/>
                  </a:lnTo>
                  <a:lnTo>
                    <a:pt x="165" y="114"/>
                  </a:lnTo>
                  <a:lnTo>
                    <a:pt x="165" y="114"/>
                  </a:lnTo>
                  <a:lnTo>
                    <a:pt x="165" y="114"/>
                  </a:lnTo>
                  <a:lnTo>
                    <a:pt x="165" y="114"/>
                  </a:lnTo>
                  <a:lnTo>
                    <a:pt x="165" y="114"/>
                  </a:lnTo>
                  <a:lnTo>
                    <a:pt x="166" y="115"/>
                  </a:lnTo>
                  <a:lnTo>
                    <a:pt x="166" y="115"/>
                  </a:lnTo>
                  <a:lnTo>
                    <a:pt x="166" y="115"/>
                  </a:lnTo>
                  <a:lnTo>
                    <a:pt x="166" y="115"/>
                  </a:lnTo>
                  <a:lnTo>
                    <a:pt x="167" y="115"/>
                  </a:lnTo>
                  <a:lnTo>
                    <a:pt x="167" y="115"/>
                  </a:lnTo>
                  <a:lnTo>
                    <a:pt x="167" y="115"/>
                  </a:lnTo>
                  <a:lnTo>
                    <a:pt x="167" y="115"/>
                  </a:lnTo>
                  <a:lnTo>
                    <a:pt x="167" y="115"/>
                  </a:lnTo>
                  <a:lnTo>
                    <a:pt x="167" y="115"/>
                  </a:lnTo>
                  <a:lnTo>
                    <a:pt x="167" y="115"/>
                  </a:lnTo>
                  <a:lnTo>
                    <a:pt x="168" y="115"/>
                  </a:lnTo>
                  <a:lnTo>
                    <a:pt x="168" y="115"/>
                  </a:lnTo>
                  <a:lnTo>
                    <a:pt x="168" y="115"/>
                  </a:lnTo>
                  <a:lnTo>
                    <a:pt x="168" y="115"/>
                  </a:lnTo>
                  <a:lnTo>
                    <a:pt x="168" y="115"/>
                  </a:lnTo>
                  <a:lnTo>
                    <a:pt x="168" y="115"/>
                  </a:lnTo>
                  <a:lnTo>
                    <a:pt x="168" y="115"/>
                  </a:lnTo>
                  <a:lnTo>
                    <a:pt x="169" y="115"/>
                  </a:lnTo>
                  <a:lnTo>
                    <a:pt x="169" y="115"/>
                  </a:lnTo>
                  <a:lnTo>
                    <a:pt x="169" y="116"/>
                  </a:lnTo>
                  <a:lnTo>
                    <a:pt x="169" y="116"/>
                  </a:lnTo>
                  <a:lnTo>
                    <a:pt x="169" y="116"/>
                  </a:lnTo>
                  <a:lnTo>
                    <a:pt x="169" y="116"/>
                  </a:lnTo>
                  <a:lnTo>
                    <a:pt x="169" y="116"/>
                  </a:lnTo>
                  <a:lnTo>
                    <a:pt x="169" y="116"/>
                  </a:lnTo>
                  <a:lnTo>
                    <a:pt x="169" y="116"/>
                  </a:lnTo>
                  <a:lnTo>
                    <a:pt x="169" y="116"/>
                  </a:lnTo>
                  <a:lnTo>
                    <a:pt x="169" y="116"/>
                  </a:lnTo>
                  <a:lnTo>
                    <a:pt x="170" y="116"/>
                  </a:lnTo>
                  <a:lnTo>
                    <a:pt x="170" y="116"/>
                  </a:lnTo>
                  <a:lnTo>
                    <a:pt x="170" y="116"/>
                  </a:lnTo>
                  <a:lnTo>
                    <a:pt x="170" y="116"/>
                  </a:lnTo>
                  <a:lnTo>
                    <a:pt x="170" y="116"/>
                  </a:lnTo>
                  <a:lnTo>
                    <a:pt x="170" y="116"/>
                  </a:lnTo>
                  <a:lnTo>
                    <a:pt x="170" y="116"/>
                  </a:lnTo>
                  <a:lnTo>
                    <a:pt x="170" y="116"/>
                  </a:lnTo>
                  <a:lnTo>
                    <a:pt x="170" y="116"/>
                  </a:lnTo>
                  <a:lnTo>
                    <a:pt x="170"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1" y="116"/>
                  </a:lnTo>
                  <a:lnTo>
                    <a:pt x="172" y="115"/>
                  </a:lnTo>
                  <a:lnTo>
                    <a:pt x="172" y="115"/>
                  </a:lnTo>
                  <a:lnTo>
                    <a:pt x="172" y="115"/>
                  </a:lnTo>
                  <a:lnTo>
                    <a:pt x="172" y="115"/>
                  </a:lnTo>
                  <a:lnTo>
                    <a:pt x="172" y="115"/>
                  </a:lnTo>
                  <a:lnTo>
                    <a:pt x="172" y="115"/>
                  </a:lnTo>
                  <a:lnTo>
                    <a:pt x="173" y="115"/>
                  </a:lnTo>
                  <a:lnTo>
                    <a:pt x="173" y="115"/>
                  </a:lnTo>
                  <a:lnTo>
                    <a:pt x="173" y="115"/>
                  </a:lnTo>
                  <a:lnTo>
                    <a:pt x="173" y="115"/>
                  </a:lnTo>
                  <a:lnTo>
                    <a:pt x="173" y="115"/>
                  </a:lnTo>
                  <a:lnTo>
                    <a:pt x="173" y="115"/>
                  </a:lnTo>
                  <a:lnTo>
                    <a:pt x="173" y="115"/>
                  </a:lnTo>
                  <a:lnTo>
                    <a:pt x="174" y="115"/>
                  </a:lnTo>
                  <a:lnTo>
                    <a:pt x="174" y="115"/>
                  </a:lnTo>
                  <a:lnTo>
                    <a:pt x="174" y="115"/>
                  </a:lnTo>
                  <a:lnTo>
                    <a:pt x="174" y="115"/>
                  </a:lnTo>
                  <a:lnTo>
                    <a:pt x="174" y="115"/>
                  </a:lnTo>
                  <a:lnTo>
                    <a:pt x="175" y="115"/>
                  </a:lnTo>
                  <a:lnTo>
                    <a:pt x="175" y="115"/>
                  </a:lnTo>
                  <a:lnTo>
                    <a:pt x="175" y="115"/>
                  </a:lnTo>
                  <a:lnTo>
                    <a:pt x="175" y="114"/>
                  </a:lnTo>
                  <a:lnTo>
                    <a:pt x="175" y="114"/>
                  </a:lnTo>
                  <a:lnTo>
                    <a:pt x="176" y="114"/>
                  </a:lnTo>
                  <a:lnTo>
                    <a:pt x="176" y="114"/>
                  </a:lnTo>
                  <a:lnTo>
                    <a:pt x="176" y="114"/>
                  </a:lnTo>
                  <a:lnTo>
                    <a:pt x="176" y="114"/>
                  </a:lnTo>
                  <a:lnTo>
                    <a:pt x="177" y="114"/>
                  </a:lnTo>
                  <a:lnTo>
                    <a:pt x="177" y="113"/>
                  </a:lnTo>
                  <a:lnTo>
                    <a:pt x="177" y="113"/>
                  </a:lnTo>
                  <a:lnTo>
                    <a:pt x="178" y="113"/>
                  </a:lnTo>
                  <a:lnTo>
                    <a:pt x="178" y="113"/>
                  </a:lnTo>
                  <a:lnTo>
                    <a:pt x="178" y="113"/>
                  </a:lnTo>
                  <a:lnTo>
                    <a:pt x="179" y="112"/>
                  </a:lnTo>
                  <a:lnTo>
                    <a:pt x="179" y="112"/>
                  </a:lnTo>
                  <a:lnTo>
                    <a:pt x="179" y="112"/>
                  </a:lnTo>
                  <a:lnTo>
                    <a:pt x="179" y="112"/>
                  </a:lnTo>
                  <a:lnTo>
                    <a:pt x="179" y="112"/>
                  </a:lnTo>
                  <a:lnTo>
                    <a:pt x="180" y="111"/>
                  </a:lnTo>
                  <a:lnTo>
                    <a:pt x="180" y="111"/>
                  </a:lnTo>
                  <a:lnTo>
                    <a:pt x="181" y="111"/>
                  </a:lnTo>
                  <a:lnTo>
                    <a:pt x="181" y="111"/>
                  </a:lnTo>
                  <a:lnTo>
                    <a:pt x="181" y="110"/>
                  </a:lnTo>
                  <a:lnTo>
                    <a:pt x="182" y="110"/>
                  </a:lnTo>
                  <a:lnTo>
                    <a:pt x="182" y="109"/>
                  </a:lnTo>
                  <a:lnTo>
                    <a:pt x="182" y="109"/>
                  </a:lnTo>
                  <a:lnTo>
                    <a:pt x="182" y="109"/>
                  </a:lnTo>
                  <a:lnTo>
                    <a:pt x="183" y="109"/>
                  </a:lnTo>
                  <a:lnTo>
                    <a:pt x="183" y="108"/>
                  </a:lnTo>
                  <a:lnTo>
                    <a:pt x="185" y="106"/>
                  </a:lnTo>
                  <a:lnTo>
                    <a:pt x="185" y="106"/>
                  </a:lnTo>
                  <a:lnTo>
                    <a:pt x="185" y="106"/>
                  </a:lnTo>
                  <a:lnTo>
                    <a:pt x="185" y="106"/>
                  </a:lnTo>
                  <a:lnTo>
                    <a:pt x="185" y="105"/>
                  </a:lnTo>
                  <a:lnTo>
                    <a:pt x="186" y="104"/>
                  </a:lnTo>
                  <a:lnTo>
                    <a:pt x="188" y="102"/>
                  </a:lnTo>
                  <a:lnTo>
                    <a:pt x="191" y="98"/>
                  </a:lnTo>
                  <a:lnTo>
                    <a:pt x="191" y="97"/>
                  </a:lnTo>
                  <a:lnTo>
                    <a:pt x="191" y="97"/>
                  </a:lnTo>
                  <a:lnTo>
                    <a:pt x="191" y="97"/>
                  </a:lnTo>
                  <a:lnTo>
                    <a:pt x="191" y="96"/>
                  </a:lnTo>
                  <a:lnTo>
                    <a:pt x="192" y="95"/>
                  </a:lnTo>
                  <a:lnTo>
                    <a:pt x="193" y="93"/>
                  </a:lnTo>
                  <a:lnTo>
                    <a:pt x="196" y="87"/>
                  </a:lnTo>
                  <a:lnTo>
                    <a:pt x="202" y="74"/>
                  </a:lnTo>
                  <a:lnTo>
                    <a:pt x="208" y="61"/>
                  </a:lnTo>
                  <a:lnTo>
                    <a:pt x="214" y="47"/>
                  </a:lnTo>
                  <a:lnTo>
                    <a:pt x="220" y="33"/>
                  </a:lnTo>
                  <a:lnTo>
                    <a:pt x="220" y="33"/>
                  </a:lnTo>
                  <a:lnTo>
                    <a:pt x="220" y="33"/>
                  </a:lnTo>
                  <a:lnTo>
                    <a:pt x="220" y="32"/>
                  </a:lnTo>
                  <a:lnTo>
                    <a:pt x="220" y="32"/>
                  </a:lnTo>
                  <a:lnTo>
                    <a:pt x="221" y="30"/>
                  </a:lnTo>
                  <a:lnTo>
                    <a:pt x="222" y="27"/>
                  </a:lnTo>
                  <a:lnTo>
                    <a:pt x="225" y="22"/>
                  </a:lnTo>
                  <a:lnTo>
                    <a:pt x="225" y="22"/>
                  </a:lnTo>
                  <a:lnTo>
                    <a:pt x="226" y="21"/>
                  </a:lnTo>
                  <a:lnTo>
                    <a:pt x="226" y="21"/>
                  </a:lnTo>
                  <a:lnTo>
                    <a:pt x="226" y="20"/>
                  </a:lnTo>
                  <a:lnTo>
                    <a:pt x="227" y="19"/>
                  </a:lnTo>
                  <a:lnTo>
                    <a:pt x="228" y="16"/>
                  </a:lnTo>
                  <a:lnTo>
                    <a:pt x="228" y="16"/>
                  </a:lnTo>
                  <a:lnTo>
                    <a:pt x="228" y="16"/>
                  </a:lnTo>
                  <a:lnTo>
                    <a:pt x="229" y="16"/>
                  </a:lnTo>
                  <a:lnTo>
                    <a:pt x="229" y="15"/>
                  </a:lnTo>
                  <a:lnTo>
                    <a:pt x="230" y="14"/>
                  </a:lnTo>
                  <a:lnTo>
                    <a:pt x="231" y="11"/>
                  </a:lnTo>
                  <a:lnTo>
                    <a:pt x="231" y="11"/>
                  </a:lnTo>
                  <a:lnTo>
                    <a:pt x="232" y="11"/>
                  </a:lnTo>
                  <a:lnTo>
                    <a:pt x="232" y="11"/>
                  </a:lnTo>
                  <a:lnTo>
                    <a:pt x="232" y="10"/>
                  </a:lnTo>
                  <a:lnTo>
                    <a:pt x="233" y="9"/>
                  </a:lnTo>
                  <a:lnTo>
                    <a:pt x="234" y="8"/>
                  </a:lnTo>
                  <a:lnTo>
                    <a:pt x="234" y="8"/>
                  </a:lnTo>
                  <a:lnTo>
                    <a:pt x="234" y="7"/>
                  </a:lnTo>
                  <a:lnTo>
                    <a:pt x="234" y="7"/>
                  </a:lnTo>
                  <a:lnTo>
                    <a:pt x="235" y="7"/>
                  </a:lnTo>
                  <a:lnTo>
                    <a:pt x="236" y="6"/>
                  </a:lnTo>
                  <a:lnTo>
                    <a:pt x="237" y="4"/>
                  </a:lnTo>
                  <a:lnTo>
                    <a:pt x="237" y="4"/>
                  </a:lnTo>
                  <a:lnTo>
                    <a:pt x="237" y="4"/>
                  </a:lnTo>
                  <a:lnTo>
                    <a:pt x="237" y="4"/>
                  </a:lnTo>
                  <a:lnTo>
                    <a:pt x="238" y="4"/>
                  </a:lnTo>
                  <a:lnTo>
                    <a:pt x="238" y="3"/>
                  </a:lnTo>
                  <a:lnTo>
                    <a:pt x="238" y="3"/>
                  </a:lnTo>
                  <a:lnTo>
                    <a:pt x="238" y="3"/>
                  </a:lnTo>
                  <a:lnTo>
                    <a:pt x="239" y="3"/>
                  </a:lnTo>
                  <a:lnTo>
                    <a:pt x="239" y="3"/>
                  </a:lnTo>
                  <a:lnTo>
                    <a:pt x="240" y="2"/>
                  </a:lnTo>
                  <a:lnTo>
                    <a:pt x="240" y="2"/>
                  </a:lnTo>
                  <a:lnTo>
                    <a:pt x="240" y="2"/>
                  </a:lnTo>
                  <a:lnTo>
                    <a:pt x="240" y="2"/>
                  </a:lnTo>
                  <a:lnTo>
                    <a:pt x="240" y="2"/>
                  </a:lnTo>
                  <a:lnTo>
                    <a:pt x="240" y="2"/>
                  </a:lnTo>
                  <a:lnTo>
                    <a:pt x="240" y="2"/>
                  </a:lnTo>
                  <a:lnTo>
                    <a:pt x="241" y="1"/>
                  </a:lnTo>
                  <a:lnTo>
                    <a:pt x="241" y="1"/>
                  </a:lnTo>
                  <a:lnTo>
                    <a:pt x="241" y="1"/>
                  </a:lnTo>
                  <a:lnTo>
                    <a:pt x="241" y="1"/>
                  </a:lnTo>
                  <a:lnTo>
                    <a:pt x="241" y="1"/>
                  </a:lnTo>
                  <a:lnTo>
                    <a:pt x="242" y="1"/>
                  </a:lnTo>
                  <a:lnTo>
                    <a:pt x="242" y="0"/>
                  </a:lnTo>
                  <a:lnTo>
                    <a:pt x="242" y="0"/>
                  </a:lnTo>
                  <a:lnTo>
                    <a:pt x="243" y="0"/>
                  </a:lnTo>
                  <a:lnTo>
                    <a:pt x="243" y="0"/>
                  </a:lnTo>
                  <a:lnTo>
                    <a:pt x="243" y="0"/>
                  </a:lnTo>
                  <a:lnTo>
                    <a:pt x="243" y="0"/>
                  </a:lnTo>
                  <a:lnTo>
                    <a:pt x="243" y="0"/>
                  </a:lnTo>
                  <a:lnTo>
                    <a:pt x="244" y="0"/>
                  </a:lnTo>
                  <a:lnTo>
                    <a:pt x="244" y="0"/>
                  </a:lnTo>
                  <a:lnTo>
                    <a:pt x="244" y="0"/>
                  </a:lnTo>
                  <a:lnTo>
                    <a:pt x="244" y="0"/>
                  </a:lnTo>
                  <a:lnTo>
                    <a:pt x="244" y="0"/>
                  </a:lnTo>
                  <a:lnTo>
                    <a:pt x="244" y="0"/>
                  </a:lnTo>
                  <a:lnTo>
                    <a:pt x="244" y="0"/>
                  </a:lnTo>
                  <a:lnTo>
                    <a:pt x="245" y="0"/>
                  </a:lnTo>
                  <a:lnTo>
                    <a:pt x="245" y="0"/>
                  </a:lnTo>
                  <a:lnTo>
                    <a:pt x="245" y="0"/>
                  </a:lnTo>
                  <a:lnTo>
                    <a:pt x="245" y="0"/>
                  </a:lnTo>
                  <a:lnTo>
                    <a:pt x="245" y="0"/>
                  </a:lnTo>
                  <a:lnTo>
                    <a:pt x="245" y="0"/>
                  </a:lnTo>
                  <a:lnTo>
                    <a:pt x="245" y="0"/>
                  </a:lnTo>
                  <a:lnTo>
                    <a:pt x="245" y="0"/>
                  </a:lnTo>
                  <a:lnTo>
                    <a:pt x="246" y="0"/>
                  </a:lnTo>
                  <a:lnTo>
                    <a:pt x="246" y="0"/>
                  </a:lnTo>
                  <a:lnTo>
                    <a:pt x="246" y="0"/>
                  </a:lnTo>
                  <a:lnTo>
                    <a:pt x="246" y="0"/>
                  </a:lnTo>
                  <a:lnTo>
                    <a:pt x="246" y="0"/>
                  </a:lnTo>
                  <a:lnTo>
                    <a:pt x="246" y="0"/>
                  </a:lnTo>
                  <a:lnTo>
                    <a:pt x="246" y="0"/>
                  </a:lnTo>
                  <a:lnTo>
                    <a:pt x="246" y="0"/>
                  </a:lnTo>
                  <a:lnTo>
                    <a:pt x="246" y="0"/>
                  </a:lnTo>
                  <a:lnTo>
                    <a:pt x="246" y="0"/>
                  </a:lnTo>
                  <a:lnTo>
                    <a:pt x="246" y="0"/>
                  </a:lnTo>
                  <a:lnTo>
                    <a:pt x="247" y="0"/>
                  </a:lnTo>
                  <a:lnTo>
                    <a:pt x="247" y="0"/>
                  </a:lnTo>
                  <a:lnTo>
                    <a:pt x="247" y="0"/>
                  </a:lnTo>
                  <a:lnTo>
                    <a:pt x="247" y="0"/>
                  </a:lnTo>
                  <a:lnTo>
                    <a:pt x="247" y="0"/>
                  </a:lnTo>
                  <a:lnTo>
                    <a:pt x="247" y="0"/>
                  </a:lnTo>
                  <a:lnTo>
                    <a:pt x="247" y="0"/>
                  </a:lnTo>
                  <a:lnTo>
                    <a:pt x="247" y="0"/>
                  </a:lnTo>
                  <a:lnTo>
                    <a:pt x="247" y="0"/>
                  </a:lnTo>
                  <a:lnTo>
                    <a:pt x="247" y="0"/>
                  </a:lnTo>
                  <a:lnTo>
                    <a:pt x="248" y="0"/>
                  </a:lnTo>
                  <a:lnTo>
                    <a:pt x="248" y="0"/>
                  </a:lnTo>
                  <a:lnTo>
                    <a:pt x="248" y="0"/>
                  </a:lnTo>
                  <a:lnTo>
                    <a:pt x="248" y="0"/>
                  </a:lnTo>
                  <a:lnTo>
                    <a:pt x="248" y="0"/>
                  </a:lnTo>
                  <a:lnTo>
                    <a:pt x="248" y="0"/>
                  </a:lnTo>
                  <a:lnTo>
                    <a:pt x="248" y="0"/>
                  </a:lnTo>
                  <a:lnTo>
                    <a:pt x="248" y="0"/>
                  </a:lnTo>
                  <a:lnTo>
                    <a:pt x="248" y="0"/>
                  </a:lnTo>
                  <a:lnTo>
                    <a:pt x="248" y="0"/>
                  </a:lnTo>
                  <a:lnTo>
                    <a:pt x="248" y="0"/>
                  </a:lnTo>
                  <a:lnTo>
                    <a:pt x="249" y="0"/>
                  </a:lnTo>
                  <a:lnTo>
                    <a:pt x="249" y="0"/>
                  </a:lnTo>
                  <a:lnTo>
                    <a:pt x="249" y="0"/>
                  </a:lnTo>
                  <a:lnTo>
                    <a:pt x="249" y="0"/>
                  </a:lnTo>
                  <a:lnTo>
                    <a:pt x="249" y="0"/>
                  </a:lnTo>
                  <a:lnTo>
                    <a:pt x="249" y="0"/>
                  </a:lnTo>
                  <a:lnTo>
                    <a:pt x="249" y="0"/>
                  </a:lnTo>
                  <a:lnTo>
                    <a:pt x="250" y="0"/>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1" name="Freeform 59">
              <a:extLst>
                <a:ext uri="{FF2B5EF4-FFF2-40B4-BE49-F238E27FC236}">
                  <a16:creationId xmlns:a16="http://schemas.microsoft.com/office/drawing/2014/main" id="{6339AA90-BB01-2D1B-03E2-65E7C446E79C}"/>
                </a:ext>
              </a:extLst>
            </p:cNvPr>
            <p:cNvSpPr>
              <a:spLocks/>
            </p:cNvSpPr>
            <p:nvPr/>
          </p:nvSpPr>
          <p:spPr bwMode="auto">
            <a:xfrm>
              <a:off x="1850" y="2186"/>
              <a:ext cx="200" cy="116"/>
            </a:xfrm>
            <a:custGeom>
              <a:avLst/>
              <a:gdLst/>
              <a:ahLst/>
              <a:cxnLst>
                <a:cxn ang="0">
                  <a:pos x="1" y="0"/>
                </a:cxn>
                <a:cxn ang="0">
                  <a:pos x="3" y="2"/>
                </a:cxn>
                <a:cxn ang="0">
                  <a:pos x="5" y="3"/>
                </a:cxn>
                <a:cxn ang="0">
                  <a:pos x="7" y="6"/>
                </a:cxn>
                <a:cxn ang="0">
                  <a:pos x="11" y="10"/>
                </a:cxn>
                <a:cxn ang="0">
                  <a:pos x="17" y="21"/>
                </a:cxn>
                <a:cxn ang="0">
                  <a:pos x="45" y="89"/>
                </a:cxn>
                <a:cxn ang="0">
                  <a:pos x="49" y="96"/>
                </a:cxn>
                <a:cxn ang="0">
                  <a:pos x="54" y="105"/>
                </a:cxn>
                <a:cxn ang="0">
                  <a:pos x="57" y="109"/>
                </a:cxn>
                <a:cxn ang="0">
                  <a:pos x="59" y="112"/>
                </a:cxn>
                <a:cxn ang="0">
                  <a:pos x="61" y="113"/>
                </a:cxn>
                <a:cxn ang="0">
                  <a:pos x="63" y="115"/>
                </a:cxn>
                <a:cxn ang="0">
                  <a:pos x="64" y="115"/>
                </a:cxn>
                <a:cxn ang="0">
                  <a:pos x="65" y="115"/>
                </a:cxn>
                <a:cxn ang="0">
                  <a:pos x="66" y="116"/>
                </a:cxn>
                <a:cxn ang="0">
                  <a:pos x="67" y="116"/>
                </a:cxn>
                <a:cxn ang="0">
                  <a:pos x="68" y="116"/>
                </a:cxn>
                <a:cxn ang="0">
                  <a:pos x="68" y="116"/>
                </a:cxn>
                <a:cxn ang="0">
                  <a:pos x="69" y="115"/>
                </a:cxn>
                <a:cxn ang="0">
                  <a:pos x="70" y="115"/>
                </a:cxn>
                <a:cxn ang="0">
                  <a:pos x="72" y="114"/>
                </a:cxn>
                <a:cxn ang="0">
                  <a:pos x="74" y="113"/>
                </a:cxn>
                <a:cxn ang="0">
                  <a:pos x="77" y="110"/>
                </a:cxn>
                <a:cxn ang="0">
                  <a:pos x="80" y="106"/>
                </a:cxn>
                <a:cxn ang="0">
                  <a:pos x="86" y="95"/>
                </a:cxn>
                <a:cxn ang="0">
                  <a:pos x="109" y="36"/>
                </a:cxn>
                <a:cxn ang="0">
                  <a:pos x="112" y="27"/>
                </a:cxn>
                <a:cxn ang="0">
                  <a:pos x="116" y="18"/>
                </a:cxn>
                <a:cxn ang="0">
                  <a:pos x="121" y="10"/>
                </a:cxn>
                <a:cxn ang="0">
                  <a:pos x="123" y="7"/>
                </a:cxn>
                <a:cxn ang="0">
                  <a:pos x="125" y="4"/>
                </a:cxn>
                <a:cxn ang="0">
                  <a:pos x="127" y="2"/>
                </a:cxn>
                <a:cxn ang="0">
                  <a:pos x="129" y="1"/>
                </a:cxn>
                <a:cxn ang="0">
                  <a:pos x="130" y="0"/>
                </a:cxn>
                <a:cxn ang="0">
                  <a:pos x="131" y="0"/>
                </a:cxn>
                <a:cxn ang="0">
                  <a:pos x="132" y="0"/>
                </a:cxn>
                <a:cxn ang="0">
                  <a:pos x="133" y="0"/>
                </a:cxn>
                <a:cxn ang="0">
                  <a:pos x="133" y="0"/>
                </a:cxn>
                <a:cxn ang="0">
                  <a:pos x="134" y="0"/>
                </a:cxn>
                <a:cxn ang="0">
                  <a:pos x="135" y="0"/>
                </a:cxn>
                <a:cxn ang="0">
                  <a:pos x="136" y="0"/>
                </a:cxn>
                <a:cxn ang="0">
                  <a:pos x="138" y="2"/>
                </a:cxn>
                <a:cxn ang="0">
                  <a:pos x="140" y="3"/>
                </a:cxn>
                <a:cxn ang="0">
                  <a:pos x="144" y="8"/>
                </a:cxn>
                <a:cxn ang="0">
                  <a:pos x="147" y="13"/>
                </a:cxn>
                <a:cxn ang="0">
                  <a:pos x="151" y="22"/>
                </a:cxn>
                <a:cxn ang="0">
                  <a:pos x="173" y="83"/>
                </a:cxn>
                <a:cxn ang="0">
                  <a:pos x="177" y="94"/>
                </a:cxn>
                <a:cxn ang="0">
                  <a:pos x="182" y="103"/>
                </a:cxn>
                <a:cxn ang="0">
                  <a:pos x="185" y="108"/>
                </a:cxn>
                <a:cxn ang="0">
                  <a:pos x="187" y="111"/>
                </a:cxn>
                <a:cxn ang="0">
                  <a:pos x="189" y="113"/>
                </a:cxn>
                <a:cxn ang="0">
                  <a:pos x="191" y="114"/>
                </a:cxn>
                <a:cxn ang="0">
                  <a:pos x="192" y="115"/>
                </a:cxn>
                <a:cxn ang="0">
                  <a:pos x="193" y="115"/>
                </a:cxn>
                <a:cxn ang="0">
                  <a:pos x="194" y="116"/>
                </a:cxn>
                <a:cxn ang="0">
                  <a:pos x="195" y="116"/>
                </a:cxn>
                <a:cxn ang="0">
                  <a:pos x="195" y="116"/>
                </a:cxn>
                <a:cxn ang="0">
                  <a:pos x="197" y="115"/>
                </a:cxn>
                <a:cxn ang="0">
                  <a:pos x="198" y="115"/>
                </a:cxn>
                <a:cxn ang="0">
                  <a:pos x="199" y="114"/>
                </a:cxn>
              </a:cxnLst>
              <a:rect l="0" t="0" r="r" b="b"/>
              <a:pathLst>
                <a:path w="200" h="116">
                  <a:moveTo>
                    <a:pt x="0" y="0"/>
                  </a:moveTo>
                  <a:lnTo>
                    <a:pt x="0" y="0"/>
                  </a:lnTo>
                  <a:lnTo>
                    <a:pt x="0" y="0"/>
                  </a:lnTo>
                  <a:lnTo>
                    <a:pt x="0" y="0"/>
                  </a:lnTo>
                  <a:lnTo>
                    <a:pt x="0" y="0"/>
                  </a:lnTo>
                  <a:lnTo>
                    <a:pt x="0" y="0"/>
                  </a:lnTo>
                  <a:lnTo>
                    <a:pt x="1" y="0"/>
                  </a:lnTo>
                  <a:lnTo>
                    <a:pt x="1" y="0"/>
                  </a:lnTo>
                  <a:lnTo>
                    <a:pt x="1" y="1"/>
                  </a:lnTo>
                  <a:lnTo>
                    <a:pt x="1" y="1"/>
                  </a:lnTo>
                  <a:lnTo>
                    <a:pt x="1" y="1"/>
                  </a:lnTo>
                  <a:lnTo>
                    <a:pt x="1" y="1"/>
                  </a:lnTo>
                  <a:lnTo>
                    <a:pt x="2" y="1"/>
                  </a:lnTo>
                  <a:lnTo>
                    <a:pt x="2" y="1"/>
                  </a:lnTo>
                  <a:lnTo>
                    <a:pt x="3" y="2"/>
                  </a:lnTo>
                  <a:lnTo>
                    <a:pt x="3" y="2"/>
                  </a:lnTo>
                  <a:lnTo>
                    <a:pt x="3" y="2"/>
                  </a:lnTo>
                  <a:lnTo>
                    <a:pt x="3" y="2"/>
                  </a:lnTo>
                  <a:lnTo>
                    <a:pt x="3" y="2"/>
                  </a:lnTo>
                  <a:lnTo>
                    <a:pt x="4" y="3"/>
                  </a:lnTo>
                  <a:lnTo>
                    <a:pt x="4" y="3"/>
                  </a:lnTo>
                  <a:lnTo>
                    <a:pt x="4" y="3"/>
                  </a:lnTo>
                  <a:lnTo>
                    <a:pt x="4" y="3"/>
                  </a:lnTo>
                  <a:lnTo>
                    <a:pt x="5" y="3"/>
                  </a:lnTo>
                  <a:lnTo>
                    <a:pt x="6" y="4"/>
                  </a:lnTo>
                  <a:lnTo>
                    <a:pt x="6" y="4"/>
                  </a:lnTo>
                  <a:lnTo>
                    <a:pt x="6" y="4"/>
                  </a:lnTo>
                  <a:lnTo>
                    <a:pt x="6" y="4"/>
                  </a:lnTo>
                  <a:lnTo>
                    <a:pt x="6" y="5"/>
                  </a:lnTo>
                  <a:lnTo>
                    <a:pt x="7" y="6"/>
                  </a:lnTo>
                  <a:lnTo>
                    <a:pt x="7" y="6"/>
                  </a:lnTo>
                  <a:lnTo>
                    <a:pt x="7" y="6"/>
                  </a:lnTo>
                  <a:lnTo>
                    <a:pt x="7" y="6"/>
                  </a:lnTo>
                  <a:lnTo>
                    <a:pt x="8" y="6"/>
                  </a:lnTo>
                  <a:lnTo>
                    <a:pt x="8" y="7"/>
                  </a:lnTo>
                  <a:lnTo>
                    <a:pt x="10" y="9"/>
                  </a:lnTo>
                  <a:lnTo>
                    <a:pt x="10" y="9"/>
                  </a:lnTo>
                  <a:lnTo>
                    <a:pt x="10" y="10"/>
                  </a:lnTo>
                  <a:lnTo>
                    <a:pt x="10" y="10"/>
                  </a:lnTo>
                  <a:lnTo>
                    <a:pt x="11" y="10"/>
                  </a:lnTo>
                  <a:lnTo>
                    <a:pt x="12" y="11"/>
                  </a:lnTo>
                  <a:lnTo>
                    <a:pt x="13" y="14"/>
                  </a:lnTo>
                  <a:lnTo>
                    <a:pt x="16" y="18"/>
                  </a:lnTo>
                  <a:lnTo>
                    <a:pt x="16" y="19"/>
                  </a:lnTo>
                  <a:lnTo>
                    <a:pt x="16" y="19"/>
                  </a:lnTo>
                  <a:lnTo>
                    <a:pt x="16" y="19"/>
                  </a:lnTo>
                  <a:lnTo>
                    <a:pt x="16" y="20"/>
                  </a:lnTo>
                  <a:lnTo>
                    <a:pt x="17" y="21"/>
                  </a:lnTo>
                  <a:lnTo>
                    <a:pt x="18" y="24"/>
                  </a:lnTo>
                  <a:lnTo>
                    <a:pt x="21" y="30"/>
                  </a:lnTo>
                  <a:lnTo>
                    <a:pt x="27" y="44"/>
                  </a:lnTo>
                  <a:lnTo>
                    <a:pt x="33" y="59"/>
                  </a:lnTo>
                  <a:lnTo>
                    <a:pt x="39" y="74"/>
                  </a:lnTo>
                  <a:lnTo>
                    <a:pt x="45" y="88"/>
                  </a:lnTo>
                  <a:lnTo>
                    <a:pt x="45" y="89"/>
                  </a:lnTo>
                  <a:lnTo>
                    <a:pt x="45" y="89"/>
                  </a:lnTo>
                  <a:lnTo>
                    <a:pt x="45" y="89"/>
                  </a:lnTo>
                  <a:lnTo>
                    <a:pt x="46" y="90"/>
                  </a:lnTo>
                  <a:lnTo>
                    <a:pt x="46" y="91"/>
                  </a:lnTo>
                  <a:lnTo>
                    <a:pt x="48" y="94"/>
                  </a:lnTo>
                  <a:lnTo>
                    <a:pt x="48" y="94"/>
                  </a:lnTo>
                  <a:lnTo>
                    <a:pt x="48" y="95"/>
                  </a:lnTo>
                  <a:lnTo>
                    <a:pt x="48" y="95"/>
                  </a:lnTo>
                  <a:lnTo>
                    <a:pt x="49" y="96"/>
                  </a:lnTo>
                  <a:lnTo>
                    <a:pt x="49" y="97"/>
                  </a:lnTo>
                  <a:lnTo>
                    <a:pt x="51" y="100"/>
                  </a:lnTo>
                  <a:lnTo>
                    <a:pt x="51" y="100"/>
                  </a:lnTo>
                  <a:lnTo>
                    <a:pt x="51" y="100"/>
                  </a:lnTo>
                  <a:lnTo>
                    <a:pt x="51" y="100"/>
                  </a:lnTo>
                  <a:lnTo>
                    <a:pt x="51" y="101"/>
                  </a:lnTo>
                  <a:lnTo>
                    <a:pt x="52" y="102"/>
                  </a:lnTo>
                  <a:lnTo>
                    <a:pt x="54" y="105"/>
                  </a:lnTo>
                  <a:lnTo>
                    <a:pt x="54" y="105"/>
                  </a:lnTo>
                  <a:lnTo>
                    <a:pt x="54" y="105"/>
                  </a:lnTo>
                  <a:lnTo>
                    <a:pt x="54" y="105"/>
                  </a:lnTo>
                  <a:lnTo>
                    <a:pt x="54" y="106"/>
                  </a:lnTo>
                  <a:lnTo>
                    <a:pt x="55" y="107"/>
                  </a:lnTo>
                  <a:lnTo>
                    <a:pt x="57" y="109"/>
                  </a:lnTo>
                  <a:lnTo>
                    <a:pt x="57" y="109"/>
                  </a:lnTo>
                  <a:lnTo>
                    <a:pt x="57" y="109"/>
                  </a:lnTo>
                  <a:lnTo>
                    <a:pt x="57" y="109"/>
                  </a:lnTo>
                  <a:lnTo>
                    <a:pt x="57" y="110"/>
                  </a:lnTo>
                  <a:lnTo>
                    <a:pt x="58" y="110"/>
                  </a:lnTo>
                  <a:lnTo>
                    <a:pt x="58" y="111"/>
                  </a:lnTo>
                  <a:lnTo>
                    <a:pt x="58" y="111"/>
                  </a:lnTo>
                  <a:lnTo>
                    <a:pt x="58" y="111"/>
                  </a:lnTo>
                  <a:lnTo>
                    <a:pt x="59" y="111"/>
                  </a:lnTo>
                  <a:lnTo>
                    <a:pt x="59" y="112"/>
                  </a:lnTo>
                  <a:lnTo>
                    <a:pt x="59" y="112"/>
                  </a:lnTo>
                  <a:lnTo>
                    <a:pt x="60" y="112"/>
                  </a:lnTo>
                  <a:lnTo>
                    <a:pt x="60" y="112"/>
                  </a:lnTo>
                  <a:lnTo>
                    <a:pt x="60" y="113"/>
                  </a:lnTo>
                  <a:lnTo>
                    <a:pt x="61" y="113"/>
                  </a:lnTo>
                  <a:lnTo>
                    <a:pt x="61" y="113"/>
                  </a:lnTo>
                  <a:lnTo>
                    <a:pt x="61" y="113"/>
                  </a:lnTo>
                  <a:lnTo>
                    <a:pt x="61" y="113"/>
                  </a:lnTo>
                  <a:lnTo>
                    <a:pt x="61" y="114"/>
                  </a:lnTo>
                  <a:lnTo>
                    <a:pt x="62" y="114"/>
                  </a:lnTo>
                  <a:lnTo>
                    <a:pt x="62" y="114"/>
                  </a:lnTo>
                  <a:lnTo>
                    <a:pt x="62" y="114"/>
                  </a:lnTo>
                  <a:lnTo>
                    <a:pt x="63" y="114"/>
                  </a:lnTo>
                  <a:lnTo>
                    <a:pt x="63" y="114"/>
                  </a:lnTo>
                  <a:lnTo>
                    <a:pt x="63" y="114"/>
                  </a:lnTo>
                  <a:lnTo>
                    <a:pt x="63" y="115"/>
                  </a:lnTo>
                  <a:lnTo>
                    <a:pt x="63" y="115"/>
                  </a:lnTo>
                  <a:lnTo>
                    <a:pt x="64" y="115"/>
                  </a:lnTo>
                  <a:lnTo>
                    <a:pt x="64" y="115"/>
                  </a:lnTo>
                  <a:lnTo>
                    <a:pt x="64" y="115"/>
                  </a:lnTo>
                  <a:lnTo>
                    <a:pt x="64" y="115"/>
                  </a:lnTo>
                  <a:lnTo>
                    <a:pt x="64" y="115"/>
                  </a:lnTo>
                  <a:lnTo>
                    <a:pt x="64" y="115"/>
                  </a:lnTo>
                  <a:lnTo>
                    <a:pt x="64" y="115"/>
                  </a:lnTo>
                  <a:lnTo>
                    <a:pt x="64" y="115"/>
                  </a:lnTo>
                  <a:lnTo>
                    <a:pt x="65" y="115"/>
                  </a:lnTo>
                  <a:lnTo>
                    <a:pt x="65" y="115"/>
                  </a:lnTo>
                  <a:lnTo>
                    <a:pt x="65" y="115"/>
                  </a:lnTo>
                  <a:lnTo>
                    <a:pt x="65" y="115"/>
                  </a:lnTo>
                  <a:lnTo>
                    <a:pt x="65" y="115"/>
                  </a:lnTo>
                  <a:lnTo>
                    <a:pt x="65" y="115"/>
                  </a:lnTo>
                  <a:lnTo>
                    <a:pt x="65" y="115"/>
                  </a:lnTo>
                  <a:lnTo>
                    <a:pt x="65" y="115"/>
                  </a:lnTo>
                  <a:lnTo>
                    <a:pt x="66" y="115"/>
                  </a:lnTo>
                  <a:lnTo>
                    <a:pt x="66" y="115"/>
                  </a:lnTo>
                  <a:lnTo>
                    <a:pt x="66" y="116"/>
                  </a:lnTo>
                  <a:lnTo>
                    <a:pt x="66" y="116"/>
                  </a:lnTo>
                  <a:lnTo>
                    <a:pt x="66" y="116"/>
                  </a:lnTo>
                  <a:lnTo>
                    <a:pt x="66" y="116"/>
                  </a:lnTo>
                  <a:lnTo>
                    <a:pt x="66" y="116"/>
                  </a:lnTo>
                  <a:lnTo>
                    <a:pt x="66" y="116"/>
                  </a:lnTo>
                  <a:lnTo>
                    <a:pt x="66"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7" y="116"/>
                  </a:lnTo>
                  <a:lnTo>
                    <a:pt x="68" y="116"/>
                  </a:lnTo>
                  <a:lnTo>
                    <a:pt x="68" y="116"/>
                  </a:lnTo>
                  <a:lnTo>
                    <a:pt x="68" y="116"/>
                  </a:lnTo>
                  <a:lnTo>
                    <a:pt x="68" y="116"/>
                  </a:lnTo>
                  <a:lnTo>
                    <a:pt x="68" y="116"/>
                  </a:lnTo>
                  <a:lnTo>
                    <a:pt x="68" y="116"/>
                  </a:lnTo>
                  <a:lnTo>
                    <a:pt x="68" y="116"/>
                  </a:lnTo>
                  <a:lnTo>
                    <a:pt x="68" y="116"/>
                  </a:lnTo>
                  <a:lnTo>
                    <a:pt x="68" y="116"/>
                  </a:lnTo>
                  <a:lnTo>
                    <a:pt x="69" y="115"/>
                  </a:lnTo>
                  <a:lnTo>
                    <a:pt x="69" y="115"/>
                  </a:lnTo>
                  <a:lnTo>
                    <a:pt x="69" y="115"/>
                  </a:lnTo>
                  <a:lnTo>
                    <a:pt x="69" y="115"/>
                  </a:lnTo>
                  <a:lnTo>
                    <a:pt x="69" y="115"/>
                  </a:lnTo>
                  <a:lnTo>
                    <a:pt x="69" y="115"/>
                  </a:lnTo>
                  <a:lnTo>
                    <a:pt x="69" y="115"/>
                  </a:lnTo>
                  <a:lnTo>
                    <a:pt x="69" y="115"/>
                  </a:lnTo>
                  <a:lnTo>
                    <a:pt x="69" y="115"/>
                  </a:lnTo>
                  <a:lnTo>
                    <a:pt x="70" y="115"/>
                  </a:lnTo>
                  <a:lnTo>
                    <a:pt x="70" y="115"/>
                  </a:lnTo>
                  <a:lnTo>
                    <a:pt x="70" y="115"/>
                  </a:lnTo>
                  <a:lnTo>
                    <a:pt x="70" y="115"/>
                  </a:lnTo>
                  <a:lnTo>
                    <a:pt x="70" y="115"/>
                  </a:lnTo>
                  <a:lnTo>
                    <a:pt x="70" y="115"/>
                  </a:lnTo>
                  <a:lnTo>
                    <a:pt x="70" y="115"/>
                  </a:lnTo>
                  <a:lnTo>
                    <a:pt x="71" y="115"/>
                  </a:lnTo>
                  <a:lnTo>
                    <a:pt x="71" y="115"/>
                  </a:lnTo>
                  <a:lnTo>
                    <a:pt x="71" y="115"/>
                  </a:lnTo>
                  <a:lnTo>
                    <a:pt x="71" y="114"/>
                  </a:lnTo>
                  <a:lnTo>
                    <a:pt x="71" y="114"/>
                  </a:lnTo>
                  <a:lnTo>
                    <a:pt x="72" y="114"/>
                  </a:lnTo>
                  <a:lnTo>
                    <a:pt x="72" y="114"/>
                  </a:lnTo>
                  <a:lnTo>
                    <a:pt x="72" y="114"/>
                  </a:lnTo>
                  <a:lnTo>
                    <a:pt x="72" y="114"/>
                  </a:lnTo>
                  <a:lnTo>
                    <a:pt x="72" y="114"/>
                  </a:lnTo>
                  <a:lnTo>
                    <a:pt x="73" y="114"/>
                  </a:lnTo>
                  <a:lnTo>
                    <a:pt x="73" y="114"/>
                  </a:lnTo>
                  <a:lnTo>
                    <a:pt x="73" y="113"/>
                  </a:lnTo>
                  <a:lnTo>
                    <a:pt x="74" y="113"/>
                  </a:lnTo>
                  <a:lnTo>
                    <a:pt x="74" y="113"/>
                  </a:lnTo>
                  <a:lnTo>
                    <a:pt x="74" y="113"/>
                  </a:lnTo>
                  <a:lnTo>
                    <a:pt x="74" y="112"/>
                  </a:lnTo>
                  <a:lnTo>
                    <a:pt x="75" y="112"/>
                  </a:lnTo>
                  <a:lnTo>
                    <a:pt x="75" y="112"/>
                  </a:lnTo>
                  <a:lnTo>
                    <a:pt x="75" y="112"/>
                  </a:lnTo>
                  <a:lnTo>
                    <a:pt x="75" y="111"/>
                  </a:lnTo>
                  <a:lnTo>
                    <a:pt x="75" y="111"/>
                  </a:lnTo>
                  <a:lnTo>
                    <a:pt x="76" y="111"/>
                  </a:lnTo>
                  <a:lnTo>
                    <a:pt x="77" y="110"/>
                  </a:lnTo>
                  <a:lnTo>
                    <a:pt x="77" y="110"/>
                  </a:lnTo>
                  <a:lnTo>
                    <a:pt x="77" y="110"/>
                  </a:lnTo>
                  <a:lnTo>
                    <a:pt x="77" y="110"/>
                  </a:lnTo>
                  <a:lnTo>
                    <a:pt x="77" y="109"/>
                  </a:lnTo>
                  <a:lnTo>
                    <a:pt x="78" y="108"/>
                  </a:lnTo>
                  <a:lnTo>
                    <a:pt x="79" y="106"/>
                  </a:lnTo>
                  <a:lnTo>
                    <a:pt x="79" y="106"/>
                  </a:lnTo>
                  <a:lnTo>
                    <a:pt x="80" y="106"/>
                  </a:lnTo>
                  <a:lnTo>
                    <a:pt x="80" y="106"/>
                  </a:lnTo>
                  <a:lnTo>
                    <a:pt x="80" y="105"/>
                  </a:lnTo>
                  <a:lnTo>
                    <a:pt x="81" y="104"/>
                  </a:lnTo>
                  <a:lnTo>
                    <a:pt x="82" y="102"/>
                  </a:lnTo>
                  <a:lnTo>
                    <a:pt x="85" y="96"/>
                  </a:lnTo>
                  <a:lnTo>
                    <a:pt x="85" y="96"/>
                  </a:lnTo>
                  <a:lnTo>
                    <a:pt x="86" y="95"/>
                  </a:lnTo>
                  <a:lnTo>
                    <a:pt x="86" y="95"/>
                  </a:lnTo>
                  <a:lnTo>
                    <a:pt x="86" y="94"/>
                  </a:lnTo>
                  <a:lnTo>
                    <a:pt x="87" y="92"/>
                  </a:lnTo>
                  <a:lnTo>
                    <a:pt x="88" y="89"/>
                  </a:lnTo>
                  <a:lnTo>
                    <a:pt x="92" y="82"/>
                  </a:lnTo>
                  <a:lnTo>
                    <a:pt x="97" y="68"/>
                  </a:lnTo>
                  <a:lnTo>
                    <a:pt x="103" y="51"/>
                  </a:lnTo>
                  <a:lnTo>
                    <a:pt x="109" y="36"/>
                  </a:lnTo>
                  <a:lnTo>
                    <a:pt x="109" y="36"/>
                  </a:lnTo>
                  <a:lnTo>
                    <a:pt x="109" y="35"/>
                  </a:lnTo>
                  <a:lnTo>
                    <a:pt x="109" y="35"/>
                  </a:lnTo>
                  <a:lnTo>
                    <a:pt x="109" y="34"/>
                  </a:lnTo>
                  <a:lnTo>
                    <a:pt x="110" y="32"/>
                  </a:lnTo>
                  <a:lnTo>
                    <a:pt x="112" y="28"/>
                  </a:lnTo>
                  <a:lnTo>
                    <a:pt x="112" y="28"/>
                  </a:lnTo>
                  <a:lnTo>
                    <a:pt x="112" y="28"/>
                  </a:lnTo>
                  <a:lnTo>
                    <a:pt x="112" y="27"/>
                  </a:lnTo>
                  <a:lnTo>
                    <a:pt x="112" y="26"/>
                  </a:lnTo>
                  <a:lnTo>
                    <a:pt x="113" y="24"/>
                  </a:lnTo>
                  <a:lnTo>
                    <a:pt x="115" y="21"/>
                  </a:lnTo>
                  <a:lnTo>
                    <a:pt x="115" y="21"/>
                  </a:lnTo>
                  <a:lnTo>
                    <a:pt x="115" y="21"/>
                  </a:lnTo>
                  <a:lnTo>
                    <a:pt x="115" y="20"/>
                  </a:lnTo>
                  <a:lnTo>
                    <a:pt x="116" y="20"/>
                  </a:lnTo>
                  <a:lnTo>
                    <a:pt x="116" y="18"/>
                  </a:lnTo>
                  <a:lnTo>
                    <a:pt x="118" y="15"/>
                  </a:lnTo>
                  <a:lnTo>
                    <a:pt x="118" y="15"/>
                  </a:lnTo>
                  <a:lnTo>
                    <a:pt x="118" y="15"/>
                  </a:lnTo>
                  <a:lnTo>
                    <a:pt x="118" y="14"/>
                  </a:lnTo>
                  <a:lnTo>
                    <a:pt x="118" y="14"/>
                  </a:lnTo>
                  <a:lnTo>
                    <a:pt x="119" y="12"/>
                  </a:lnTo>
                  <a:lnTo>
                    <a:pt x="121" y="10"/>
                  </a:lnTo>
                  <a:lnTo>
                    <a:pt x="121" y="10"/>
                  </a:lnTo>
                  <a:lnTo>
                    <a:pt x="121" y="10"/>
                  </a:lnTo>
                  <a:lnTo>
                    <a:pt x="121" y="9"/>
                  </a:lnTo>
                  <a:lnTo>
                    <a:pt x="121" y="9"/>
                  </a:lnTo>
                  <a:lnTo>
                    <a:pt x="122" y="8"/>
                  </a:lnTo>
                  <a:lnTo>
                    <a:pt x="122" y="8"/>
                  </a:lnTo>
                  <a:lnTo>
                    <a:pt x="122" y="7"/>
                  </a:lnTo>
                  <a:lnTo>
                    <a:pt x="122" y="7"/>
                  </a:lnTo>
                  <a:lnTo>
                    <a:pt x="123" y="7"/>
                  </a:lnTo>
                  <a:lnTo>
                    <a:pt x="124" y="6"/>
                  </a:lnTo>
                  <a:lnTo>
                    <a:pt x="124" y="6"/>
                  </a:lnTo>
                  <a:lnTo>
                    <a:pt x="124" y="6"/>
                  </a:lnTo>
                  <a:lnTo>
                    <a:pt x="124" y="5"/>
                  </a:lnTo>
                  <a:lnTo>
                    <a:pt x="124" y="5"/>
                  </a:lnTo>
                  <a:lnTo>
                    <a:pt x="125" y="4"/>
                  </a:lnTo>
                  <a:lnTo>
                    <a:pt x="125" y="4"/>
                  </a:lnTo>
                  <a:lnTo>
                    <a:pt x="125" y="4"/>
                  </a:lnTo>
                  <a:lnTo>
                    <a:pt x="125" y="4"/>
                  </a:lnTo>
                  <a:lnTo>
                    <a:pt x="126" y="3"/>
                  </a:lnTo>
                  <a:lnTo>
                    <a:pt x="126" y="3"/>
                  </a:lnTo>
                  <a:lnTo>
                    <a:pt x="126" y="3"/>
                  </a:lnTo>
                  <a:lnTo>
                    <a:pt x="126" y="2"/>
                  </a:lnTo>
                  <a:lnTo>
                    <a:pt x="127" y="2"/>
                  </a:lnTo>
                  <a:lnTo>
                    <a:pt x="127" y="2"/>
                  </a:lnTo>
                  <a:lnTo>
                    <a:pt x="127" y="2"/>
                  </a:lnTo>
                  <a:lnTo>
                    <a:pt x="127" y="2"/>
                  </a:lnTo>
                  <a:lnTo>
                    <a:pt x="128" y="2"/>
                  </a:lnTo>
                  <a:lnTo>
                    <a:pt x="128" y="2"/>
                  </a:lnTo>
                  <a:lnTo>
                    <a:pt x="128" y="1"/>
                  </a:lnTo>
                  <a:lnTo>
                    <a:pt x="128" y="1"/>
                  </a:lnTo>
                  <a:lnTo>
                    <a:pt x="128" y="1"/>
                  </a:lnTo>
                  <a:lnTo>
                    <a:pt x="129" y="1"/>
                  </a:lnTo>
                  <a:lnTo>
                    <a:pt x="129" y="1"/>
                  </a:lnTo>
                  <a:lnTo>
                    <a:pt x="129" y="1"/>
                  </a:lnTo>
                  <a:lnTo>
                    <a:pt x="129" y="1"/>
                  </a:lnTo>
                  <a:lnTo>
                    <a:pt x="129" y="0"/>
                  </a:lnTo>
                  <a:lnTo>
                    <a:pt x="129" y="0"/>
                  </a:lnTo>
                  <a:lnTo>
                    <a:pt x="130" y="0"/>
                  </a:lnTo>
                  <a:lnTo>
                    <a:pt x="130" y="0"/>
                  </a:lnTo>
                  <a:lnTo>
                    <a:pt x="130" y="0"/>
                  </a:lnTo>
                  <a:lnTo>
                    <a:pt x="130" y="0"/>
                  </a:lnTo>
                  <a:lnTo>
                    <a:pt x="130" y="0"/>
                  </a:lnTo>
                  <a:lnTo>
                    <a:pt x="130" y="0"/>
                  </a:lnTo>
                  <a:lnTo>
                    <a:pt x="130" y="0"/>
                  </a:lnTo>
                  <a:lnTo>
                    <a:pt x="130" y="0"/>
                  </a:lnTo>
                  <a:lnTo>
                    <a:pt x="131" y="0"/>
                  </a:lnTo>
                  <a:lnTo>
                    <a:pt x="131" y="0"/>
                  </a:lnTo>
                  <a:lnTo>
                    <a:pt x="131" y="0"/>
                  </a:lnTo>
                  <a:lnTo>
                    <a:pt x="131" y="0"/>
                  </a:lnTo>
                  <a:lnTo>
                    <a:pt x="131" y="0"/>
                  </a:lnTo>
                  <a:lnTo>
                    <a:pt x="131" y="0"/>
                  </a:lnTo>
                  <a:lnTo>
                    <a:pt x="131" y="0"/>
                  </a:lnTo>
                  <a:lnTo>
                    <a:pt x="131" y="0"/>
                  </a:lnTo>
                  <a:lnTo>
                    <a:pt x="132" y="0"/>
                  </a:lnTo>
                  <a:lnTo>
                    <a:pt x="132" y="0"/>
                  </a:lnTo>
                  <a:lnTo>
                    <a:pt x="132" y="0"/>
                  </a:lnTo>
                  <a:lnTo>
                    <a:pt x="132" y="0"/>
                  </a:lnTo>
                  <a:lnTo>
                    <a:pt x="132" y="0"/>
                  </a:lnTo>
                  <a:lnTo>
                    <a:pt x="132" y="0"/>
                  </a:lnTo>
                  <a:lnTo>
                    <a:pt x="132" y="0"/>
                  </a:lnTo>
                  <a:lnTo>
                    <a:pt x="132" y="0"/>
                  </a:lnTo>
                  <a:lnTo>
                    <a:pt x="132" y="0"/>
                  </a:lnTo>
                  <a:lnTo>
                    <a:pt x="132" y="0"/>
                  </a:lnTo>
                  <a:lnTo>
                    <a:pt x="132" y="0"/>
                  </a:lnTo>
                  <a:lnTo>
                    <a:pt x="133" y="0"/>
                  </a:lnTo>
                  <a:lnTo>
                    <a:pt x="133" y="0"/>
                  </a:lnTo>
                  <a:lnTo>
                    <a:pt x="133" y="0"/>
                  </a:lnTo>
                  <a:lnTo>
                    <a:pt x="133" y="0"/>
                  </a:lnTo>
                  <a:lnTo>
                    <a:pt x="133" y="0"/>
                  </a:lnTo>
                  <a:lnTo>
                    <a:pt x="133" y="0"/>
                  </a:lnTo>
                  <a:lnTo>
                    <a:pt x="133" y="0"/>
                  </a:lnTo>
                  <a:lnTo>
                    <a:pt x="133" y="0"/>
                  </a:lnTo>
                  <a:lnTo>
                    <a:pt x="133" y="0"/>
                  </a:lnTo>
                  <a:lnTo>
                    <a:pt x="133" y="0"/>
                  </a:lnTo>
                  <a:lnTo>
                    <a:pt x="134" y="0"/>
                  </a:lnTo>
                  <a:lnTo>
                    <a:pt x="134" y="0"/>
                  </a:lnTo>
                  <a:lnTo>
                    <a:pt x="134" y="0"/>
                  </a:lnTo>
                  <a:lnTo>
                    <a:pt x="134" y="0"/>
                  </a:lnTo>
                  <a:lnTo>
                    <a:pt x="134" y="0"/>
                  </a:lnTo>
                  <a:lnTo>
                    <a:pt x="134" y="0"/>
                  </a:lnTo>
                  <a:lnTo>
                    <a:pt x="134" y="0"/>
                  </a:lnTo>
                  <a:lnTo>
                    <a:pt x="134" y="0"/>
                  </a:lnTo>
                  <a:lnTo>
                    <a:pt x="134" y="0"/>
                  </a:lnTo>
                  <a:lnTo>
                    <a:pt x="134" y="0"/>
                  </a:lnTo>
                  <a:lnTo>
                    <a:pt x="134" y="0"/>
                  </a:lnTo>
                  <a:lnTo>
                    <a:pt x="135" y="0"/>
                  </a:lnTo>
                  <a:lnTo>
                    <a:pt x="135" y="0"/>
                  </a:lnTo>
                  <a:lnTo>
                    <a:pt x="135" y="0"/>
                  </a:lnTo>
                  <a:lnTo>
                    <a:pt x="135" y="0"/>
                  </a:lnTo>
                  <a:lnTo>
                    <a:pt x="135" y="0"/>
                  </a:lnTo>
                  <a:lnTo>
                    <a:pt x="135" y="0"/>
                  </a:lnTo>
                  <a:lnTo>
                    <a:pt x="135" y="0"/>
                  </a:lnTo>
                  <a:lnTo>
                    <a:pt x="135" y="0"/>
                  </a:lnTo>
                  <a:lnTo>
                    <a:pt x="136" y="0"/>
                  </a:lnTo>
                  <a:lnTo>
                    <a:pt x="136" y="0"/>
                  </a:lnTo>
                  <a:lnTo>
                    <a:pt x="136" y="0"/>
                  </a:lnTo>
                  <a:lnTo>
                    <a:pt x="136" y="0"/>
                  </a:lnTo>
                  <a:lnTo>
                    <a:pt x="136" y="0"/>
                  </a:lnTo>
                  <a:lnTo>
                    <a:pt x="137" y="1"/>
                  </a:lnTo>
                  <a:lnTo>
                    <a:pt x="137" y="1"/>
                  </a:lnTo>
                  <a:lnTo>
                    <a:pt x="137" y="1"/>
                  </a:lnTo>
                  <a:lnTo>
                    <a:pt x="137" y="1"/>
                  </a:lnTo>
                  <a:lnTo>
                    <a:pt x="137" y="1"/>
                  </a:lnTo>
                  <a:lnTo>
                    <a:pt x="138" y="1"/>
                  </a:lnTo>
                  <a:lnTo>
                    <a:pt x="138" y="2"/>
                  </a:lnTo>
                  <a:lnTo>
                    <a:pt x="138" y="2"/>
                  </a:lnTo>
                  <a:lnTo>
                    <a:pt x="138" y="2"/>
                  </a:lnTo>
                  <a:lnTo>
                    <a:pt x="139" y="2"/>
                  </a:lnTo>
                  <a:lnTo>
                    <a:pt x="139" y="3"/>
                  </a:lnTo>
                  <a:lnTo>
                    <a:pt x="140" y="3"/>
                  </a:lnTo>
                  <a:lnTo>
                    <a:pt x="140" y="3"/>
                  </a:lnTo>
                  <a:lnTo>
                    <a:pt x="140" y="3"/>
                  </a:lnTo>
                  <a:lnTo>
                    <a:pt x="140" y="3"/>
                  </a:lnTo>
                  <a:lnTo>
                    <a:pt x="141" y="4"/>
                  </a:lnTo>
                  <a:lnTo>
                    <a:pt x="141" y="4"/>
                  </a:lnTo>
                  <a:lnTo>
                    <a:pt x="141" y="4"/>
                  </a:lnTo>
                  <a:lnTo>
                    <a:pt x="141" y="4"/>
                  </a:lnTo>
                  <a:lnTo>
                    <a:pt x="142" y="5"/>
                  </a:lnTo>
                  <a:lnTo>
                    <a:pt x="142" y="6"/>
                  </a:lnTo>
                  <a:lnTo>
                    <a:pt x="144" y="8"/>
                  </a:lnTo>
                  <a:lnTo>
                    <a:pt x="144" y="8"/>
                  </a:lnTo>
                  <a:lnTo>
                    <a:pt x="144" y="8"/>
                  </a:lnTo>
                  <a:lnTo>
                    <a:pt x="144" y="8"/>
                  </a:lnTo>
                  <a:lnTo>
                    <a:pt x="144" y="9"/>
                  </a:lnTo>
                  <a:lnTo>
                    <a:pt x="145" y="10"/>
                  </a:lnTo>
                  <a:lnTo>
                    <a:pt x="146" y="12"/>
                  </a:lnTo>
                  <a:lnTo>
                    <a:pt x="147" y="13"/>
                  </a:lnTo>
                  <a:lnTo>
                    <a:pt x="147" y="13"/>
                  </a:lnTo>
                  <a:lnTo>
                    <a:pt x="147" y="13"/>
                  </a:lnTo>
                  <a:lnTo>
                    <a:pt x="147" y="14"/>
                  </a:lnTo>
                  <a:lnTo>
                    <a:pt x="148" y="15"/>
                  </a:lnTo>
                  <a:lnTo>
                    <a:pt x="150" y="18"/>
                  </a:lnTo>
                  <a:lnTo>
                    <a:pt x="150" y="18"/>
                  </a:lnTo>
                  <a:lnTo>
                    <a:pt x="150" y="19"/>
                  </a:lnTo>
                  <a:lnTo>
                    <a:pt x="150" y="19"/>
                  </a:lnTo>
                  <a:lnTo>
                    <a:pt x="150" y="20"/>
                  </a:lnTo>
                  <a:lnTo>
                    <a:pt x="151" y="22"/>
                  </a:lnTo>
                  <a:lnTo>
                    <a:pt x="152" y="25"/>
                  </a:lnTo>
                  <a:lnTo>
                    <a:pt x="155" y="32"/>
                  </a:lnTo>
                  <a:lnTo>
                    <a:pt x="161" y="49"/>
                  </a:lnTo>
                  <a:lnTo>
                    <a:pt x="167" y="66"/>
                  </a:lnTo>
                  <a:lnTo>
                    <a:pt x="173" y="82"/>
                  </a:lnTo>
                  <a:lnTo>
                    <a:pt x="173" y="82"/>
                  </a:lnTo>
                  <a:lnTo>
                    <a:pt x="173" y="82"/>
                  </a:lnTo>
                  <a:lnTo>
                    <a:pt x="173" y="83"/>
                  </a:lnTo>
                  <a:lnTo>
                    <a:pt x="174" y="84"/>
                  </a:lnTo>
                  <a:lnTo>
                    <a:pt x="174" y="86"/>
                  </a:lnTo>
                  <a:lnTo>
                    <a:pt x="176" y="90"/>
                  </a:lnTo>
                  <a:lnTo>
                    <a:pt x="176" y="90"/>
                  </a:lnTo>
                  <a:lnTo>
                    <a:pt x="176" y="90"/>
                  </a:lnTo>
                  <a:lnTo>
                    <a:pt x="176" y="91"/>
                  </a:lnTo>
                  <a:lnTo>
                    <a:pt x="177" y="92"/>
                  </a:lnTo>
                  <a:lnTo>
                    <a:pt x="177" y="94"/>
                  </a:lnTo>
                  <a:lnTo>
                    <a:pt x="179" y="97"/>
                  </a:lnTo>
                  <a:lnTo>
                    <a:pt x="179" y="97"/>
                  </a:lnTo>
                  <a:lnTo>
                    <a:pt x="179" y="97"/>
                  </a:lnTo>
                  <a:lnTo>
                    <a:pt x="179" y="98"/>
                  </a:lnTo>
                  <a:lnTo>
                    <a:pt x="180" y="98"/>
                  </a:lnTo>
                  <a:lnTo>
                    <a:pt x="180" y="100"/>
                  </a:lnTo>
                  <a:lnTo>
                    <a:pt x="182" y="103"/>
                  </a:lnTo>
                  <a:lnTo>
                    <a:pt x="182" y="103"/>
                  </a:lnTo>
                  <a:lnTo>
                    <a:pt x="182" y="103"/>
                  </a:lnTo>
                  <a:lnTo>
                    <a:pt x="182" y="103"/>
                  </a:lnTo>
                  <a:lnTo>
                    <a:pt x="182" y="104"/>
                  </a:lnTo>
                  <a:lnTo>
                    <a:pt x="183" y="105"/>
                  </a:lnTo>
                  <a:lnTo>
                    <a:pt x="185" y="108"/>
                  </a:lnTo>
                  <a:lnTo>
                    <a:pt x="185" y="108"/>
                  </a:lnTo>
                  <a:lnTo>
                    <a:pt x="185" y="108"/>
                  </a:lnTo>
                  <a:lnTo>
                    <a:pt x="185" y="108"/>
                  </a:lnTo>
                  <a:lnTo>
                    <a:pt x="185" y="108"/>
                  </a:lnTo>
                  <a:lnTo>
                    <a:pt x="186" y="110"/>
                  </a:lnTo>
                  <a:lnTo>
                    <a:pt x="186" y="110"/>
                  </a:lnTo>
                  <a:lnTo>
                    <a:pt x="186" y="110"/>
                  </a:lnTo>
                  <a:lnTo>
                    <a:pt x="186" y="110"/>
                  </a:lnTo>
                  <a:lnTo>
                    <a:pt x="187" y="110"/>
                  </a:lnTo>
                  <a:lnTo>
                    <a:pt x="187" y="111"/>
                  </a:lnTo>
                  <a:lnTo>
                    <a:pt x="187" y="111"/>
                  </a:lnTo>
                  <a:lnTo>
                    <a:pt x="187" y="111"/>
                  </a:lnTo>
                  <a:lnTo>
                    <a:pt x="188" y="112"/>
                  </a:lnTo>
                  <a:lnTo>
                    <a:pt x="188" y="112"/>
                  </a:lnTo>
                  <a:lnTo>
                    <a:pt x="189" y="113"/>
                  </a:lnTo>
                  <a:lnTo>
                    <a:pt x="189" y="113"/>
                  </a:lnTo>
                  <a:lnTo>
                    <a:pt x="189" y="113"/>
                  </a:lnTo>
                  <a:lnTo>
                    <a:pt x="189" y="113"/>
                  </a:lnTo>
                  <a:lnTo>
                    <a:pt x="189" y="113"/>
                  </a:lnTo>
                  <a:lnTo>
                    <a:pt x="190" y="114"/>
                  </a:lnTo>
                  <a:lnTo>
                    <a:pt x="190" y="114"/>
                  </a:lnTo>
                  <a:lnTo>
                    <a:pt x="190" y="114"/>
                  </a:lnTo>
                  <a:lnTo>
                    <a:pt x="190" y="114"/>
                  </a:lnTo>
                  <a:lnTo>
                    <a:pt x="191" y="114"/>
                  </a:lnTo>
                  <a:lnTo>
                    <a:pt x="191" y="114"/>
                  </a:lnTo>
                  <a:lnTo>
                    <a:pt x="191" y="114"/>
                  </a:lnTo>
                  <a:lnTo>
                    <a:pt x="191" y="114"/>
                  </a:lnTo>
                  <a:lnTo>
                    <a:pt x="191" y="115"/>
                  </a:lnTo>
                  <a:lnTo>
                    <a:pt x="192" y="115"/>
                  </a:lnTo>
                  <a:lnTo>
                    <a:pt x="192" y="115"/>
                  </a:lnTo>
                  <a:lnTo>
                    <a:pt x="192" y="115"/>
                  </a:lnTo>
                  <a:lnTo>
                    <a:pt x="192" y="115"/>
                  </a:lnTo>
                  <a:lnTo>
                    <a:pt x="192" y="115"/>
                  </a:lnTo>
                  <a:lnTo>
                    <a:pt x="192" y="115"/>
                  </a:lnTo>
                  <a:lnTo>
                    <a:pt x="192" y="115"/>
                  </a:lnTo>
                  <a:lnTo>
                    <a:pt x="193" y="115"/>
                  </a:lnTo>
                  <a:lnTo>
                    <a:pt x="193" y="115"/>
                  </a:lnTo>
                  <a:lnTo>
                    <a:pt x="193" y="115"/>
                  </a:lnTo>
                  <a:lnTo>
                    <a:pt x="193" y="115"/>
                  </a:lnTo>
                  <a:lnTo>
                    <a:pt x="193" y="115"/>
                  </a:lnTo>
                  <a:lnTo>
                    <a:pt x="193" y="115"/>
                  </a:lnTo>
                  <a:lnTo>
                    <a:pt x="193" y="115"/>
                  </a:lnTo>
                  <a:lnTo>
                    <a:pt x="193" y="115"/>
                  </a:lnTo>
                  <a:lnTo>
                    <a:pt x="193" y="115"/>
                  </a:lnTo>
                  <a:lnTo>
                    <a:pt x="193" y="115"/>
                  </a:lnTo>
                  <a:lnTo>
                    <a:pt x="194" y="116"/>
                  </a:lnTo>
                  <a:lnTo>
                    <a:pt x="194" y="116"/>
                  </a:lnTo>
                  <a:lnTo>
                    <a:pt x="194" y="116"/>
                  </a:lnTo>
                  <a:lnTo>
                    <a:pt x="194" y="116"/>
                  </a:lnTo>
                  <a:lnTo>
                    <a:pt x="194" y="116"/>
                  </a:lnTo>
                  <a:lnTo>
                    <a:pt x="194" y="116"/>
                  </a:lnTo>
                  <a:lnTo>
                    <a:pt x="194" y="116"/>
                  </a:lnTo>
                  <a:lnTo>
                    <a:pt x="194" y="116"/>
                  </a:lnTo>
                  <a:lnTo>
                    <a:pt x="194" y="116"/>
                  </a:lnTo>
                  <a:lnTo>
                    <a:pt x="194"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5" y="116"/>
                  </a:lnTo>
                  <a:lnTo>
                    <a:pt x="196" y="116"/>
                  </a:lnTo>
                  <a:lnTo>
                    <a:pt x="196" y="116"/>
                  </a:lnTo>
                  <a:lnTo>
                    <a:pt x="196" y="116"/>
                  </a:lnTo>
                  <a:lnTo>
                    <a:pt x="196" y="115"/>
                  </a:lnTo>
                  <a:lnTo>
                    <a:pt x="196" y="115"/>
                  </a:lnTo>
                  <a:lnTo>
                    <a:pt x="196" y="115"/>
                  </a:lnTo>
                  <a:lnTo>
                    <a:pt x="196" y="115"/>
                  </a:lnTo>
                  <a:lnTo>
                    <a:pt x="197" y="115"/>
                  </a:lnTo>
                  <a:lnTo>
                    <a:pt x="197" y="115"/>
                  </a:lnTo>
                  <a:lnTo>
                    <a:pt x="197" y="115"/>
                  </a:lnTo>
                  <a:lnTo>
                    <a:pt x="197" y="115"/>
                  </a:lnTo>
                  <a:lnTo>
                    <a:pt x="197" y="115"/>
                  </a:lnTo>
                  <a:lnTo>
                    <a:pt x="197" y="115"/>
                  </a:lnTo>
                  <a:lnTo>
                    <a:pt x="197" y="115"/>
                  </a:lnTo>
                  <a:lnTo>
                    <a:pt x="197" y="115"/>
                  </a:lnTo>
                  <a:lnTo>
                    <a:pt x="198" y="115"/>
                  </a:lnTo>
                  <a:lnTo>
                    <a:pt x="198" y="115"/>
                  </a:lnTo>
                  <a:lnTo>
                    <a:pt x="198" y="115"/>
                  </a:lnTo>
                  <a:lnTo>
                    <a:pt x="198" y="115"/>
                  </a:lnTo>
                  <a:lnTo>
                    <a:pt x="198" y="114"/>
                  </a:lnTo>
                  <a:lnTo>
                    <a:pt x="199" y="114"/>
                  </a:lnTo>
                  <a:lnTo>
                    <a:pt x="199" y="114"/>
                  </a:lnTo>
                  <a:lnTo>
                    <a:pt x="199" y="114"/>
                  </a:lnTo>
                  <a:lnTo>
                    <a:pt x="199" y="114"/>
                  </a:lnTo>
                  <a:lnTo>
                    <a:pt x="199" y="114"/>
                  </a:lnTo>
                  <a:lnTo>
                    <a:pt x="199" y="114"/>
                  </a:lnTo>
                  <a:lnTo>
                    <a:pt x="200" y="114"/>
                  </a:lnTo>
                  <a:lnTo>
                    <a:pt x="200"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2" name="Freeform 60">
              <a:extLst>
                <a:ext uri="{FF2B5EF4-FFF2-40B4-BE49-F238E27FC236}">
                  <a16:creationId xmlns:a16="http://schemas.microsoft.com/office/drawing/2014/main" id="{002259E4-1E84-08CC-C569-7B688C4812D4}"/>
                </a:ext>
              </a:extLst>
            </p:cNvPr>
            <p:cNvSpPr>
              <a:spLocks/>
            </p:cNvSpPr>
            <p:nvPr/>
          </p:nvSpPr>
          <p:spPr bwMode="auto">
            <a:xfrm>
              <a:off x="2050" y="2186"/>
              <a:ext cx="194" cy="116"/>
            </a:xfrm>
            <a:custGeom>
              <a:avLst/>
              <a:gdLst/>
              <a:ahLst/>
              <a:cxnLst>
                <a:cxn ang="0">
                  <a:pos x="2" y="112"/>
                </a:cxn>
                <a:cxn ang="0">
                  <a:pos x="3" y="109"/>
                </a:cxn>
                <a:cxn ang="0">
                  <a:pos x="8" y="102"/>
                </a:cxn>
                <a:cxn ang="0">
                  <a:pos x="13" y="89"/>
                </a:cxn>
                <a:cxn ang="0">
                  <a:pos x="31" y="38"/>
                </a:cxn>
                <a:cxn ang="0">
                  <a:pos x="34" y="29"/>
                </a:cxn>
                <a:cxn ang="0">
                  <a:pos x="37" y="20"/>
                </a:cxn>
                <a:cxn ang="0">
                  <a:pos x="43" y="9"/>
                </a:cxn>
                <a:cxn ang="0">
                  <a:pos x="44" y="6"/>
                </a:cxn>
                <a:cxn ang="0">
                  <a:pos x="47" y="3"/>
                </a:cxn>
                <a:cxn ang="0">
                  <a:pos x="49" y="1"/>
                </a:cxn>
                <a:cxn ang="0">
                  <a:pos x="50" y="0"/>
                </a:cxn>
                <a:cxn ang="0">
                  <a:pos x="51" y="0"/>
                </a:cxn>
                <a:cxn ang="0">
                  <a:pos x="52" y="0"/>
                </a:cxn>
                <a:cxn ang="0">
                  <a:pos x="53" y="0"/>
                </a:cxn>
                <a:cxn ang="0">
                  <a:pos x="54" y="0"/>
                </a:cxn>
                <a:cxn ang="0">
                  <a:pos x="54" y="0"/>
                </a:cxn>
                <a:cxn ang="0">
                  <a:pos x="55" y="0"/>
                </a:cxn>
                <a:cxn ang="0">
                  <a:pos x="56" y="1"/>
                </a:cxn>
                <a:cxn ang="0">
                  <a:pos x="58" y="2"/>
                </a:cxn>
                <a:cxn ang="0">
                  <a:pos x="60" y="4"/>
                </a:cxn>
                <a:cxn ang="0">
                  <a:pos x="62" y="7"/>
                </a:cxn>
                <a:cxn ang="0">
                  <a:pos x="66" y="13"/>
                </a:cxn>
                <a:cxn ang="0">
                  <a:pos x="72" y="28"/>
                </a:cxn>
                <a:cxn ang="0">
                  <a:pos x="89" y="84"/>
                </a:cxn>
                <a:cxn ang="0">
                  <a:pos x="92" y="92"/>
                </a:cxn>
                <a:cxn ang="0">
                  <a:pos x="96" y="102"/>
                </a:cxn>
                <a:cxn ang="0">
                  <a:pos x="98" y="106"/>
                </a:cxn>
                <a:cxn ang="0">
                  <a:pos x="101" y="110"/>
                </a:cxn>
                <a:cxn ang="0">
                  <a:pos x="103" y="113"/>
                </a:cxn>
                <a:cxn ang="0">
                  <a:pos x="105" y="114"/>
                </a:cxn>
                <a:cxn ang="0">
                  <a:pos x="106" y="115"/>
                </a:cxn>
                <a:cxn ang="0">
                  <a:pos x="107" y="115"/>
                </a:cxn>
                <a:cxn ang="0">
                  <a:pos x="107" y="116"/>
                </a:cxn>
                <a:cxn ang="0">
                  <a:pos x="108" y="116"/>
                </a:cxn>
                <a:cxn ang="0">
                  <a:pos x="109" y="116"/>
                </a:cxn>
                <a:cxn ang="0">
                  <a:pos x="110" y="115"/>
                </a:cxn>
                <a:cxn ang="0">
                  <a:pos x="111" y="115"/>
                </a:cxn>
                <a:cxn ang="0">
                  <a:pos x="113" y="114"/>
                </a:cxn>
                <a:cxn ang="0">
                  <a:pos x="114" y="112"/>
                </a:cxn>
                <a:cxn ang="0">
                  <a:pos x="116" y="109"/>
                </a:cxn>
                <a:cxn ang="0">
                  <a:pos x="121" y="100"/>
                </a:cxn>
                <a:cxn ang="0">
                  <a:pos x="124" y="92"/>
                </a:cxn>
                <a:cxn ang="0">
                  <a:pos x="141" y="36"/>
                </a:cxn>
                <a:cxn ang="0">
                  <a:pos x="145" y="25"/>
                </a:cxn>
                <a:cxn ang="0">
                  <a:pos x="149" y="15"/>
                </a:cxn>
                <a:cxn ang="0">
                  <a:pos x="153" y="6"/>
                </a:cxn>
                <a:cxn ang="0">
                  <a:pos x="155" y="3"/>
                </a:cxn>
                <a:cxn ang="0">
                  <a:pos x="157" y="1"/>
                </a:cxn>
                <a:cxn ang="0">
                  <a:pos x="158" y="0"/>
                </a:cxn>
                <a:cxn ang="0">
                  <a:pos x="159" y="0"/>
                </a:cxn>
                <a:cxn ang="0">
                  <a:pos x="160" y="0"/>
                </a:cxn>
                <a:cxn ang="0">
                  <a:pos x="161" y="0"/>
                </a:cxn>
                <a:cxn ang="0">
                  <a:pos x="162" y="0"/>
                </a:cxn>
                <a:cxn ang="0">
                  <a:pos x="162" y="0"/>
                </a:cxn>
                <a:cxn ang="0">
                  <a:pos x="164" y="0"/>
                </a:cxn>
                <a:cxn ang="0">
                  <a:pos x="165" y="2"/>
                </a:cxn>
                <a:cxn ang="0">
                  <a:pos x="167" y="4"/>
                </a:cxn>
                <a:cxn ang="0">
                  <a:pos x="171" y="10"/>
                </a:cxn>
                <a:cxn ang="0">
                  <a:pos x="174" y="18"/>
                </a:cxn>
                <a:cxn ang="0">
                  <a:pos x="178" y="29"/>
                </a:cxn>
                <a:cxn ang="0">
                  <a:pos x="189" y="69"/>
                </a:cxn>
              </a:cxnLst>
              <a:rect l="0" t="0" r="r" b="b"/>
              <a:pathLst>
                <a:path w="194" h="116">
                  <a:moveTo>
                    <a:pt x="0" y="114"/>
                  </a:moveTo>
                  <a:lnTo>
                    <a:pt x="0" y="113"/>
                  </a:lnTo>
                  <a:lnTo>
                    <a:pt x="0" y="113"/>
                  </a:lnTo>
                  <a:lnTo>
                    <a:pt x="0" y="113"/>
                  </a:lnTo>
                  <a:lnTo>
                    <a:pt x="0" y="113"/>
                  </a:lnTo>
                  <a:lnTo>
                    <a:pt x="1" y="113"/>
                  </a:lnTo>
                  <a:lnTo>
                    <a:pt x="1" y="112"/>
                  </a:lnTo>
                  <a:lnTo>
                    <a:pt x="2" y="112"/>
                  </a:lnTo>
                  <a:lnTo>
                    <a:pt x="2" y="112"/>
                  </a:lnTo>
                  <a:lnTo>
                    <a:pt x="2" y="112"/>
                  </a:lnTo>
                  <a:lnTo>
                    <a:pt x="2" y="111"/>
                  </a:lnTo>
                  <a:lnTo>
                    <a:pt x="2" y="111"/>
                  </a:lnTo>
                  <a:lnTo>
                    <a:pt x="3" y="110"/>
                  </a:lnTo>
                  <a:lnTo>
                    <a:pt x="3" y="110"/>
                  </a:lnTo>
                  <a:lnTo>
                    <a:pt x="3" y="110"/>
                  </a:lnTo>
                  <a:lnTo>
                    <a:pt x="3" y="109"/>
                  </a:lnTo>
                  <a:lnTo>
                    <a:pt x="4" y="109"/>
                  </a:lnTo>
                  <a:lnTo>
                    <a:pt x="5" y="108"/>
                  </a:lnTo>
                  <a:lnTo>
                    <a:pt x="5" y="108"/>
                  </a:lnTo>
                  <a:lnTo>
                    <a:pt x="5" y="108"/>
                  </a:lnTo>
                  <a:lnTo>
                    <a:pt x="5" y="107"/>
                  </a:lnTo>
                  <a:lnTo>
                    <a:pt x="5" y="107"/>
                  </a:lnTo>
                  <a:lnTo>
                    <a:pt x="6" y="105"/>
                  </a:lnTo>
                  <a:lnTo>
                    <a:pt x="8" y="102"/>
                  </a:lnTo>
                  <a:lnTo>
                    <a:pt x="8" y="102"/>
                  </a:lnTo>
                  <a:lnTo>
                    <a:pt x="8" y="102"/>
                  </a:lnTo>
                  <a:lnTo>
                    <a:pt x="8" y="102"/>
                  </a:lnTo>
                  <a:lnTo>
                    <a:pt x="8" y="101"/>
                  </a:lnTo>
                  <a:lnTo>
                    <a:pt x="9" y="100"/>
                  </a:lnTo>
                  <a:lnTo>
                    <a:pt x="11" y="96"/>
                  </a:lnTo>
                  <a:lnTo>
                    <a:pt x="13" y="90"/>
                  </a:lnTo>
                  <a:lnTo>
                    <a:pt x="13" y="89"/>
                  </a:lnTo>
                  <a:lnTo>
                    <a:pt x="13" y="89"/>
                  </a:lnTo>
                  <a:lnTo>
                    <a:pt x="14" y="89"/>
                  </a:lnTo>
                  <a:lnTo>
                    <a:pt x="14" y="88"/>
                  </a:lnTo>
                  <a:lnTo>
                    <a:pt x="15" y="86"/>
                  </a:lnTo>
                  <a:lnTo>
                    <a:pt x="16" y="82"/>
                  </a:lnTo>
                  <a:lnTo>
                    <a:pt x="19" y="74"/>
                  </a:lnTo>
                  <a:lnTo>
                    <a:pt x="25" y="56"/>
                  </a:lnTo>
                  <a:lnTo>
                    <a:pt x="31" y="38"/>
                  </a:lnTo>
                  <a:lnTo>
                    <a:pt x="31" y="38"/>
                  </a:lnTo>
                  <a:lnTo>
                    <a:pt x="31" y="38"/>
                  </a:lnTo>
                  <a:lnTo>
                    <a:pt x="31" y="37"/>
                  </a:lnTo>
                  <a:lnTo>
                    <a:pt x="31" y="36"/>
                  </a:lnTo>
                  <a:lnTo>
                    <a:pt x="32" y="34"/>
                  </a:lnTo>
                  <a:lnTo>
                    <a:pt x="34" y="30"/>
                  </a:lnTo>
                  <a:lnTo>
                    <a:pt x="34" y="29"/>
                  </a:lnTo>
                  <a:lnTo>
                    <a:pt x="34" y="29"/>
                  </a:lnTo>
                  <a:lnTo>
                    <a:pt x="34" y="28"/>
                  </a:lnTo>
                  <a:lnTo>
                    <a:pt x="34" y="27"/>
                  </a:lnTo>
                  <a:lnTo>
                    <a:pt x="35" y="25"/>
                  </a:lnTo>
                  <a:lnTo>
                    <a:pt x="37" y="22"/>
                  </a:lnTo>
                  <a:lnTo>
                    <a:pt x="37" y="21"/>
                  </a:lnTo>
                  <a:lnTo>
                    <a:pt x="37" y="21"/>
                  </a:lnTo>
                  <a:lnTo>
                    <a:pt x="37" y="21"/>
                  </a:lnTo>
                  <a:lnTo>
                    <a:pt x="37" y="20"/>
                  </a:lnTo>
                  <a:lnTo>
                    <a:pt x="38" y="18"/>
                  </a:lnTo>
                  <a:lnTo>
                    <a:pt x="40" y="15"/>
                  </a:lnTo>
                  <a:lnTo>
                    <a:pt x="40" y="14"/>
                  </a:lnTo>
                  <a:lnTo>
                    <a:pt x="40" y="14"/>
                  </a:lnTo>
                  <a:lnTo>
                    <a:pt x="40" y="14"/>
                  </a:lnTo>
                  <a:lnTo>
                    <a:pt x="40" y="13"/>
                  </a:lnTo>
                  <a:lnTo>
                    <a:pt x="41" y="12"/>
                  </a:lnTo>
                  <a:lnTo>
                    <a:pt x="43" y="9"/>
                  </a:lnTo>
                  <a:lnTo>
                    <a:pt x="43" y="9"/>
                  </a:lnTo>
                  <a:lnTo>
                    <a:pt x="43" y="8"/>
                  </a:lnTo>
                  <a:lnTo>
                    <a:pt x="43" y="8"/>
                  </a:lnTo>
                  <a:lnTo>
                    <a:pt x="43" y="8"/>
                  </a:lnTo>
                  <a:lnTo>
                    <a:pt x="44" y="7"/>
                  </a:lnTo>
                  <a:lnTo>
                    <a:pt x="44" y="6"/>
                  </a:lnTo>
                  <a:lnTo>
                    <a:pt x="44" y="6"/>
                  </a:lnTo>
                  <a:lnTo>
                    <a:pt x="44" y="6"/>
                  </a:lnTo>
                  <a:lnTo>
                    <a:pt x="45" y="6"/>
                  </a:lnTo>
                  <a:lnTo>
                    <a:pt x="45" y="5"/>
                  </a:lnTo>
                  <a:lnTo>
                    <a:pt x="46" y="4"/>
                  </a:lnTo>
                  <a:lnTo>
                    <a:pt x="46" y="4"/>
                  </a:lnTo>
                  <a:lnTo>
                    <a:pt x="46" y="4"/>
                  </a:lnTo>
                  <a:lnTo>
                    <a:pt x="46" y="4"/>
                  </a:lnTo>
                  <a:lnTo>
                    <a:pt x="47" y="3"/>
                  </a:lnTo>
                  <a:lnTo>
                    <a:pt x="47" y="3"/>
                  </a:lnTo>
                  <a:lnTo>
                    <a:pt x="47" y="3"/>
                  </a:lnTo>
                  <a:lnTo>
                    <a:pt x="47" y="3"/>
                  </a:lnTo>
                  <a:lnTo>
                    <a:pt x="48" y="2"/>
                  </a:lnTo>
                  <a:lnTo>
                    <a:pt x="48" y="2"/>
                  </a:lnTo>
                  <a:lnTo>
                    <a:pt x="48" y="2"/>
                  </a:lnTo>
                  <a:lnTo>
                    <a:pt x="48" y="2"/>
                  </a:lnTo>
                  <a:lnTo>
                    <a:pt x="49" y="1"/>
                  </a:lnTo>
                  <a:lnTo>
                    <a:pt x="49" y="1"/>
                  </a:lnTo>
                  <a:lnTo>
                    <a:pt x="49" y="1"/>
                  </a:lnTo>
                  <a:lnTo>
                    <a:pt x="49" y="1"/>
                  </a:lnTo>
                  <a:lnTo>
                    <a:pt x="49" y="1"/>
                  </a:lnTo>
                  <a:lnTo>
                    <a:pt x="50" y="1"/>
                  </a:lnTo>
                  <a:lnTo>
                    <a:pt x="50" y="0"/>
                  </a:lnTo>
                  <a:lnTo>
                    <a:pt x="50" y="0"/>
                  </a:lnTo>
                  <a:lnTo>
                    <a:pt x="50" y="0"/>
                  </a:lnTo>
                  <a:lnTo>
                    <a:pt x="50" y="0"/>
                  </a:lnTo>
                  <a:lnTo>
                    <a:pt x="50" y="0"/>
                  </a:lnTo>
                  <a:lnTo>
                    <a:pt x="50"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4" y="0"/>
                  </a:lnTo>
                  <a:lnTo>
                    <a:pt x="54" y="0"/>
                  </a:lnTo>
                  <a:lnTo>
                    <a:pt x="54" y="0"/>
                  </a:lnTo>
                  <a:lnTo>
                    <a:pt x="54" y="0"/>
                  </a:lnTo>
                  <a:lnTo>
                    <a:pt x="54" y="0"/>
                  </a:lnTo>
                  <a:lnTo>
                    <a:pt x="54" y="0"/>
                  </a:lnTo>
                  <a:lnTo>
                    <a:pt x="54" y="0"/>
                  </a:lnTo>
                  <a:lnTo>
                    <a:pt x="54" y="0"/>
                  </a:lnTo>
                  <a:lnTo>
                    <a:pt x="54" y="0"/>
                  </a:lnTo>
                  <a:lnTo>
                    <a:pt x="54" y="0"/>
                  </a:lnTo>
                  <a:lnTo>
                    <a:pt x="54" y="0"/>
                  </a:lnTo>
                  <a:lnTo>
                    <a:pt x="55" y="0"/>
                  </a:lnTo>
                  <a:lnTo>
                    <a:pt x="55" y="0"/>
                  </a:lnTo>
                  <a:lnTo>
                    <a:pt x="55" y="0"/>
                  </a:lnTo>
                  <a:lnTo>
                    <a:pt x="55" y="0"/>
                  </a:lnTo>
                  <a:lnTo>
                    <a:pt x="55" y="0"/>
                  </a:lnTo>
                  <a:lnTo>
                    <a:pt x="55" y="0"/>
                  </a:lnTo>
                  <a:lnTo>
                    <a:pt x="55" y="0"/>
                  </a:lnTo>
                  <a:lnTo>
                    <a:pt x="56" y="0"/>
                  </a:lnTo>
                  <a:lnTo>
                    <a:pt x="56" y="0"/>
                  </a:lnTo>
                  <a:lnTo>
                    <a:pt x="56" y="0"/>
                  </a:lnTo>
                  <a:lnTo>
                    <a:pt x="56" y="0"/>
                  </a:lnTo>
                  <a:lnTo>
                    <a:pt x="56" y="1"/>
                  </a:lnTo>
                  <a:lnTo>
                    <a:pt x="56" y="1"/>
                  </a:lnTo>
                  <a:lnTo>
                    <a:pt x="56" y="1"/>
                  </a:lnTo>
                  <a:lnTo>
                    <a:pt x="57" y="1"/>
                  </a:lnTo>
                  <a:lnTo>
                    <a:pt x="57" y="1"/>
                  </a:lnTo>
                  <a:lnTo>
                    <a:pt x="57" y="1"/>
                  </a:lnTo>
                  <a:lnTo>
                    <a:pt x="57" y="1"/>
                  </a:lnTo>
                  <a:lnTo>
                    <a:pt x="57" y="1"/>
                  </a:lnTo>
                  <a:lnTo>
                    <a:pt x="58" y="2"/>
                  </a:lnTo>
                  <a:lnTo>
                    <a:pt x="58" y="2"/>
                  </a:lnTo>
                  <a:lnTo>
                    <a:pt x="58" y="2"/>
                  </a:lnTo>
                  <a:lnTo>
                    <a:pt x="58" y="2"/>
                  </a:lnTo>
                  <a:lnTo>
                    <a:pt x="58" y="2"/>
                  </a:lnTo>
                  <a:lnTo>
                    <a:pt x="59" y="2"/>
                  </a:lnTo>
                  <a:lnTo>
                    <a:pt x="59" y="2"/>
                  </a:lnTo>
                  <a:lnTo>
                    <a:pt x="59" y="3"/>
                  </a:lnTo>
                  <a:lnTo>
                    <a:pt x="59" y="3"/>
                  </a:lnTo>
                  <a:lnTo>
                    <a:pt x="60" y="4"/>
                  </a:lnTo>
                  <a:lnTo>
                    <a:pt x="60" y="4"/>
                  </a:lnTo>
                  <a:lnTo>
                    <a:pt x="60" y="4"/>
                  </a:lnTo>
                  <a:lnTo>
                    <a:pt x="60" y="4"/>
                  </a:lnTo>
                  <a:lnTo>
                    <a:pt x="61" y="5"/>
                  </a:lnTo>
                  <a:lnTo>
                    <a:pt x="61" y="6"/>
                  </a:lnTo>
                  <a:lnTo>
                    <a:pt x="61" y="6"/>
                  </a:lnTo>
                  <a:lnTo>
                    <a:pt x="61" y="6"/>
                  </a:lnTo>
                  <a:lnTo>
                    <a:pt x="62" y="6"/>
                  </a:lnTo>
                  <a:lnTo>
                    <a:pt x="62" y="7"/>
                  </a:lnTo>
                  <a:lnTo>
                    <a:pt x="63" y="8"/>
                  </a:lnTo>
                  <a:lnTo>
                    <a:pt x="63" y="8"/>
                  </a:lnTo>
                  <a:lnTo>
                    <a:pt x="63" y="8"/>
                  </a:lnTo>
                  <a:lnTo>
                    <a:pt x="63" y="8"/>
                  </a:lnTo>
                  <a:lnTo>
                    <a:pt x="63" y="9"/>
                  </a:lnTo>
                  <a:lnTo>
                    <a:pt x="64" y="10"/>
                  </a:lnTo>
                  <a:lnTo>
                    <a:pt x="65" y="13"/>
                  </a:lnTo>
                  <a:lnTo>
                    <a:pt x="66" y="13"/>
                  </a:lnTo>
                  <a:lnTo>
                    <a:pt x="66" y="13"/>
                  </a:lnTo>
                  <a:lnTo>
                    <a:pt x="66" y="14"/>
                  </a:lnTo>
                  <a:lnTo>
                    <a:pt x="66" y="15"/>
                  </a:lnTo>
                  <a:lnTo>
                    <a:pt x="67" y="16"/>
                  </a:lnTo>
                  <a:lnTo>
                    <a:pt x="68" y="20"/>
                  </a:lnTo>
                  <a:lnTo>
                    <a:pt x="71" y="28"/>
                  </a:lnTo>
                  <a:lnTo>
                    <a:pt x="72" y="28"/>
                  </a:lnTo>
                  <a:lnTo>
                    <a:pt x="72" y="28"/>
                  </a:lnTo>
                  <a:lnTo>
                    <a:pt x="72" y="29"/>
                  </a:lnTo>
                  <a:lnTo>
                    <a:pt x="72" y="30"/>
                  </a:lnTo>
                  <a:lnTo>
                    <a:pt x="73" y="32"/>
                  </a:lnTo>
                  <a:lnTo>
                    <a:pt x="74" y="36"/>
                  </a:lnTo>
                  <a:lnTo>
                    <a:pt x="77" y="45"/>
                  </a:lnTo>
                  <a:lnTo>
                    <a:pt x="83" y="65"/>
                  </a:lnTo>
                  <a:lnTo>
                    <a:pt x="89" y="84"/>
                  </a:lnTo>
                  <a:lnTo>
                    <a:pt x="89" y="84"/>
                  </a:lnTo>
                  <a:lnTo>
                    <a:pt x="89" y="84"/>
                  </a:lnTo>
                  <a:lnTo>
                    <a:pt x="89" y="84"/>
                  </a:lnTo>
                  <a:lnTo>
                    <a:pt x="90" y="86"/>
                  </a:lnTo>
                  <a:lnTo>
                    <a:pt x="91" y="88"/>
                  </a:lnTo>
                  <a:lnTo>
                    <a:pt x="92" y="91"/>
                  </a:lnTo>
                  <a:lnTo>
                    <a:pt x="92" y="92"/>
                  </a:lnTo>
                  <a:lnTo>
                    <a:pt x="92" y="92"/>
                  </a:lnTo>
                  <a:lnTo>
                    <a:pt x="92" y="92"/>
                  </a:lnTo>
                  <a:lnTo>
                    <a:pt x="93" y="93"/>
                  </a:lnTo>
                  <a:lnTo>
                    <a:pt x="93" y="95"/>
                  </a:lnTo>
                  <a:lnTo>
                    <a:pt x="95" y="98"/>
                  </a:lnTo>
                  <a:lnTo>
                    <a:pt x="95" y="99"/>
                  </a:lnTo>
                  <a:lnTo>
                    <a:pt x="95" y="99"/>
                  </a:lnTo>
                  <a:lnTo>
                    <a:pt x="95" y="99"/>
                  </a:lnTo>
                  <a:lnTo>
                    <a:pt x="95" y="100"/>
                  </a:lnTo>
                  <a:lnTo>
                    <a:pt x="96" y="102"/>
                  </a:lnTo>
                  <a:lnTo>
                    <a:pt x="96" y="102"/>
                  </a:lnTo>
                  <a:lnTo>
                    <a:pt x="96" y="102"/>
                  </a:lnTo>
                  <a:lnTo>
                    <a:pt x="97" y="103"/>
                  </a:lnTo>
                  <a:lnTo>
                    <a:pt x="97" y="104"/>
                  </a:lnTo>
                  <a:lnTo>
                    <a:pt x="98" y="105"/>
                  </a:lnTo>
                  <a:lnTo>
                    <a:pt x="98" y="105"/>
                  </a:lnTo>
                  <a:lnTo>
                    <a:pt x="98" y="105"/>
                  </a:lnTo>
                  <a:lnTo>
                    <a:pt x="98" y="106"/>
                  </a:lnTo>
                  <a:lnTo>
                    <a:pt x="99" y="106"/>
                  </a:lnTo>
                  <a:lnTo>
                    <a:pt x="99" y="108"/>
                  </a:lnTo>
                  <a:lnTo>
                    <a:pt x="99" y="108"/>
                  </a:lnTo>
                  <a:lnTo>
                    <a:pt x="99" y="108"/>
                  </a:lnTo>
                  <a:lnTo>
                    <a:pt x="100" y="108"/>
                  </a:lnTo>
                  <a:lnTo>
                    <a:pt x="100" y="109"/>
                  </a:lnTo>
                  <a:lnTo>
                    <a:pt x="101" y="110"/>
                  </a:lnTo>
                  <a:lnTo>
                    <a:pt x="101" y="110"/>
                  </a:lnTo>
                  <a:lnTo>
                    <a:pt x="101" y="110"/>
                  </a:lnTo>
                  <a:lnTo>
                    <a:pt x="101" y="110"/>
                  </a:lnTo>
                  <a:lnTo>
                    <a:pt x="101" y="111"/>
                  </a:lnTo>
                  <a:lnTo>
                    <a:pt x="102" y="112"/>
                  </a:lnTo>
                  <a:lnTo>
                    <a:pt x="102" y="112"/>
                  </a:lnTo>
                  <a:lnTo>
                    <a:pt x="102" y="112"/>
                  </a:lnTo>
                  <a:lnTo>
                    <a:pt x="103" y="112"/>
                  </a:lnTo>
                  <a:lnTo>
                    <a:pt x="103" y="113"/>
                  </a:lnTo>
                  <a:lnTo>
                    <a:pt x="103" y="113"/>
                  </a:lnTo>
                  <a:lnTo>
                    <a:pt x="104" y="114"/>
                  </a:lnTo>
                  <a:lnTo>
                    <a:pt x="104" y="114"/>
                  </a:lnTo>
                  <a:lnTo>
                    <a:pt x="104" y="114"/>
                  </a:lnTo>
                  <a:lnTo>
                    <a:pt x="104" y="114"/>
                  </a:lnTo>
                  <a:lnTo>
                    <a:pt x="104" y="114"/>
                  </a:lnTo>
                  <a:lnTo>
                    <a:pt x="104" y="114"/>
                  </a:lnTo>
                  <a:lnTo>
                    <a:pt x="105" y="114"/>
                  </a:lnTo>
                  <a:lnTo>
                    <a:pt x="105" y="114"/>
                  </a:lnTo>
                  <a:lnTo>
                    <a:pt x="105" y="114"/>
                  </a:lnTo>
                  <a:lnTo>
                    <a:pt x="105" y="115"/>
                  </a:lnTo>
                  <a:lnTo>
                    <a:pt x="105" y="115"/>
                  </a:lnTo>
                  <a:lnTo>
                    <a:pt x="105" y="115"/>
                  </a:lnTo>
                  <a:lnTo>
                    <a:pt x="105" y="115"/>
                  </a:lnTo>
                  <a:lnTo>
                    <a:pt x="106" y="115"/>
                  </a:lnTo>
                  <a:lnTo>
                    <a:pt x="106" y="115"/>
                  </a:lnTo>
                  <a:lnTo>
                    <a:pt x="106" y="115"/>
                  </a:lnTo>
                  <a:lnTo>
                    <a:pt x="106" y="115"/>
                  </a:lnTo>
                  <a:lnTo>
                    <a:pt x="106" y="115"/>
                  </a:lnTo>
                  <a:lnTo>
                    <a:pt x="106" y="115"/>
                  </a:lnTo>
                  <a:lnTo>
                    <a:pt x="106" y="115"/>
                  </a:lnTo>
                  <a:lnTo>
                    <a:pt x="106" y="115"/>
                  </a:lnTo>
                  <a:lnTo>
                    <a:pt x="107" y="115"/>
                  </a:lnTo>
                  <a:lnTo>
                    <a:pt x="107" y="115"/>
                  </a:lnTo>
                  <a:lnTo>
                    <a:pt x="107" y="115"/>
                  </a:lnTo>
                  <a:lnTo>
                    <a:pt x="107" y="115"/>
                  </a:lnTo>
                  <a:lnTo>
                    <a:pt x="107" y="115"/>
                  </a:lnTo>
                  <a:lnTo>
                    <a:pt x="107" y="115"/>
                  </a:lnTo>
                  <a:lnTo>
                    <a:pt x="107" y="115"/>
                  </a:lnTo>
                  <a:lnTo>
                    <a:pt x="107" y="116"/>
                  </a:lnTo>
                  <a:lnTo>
                    <a:pt x="107" y="116"/>
                  </a:lnTo>
                  <a:lnTo>
                    <a:pt x="107" y="116"/>
                  </a:lnTo>
                  <a:lnTo>
                    <a:pt x="108" y="116"/>
                  </a:lnTo>
                  <a:lnTo>
                    <a:pt x="108" y="116"/>
                  </a:lnTo>
                  <a:lnTo>
                    <a:pt x="108" y="116"/>
                  </a:lnTo>
                  <a:lnTo>
                    <a:pt x="108" y="116"/>
                  </a:lnTo>
                  <a:lnTo>
                    <a:pt x="108" y="116"/>
                  </a:lnTo>
                  <a:lnTo>
                    <a:pt x="108" y="116"/>
                  </a:lnTo>
                  <a:lnTo>
                    <a:pt x="108" y="116"/>
                  </a:lnTo>
                  <a:lnTo>
                    <a:pt x="108" y="116"/>
                  </a:lnTo>
                  <a:lnTo>
                    <a:pt x="108" y="116"/>
                  </a:lnTo>
                  <a:lnTo>
                    <a:pt x="108" y="116"/>
                  </a:lnTo>
                  <a:lnTo>
                    <a:pt x="109" y="116"/>
                  </a:lnTo>
                  <a:lnTo>
                    <a:pt x="109" y="116"/>
                  </a:lnTo>
                  <a:lnTo>
                    <a:pt x="109" y="116"/>
                  </a:lnTo>
                  <a:lnTo>
                    <a:pt x="109" y="116"/>
                  </a:lnTo>
                  <a:lnTo>
                    <a:pt x="109" y="116"/>
                  </a:lnTo>
                  <a:lnTo>
                    <a:pt x="109" y="116"/>
                  </a:lnTo>
                  <a:lnTo>
                    <a:pt x="109" y="116"/>
                  </a:lnTo>
                  <a:lnTo>
                    <a:pt x="109" y="116"/>
                  </a:lnTo>
                  <a:lnTo>
                    <a:pt x="109" y="115"/>
                  </a:lnTo>
                  <a:lnTo>
                    <a:pt x="109" y="115"/>
                  </a:lnTo>
                  <a:lnTo>
                    <a:pt x="109" y="115"/>
                  </a:lnTo>
                  <a:lnTo>
                    <a:pt x="110" y="115"/>
                  </a:lnTo>
                  <a:lnTo>
                    <a:pt x="110" y="115"/>
                  </a:lnTo>
                  <a:lnTo>
                    <a:pt x="110" y="115"/>
                  </a:lnTo>
                  <a:lnTo>
                    <a:pt x="110" y="115"/>
                  </a:lnTo>
                  <a:lnTo>
                    <a:pt x="110" y="115"/>
                  </a:lnTo>
                  <a:lnTo>
                    <a:pt x="110" y="115"/>
                  </a:lnTo>
                  <a:lnTo>
                    <a:pt x="110" y="115"/>
                  </a:lnTo>
                  <a:lnTo>
                    <a:pt x="110" y="115"/>
                  </a:lnTo>
                  <a:lnTo>
                    <a:pt x="111" y="115"/>
                  </a:lnTo>
                  <a:lnTo>
                    <a:pt x="111" y="115"/>
                  </a:lnTo>
                  <a:lnTo>
                    <a:pt x="111" y="115"/>
                  </a:lnTo>
                  <a:lnTo>
                    <a:pt x="111" y="115"/>
                  </a:lnTo>
                  <a:lnTo>
                    <a:pt x="111" y="115"/>
                  </a:lnTo>
                  <a:lnTo>
                    <a:pt x="112" y="114"/>
                  </a:lnTo>
                  <a:lnTo>
                    <a:pt x="112" y="114"/>
                  </a:lnTo>
                  <a:lnTo>
                    <a:pt x="112" y="114"/>
                  </a:lnTo>
                  <a:lnTo>
                    <a:pt x="112" y="114"/>
                  </a:lnTo>
                  <a:lnTo>
                    <a:pt x="112" y="114"/>
                  </a:lnTo>
                  <a:lnTo>
                    <a:pt x="113" y="114"/>
                  </a:lnTo>
                  <a:lnTo>
                    <a:pt x="113" y="114"/>
                  </a:lnTo>
                  <a:lnTo>
                    <a:pt x="113" y="114"/>
                  </a:lnTo>
                  <a:lnTo>
                    <a:pt x="113" y="113"/>
                  </a:lnTo>
                  <a:lnTo>
                    <a:pt x="113" y="113"/>
                  </a:lnTo>
                  <a:lnTo>
                    <a:pt x="113" y="113"/>
                  </a:lnTo>
                  <a:lnTo>
                    <a:pt x="113" y="113"/>
                  </a:lnTo>
                  <a:lnTo>
                    <a:pt x="114" y="112"/>
                  </a:lnTo>
                  <a:lnTo>
                    <a:pt x="114" y="112"/>
                  </a:lnTo>
                  <a:lnTo>
                    <a:pt x="114" y="112"/>
                  </a:lnTo>
                  <a:lnTo>
                    <a:pt x="114" y="112"/>
                  </a:lnTo>
                  <a:lnTo>
                    <a:pt x="115" y="112"/>
                  </a:lnTo>
                  <a:lnTo>
                    <a:pt x="115" y="110"/>
                  </a:lnTo>
                  <a:lnTo>
                    <a:pt x="115" y="110"/>
                  </a:lnTo>
                  <a:lnTo>
                    <a:pt x="116" y="110"/>
                  </a:lnTo>
                  <a:lnTo>
                    <a:pt x="116" y="110"/>
                  </a:lnTo>
                  <a:lnTo>
                    <a:pt x="116" y="109"/>
                  </a:lnTo>
                  <a:lnTo>
                    <a:pt x="117" y="108"/>
                  </a:lnTo>
                  <a:lnTo>
                    <a:pt x="118" y="106"/>
                  </a:lnTo>
                  <a:lnTo>
                    <a:pt x="119" y="105"/>
                  </a:lnTo>
                  <a:lnTo>
                    <a:pt x="119" y="105"/>
                  </a:lnTo>
                  <a:lnTo>
                    <a:pt x="119" y="105"/>
                  </a:lnTo>
                  <a:lnTo>
                    <a:pt x="119" y="104"/>
                  </a:lnTo>
                  <a:lnTo>
                    <a:pt x="120" y="103"/>
                  </a:lnTo>
                  <a:lnTo>
                    <a:pt x="121" y="100"/>
                  </a:lnTo>
                  <a:lnTo>
                    <a:pt x="121" y="99"/>
                  </a:lnTo>
                  <a:lnTo>
                    <a:pt x="121" y="99"/>
                  </a:lnTo>
                  <a:lnTo>
                    <a:pt x="121" y="99"/>
                  </a:lnTo>
                  <a:lnTo>
                    <a:pt x="122" y="98"/>
                  </a:lnTo>
                  <a:lnTo>
                    <a:pt x="123" y="96"/>
                  </a:lnTo>
                  <a:lnTo>
                    <a:pt x="124" y="92"/>
                  </a:lnTo>
                  <a:lnTo>
                    <a:pt x="124" y="92"/>
                  </a:lnTo>
                  <a:lnTo>
                    <a:pt x="124" y="92"/>
                  </a:lnTo>
                  <a:lnTo>
                    <a:pt x="124" y="91"/>
                  </a:lnTo>
                  <a:lnTo>
                    <a:pt x="125" y="90"/>
                  </a:lnTo>
                  <a:lnTo>
                    <a:pt x="125" y="88"/>
                  </a:lnTo>
                  <a:lnTo>
                    <a:pt x="127" y="84"/>
                  </a:lnTo>
                  <a:lnTo>
                    <a:pt x="130" y="74"/>
                  </a:lnTo>
                  <a:lnTo>
                    <a:pt x="136" y="54"/>
                  </a:lnTo>
                  <a:lnTo>
                    <a:pt x="141" y="36"/>
                  </a:lnTo>
                  <a:lnTo>
                    <a:pt x="141" y="36"/>
                  </a:lnTo>
                  <a:lnTo>
                    <a:pt x="141" y="35"/>
                  </a:lnTo>
                  <a:lnTo>
                    <a:pt x="142" y="35"/>
                  </a:lnTo>
                  <a:lnTo>
                    <a:pt x="142" y="33"/>
                  </a:lnTo>
                  <a:lnTo>
                    <a:pt x="143" y="31"/>
                  </a:lnTo>
                  <a:lnTo>
                    <a:pt x="144" y="26"/>
                  </a:lnTo>
                  <a:lnTo>
                    <a:pt x="144" y="26"/>
                  </a:lnTo>
                  <a:lnTo>
                    <a:pt x="144" y="26"/>
                  </a:lnTo>
                  <a:lnTo>
                    <a:pt x="145" y="25"/>
                  </a:lnTo>
                  <a:lnTo>
                    <a:pt x="145" y="24"/>
                  </a:lnTo>
                  <a:lnTo>
                    <a:pt x="146" y="22"/>
                  </a:lnTo>
                  <a:lnTo>
                    <a:pt x="147" y="18"/>
                  </a:lnTo>
                  <a:lnTo>
                    <a:pt x="147" y="18"/>
                  </a:lnTo>
                  <a:lnTo>
                    <a:pt x="148" y="18"/>
                  </a:lnTo>
                  <a:lnTo>
                    <a:pt x="148" y="17"/>
                  </a:lnTo>
                  <a:lnTo>
                    <a:pt x="148" y="16"/>
                  </a:lnTo>
                  <a:lnTo>
                    <a:pt x="149" y="15"/>
                  </a:lnTo>
                  <a:lnTo>
                    <a:pt x="150" y="12"/>
                  </a:lnTo>
                  <a:lnTo>
                    <a:pt x="150" y="11"/>
                  </a:lnTo>
                  <a:lnTo>
                    <a:pt x="150" y="11"/>
                  </a:lnTo>
                  <a:lnTo>
                    <a:pt x="150" y="11"/>
                  </a:lnTo>
                  <a:lnTo>
                    <a:pt x="151" y="10"/>
                  </a:lnTo>
                  <a:lnTo>
                    <a:pt x="152" y="9"/>
                  </a:lnTo>
                  <a:lnTo>
                    <a:pt x="153" y="6"/>
                  </a:lnTo>
                  <a:lnTo>
                    <a:pt x="153" y="6"/>
                  </a:lnTo>
                  <a:lnTo>
                    <a:pt x="153" y="6"/>
                  </a:lnTo>
                  <a:lnTo>
                    <a:pt x="153" y="6"/>
                  </a:lnTo>
                  <a:lnTo>
                    <a:pt x="154" y="5"/>
                  </a:lnTo>
                  <a:lnTo>
                    <a:pt x="154" y="4"/>
                  </a:lnTo>
                  <a:lnTo>
                    <a:pt x="155" y="4"/>
                  </a:lnTo>
                  <a:lnTo>
                    <a:pt x="155" y="4"/>
                  </a:lnTo>
                  <a:lnTo>
                    <a:pt x="155" y="4"/>
                  </a:lnTo>
                  <a:lnTo>
                    <a:pt x="155" y="3"/>
                  </a:lnTo>
                  <a:lnTo>
                    <a:pt x="156" y="2"/>
                  </a:lnTo>
                  <a:lnTo>
                    <a:pt x="156" y="2"/>
                  </a:lnTo>
                  <a:lnTo>
                    <a:pt x="156" y="2"/>
                  </a:lnTo>
                  <a:lnTo>
                    <a:pt x="156" y="2"/>
                  </a:lnTo>
                  <a:lnTo>
                    <a:pt x="157" y="1"/>
                  </a:lnTo>
                  <a:lnTo>
                    <a:pt x="157" y="1"/>
                  </a:lnTo>
                  <a:lnTo>
                    <a:pt x="157" y="1"/>
                  </a:lnTo>
                  <a:lnTo>
                    <a:pt x="157" y="1"/>
                  </a:lnTo>
                  <a:lnTo>
                    <a:pt x="158" y="1"/>
                  </a:lnTo>
                  <a:lnTo>
                    <a:pt x="158" y="1"/>
                  </a:lnTo>
                  <a:lnTo>
                    <a:pt x="158" y="1"/>
                  </a:lnTo>
                  <a:lnTo>
                    <a:pt x="158" y="1"/>
                  </a:lnTo>
                  <a:lnTo>
                    <a:pt x="158" y="0"/>
                  </a:lnTo>
                  <a:lnTo>
                    <a:pt x="158" y="0"/>
                  </a:lnTo>
                  <a:lnTo>
                    <a:pt x="158" y="0"/>
                  </a:lnTo>
                  <a:lnTo>
                    <a:pt x="158" y="0"/>
                  </a:lnTo>
                  <a:lnTo>
                    <a:pt x="158" y="0"/>
                  </a:lnTo>
                  <a:lnTo>
                    <a:pt x="159" y="0"/>
                  </a:lnTo>
                  <a:lnTo>
                    <a:pt x="159" y="0"/>
                  </a:lnTo>
                  <a:lnTo>
                    <a:pt x="159" y="0"/>
                  </a:lnTo>
                  <a:lnTo>
                    <a:pt x="159" y="0"/>
                  </a:lnTo>
                  <a:lnTo>
                    <a:pt x="159" y="0"/>
                  </a:lnTo>
                  <a:lnTo>
                    <a:pt x="159" y="0"/>
                  </a:lnTo>
                  <a:lnTo>
                    <a:pt x="159" y="0"/>
                  </a:lnTo>
                  <a:lnTo>
                    <a:pt x="159" y="0"/>
                  </a:lnTo>
                  <a:lnTo>
                    <a:pt x="160" y="0"/>
                  </a:lnTo>
                  <a:lnTo>
                    <a:pt x="160" y="0"/>
                  </a:lnTo>
                  <a:lnTo>
                    <a:pt x="160" y="0"/>
                  </a:lnTo>
                  <a:lnTo>
                    <a:pt x="160" y="0"/>
                  </a:lnTo>
                  <a:lnTo>
                    <a:pt x="160" y="0"/>
                  </a:lnTo>
                  <a:lnTo>
                    <a:pt x="160" y="0"/>
                  </a:lnTo>
                  <a:lnTo>
                    <a:pt x="160" y="0"/>
                  </a:lnTo>
                  <a:lnTo>
                    <a:pt x="160" y="0"/>
                  </a:lnTo>
                  <a:lnTo>
                    <a:pt x="160" y="0"/>
                  </a:lnTo>
                  <a:lnTo>
                    <a:pt x="160" y="0"/>
                  </a:lnTo>
                  <a:lnTo>
                    <a:pt x="160" y="0"/>
                  </a:lnTo>
                  <a:lnTo>
                    <a:pt x="161" y="0"/>
                  </a:lnTo>
                  <a:lnTo>
                    <a:pt x="161" y="0"/>
                  </a:lnTo>
                  <a:lnTo>
                    <a:pt x="161" y="0"/>
                  </a:lnTo>
                  <a:lnTo>
                    <a:pt x="161" y="0"/>
                  </a:lnTo>
                  <a:lnTo>
                    <a:pt x="161" y="0"/>
                  </a:lnTo>
                  <a:lnTo>
                    <a:pt x="161" y="0"/>
                  </a:lnTo>
                  <a:lnTo>
                    <a:pt x="161" y="0"/>
                  </a:lnTo>
                  <a:lnTo>
                    <a:pt x="161" y="0"/>
                  </a:lnTo>
                  <a:lnTo>
                    <a:pt x="161" y="0"/>
                  </a:lnTo>
                  <a:lnTo>
                    <a:pt x="161" y="0"/>
                  </a:lnTo>
                  <a:lnTo>
                    <a:pt x="162" y="0"/>
                  </a:lnTo>
                  <a:lnTo>
                    <a:pt x="162" y="0"/>
                  </a:lnTo>
                  <a:lnTo>
                    <a:pt x="162" y="0"/>
                  </a:lnTo>
                  <a:lnTo>
                    <a:pt x="162" y="0"/>
                  </a:lnTo>
                  <a:lnTo>
                    <a:pt x="162" y="0"/>
                  </a:lnTo>
                  <a:lnTo>
                    <a:pt x="162" y="0"/>
                  </a:lnTo>
                  <a:lnTo>
                    <a:pt x="162" y="0"/>
                  </a:lnTo>
                  <a:lnTo>
                    <a:pt x="162" y="0"/>
                  </a:lnTo>
                  <a:lnTo>
                    <a:pt x="162" y="0"/>
                  </a:lnTo>
                  <a:lnTo>
                    <a:pt x="162" y="0"/>
                  </a:lnTo>
                  <a:lnTo>
                    <a:pt x="162" y="0"/>
                  </a:lnTo>
                  <a:lnTo>
                    <a:pt x="163" y="0"/>
                  </a:lnTo>
                  <a:lnTo>
                    <a:pt x="163" y="0"/>
                  </a:lnTo>
                  <a:lnTo>
                    <a:pt x="163" y="0"/>
                  </a:lnTo>
                  <a:lnTo>
                    <a:pt x="163" y="0"/>
                  </a:lnTo>
                  <a:lnTo>
                    <a:pt x="163" y="0"/>
                  </a:lnTo>
                  <a:lnTo>
                    <a:pt x="164" y="0"/>
                  </a:lnTo>
                  <a:lnTo>
                    <a:pt x="164" y="0"/>
                  </a:lnTo>
                  <a:lnTo>
                    <a:pt x="164" y="0"/>
                  </a:lnTo>
                  <a:lnTo>
                    <a:pt x="164" y="1"/>
                  </a:lnTo>
                  <a:lnTo>
                    <a:pt x="164" y="1"/>
                  </a:lnTo>
                  <a:lnTo>
                    <a:pt x="164" y="1"/>
                  </a:lnTo>
                  <a:lnTo>
                    <a:pt x="164" y="1"/>
                  </a:lnTo>
                  <a:lnTo>
                    <a:pt x="165" y="1"/>
                  </a:lnTo>
                  <a:lnTo>
                    <a:pt x="165" y="2"/>
                  </a:lnTo>
                  <a:lnTo>
                    <a:pt x="165" y="2"/>
                  </a:lnTo>
                  <a:lnTo>
                    <a:pt x="165" y="2"/>
                  </a:lnTo>
                  <a:lnTo>
                    <a:pt x="165" y="2"/>
                  </a:lnTo>
                  <a:lnTo>
                    <a:pt x="166" y="2"/>
                  </a:lnTo>
                  <a:lnTo>
                    <a:pt x="166" y="3"/>
                  </a:lnTo>
                  <a:lnTo>
                    <a:pt x="166" y="3"/>
                  </a:lnTo>
                  <a:lnTo>
                    <a:pt x="166" y="3"/>
                  </a:lnTo>
                  <a:lnTo>
                    <a:pt x="167" y="3"/>
                  </a:lnTo>
                  <a:lnTo>
                    <a:pt x="167" y="4"/>
                  </a:lnTo>
                  <a:lnTo>
                    <a:pt x="168" y="5"/>
                  </a:lnTo>
                  <a:lnTo>
                    <a:pt x="168" y="5"/>
                  </a:lnTo>
                  <a:lnTo>
                    <a:pt x="168" y="5"/>
                  </a:lnTo>
                  <a:lnTo>
                    <a:pt x="168" y="5"/>
                  </a:lnTo>
                  <a:lnTo>
                    <a:pt x="168" y="6"/>
                  </a:lnTo>
                  <a:lnTo>
                    <a:pt x="169" y="7"/>
                  </a:lnTo>
                  <a:lnTo>
                    <a:pt x="170" y="10"/>
                  </a:lnTo>
                  <a:lnTo>
                    <a:pt x="171" y="10"/>
                  </a:lnTo>
                  <a:lnTo>
                    <a:pt x="171" y="10"/>
                  </a:lnTo>
                  <a:lnTo>
                    <a:pt x="171" y="10"/>
                  </a:lnTo>
                  <a:lnTo>
                    <a:pt x="171" y="11"/>
                  </a:lnTo>
                  <a:lnTo>
                    <a:pt x="172" y="13"/>
                  </a:lnTo>
                  <a:lnTo>
                    <a:pt x="174" y="17"/>
                  </a:lnTo>
                  <a:lnTo>
                    <a:pt x="174" y="17"/>
                  </a:lnTo>
                  <a:lnTo>
                    <a:pt x="174" y="17"/>
                  </a:lnTo>
                  <a:lnTo>
                    <a:pt x="174" y="18"/>
                  </a:lnTo>
                  <a:lnTo>
                    <a:pt x="174" y="18"/>
                  </a:lnTo>
                  <a:lnTo>
                    <a:pt x="175" y="21"/>
                  </a:lnTo>
                  <a:lnTo>
                    <a:pt x="177" y="25"/>
                  </a:lnTo>
                  <a:lnTo>
                    <a:pt x="177" y="25"/>
                  </a:lnTo>
                  <a:lnTo>
                    <a:pt x="177" y="25"/>
                  </a:lnTo>
                  <a:lnTo>
                    <a:pt x="177" y="26"/>
                  </a:lnTo>
                  <a:lnTo>
                    <a:pt x="177" y="27"/>
                  </a:lnTo>
                  <a:lnTo>
                    <a:pt x="178" y="29"/>
                  </a:lnTo>
                  <a:lnTo>
                    <a:pt x="179" y="34"/>
                  </a:lnTo>
                  <a:lnTo>
                    <a:pt x="182" y="43"/>
                  </a:lnTo>
                  <a:lnTo>
                    <a:pt x="188" y="63"/>
                  </a:lnTo>
                  <a:lnTo>
                    <a:pt x="188" y="64"/>
                  </a:lnTo>
                  <a:lnTo>
                    <a:pt x="188" y="64"/>
                  </a:lnTo>
                  <a:lnTo>
                    <a:pt x="188" y="65"/>
                  </a:lnTo>
                  <a:lnTo>
                    <a:pt x="188" y="66"/>
                  </a:lnTo>
                  <a:lnTo>
                    <a:pt x="189" y="69"/>
                  </a:lnTo>
                  <a:lnTo>
                    <a:pt x="191" y="74"/>
                  </a:lnTo>
                  <a:lnTo>
                    <a:pt x="194" y="84"/>
                  </a:lnTo>
                  <a:lnTo>
                    <a:pt x="194" y="84"/>
                  </a:lnTo>
                  <a:lnTo>
                    <a:pt x="194" y="8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3" name="Freeform 61">
              <a:extLst>
                <a:ext uri="{FF2B5EF4-FFF2-40B4-BE49-F238E27FC236}">
                  <a16:creationId xmlns:a16="http://schemas.microsoft.com/office/drawing/2014/main" id="{863D5703-A7A3-025B-B011-408C95C955B5}"/>
                </a:ext>
              </a:extLst>
            </p:cNvPr>
            <p:cNvSpPr>
              <a:spLocks/>
            </p:cNvSpPr>
            <p:nvPr/>
          </p:nvSpPr>
          <p:spPr bwMode="auto">
            <a:xfrm>
              <a:off x="2244" y="2186"/>
              <a:ext cx="155" cy="116"/>
            </a:xfrm>
            <a:custGeom>
              <a:avLst/>
              <a:gdLst/>
              <a:ahLst/>
              <a:cxnLst>
                <a:cxn ang="0">
                  <a:pos x="3" y="94"/>
                </a:cxn>
                <a:cxn ang="0">
                  <a:pos x="7" y="104"/>
                </a:cxn>
                <a:cxn ang="0">
                  <a:pos x="9" y="108"/>
                </a:cxn>
                <a:cxn ang="0">
                  <a:pos x="12" y="112"/>
                </a:cxn>
                <a:cxn ang="0">
                  <a:pos x="13" y="114"/>
                </a:cxn>
                <a:cxn ang="0">
                  <a:pos x="15" y="115"/>
                </a:cxn>
                <a:cxn ang="0">
                  <a:pos x="15" y="115"/>
                </a:cxn>
                <a:cxn ang="0">
                  <a:pos x="16" y="116"/>
                </a:cxn>
                <a:cxn ang="0">
                  <a:pos x="17" y="116"/>
                </a:cxn>
                <a:cxn ang="0">
                  <a:pos x="18" y="116"/>
                </a:cxn>
                <a:cxn ang="0">
                  <a:pos x="19" y="115"/>
                </a:cxn>
                <a:cxn ang="0">
                  <a:pos x="19" y="115"/>
                </a:cxn>
                <a:cxn ang="0">
                  <a:pos x="21" y="114"/>
                </a:cxn>
                <a:cxn ang="0">
                  <a:pos x="22" y="113"/>
                </a:cxn>
                <a:cxn ang="0">
                  <a:pos x="25" y="109"/>
                </a:cxn>
                <a:cxn ang="0">
                  <a:pos x="27" y="105"/>
                </a:cxn>
                <a:cxn ang="0">
                  <a:pos x="32" y="91"/>
                </a:cxn>
                <a:cxn ang="0">
                  <a:pos x="41" y="60"/>
                </a:cxn>
                <a:cxn ang="0">
                  <a:pos x="49" y="28"/>
                </a:cxn>
                <a:cxn ang="0">
                  <a:pos x="53" y="18"/>
                </a:cxn>
                <a:cxn ang="0">
                  <a:pos x="55" y="11"/>
                </a:cxn>
                <a:cxn ang="0">
                  <a:pos x="57" y="7"/>
                </a:cxn>
                <a:cxn ang="0">
                  <a:pos x="59" y="4"/>
                </a:cxn>
                <a:cxn ang="0">
                  <a:pos x="61" y="2"/>
                </a:cxn>
                <a:cxn ang="0">
                  <a:pos x="63" y="0"/>
                </a:cxn>
                <a:cxn ang="0">
                  <a:pos x="64" y="0"/>
                </a:cxn>
                <a:cxn ang="0">
                  <a:pos x="64" y="0"/>
                </a:cxn>
                <a:cxn ang="0">
                  <a:pos x="65" y="0"/>
                </a:cxn>
                <a:cxn ang="0">
                  <a:pos x="66" y="0"/>
                </a:cxn>
                <a:cxn ang="0">
                  <a:pos x="66" y="0"/>
                </a:cxn>
                <a:cxn ang="0">
                  <a:pos x="67" y="0"/>
                </a:cxn>
                <a:cxn ang="0">
                  <a:pos x="69" y="1"/>
                </a:cxn>
                <a:cxn ang="0">
                  <a:pos x="70" y="3"/>
                </a:cxn>
                <a:cxn ang="0">
                  <a:pos x="73" y="7"/>
                </a:cxn>
                <a:cxn ang="0">
                  <a:pos x="76" y="15"/>
                </a:cxn>
                <a:cxn ang="0">
                  <a:pos x="83" y="35"/>
                </a:cxn>
                <a:cxn ang="0">
                  <a:pos x="95" y="81"/>
                </a:cxn>
                <a:cxn ang="0">
                  <a:pos x="99" y="95"/>
                </a:cxn>
                <a:cxn ang="0">
                  <a:pos x="101" y="102"/>
                </a:cxn>
                <a:cxn ang="0">
                  <a:pos x="104" y="107"/>
                </a:cxn>
                <a:cxn ang="0">
                  <a:pos x="106" y="111"/>
                </a:cxn>
                <a:cxn ang="0">
                  <a:pos x="107" y="113"/>
                </a:cxn>
                <a:cxn ang="0">
                  <a:pos x="108" y="114"/>
                </a:cxn>
                <a:cxn ang="0">
                  <a:pos x="109" y="115"/>
                </a:cxn>
                <a:cxn ang="0">
                  <a:pos x="110" y="115"/>
                </a:cxn>
                <a:cxn ang="0">
                  <a:pos x="111" y="116"/>
                </a:cxn>
                <a:cxn ang="0">
                  <a:pos x="112" y="116"/>
                </a:cxn>
                <a:cxn ang="0">
                  <a:pos x="112" y="115"/>
                </a:cxn>
                <a:cxn ang="0">
                  <a:pos x="113" y="115"/>
                </a:cxn>
                <a:cxn ang="0">
                  <a:pos x="114" y="114"/>
                </a:cxn>
                <a:cxn ang="0">
                  <a:pos x="116" y="112"/>
                </a:cxn>
                <a:cxn ang="0">
                  <a:pos x="118" y="109"/>
                </a:cxn>
                <a:cxn ang="0">
                  <a:pos x="122" y="100"/>
                </a:cxn>
                <a:cxn ang="0">
                  <a:pos x="128" y="82"/>
                </a:cxn>
                <a:cxn ang="0">
                  <a:pos x="139" y="35"/>
                </a:cxn>
                <a:cxn ang="0">
                  <a:pos x="143" y="23"/>
                </a:cxn>
                <a:cxn ang="0">
                  <a:pos x="147" y="12"/>
                </a:cxn>
                <a:cxn ang="0">
                  <a:pos x="149" y="7"/>
                </a:cxn>
                <a:cxn ang="0">
                  <a:pos x="151" y="3"/>
                </a:cxn>
                <a:cxn ang="0">
                  <a:pos x="152" y="1"/>
                </a:cxn>
                <a:cxn ang="0">
                  <a:pos x="154" y="0"/>
                </a:cxn>
                <a:cxn ang="0">
                  <a:pos x="155" y="0"/>
                </a:cxn>
              </a:cxnLst>
              <a:rect l="0" t="0" r="r" b="b"/>
              <a:pathLst>
                <a:path w="155" h="116">
                  <a:moveTo>
                    <a:pt x="0" y="85"/>
                  </a:moveTo>
                  <a:lnTo>
                    <a:pt x="0" y="85"/>
                  </a:lnTo>
                  <a:lnTo>
                    <a:pt x="0" y="86"/>
                  </a:lnTo>
                  <a:lnTo>
                    <a:pt x="1" y="88"/>
                  </a:lnTo>
                  <a:lnTo>
                    <a:pt x="2" y="93"/>
                  </a:lnTo>
                  <a:lnTo>
                    <a:pt x="3" y="93"/>
                  </a:lnTo>
                  <a:lnTo>
                    <a:pt x="3" y="93"/>
                  </a:lnTo>
                  <a:lnTo>
                    <a:pt x="3" y="94"/>
                  </a:lnTo>
                  <a:lnTo>
                    <a:pt x="3" y="95"/>
                  </a:lnTo>
                  <a:lnTo>
                    <a:pt x="4" y="97"/>
                  </a:lnTo>
                  <a:lnTo>
                    <a:pt x="5" y="100"/>
                  </a:lnTo>
                  <a:lnTo>
                    <a:pt x="5" y="100"/>
                  </a:lnTo>
                  <a:lnTo>
                    <a:pt x="6" y="101"/>
                  </a:lnTo>
                  <a:lnTo>
                    <a:pt x="6" y="101"/>
                  </a:lnTo>
                  <a:lnTo>
                    <a:pt x="6" y="102"/>
                  </a:lnTo>
                  <a:lnTo>
                    <a:pt x="7" y="104"/>
                  </a:lnTo>
                  <a:lnTo>
                    <a:pt x="7" y="104"/>
                  </a:lnTo>
                  <a:lnTo>
                    <a:pt x="7" y="104"/>
                  </a:lnTo>
                  <a:lnTo>
                    <a:pt x="7" y="105"/>
                  </a:lnTo>
                  <a:lnTo>
                    <a:pt x="8" y="106"/>
                  </a:lnTo>
                  <a:lnTo>
                    <a:pt x="8" y="107"/>
                  </a:lnTo>
                  <a:lnTo>
                    <a:pt x="8" y="107"/>
                  </a:lnTo>
                  <a:lnTo>
                    <a:pt x="8" y="107"/>
                  </a:lnTo>
                  <a:lnTo>
                    <a:pt x="9" y="108"/>
                  </a:lnTo>
                  <a:lnTo>
                    <a:pt x="9" y="108"/>
                  </a:lnTo>
                  <a:lnTo>
                    <a:pt x="10" y="110"/>
                  </a:lnTo>
                  <a:lnTo>
                    <a:pt x="10" y="110"/>
                  </a:lnTo>
                  <a:lnTo>
                    <a:pt x="10" y="110"/>
                  </a:lnTo>
                  <a:lnTo>
                    <a:pt x="10" y="110"/>
                  </a:lnTo>
                  <a:lnTo>
                    <a:pt x="11" y="111"/>
                  </a:lnTo>
                  <a:lnTo>
                    <a:pt x="11" y="112"/>
                  </a:lnTo>
                  <a:lnTo>
                    <a:pt x="12" y="112"/>
                  </a:lnTo>
                  <a:lnTo>
                    <a:pt x="12" y="112"/>
                  </a:lnTo>
                  <a:lnTo>
                    <a:pt x="12" y="112"/>
                  </a:lnTo>
                  <a:lnTo>
                    <a:pt x="12" y="113"/>
                  </a:lnTo>
                  <a:lnTo>
                    <a:pt x="12" y="113"/>
                  </a:lnTo>
                  <a:lnTo>
                    <a:pt x="12" y="113"/>
                  </a:lnTo>
                  <a:lnTo>
                    <a:pt x="13" y="113"/>
                  </a:lnTo>
                  <a:lnTo>
                    <a:pt x="13" y="114"/>
                  </a:lnTo>
                  <a:lnTo>
                    <a:pt x="13" y="114"/>
                  </a:lnTo>
                  <a:lnTo>
                    <a:pt x="13" y="114"/>
                  </a:lnTo>
                  <a:lnTo>
                    <a:pt x="13" y="114"/>
                  </a:lnTo>
                  <a:lnTo>
                    <a:pt x="14" y="114"/>
                  </a:lnTo>
                  <a:lnTo>
                    <a:pt x="14" y="114"/>
                  </a:lnTo>
                  <a:lnTo>
                    <a:pt x="14" y="114"/>
                  </a:lnTo>
                  <a:lnTo>
                    <a:pt x="14" y="114"/>
                  </a:lnTo>
                  <a:lnTo>
                    <a:pt x="15" y="115"/>
                  </a:lnTo>
                  <a:lnTo>
                    <a:pt x="15" y="115"/>
                  </a:lnTo>
                  <a:lnTo>
                    <a:pt x="15" y="115"/>
                  </a:lnTo>
                  <a:lnTo>
                    <a:pt x="15" y="115"/>
                  </a:lnTo>
                  <a:lnTo>
                    <a:pt x="15" y="115"/>
                  </a:lnTo>
                  <a:lnTo>
                    <a:pt x="15" y="115"/>
                  </a:lnTo>
                  <a:lnTo>
                    <a:pt x="15" y="115"/>
                  </a:lnTo>
                  <a:lnTo>
                    <a:pt x="15" y="115"/>
                  </a:lnTo>
                  <a:lnTo>
                    <a:pt x="15" y="115"/>
                  </a:lnTo>
                  <a:lnTo>
                    <a:pt x="15" y="115"/>
                  </a:lnTo>
                  <a:lnTo>
                    <a:pt x="16" y="115"/>
                  </a:lnTo>
                  <a:lnTo>
                    <a:pt x="16" y="115"/>
                  </a:lnTo>
                  <a:lnTo>
                    <a:pt x="16" y="115"/>
                  </a:lnTo>
                  <a:lnTo>
                    <a:pt x="16" y="115"/>
                  </a:lnTo>
                  <a:lnTo>
                    <a:pt x="16" y="115"/>
                  </a:lnTo>
                  <a:lnTo>
                    <a:pt x="16" y="115"/>
                  </a:lnTo>
                  <a:lnTo>
                    <a:pt x="16" y="116"/>
                  </a:lnTo>
                  <a:lnTo>
                    <a:pt x="16" y="116"/>
                  </a:lnTo>
                  <a:lnTo>
                    <a:pt x="16" y="116"/>
                  </a:lnTo>
                  <a:lnTo>
                    <a:pt x="17" y="116"/>
                  </a:lnTo>
                  <a:lnTo>
                    <a:pt x="17" y="116"/>
                  </a:lnTo>
                  <a:lnTo>
                    <a:pt x="17" y="116"/>
                  </a:lnTo>
                  <a:lnTo>
                    <a:pt x="17" y="116"/>
                  </a:lnTo>
                  <a:lnTo>
                    <a:pt x="17" y="116"/>
                  </a:lnTo>
                  <a:lnTo>
                    <a:pt x="17" y="116"/>
                  </a:lnTo>
                  <a:lnTo>
                    <a:pt x="17" y="116"/>
                  </a:lnTo>
                  <a:lnTo>
                    <a:pt x="17" y="116"/>
                  </a:lnTo>
                  <a:lnTo>
                    <a:pt x="17" y="116"/>
                  </a:lnTo>
                  <a:lnTo>
                    <a:pt x="17" y="116"/>
                  </a:lnTo>
                  <a:lnTo>
                    <a:pt x="17" y="116"/>
                  </a:lnTo>
                  <a:lnTo>
                    <a:pt x="17" y="116"/>
                  </a:lnTo>
                  <a:lnTo>
                    <a:pt x="18" y="116"/>
                  </a:lnTo>
                  <a:lnTo>
                    <a:pt x="18" y="116"/>
                  </a:lnTo>
                  <a:lnTo>
                    <a:pt x="18" y="116"/>
                  </a:lnTo>
                  <a:lnTo>
                    <a:pt x="18" y="116"/>
                  </a:lnTo>
                  <a:lnTo>
                    <a:pt x="18" y="116"/>
                  </a:lnTo>
                  <a:lnTo>
                    <a:pt x="18" y="115"/>
                  </a:lnTo>
                  <a:lnTo>
                    <a:pt x="18" y="115"/>
                  </a:lnTo>
                  <a:lnTo>
                    <a:pt x="18" y="115"/>
                  </a:lnTo>
                  <a:lnTo>
                    <a:pt x="18" y="115"/>
                  </a:lnTo>
                  <a:lnTo>
                    <a:pt x="18" y="115"/>
                  </a:lnTo>
                  <a:lnTo>
                    <a:pt x="19" y="115"/>
                  </a:lnTo>
                  <a:lnTo>
                    <a:pt x="19" y="115"/>
                  </a:lnTo>
                  <a:lnTo>
                    <a:pt x="19" y="115"/>
                  </a:lnTo>
                  <a:lnTo>
                    <a:pt x="19" y="115"/>
                  </a:lnTo>
                  <a:lnTo>
                    <a:pt x="19" y="115"/>
                  </a:lnTo>
                  <a:lnTo>
                    <a:pt x="19" y="115"/>
                  </a:lnTo>
                  <a:lnTo>
                    <a:pt x="19" y="115"/>
                  </a:lnTo>
                  <a:lnTo>
                    <a:pt x="19" y="115"/>
                  </a:lnTo>
                  <a:lnTo>
                    <a:pt x="19" y="115"/>
                  </a:lnTo>
                  <a:lnTo>
                    <a:pt x="19" y="115"/>
                  </a:lnTo>
                  <a:lnTo>
                    <a:pt x="20" y="115"/>
                  </a:lnTo>
                  <a:lnTo>
                    <a:pt x="20" y="115"/>
                  </a:lnTo>
                  <a:lnTo>
                    <a:pt x="20" y="115"/>
                  </a:lnTo>
                  <a:lnTo>
                    <a:pt x="20" y="114"/>
                  </a:lnTo>
                  <a:lnTo>
                    <a:pt x="20" y="114"/>
                  </a:lnTo>
                  <a:lnTo>
                    <a:pt x="20" y="114"/>
                  </a:lnTo>
                  <a:lnTo>
                    <a:pt x="21" y="114"/>
                  </a:lnTo>
                  <a:lnTo>
                    <a:pt x="21" y="114"/>
                  </a:lnTo>
                  <a:lnTo>
                    <a:pt x="21" y="114"/>
                  </a:lnTo>
                  <a:lnTo>
                    <a:pt x="21" y="114"/>
                  </a:lnTo>
                  <a:lnTo>
                    <a:pt x="21" y="114"/>
                  </a:lnTo>
                  <a:lnTo>
                    <a:pt x="22" y="113"/>
                  </a:lnTo>
                  <a:lnTo>
                    <a:pt x="22" y="113"/>
                  </a:lnTo>
                  <a:lnTo>
                    <a:pt x="22" y="113"/>
                  </a:lnTo>
                  <a:lnTo>
                    <a:pt x="22" y="113"/>
                  </a:lnTo>
                  <a:lnTo>
                    <a:pt x="22" y="112"/>
                  </a:lnTo>
                  <a:lnTo>
                    <a:pt x="23" y="111"/>
                  </a:lnTo>
                  <a:lnTo>
                    <a:pt x="23" y="111"/>
                  </a:lnTo>
                  <a:lnTo>
                    <a:pt x="23" y="111"/>
                  </a:lnTo>
                  <a:lnTo>
                    <a:pt x="23" y="111"/>
                  </a:lnTo>
                  <a:lnTo>
                    <a:pt x="24" y="110"/>
                  </a:lnTo>
                  <a:lnTo>
                    <a:pt x="25" y="109"/>
                  </a:lnTo>
                  <a:lnTo>
                    <a:pt x="25" y="109"/>
                  </a:lnTo>
                  <a:lnTo>
                    <a:pt x="25" y="109"/>
                  </a:lnTo>
                  <a:lnTo>
                    <a:pt x="25" y="108"/>
                  </a:lnTo>
                  <a:lnTo>
                    <a:pt x="25" y="108"/>
                  </a:lnTo>
                  <a:lnTo>
                    <a:pt x="26" y="106"/>
                  </a:lnTo>
                  <a:lnTo>
                    <a:pt x="26" y="106"/>
                  </a:lnTo>
                  <a:lnTo>
                    <a:pt x="26" y="106"/>
                  </a:lnTo>
                  <a:lnTo>
                    <a:pt x="26" y="106"/>
                  </a:lnTo>
                  <a:lnTo>
                    <a:pt x="27" y="105"/>
                  </a:lnTo>
                  <a:lnTo>
                    <a:pt x="27" y="103"/>
                  </a:lnTo>
                  <a:lnTo>
                    <a:pt x="29" y="99"/>
                  </a:lnTo>
                  <a:lnTo>
                    <a:pt x="29" y="99"/>
                  </a:lnTo>
                  <a:lnTo>
                    <a:pt x="29" y="99"/>
                  </a:lnTo>
                  <a:lnTo>
                    <a:pt x="29" y="98"/>
                  </a:lnTo>
                  <a:lnTo>
                    <a:pt x="30" y="97"/>
                  </a:lnTo>
                  <a:lnTo>
                    <a:pt x="30" y="96"/>
                  </a:lnTo>
                  <a:lnTo>
                    <a:pt x="32" y="91"/>
                  </a:lnTo>
                  <a:lnTo>
                    <a:pt x="35" y="82"/>
                  </a:lnTo>
                  <a:lnTo>
                    <a:pt x="35" y="82"/>
                  </a:lnTo>
                  <a:lnTo>
                    <a:pt x="35" y="82"/>
                  </a:lnTo>
                  <a:lnTo>
                    <a:pt x="35" y="81"/>
                  </a:lnTo>
                  <a:lnTo>
                    <a:pt x="35" y="80"/>
                  </a:lnTo>
                  <a:lnTo>
                    <a:pt x="36" y="77"/>
                  </a:lnTo>
                  <a:lnTo>
                    <a:pt x="38" y="71"/>
                  </a:lnTo>
                  <a:lnTo>
                    <a:pt x="41" y="60"/>
                  </a:lnTo>
                  <a:lnTo>
                    <a:pt x="47" y="38"/>
                  </a:lnTo>
                  <a:lnTo>
                    <a:pt x="47" y="37"/>
                  </a:lnTo>
                  <a:lnTo>
                    <a:pt x="47" y="37"/>
                  </a:lnTo>
                  <a:lnTo>
                    <a:pt x="47" y="36"/>
                  </a:lnTo>
                  <a:lnTo>
                    <a:pt x="47" y="35"/>
                  </a:lnTo>
                  <a:lnTo>
                    <a:pt x="48" y="33"/>
                  </a:lnTo>
                  <a:lnTo>
                    <a:pt x="49" y="28"/>
                  </a:lnTo>
                  <a:lnTo>
                    <a:pt x="49" y="28"/>
                  </a:lnTo>
                  <a:lnTo>
                    <a:pt x="50" y="28"/>
                  </a:lnTo>
                  <a:lnTo>
                    <a:pt x="50" y="27"/>
                  </a:lnTo>
                  <a:lnTo>
                    <a:pt x="50" y="26"/>
                  </a:lnTo>
                  <a:lnTo>
                    <a:pt x="51" y="24"/>
                  </a:lnTo>
                  <a:lnTo>
                    <a:pt x="52" y="20"/>
                  </a:lnTo>
                  <a:lnTo>
                    <a:pt x="52" y="19"/>
                  </a:lnTo>
                  <a:lnTo>
                    <a:pt x="52" y="19"/>
                  </a:lnTo>
                  <a:lnTo>
                    <a:pt x="53" y="18"/>
                  </a:lnTo>
                  <a:lnTo>
                    <a:pt x="53" y="17"/>
                  </a:lnTo>
                  <a:lnTo>
                    <a:pt x="54" y="15"/>
                  </a:lnTo>
                  <a:lnTo>
                    <a:pt x="54" y="15"/>
                  </a:lnTo>
                  <a:lnTo>
                    <a:pt x="54" y="15"/>
                  </a:lnTo>
                  <a:lnTo>
                    <a:pt x="54" y="14"/>
                  </a:lnTo>
                  <a:lnTo>
                    <a:pt x="55" y="13"/>
                  </a:lnTo>
                  <a:lnTo>
                    <a:pt x="55" y="12"/>
                  </a:lnTo>
                  <a:lnTo>
                    <a:pt x="55" y="11"/>
                  </a:lnTo>
                  <a:lnTo>
                    <a:pt x="55" y="11"/>
                  </a:lnTo>
                  <a:lnTo>
                    <a:pt x="56" y="11"/>
                  </a:lnTo>
                  <a:lnTo>
                    <a:pt x="56" y="10"/>
                  </a:lnTo>
                  <a:lnTo>
                    <a:pt x="57" y="8"/>
                  </a:lnTo>
                  <a:lnTo>
                    <a:pt x="57" y="8"/>
                  </a:lnTo>
                  <a:lnTo>
                    <a:pt x="57" y="8"/>
                  </a:lnTo>
                  <a:lnTo>
                    <a:pt x="57" y="8"/>
                  </a:lnTo>
                  <a:lnTo>
                    <a:pt x="57" y="7"/>
                  </a:lnTo>
                  <a:lnTo>
                    <a:pt x="58" y="6"/>
                  </a:lnTo>
                  <a:lnTo>
                    <a:pt x="58" y="5"/>
                  </a:lnTo>
                  <a:lnTo>
                    <a:pt x="59" y="5"/>
                  </a:lnTo>
                  <a:lnTo>
                    <a:pt x="59" y="5"/>
                  </a:lnTo>
                  <a:lnTo>
                    <a:pt x="59" y="4"/>
                  </a:lnTo>
                  <a:lnTo>
                    <a:pt x="59" y="4"/>
                  </a:lnTo>
                  <a:lnTo>
                    <a:pt x="59" y="4"/>
                  </a:lnTo>
                  <a:lnTo>
                    <a:pt x="59" y="4"/>
                  </a:lnTo>
                  <a:lnTo>
                    <a:pt x="60" y="3"/>
                  </a:lnTo>
                  <a:lnTo>
                    <a:pt x="60" y="3"/>
                  </a:lnTo>
                  <a:lnTo>
                    <a:pt x="60" y="3"/>
                  </a:lnTo>
                  <a:lnTo>
                    <a:pt x="60" y="3"/>
                  </a:lnTo>
                  <a:lnTo>
                    <a:pt x="60" y="2"/>
                  </a:lnTo>
                  <a:lnTo>
                    <a:pt x="61" y="2"/>
                  </a:lnTo>
                  <a:lnTo>
                    <a:pt x="61" y="2"/>
                  </a:lnTo>
                  <a:lnTo>
                    <a:pt x="61" y="2"/>
                  </a:lnTo>
                  <a:lnTo>
                    <a:pt x="61" y="1"/>
                  </a:lnTo>
                  <a:lnTo>
                    <a:pt x="62" y="1"/>
                  </a:lnTo>
                  <a:lnTo>
                    <a:pt x="62" y="1"/>
                  </a:lnTo>
                  <a:lnTo>
                    <a:pt x="62" y="1"/>
                  </a:lnTo>
                  <a:lnTo>
                    <a:pt x="62" y="1"/>
                  </a:lnTo>
                  <a:lnTo>
                    <a:pt x="63" y="0"/>
                  </a:lnTo>
                  <a:lnTo>
                    <a:pt x="63" y="0"/>
                  </a:lnTo>
                  <a:lnTo>
                    <a:pt x="63" y="0"/>
                  </a:lnTo>
                  <a:lnTo>
                    <a:pt x="63" y="0"/>
                  </a:lnTo>
                  <a:lnTo>
                    <a:pt x="63" y="0"/>
                  </a:lnTo>
                  <a:lnTo>
                    <a:pt x="63" y="0"/>
                  </a:lnTo>
                  <a:lnTo>
                    <a:pt x="63" y="0"/>
                  </a:lnTo>
                  <a:lnTo>
                    <a:pt x="63" y="0"/>
                  </a:lnTo>
                  <a:lnTo>
                    <a:pt x="63" y="0"/>
                  </a:lnTo>
                  <a:lnTo>
                    <a:pt x="63" y="0"/>
                  </a:lnTo>
                  <a:lnTo>
                    <a:pt x="64" y="0"/>
                  </a:lnTo>
                  <a:lnTo>
                    <a:pt x="64" y="0"/>
                  </a:lnTo>
                  <a:lnTo>
                    <a:pt x="64" y="0"/>
                  </a:lnTo>
                  <a:lnTo>
                    <a:pt x="64" y="0"/>
                  </a:lnTo>
                  <a:lnTo>
                    <a:pt x="64" y="0"/>
                  </a:lnTo>
                  <a:lnTo>
                    <a:pt x="64" y="0"/>
                  </a:lnTo>
                  <a:lnTo>
                    <a:pt x="64" y="0"/>
                  </a:lnTo>
                  <a:lnTo>
                    <a:pt x="64" y="0"/>
                  </a:lnTo>
                  <a:lnTo>
                    <a:pt x="64" y="0"/>
                  </a:lnTo>
                  <a:lnTo>
                    <a:pt x="65" y="0"/>
                  </a:lnTo>
                  <a:lnTo>
                    <a:pt x="65" y="0"/>
                  </a:lnTo>
                  <a:lnTo>
                    <a:pt x="65" y="0"/>
                  </a:lnTo>
                  <a:lnTo>
                    <a:pt x="65" y="0"/>
                  </a:lnTo>
                  <a:lnTo>
                    <a:pt x="65" y="0"/>
                  </a:lnTo>
                  <a:lnTo>
                    <a:pt x="65" y="0"/>
                  </a:lnTo>
                  <a:lnTo>
                    <a:pt x="65" y="0"/>
                  </a:lnTo>
                  <a:lnTo>
                    <a:pt x="65" y="0"/>
                  </a:lnTo>
                  <a:lnTo>
                    <a:pt x="65" y="0"/>
                  </a:lnTo>
                  <a:lnTo>
                    <a:pt x="65" y="0"/>
                  </a:lnTo>
                  <a:lnTo>
                    <a:pt x="65" y="0"/>
                  </a:lnTo>
                  <a:lnTo>
                    <a:pt x="65" y="0"/>
                  </a:lnTo>
                  <a:lnTo>
                    <a:pt x="65" y="0"/>
                  </a:lnTo>
                  <a:lnTo>
                    <a:pt x="66" y="0"/>
                  </a:lnTo>
                  <a:lnTo>
                    <a:pt x="66" y="0"/>
                  </a:lnTo>
                  <a:lnTo>
                    <a:pt x="66" y="0"/>
                  </a:lnTo>
                  <a:lnTo>
                    <a:pt x="66" y="0"/>
                  </a:lnTo>
                  <a:lnTo>
                    <a:pt x="66" y="0"/>
                  </a:lnTo>
                  <a:lnTo>
                    <a:pt x="66" y="0"/>
                  </a:lnTo>
                  <a:lnTo>
                    <a:pt x="66" y="0"/>
                  </a:lnTo>
                  <a:lnTo>
                    <a:pt x="66" y="0"/>
                  </a:lnTo>
                  <a:lnTo>
                    <a:pt x="66" y="0"/>
                  </a:lnTo>
                  <a:lnTo>
                    <a:pt x="66" y="0"/>
                  </a:lnTo>
                  <a:lnTo>
                    <a:pt x="66" y="0"/>
                  </a:lnTo>
                  <a:lnTo>
                    <a:pt x="67" y="0"/>
                  </a:lnTo>
                  <a:lnTo>
                    <a:pt x="67" y="0"/>
                  </a:lnTo>
                  <a:lnTo>
                    <a:pt x="67" y="0"/>
                  </a:lnTo>
                  <a:lnTo>
                    <a:pt x="67" y="0"/>
                  </a:lnTo>
                  <a:lnTo>
                    <a:pt x="67" y="0"/>
                  </a:lnTo>
                  <a:lnTo>
                    <a:pt x="67" y="0"/>
                  </a:lnTo>
                  <a:lnTo>
                    <a:pt x="67" y="0"/>
                  </a:lnTo>
                  <a:lnTo>
                    <a:pt x="67" y="0"/>
                  </a:lnTo>
                  <a:lnTo>
                    <a:pt x="67" y="0"/>
                  </a:lnTo>
                  <a:lnTo>
                    <a:pt x="68" y="0"/>
                  </a:lnTo>
                  <a:lnTo>
                    <a:pt x="68" y="0"/>
                  </a:lnTo>
                  <a:lnTo>
                    <a:pt x="68" y="1"/>
                  </a:lnTo>
                  <a:lnTo>
                    <a:pt x="68" y="1"/>
                  </a:lnTo>
                  <a:lnTo>
                    <a:pt x="68" y="1"/>
                  </a:lnTo>
                  <a:lnTo>
                    <a:pt x="68" y="1"/>
                  </a:lnTo>
                  <a:lnTo>
                    <a:pt x="69" y="1"/>
                  </a:lnTo>
                  <a:lnTo>
                    <a:pt x="69" y="2"/>
                  </a:lnTo>
                  <a:lnTo>
                    <a:pt x="69" y="2"/>
                  </a:lnTo>
                  <a:lnTo>
                    <a:pt x="69" y="2"/>
                  </a:lnTo>
                  <a:lnTo>
                    <a:pt x="69" y="2"/>
                  </a:lnTo>
                  <a:lnTo>
                    <a:pt x="69" y="2"/>
                  </a:lnTo>
                  <a:lnTo>
                    <a:pt x="70" y="2"/>
                  </a:lnTo>
                  <a:lnTo>
                    <a:pt x="70" y="2"/>
                  </a:lnTo>
                  <a:lnTo>
                    <a:pt x="70" y="3"/>
                  </a:lnTo>
                  <a:lnTo>
                    <a:pt x="71" y="4"/>
                  </a:lnTo>
                  <a:lnTo>
                    <a:pt x="71" y="4"/>
                  </a:lnTo>
                  <a:lnTo>
                    <a:pt x="71" y="4"/>
                  </a:lnTo>
                  <a:lnTo>
                    <a:pt x="71" y="5"/>
                  </a:lnTo>
                  <a:lnTo>
                    <a:pt x="72" y="5"/>
                  </a:lnTo>
                  <a:lnTo>
                    <a:pt x="73" y="7"/>
                  </a:lnTo>
                  <a:lnTo>
                    <a:pt x="73" y="7"/>
                  </a:lnTo>
                  <a:lnTo>
                    <a:pt x="73" y="7"/>
                  </a:lnTo>
                  <a:lnTo>
                    <a:pt x="73" y="7"/>
                  </a:lnTo>
                  <a:lnTo>
                    <a:pt x="73" y="8"/>
                  </a:lnTo>
                  <a:lnTo>
                    <a:pt x="74" y="10"/>
                  </a:lnTo>
                  <a:lnTo>
                    <a:pt x="76" y="13"/>
                  </a:lnTo>
                  <a:lnTo>
                    <a:pt x="76" y="13"/>
                  </a:lnTo>
                  <a:lnTo>
                    <a:pt x="76" y="14"/>
                  </a:lnTo>
                  <a:lnTo>
                    <a:pt x="76" y="14"/>
                  </a:lnTo>
                  <a:lnTo>
                    <a:pt x="76" y="15"/>
                  </a:lnTo>
                  <a:lnTo>
                    <a:pt x="77" y="17"/>
                  </a:lnTo>
                  <a:lnTo>
                    <a:pt x="78" y="21"/>
                  </a:lnTo>
                  <a:lnTo>
                    <a:pt x="81" y="30"/>
                  </a:lnTo>
                  <a:lnTo>
                    <a:pt x="81" y="30"/>
                  </a:lnTo>
                  <a:lnTo>
                    <a:pt x="81" y="31"/>
                  </a:lnTo>
                  <a:lnTo>
                    <a:pt x="82" y="31"/>
                  </a:lnTo>
                  <a:lnTo>
                    <a:pt x="82" y="33"/>
                  </a:lnTo>
                  <a:lnTo>
                    <a:pt x="83" y="35"/>
                  </a:lnTo>
                  <a:lnTo>
                    <a:pt x="84" y="41"/>
                  </a:lnTo>
                  <a:lnTo>
                    <a:pt x="87" y="53"/>
                  </a:lnTo>
                  <a:lnTo>
                    <a:pt x="93" y="76"/>
                  </a:lnTo>
                  <a:lnTo>
                    <a:pt x="93" y="76"/>
                  </a:lnTo>
                  <a:lnTo>
                    <a:pt x="93" y="77"/>
                  </a:lnTo>
                  <a:lnTo>
                    <a:pt x="94" y="77"/>
                  </a:lnTo>
                  <a:lnTo>
                    <a:pt x="94" y="78"/>
                  </a:lnTo>
                  <a:lnTo>
                    <a:pt x="95" y="81"/>
                  </a:lnTo>
                  <a:lnTo>
                    <a:pt x="96" y="86"/>
                  </a:lnTo>
                  <a:lnTo>
                    <a:pt x="96" y="86"/>
                  </a:lnTo>
                  <a:lnTo>
                    <a:pt x="96" y="87"/>
                  </a:lnTo>
                  <a:lnTo>
                    <a:pt x="96" y="87"/>
                  </a:lnTo>
                  <a:lnTo>
                    <a:pt x="97" y="88"/>
                  </a:lnTo>
                  <a:lnTo>
                    <a:pt x="97" y="91"/>
                  </a:lnTo>
                  <a:lnTo>
                    <a:pt x="99" y="95"/>
                  </a:lnTo>
                  <a:lnTo>
                    <a:pt x="99" y="95"/>
                  </a:lnTo>
                  <a:lnTo>
                    <a:pt x="99" y="96"/>
                  </a:lnTo>
                  <a:lnTo>
                    <a:pt x="99" y="96"/>
                  </a:lnTo>
                  <a:lnTo>
                    <a:pt x="100" y="97"/>
                  </a:lnTo>
                  <a:lnTo>
                    <a:pt x="100" y="100"/>
                  </a:lnTo>
                  <a:lnTo>
                    <a:pt x="100" y="100"/>
                  </a:lnTo>
                  <a:lnTo>
                    <a:pt x="100" y="100"/>
                  </a:lnTo>
                  <a:lnTo>
                    <a:pt x="101" y="100"/>
                  </a:lnTo>
                  <a:lnTo>
                    <a:pt x="101" y="102"/>
                  </a:lnTo>
                  <a:lnTo>
                    <a:pt x="102" y="103"/>
                  </a:lnTo>
                  <a:lnTo>
                    <a:pt x="102" y="104"/>
                  </a:lnTo>
                  <a:lnTo>
                    <a:pt x="102" y="104"/>
                  </a:lnTo>
                  <a:lnTo>
                    <a:pt x="102" y="104"/>
                  </a:lnTo>
                  <a:lnTo>
                    <a:pt x="102" y="105"/>
                  </a:lnTo>
                  <a:lnTo>
                    <a:pt x="103" y="107"/>
                  </a:lnTo>
                  <a:lnTo>
                    <a:pt x="103" y="107"/>
                  </a:lnTo>
                  <a:lnTo>
                    <a:pt x="104" y="107"/>
                  </a:lnTo>
                  <a:lnTo>
                    <a:pt x="104" y="108"/>
                  </a:lnTo>
                  <a:lnTo>
                    <a:pt x="104" y="108"/>
                  </a:lnTo>
                  <a:lnTo>
                    <a:pt x="105" y="110"/>
                  </a:lnTo>
                  <a:lnTo>
                    <a:pt x="105" y="110"/>
                  </a:lnTo>
                  <a:lnTo>
                    <a:pt x="105" y="110"/>
                  </a:lnTo>
                  <a:lnTo>
                    <a:pt x="105" y="110"/>
                  </a:lnTo>
                  <a:lnTo>
                    <a:pt x="106" y="111"/>
                  </a:lnTo>
                  <a:lnTo>
                    <a:pt x="106" y="111"/>
                  </a:lnTo>
                  <a:lnTo>
                    <a:pt x="106" y="111"/>
                  </a:lnTo>
                  <a:lnTo>
                    <a:pt x="106" y="111"/>
                  </a:lnTo>
                  <a:lnTo>
                    <a:pt x="106" y="112"/>
                  </a:lnTo>
                  <a:lnTo>
                    <a:pt x="106" y="112"/>
                  </a:lnTo>
                  <a:lnTo>
                    <a:pt x="106" y="112"/>
                  </a:lnTo>
                  <a:lnTo>
                    <a:pt x="106" y="112"/>
                  </a:lnTo>
                  <a:lnTo>
                    <a:pt x="107" y="113"/>
                  </a:lnTo>
                  <a:lnTo>
                    <a:pt x="107" y="113"/>
                  </a:lnTo>
                  <a:lnTo>
                    <a:pt x="107" y="113"/>
                  </a:lnTo>
                  <a:lnTo>
                    <a:pt x="107" y="113"/>
                  </a:lnTo>
                  <a:lnTo>
                    <a:pt x="108" y="114"/>
                  </a:lnTo>
                  <a:lnTo>
                    <a:pt x="108" y="114"/>
                  </a:lnTo>
                  <a:lnTo>
                    <a:pt x="108" y="114"/>
                  </a:lnTo>
                  <a:lnTo>
                    <a:pt x="108" y="114"/>
                  </a:lnTo>
                  <a:lnTo>
                    <a:pt x="108" y="114"/>
                  </a:lnTo>
                  <a:lnTo>
                    <a:pt x="108" y="114"/>
                  </a:lnTo>
                  <a:lnTo>
                    <a:pt x="108" y="114"/>
                  </a:lnTo>
                  <a:lnTo>
                    <a:pt x="108" y="114"/>
                  </a:lnTo>
                  <a:lnTo>
                    <a:pt x="108" y="114"/>
                  </a:lnTo>
                  <a:lnTo>
                    <a:pt x="109" y="115"/>
                  </a:lnTo>
                  <a:lnTo>
                    <a:pt x="109" y="115"/>
                  </a:lnTo>
                  <a:lnTo>
                    <a:pt x="109" y="115"/>
                  </a:lnTo>
                  <a:lnTo>
                    <a:pt x="109" y="115"/>
                  </a:lnTo>
                  <a:lnTo>
                    <a:pt x="109" y="115"/>
                  </a:lnTo>
                  <a:lnTo>
                    <a:pt x="109" y="115"/>
                  </a:lnTo>
                  <a:lnTo>
                    <a:pt x="110" y="115"/>
                  </a:lnTo>
                  <a:lnTo>
                    <a:pt x="110" y="115"/>
                  </a:lnTo>
                  <a:lnTo>
                    <a:pt x="110" y="115"/>
                  </a:lnTo>
                  <a:lnTo>
                    <a:pt x="110" y="115"/>
                  </a:lnTo>
                  <a:lnTo>
                    <a:pt x="110" y="115"/>
                  </a:lnTo>
                  <a:lnTo>
                    <a:pt x="110" y="115"/>
                  </a:lnTo>
                  <a:lnTo>
                    <a:pt x="110" y="115"/>
                  </a:lnTo>
                  <a:lnTo>
                    <a:pt x="110" y="115"/>
                  </a:lnTo>
                  <a:lnTo>
                    <a:pt x="110" y="115"/>
                  </a:lnTo>
                  <a:lnTo>
                    <a:pt x="110" y="115"/>
                  </a:lnTo>
                  <a:lnTo>
                    <a:pt x="110" y="116"/>
                  </a:lnTo>
                  <a:lnTo>
                    <a:pt x="111" y="116"/>
                  </a:lnTo>
                  <a:lnTo>
                    <a:pt x="111" y="116"/>
                  </a:lnTo>
                  <a:lnTo>
                    <a:pt x="111" y="116"/>
                  </a:lnTo>
                  <a:lnTo>
                    <a:pt x="111" y="116"/>
                  </a:lnTo>
                  <a:lnTo>
                    <a:pt x="111" y="116"/>
                  </a:lnTo>
                  <a:lnTo>
                    <a:pt x="111" y="116"/>
                  </a:lnTo>
                  <a:lnTo>
                    <a:pt x="111" y="116"/>
                  </a:lnTo>
                  <a:lnTo>
                    <a:pt x="111" y="116"/>
                  </a:lnTo>
                  <a:lnTo>
                    <a:pt x="111" y="116"/>
                  </a:lnTo>
                  <a:lnTo>
                    <a:pt x="111" y="116"/>
                  </a:lnTo>
                  <a:lnTo>
                    <a:pt x="111" y="116"/>
                  </a:lnTo>
                  <a:lnTo>
                    <a:pt x="112" y="116"/>
                  </a:lnTo>
                  <a:lnTo>
                    <a:pt x="112" y="116"/>
                  </a:lnTo>
                  <a:lnTo>
                    <a:pt x="112" y="116"/>
                  </a:lnTo>
                  <a:lnTo>
                    <a:pt x="112" y="116"/>
                  </a:lnTo>
                  <a:lnTo>
                    <a:pt x="112" y="116"/>
                  </a:lnTo>
                  <a:lnTo>
                    <a:pt x="112" y="116"/>
                  </a:lnTo>
                  <a:lnTo>
                    <a:pt x="112" y="116"/>
                  </a:lnTo>
                  <a:lnTo>
                    <a:pt x="112" y="116"/>
                  </a:lnTo>
                  <a:lnTo>
                    <a:pt x="112" y="115"/>
                  </a:lnTo>
                  <a:lnTo>
                    <a:pt x="112" y="115"/>
                  </a:lnTo>
                  <a:lnTo>
                    <a:pt x="112" y="115"/>
                  </a:lnTo>
                  <a:lnTo>
                    <a:pt x="113" y="115"/>
                  </a:lnTo>
                  <a:lnTo>
                    <a:pt x="113" y="115"/>
                  </a:lnTo>
                  <a:lnTo>
                    <a:pt x="113" y="115"/>
                  </a:lnTo>
                  <a:lnTo>
                    <a:pt x="113" y="115"/>
                  </a:lnTo>
                  <a:lnTo>
                    <a:pt x="113" y="115"/>
                  </a:lnTo>
                  <a:lnTo>
                    <a:pt x="113" y="115"/>
                  </a:lnTo>
                  <a:lnTo>
                    <a:pt x="113" y="115"/>
                  </a:lnTo>
                  <a:lnTo>
                    <a:pt x="113" y="115"/>
                  </a:lnTo>
                  <a:lnTo>
                    <a:pt x="114" y="115"/>
                  </a:lnTo>
                  <a:lnTo>
                    <a:pt x="114" y="115"/>
                  </a:lnTo>
                  <a:lnTo>
                    <a:pt x="114" y="115"/>
                  </a:lnTo>
                  <a:lnTo>
                    <a:pt x="114" y="115"/>
                  </a:lnTo>
                  <a:lnTo>
                    <a:pt x="114" y="115"/>
                  </a:lnTo>
                  <a:lnTo>
                    <a:pt x="114" y="114"/>
                  </a:lnTo>
                  <a:lnTo>
                    <a:pt x="114" y="114"/>
                  </a:lnTo>
                  <a:lnTo>
                    <a:pt x="114" y="114"/>
                  </a:lnTo>
                  <a:lnTo>
                    <a:pt x="115" y="114"/>
                  </a:lnTo>
                  <a:lnTo>
                    <a:pt x="115" y="114"/>
                  </a:lnTo>
                  <a:lnTo>
                    <a:pt x="115" y="114"/>
                  </a:lnTo>
                  <a:lnTo>
                    <a:pt x="115" y="113"/>
                  </a:lnTo>
                  <a:lnTo>
                    <a:pt x="116" y="113"/>
                  </a:lnTo>
                  <a:lnTo>
                    <a:pt x="116" y="112"/>
                  </a:lnTo>
                  <a:lnTo>
                    <a:pt x="116" y="112"/>
                  </a:lnTo>
                  <a:lnTo>
                    <a:pt x="116" y="112"/>
                  </a:lnTo>
                  <a:lnTo>
                    <a:pt x="117" y="112"/>
                  </a:lnTo>
                  <a:lnTo>
                    <a:pt x="117" y="110"/>
                  </a:lnTo>
                  <a:lnTo>
                    <a:pt x="118" y="110"/>
                  </a:lnTo>
                  <a:lnTo>
                    <a:pt x="118" y="110"/>
                  </a:lnTo>
                  <a:lnTo>
                    <a:pt x="118" y="110"/>
                  </a:lnTo>
                  <a:lnTo>
                    <a:pt x="118" y="109"/>
                  </a:lnTo>
                  <a:lnTo>
                    <a:pt x="119" y="108"/>
                  </a:lnTo>
                  <a:lnTo>
                    <a:pt x="119" y="107"/>
                  </a:lnTo>
                  <a:lnTo>
                    <a:pt x="119" y="107"/>
                  </a:lnTo>
                  <a:lnTo>
                    <a:pt x="119" y="107"/>
                  </a:lnTo>
                  <a:lnTo>
                    <a:pt x="120" y="106"/>
                  </a:lnTo>
                  <a:lnTo>
                    <a:pt x="120" y="104"/>
                  </a:lnTo>
                  <a:lnTo>
                    <a:pt x="122" y="100"/>
                  </a:lnTo>
                  <a:lnTo>
                    <a:pt x="122" y="100"/>
                  </a:lnTo>
                  <a:lnTo>
                    <a:pt x="122" y="100"/>
                  </a:lnTo>
                  <a:lnTo>
                    <a:pt x="122" y="99"/>
                  </a:lnTo>
                  <a:lnTo>
                    <a:pt x="123" y="98"/>
                  </a:lnTo>
                  <a:lnTo>
                    <a:pt x="123" y="96"/>
                  </a:lnTo>
                  <a:lnTo>
                    <a:pt x="125" y="92"/>
                  </a:lnTo>
                  <a:lnTo>
                    <a:pt x="128" y="82"/>
                  </a:lnTo>
                  <a:lnTo>
                    <a:pt x="128" y="82"/>
                  </a:lnTo>
                  <a:lnTo>
                    <a:pt x="128" y="82"/>
                  </a:lnTo>
                  <a:lnTo>
                    <a:pt x="128" y="81"/>
                  </a:lnTo>
                  <a:lnTo>
                    <a:pt x="128" y="79"/>
                  </a:lnTo>
                  <a:lnTo>
                    <a:pt x="129" y="76"/>
                  </a:lnTo>
                  <a:lnTo>
                    <a:pt x="130" y="70"/>
                  </a:lnTo>
                  <a:lnTo>
                    <a:pt x="134" y="58"/>
                  </a:lnTo>
                  <a:lnTo>
                    <a:pt x="139" y="36"/>
                  </a:lnTo>
                  <a:lnTo>
                    <a:pt x="139" y="35"/>
                  </a:lnTo>
                  <a:lnTo>
                    <a:pt x="139" y="35"/>
                  </a:lnTo>
                  <a:lnTo>
                    <a:pt x="140" y="34"/>
                  </a:lnTo>
                  <a:lnTo>
                    <a:pt x="140" y="33"/>
                  </a:lnTo>
                  <a:lnTo>
                    <a:pt x="141" y="30"/>
                  </a:lnTo>
                  <a:lnTo>
                    <a:pt x="142" y="26"/>
                  </a:lnTo>
                  <a:lnTo>
                    <a:pt x="142" y="25"/>
                  </a:lnTo>
                  <a:lnTo>
                    <a:pt x="142" y="25"/>
                  </a:lnTo>
                  <a:lnTo>
                    <a:pt x="142" y="24"/>
                  </a:lnTo>
                  <a:lnTo>
                    <a:pt x="143" y="23"/>
                  </a:lnTo>
                  <a:lnTo>
                    <a:pt x="143" y="21"/>
                  </a:lnTo>
                  <a:lnTo>
                    <a:pt x="145" y="17"/>
                  </a:lnTo>
                  <a:lnTo>
                    <a:pt x="145" y="16"/>
                  </a:lnTo>
                  <a:lnTo>
                    <a:pt x="145" y="16"/>
                  </a:lnTo>
                  <a:lnTo>
                    <a:pt x="145" y="16"/>
                  </a:lnTo>
                  <a:lnTo>
                    <a:pt x="146" y="14"/>
                  </a:lnTo>
                  <a:lnTo>
                    <a:pt x="146" y="12"/>
                  </a:lnTo>
                  <a:lnTo>
                    <a:pt x="147" y="12"/>
                  </a:lnTo>
                  <a:lnTo>
                    <a:pt x="147" y="12"/>
                  </a:lnTo>
                  <a:lnTo>
                    <a:pt x="147" y="12"/>
                  </a:lnTo>
                  <a:lnTo>
                    <a:pt x="147" y="11"/>
                  </a:lnTo>
                  <a:lnTo>
                    <a:pt x="148" y="9"/>
                  </a:lnTo>
                  <a:lnTo>
                    <a:pt x="148" y="9"/>
                  </a:lnTo>
                  <a:lnTo>
                    <a:pt x="148" y="8"/>
                  </a:lnTo>
                  <a:lnTo>
                    <a:pt x="148" y="8"/>
                  </a:lnTo>
                  <a:lnTo>
                    <a:pt x="149" y="7"/>
                  </a:lnTo>
                  <a:lnTo>
                    <a:pt x="149" y="6"/>
                  </a:lnTo>
                  <a:lnTo>
                    <a:pt x="149" y="6"/>
                  </a:lnTo>
                  <a:lnTo>
                    <a:pt x="149" y="5"/>
                  </a:lnTo>
                  <a:lnTo>
                    <a:pt x="150" y="5"/>
                  </a:lnTo>
                  <a:lnTo>
                    <a:pt x="150" y="4"/>
                  </a:lnTo>
                  <a:lnTo>
                    <a:pt x="151" y="3"/>
                  </a:lnTo>
                  <a:lnTo>
                    <a:pt x="151" y="3"/>
                  </a:lnTo>
                  <a:lnTo>
                    <a:pt x="151" y="3"/>
                  </a:lnTo>
                  <a:lnTo>
                    <a:pt x="151" y="3"/>
                  </a:lnTo>
                  <a:lnTo>
                    <a:pt x="152" y="2"/>
                  </a:lnTo>
                  <a:lnTo>
                    <a:pt x="152" y="2"/>
                  </a:lnTo>
                  <a:lnTo>
                    <a:pt x="152" y="2"/>
                  </a:lnTo>
                  <a:lnTo>
                    <a:pt x="152" y="2"/>
                  </a:lnTo>
                  <a:lnTo>
                    <a:pt x="152" y="2"/>
                  </a:lnTo>
                  <a:lnTo>
                    <a:pt x="152" y="1"/>
                  </a:lnTo>
                  <a:lnTo>
                    <a:pt x="152" y="1"/>
                  </a:lnTo>
                  <a:lnTo>
                    <a:pt x="153" y="1"/>
                  </a:lnTo>
                  <a:lnTo>
                    <a:pt x="153" y="1"/>
                  </a:lnTo>
                  <a:lnTo>
                    <a:pt x="153" y="1"/>
                  </a:lnTo>
                  <a:lnTo>
                    <a:pt x="153" y="1"/>
                  </a:lnTo>
                  <a:lnTo>
                    <a:pt x="153" y="1"/>
                  </a:lnTo>
                  <a:lnTo>
                    <a:pt x="153" y="1"/>
                  </a:lnTo>
                  <a:lnTo>
                    <a:pt x="153" y="1"/>
                  </a:lnTo>
                  <a:lnTo>
                    <a:pt x="154" y="0"/>
                  </a:lnTo>
                  <a:lnTo>
                    <a:pt x="154" y="0"/>
                  </a:lnTo>
                  <a:lnTo>
                    <a:pt x="154" y="0"/>
                  </a:lnTo>
                  <a:lnTo>
                    <a:pt x="154" y="0"/>
                  </a:lnTo>
                  <a:lnTo>
                    <a:pt x="154" y="0"/>
                  </a:lnTo>
                  <a:lnTo>
                    <a:pt x="154" y="0"/>
                  </a:lnTo>
                  <a:lnTo>
                    <a:pt x="154" y="0"/>
                  </a:lnTo>
                  <a:lnTo>
                    <a:pt x="155" y="0"/>
                  </a:lnTo>
                  <a:lnTo>
                    <a:pt x="155" y="0"/>
                  </a:lnTo>
                  <a:lnTo>
                    <a:pt x="155" y="0"/>
                  </a:lnTo>
                  <a:lnTo>
                    <a:pt x="155" y="0"/>
                  </a:lnTo>
                  <a:lnTo>
                    <a:pt x="155" y="0"/>
                  </a:lnTo>
                  <a:lnTo>
                    <a:pt x="155" y="0"/>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4" name="Freeform 62">
              <a:extLst>
                <a:ext uri="{FF2B5EF4-FFF2-40B4-BE49-F238E27FC236}">
                  <a16:creationId xmlns:a16="http://schemas.microsoft.com/office/drawing/2014/main" id="{F885B8D5-2972-D76C-538C-33B4A2F6AFBC}"/>
                </a:ext>
              </a:extLst>
            </p:cNvPr>
            <p:cNvSpPr>
              <a:spLocks/>
            </p:cNvSpPr>
            <p:nvPr/>
          </p:nvSpPr>
          <p:spPr bwMode="auto">
            <a:xfrm>
              <a:off x="2399" y="2186"/>
              <a:ext cx="154" cy="116"/>
            </a:xfrm>
            <a:custGeom>
              <a:avLst/>
              <a:gdLst/>
              <a:ahLst/>
              <a:cxnLst>
                <a:cxn ang="0">
                  <a:pos x="0" y="0"/>
                </a:cxn>
                <a:cxn ang="0">
                  <a:pos x="1" y="0"/>
                </a:cxn>
                <a:cxn ang="0">
                  <a:pos x="2" y="0"/>
                </a:cxn>
                <a:cxn ang="0">
                  <a:pos x="3" y="0"/>
                </a:cxn>
                <a:cxn ang="0">
                  <a:pos x="4" y="1"/>
                </a:cxn>
                <a:cxn ang="0">
                  <a:pos x="6" y="3"/>
                </a:cxn>
                <a:cxn ang="0">
                  <a:pos x="8" y="7"/>
                </a:cxn>
                <a:cxn ang="0">
                  <a:pos x="10" y="12"/>
                </a:cxn>
                <a:cxn ang="0">
                  <a:pos x="14" y="23"/>
                </a:cxn>
                <a:cxn ang="0">
                  <a:pos x="25" y="70"/>
                </a:cxn>
                <a:cxn ang="0">
                  <a:pos x="28" y="82"/>
                </a:cxn>
                <a:cxn ang="0">
                  <a:pos x="32" y="96"/>
                </a:cxn>
                <a:cxn ang="0">
                  <a:pos x="36" y="107"/>
                </a:cxn>
                <a:cxn ang="0">
                  <a:pos x="38" y="110"/>
                </a:cxn>
                <a:cxn ang="0">
                  <a:pos x="40" y="114"/>
                </a:cxn>
                <a:cxn ang="0">
                  <a:pos x="41" y="115"/>
                </a:cxn>
                <a:cxn ang="0">
                  <a:pos x="42" y="115"/>
                </a:cxn>
                <a:cxn ang="0">
                  <a:pos x="43" y="116"/>
                </a:cxn>
                <a:cxn ang="0">
                  <a:pos x="44" y="116"/>
                </a:cxn>
                <a:cxn ang="0">
                  <a:pos x="44" y="116"/>
                </a:cxn>
                <a:cxn ang="0">
                  <a:pos x="45" y="115"/>
                </a:cxn>
                <a:cxn ang="0">
                  <a:pos x="46" y="114"/>
                </a:cxn>
                <a:cxn ang="0">
                  <a:pos x="48" y="113"/>
                </a:cxn>
                <a:cxn ang="0">
                  <a:pos x="49" y="111"/>
                </a:cxn>
                <a:cxn ang="0">
                  <a:pos x="51" y="107"/>
                </a:cxn>
                <a:cxn ang="0">
                  <a:pos x="55" y="97"/>
                </a:cxn>
                <a:cxn ang="0">
                  <a:pos x="66" y="50"/>
                </a:cxn>
                <a:cxn ang="0">
                  <a:pos x="72" y="28"/>
                </a:cxn>
                <a:cxn ang="0">
                  <a:pos x="75" y="18"/>
                </a:cxn>
                <a:cxn ang="0">
                  <a:pos x="78" y="8"/>
                </a:cxn>
                <a:cxn ang="0">
                  <a:pos x="80" y="3"/>
                </a:cxn>
                <a:cxn ang="0">
                  <a:pos x="82" y="1"/>
                </a:cxn>
                <a:cxn ang="0">
                  <a:pos x="83" y="0"/>
                </a:cxn>
                <a:cxn ang="0">
                  <a:pos x="84" y="0"/>
                </a:cxn>
                <a:cxn ang="0">
                  <a:pos x="85" y="0"/>
                </a:cxn>
                <a:cxn ang="0">
                  <a:pos x="85" y="0"/>
                </a:cxn>
                <a:cxn ang="0">
                  <a:pos x="86" y="0"/>
                </a:cxn>
                <a:cxn ang="0">
                  <a:pos x="87" y="0"/>
                </a:cxn>
                <a:cxn ang="0">
                  <a:pos x="89" y="2"/>
                </a:cxn>
                <a:cxn ang="0">
                  <a:pos x="91" y="5"/>
                </a:cxn>
                <a:cxn ang="0">
                  <a:pos x="92" y="9"/>
                </a:cxn>
                <a:cxn ang="0">
                  <a:pos x="96" y="20"/>
                </a:cxn>
                <a:cxn ang="0">
                  <a:pos x="104" y="50"/>
                </a:cxn>
                <a:cxn ang="0">
                  <a:pos x="110" y="76"/>
                </a:cxn>
                <a:cxn ang="0">
                  <a:pos x="112" y="88"/>
                </a:cxn>
                <a:cxn ang="0">
                  <a:pos x="115" y="98"/>
                </a:cxn>
                <a:cxn ang="0">
                  <a:pos x="117" y="105"/>
                </a:cxn>
                <a:cxn ang="0">
                  <a:pos x="119" y="109"/>
                </a:cxn>
                <a:cxn ang="0">
                  <a:pos x="121" y="112"/>
                </a:cxn>
                <a:cxn ang="0">
                  <a:pos x="122" y="114"/>
                </a:cxn>
                <a:cxn ang="0">
                  <a:pos x="124" y="115"/>
                </a:cxn>
                <a:cxn ang="0">
                  <a:pos x="124" y="115"/>
                </a:cxn>
                <a:cxn ang="0">
                  <a:pos x="125" y="116"/>
                </a:cxn>
                <a:cxn ang="0">
                  <a:pos x="126" y="116"/>
                </a:cxn>
                <a:cxn ang="0">
                  <a:pos x="127" y="115"/>
                </a:cxn>
                <a:cxn ang="0">
                  <a:pos x="128" y="114"/>
                </a:cxn>
                <a:cxn ang="0">
                  <a:pos x="129" y="113"/>
                </a:cxn>
                <a:cxn ang="0">
                  <a:pos x="131" y="109"/>
                </a:cxn>
                <a:cxn ang="0">
                  <a:pos x="133" y="104"/>
                </a:cxn>
                <a:cxn ang="0">
                  <a:pos x="137" y="91"/>
                </a:cxn>
                <a:cxn ang="0">
                  <a:pos x="149" y="39"/>
                </a:cxn>
                <a:cxn ang="0">
                  <a:pos x="153" y="21"/>
                </a:cxn>
              </a:cxnLst>
              <a:rect l="0" t="0" r="r" b="b"/>
              <a:pathLst>
                <a:path w="154" h="116">
                  <a:moveTo>
                    <a:pt x="0" y="0"/>
                  </a:move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1"/>
                  </a:lnTo>
                  <a:lnTo>
                    <a:pt x="4" y="1"/>
                  </a:lnTo>
                  <a:lnTo>
                    <a:pt x="4" y="1"/>
                  </a:lnTo>
                  <a:lnTo>
                    <a:pt x="4" y="1"/>
                  </a:lnTo>
                  <a:lnTo>
                    <a:pt x="4" y="1"/>
                  </a:lnTo>
                  <a:lnTo>
                    <a:pt x="4" y="1"/>
                  </a:lnTo>
                  <a:lnTo>
                    <a:pt x="4" y="1"/>
                  </a:lnTo>
                  <a:lnTo>
                    <a:pt x="4" y="2"/>
                  </a:lnTo>
                  <a:lnTo>
                    <a:pt x="5" y="2"/>
                  </a:lnTo>
                  <a:lnTo>
                    <a:pt x="5" y="2"/>
                  </a:lnTo>
                  <a:lnTo>
                    <a:pt x="5" y="2"/>
                  </a:lnTo>
                  <a:lnTo>
                    <a:pt x="5" y="3"/>
                  </a:lnTo>
                  <a:lnTo>
                    <a:pt x="5" y="3"/>
                  </a:lnTo>
                  <a:lnTo>
                    <a:pt x="6" y="3"/>
                  </a:lnTo>
                  <a:lnTo>
                    <a:pt x="6" y="3"/>
                  </a:lnTo>
                  <a:lnTo>
                    <a:pt x="6" y="4"/>
                  </a:lnTo>
                  <a:lnTo>
                    <a:pt x="6" y="4"/>
                  </a:lnTo>
                  <a:lnTo>
                    <a:pt x="6" y="4"/>
                  </a:lnTo>
                  <a:lnTo>
                    <a:pt x="6" y="4"/>
                  </a:lnTo>
                  <a:lnTo>
                    <a:pt x="7" y="5"/>
                  </a:lnTo>
                  <a:lnTo>
                    <a:pt x="8" y="6"/>
                  </a:lnTo>
                  <a:lnTo>
                    <a:pt x="8" y="7"/>
                  </a:lnTo>
                  <a:lnTo>
                    <a:pt x="8" y="7"/>
                  </a:lnTo>
                  <a:lnTo>
                    <a:pt x="8" y="7"/>
                  </a:lnTo>
                  <a:lnTo>
                    <a:pt x="8" y="8"/>
                  </a:lnTo>
                  <a:lnTo>
                    <a:pt x="9" y="10"/>
                  </a:lnTo>
                  <a:lnTo>
                    <a:pt x="9" y="10"/>
                  </a:lnTo>
                  <a:lnTo>
                    <a:pt x="9" y="10"/>
                  </a:lnTo>
                  <a:lnTo>
                    <a:pt x="9" y="10"/>
                  </a:lnTo>
                  <a:lnTo>
                    <a:pt x="10" y="12"/>
                  </a:lnTo>
                  <a:lnTo>
                    <a:pt x="10" y="13"/>
                  </a:lnTo>
                  <a:lnTo>
                    <a:pt x="11" y="14"/>
                  </a:lnTo>
                  <a:lnTo>
                    <a:pt x="11" y="14"/>
                  </a:lnTo>
                  <a:lnTo>
                    <a:pt x="11" y="14"/>
                  </a:lnTo>
                  <a:lnTo>
                    <a:pt x="11" y="16"/>
                  </a:lnTo>
                  <a:lnTo>
                    <a:pt x="12" y="18"/>
                  </a:lnTo>
                  <a:lnTo>
                    <a:pt x="14" y="22"/>
                  </a:lnTo>
                  <a:lnTo>
                    <a:pt x="14" y="23"/>
                  </a:lnTo>
                  <a:lnTo>
                    <a:pt x="14" y="23"/>
                  </a:lnTo>
                  <a:lnTo>
                    <a:pt x="14" y="24"/>
                  </a:lnTo>
                  <a:lnTo>
                    <a:pt x="14" y="25"/>
                  </a:lnTo>
                  <a:lnTo>
                    <a:pt x="15" y="27"/>
                  </a:lnTo>
                  <a:lnTo>
                    <a:pt x="16" y="33"/>
                  </a:lnTo>
                  <a:lnTo>
                    <a:pt x="19" y="44"/>
                  </a:lnTo>
                  <a:lnTo>
                    <a:pt x="25" y="69"/>
                  </a:lnTo>
                  <a:lnTo>
                    <a:pt x="25" y="70"/>
                  </a:lnTo>
                  <a:lnTo>
                    <a:pt x="25" y="70"/>
                  </a:lnTo>
                  <a:lnTo>
                    <a:pt x="26" y="71"/>
                  </a:lnTo>
                  <a:lnTo>
                    <a:pt x="26" y="72"/>
                  </a:lnTo>
                  <a:lnTo>
                    <a:pt x="26" y="75"/>
                  </a:lnTo>
                  <a:lnTo>
                    <a:pt x="28" y="81"/>
                  </a:lnTo>
                  <a:lnTo>
                    <a:pt x="28" y="81"/>
                  </a:lnTo>
                  <a:lnTo>
                    <a:pt x="28" y="81"/>
                  </a:lnTo>
                  <a:lnTo>
                    <a:pt x="28" y="82"/>
                  </a:lnTo>
                  <a:lnTo>
                    <a:pt x="29" y="83"/>
                  </a:lnTo>
                  <a:lnTo>
                    <a:pt x="29" y="86"/>
                  </a:lnTo>
                  <a:lnTo>
                    <a:pt x="31" y="91"/>
                  </a:lnTo>
                  <a:lnTo>
                    <a:pt x="31" y="91"/>
                  </a:lnTo>
                  <a:lnTo>
                    <a:pt x="31" y="92"/>
                  </a:lnTo>
                  <a:lnTo>
                    <a:pt x="31" y="92"/>
                  </a:lnTo>
                  <a:lnTo>
                    <a:pt x="32" y="93"/>
                  </a:lnTo>
                  <a:lnTo>
                    <a:pt x="32" y="96"/>
                  </a:lnTo>
                  <a:lnTo>
                    <a:pt x="34" y="100"/>
                  </a:lnTo>
                  <a:lnTo>
                    <a:pt x="34" y="100"/>
                  </a:lnTo>
                  <a:lnTo>
                    <a:pt x="34" y="100"/>
                  </a:lnTo>
                  <a:lnTo>
                    <a:pt x="34" y="101"/>
                  </a:lnTo>
                  <a:lnTo>
                    <a:pt x="34" y="102"/>
                  </a:lnTo>
                  <a:lnTo>
                    <a:pt x="35" y="104"/>
                  </a:lnTo>
                  <a:lnTo>
                    <a:pt x="36" y="107"/>
                  </a:lnTo>
                  <a:lnTo>
                    <a:pt x="36" y="107"/>
                  </a:lnTo>
                  <a:lnTo>
                    <a:pt x="36" y="108"/>
                  </a:lnTo>
                  <a:lnTo>
                    <a:pt x="37" y="108"/>
                  </a:lnTo>
                  <a:lnTo>
                    <a:pt x="37" y="109"/>
                  </a:lnTo>
                  <a:lnTo>
                    <a:pt x="37" y="109"/>
                  </a:lnTo>
                  <a:lnTo>
                    <a:pt x="37" y="109"/>
                  </a:lnTo>
                  <a:lnTo>
                    <a:pt x="37" y="110"/>
                  </a:lnTo>
                  <a:lnTo>
                    <a:pt x="38" y="110"/>
                  </a:lnTo>
                  <a:lnTo>
                    <a:pt x="38" y="110"/>
                  </a:lnTo>
                  <a:lnTo>
                    <a:pt x="38" y="110"/>
                  </a:lnTo>
                  <a:lnTo>
                    <a:pt x="38" y="111"/>
                  </a:lnTo>
                  <a:lnTo>
                    <a:pt x="38" y="111"/>
                  </a:lnTo>
                  <a:lnTo>
                    <a:pt x="39" y="112"/>
                  </a:lnTo>
                  <a:lnTo>
                    <a:pt x="39" y="113"/>
                  </a:lnTo>
                  <a:lnTo>
                    <a:pt x="40" y="113"/>
                  </a:lnTo>
                  <a:lnTo>
                    <a:pt x="40" y="113"/>
                  </a:lnTo>
                  <a:lnTo>
                    <a:pt x="40" y="114"/>
                  </a:lnTo>
                  <a:lnTo>
                    <a:pt x="40" y="114"/>
                  </a:lnTo>
                  <a:lnTo>
                    <a:pt x="40" y="114"/>
                  </a:lnTo>
                  <a:lnTo>
                    <a:pt x="40" y="114"/>
                  </a:lnTo>
                  <a:lnTo>
                    <a:pt x="41" y="114"/>
                  </a:lnTo>
                  <a:lnTo>
                    <a:pt x="41" y="114"/>
                  </a:lnTo>
                  <a:lnTo>
                    <a:pt x="41" y="114"/>
                  </a:lnTo>
                  <a:lnTo>
                    <a:pt x="41" y="115"/>
                  </a:lnTo>
                  <a:lnTo>
                    <a:pt x="41" y="115"/>
                  </a:lnTo>
                  <a:lnTo>
                    <a:pt x="41" y="115"/>
                  </a:lnTo>
                  <a:lnTo>
                    <a:pt x="42" y="115"/>
                  </a:lnTo>
                  <a:lnTo>
                    <a:pt x="42" y="115"/>
                  </a:lnTo>
                  <a:lnTo>
                    <a:pt x="42" y="115"/>
                  </a:lnTo>
                  <a:lnTo>
                    <a:pt x="42" y="115"/>
                  </a:lnTo>
                  <a:lnTo>
                    <a:pt x="42" y="115"/>
                  </a:lnTo>
                  <a:lnTo>
                    <a:pt x="42" y="115"/>
                  </a:lnTo>
                  <a:lnTo>
                    <a:pt x="42" y="115"/>
                  </a:lnTo>
                  <a:lnTo>
                    <a:pt x="42" y="115"/>
                  </a:lnTo>
                  <a:lnTo>
                    <a:pt x="42" y="115"/>
                  </a:lnTo>
                  <a:lnTo>
                    <a:pt x="42" y="115"/>
                  </a:lnTo>
                  <a:lnTo>
                    <a:pt x="43" y="115"/>
                  </a:lnTo>
                  <a:lnTo>
                    <a:pt x="43" y="115"/>
                  </a:lnTo>
                  <a:lnTo>
                    <a:pt x="43" y="115"/>
                  </a:lnTo>
                  <a:lnTo>
                    <a:pt x="43" y="116"/>
                  </a:lnTo>
                  <a:lnTo>
                    <a:pt x="43" y="116"/>
                  </a:lnTo>
                  <a:lnTo>
                    <a:pt x="43" y="116"/>
                  </a:lnTo>
                  <a:lnTo>
                    <a:pt x="43" y="116"/>
                  </a:lnTo>
                  <a:lnTo>
                    <a:pt x="43" y="116"/>
                  </a:lnTo>
                  <a:lnTo>
                    <a:pt x="43" y="116"/>
                  </a:lnTo>
                  <a:lnTo>
                    <a:pt x="43" y="116"/>
                  </a:lnTo>
                  <a:lnTo>
                    <a:pt x="44" y="116"/>
                  </a:lnTo>
                  <a:lnTo>
                    <a:pt x="44" y="116"/>
                  </a:lnTo>
                  <a:lnTo>
                    <a:pt x="44" y="116"/>
                  </a:lnTo>
                  <a:lnTo>
                    <a:pt x="44" y="116"/>
                  </a:lnTo>
                  <a:lnTo>
                    <a:pt x="44" y="116"/>
                  </a:lnTo>
                  <a:lnTo>
                    <a:pt x="44" y="116"/>
                  </a:lnTo>
                  <a:lnTo>
                    <a:pt x="44" y="116"/>
                  </a:lnTo>
                  <a:lnTo>
                    <a:pt x="44" y="116"/>
                  </a:lnTo>
                  <a:lnTo>
                    <a:pt x="44" y="116"/>
                  </a:lnTo>
                  <a:lnTo>
                    <a:pt x="44" y="116"/>
                  </a:lnTo>
                  <a:lnTo>
                    <a:pt x="44" y="116"/>
                  </a:lnTo>
                  <a:lnTo>
                    <a:pt x="44" y="115"/>
                  </a:lnTo>
                  <a:lnTo>
                    <a:pt x="44" y="115"/>
                  </a:lnTo>
                  <a:lnTo>
                    <a:pt x="45" y="115"/>
                  </a:lnTo>
                  <a:lnTo>
                    <a:pt x="45" y="115"/>
                  </a:lnTo>
                  <a:lnTo>
                    <a:pt x="45" y="115"/>
                  </a:lnTo>
                  <a:lnTo>
                    <a:pt x="45" y="115"/>
                  </a:lnTo>
                  <a:lnTo>
                    <a:pt x="45" y="115"/>
                  </a:lnTo>
                  <a:lnTo>
                    <a:pt x="45" y="115"/>
                  </a:lnTo>
                  <a:lnTo>
                    <a:pt x="45" y="115"/>
                  </a:lnTo>
                  <a:lnTo>
                    <a:pt x="45" y="115"/>
                  </a:lnTo>
                  <a:lnTo>
                    <a:pt x="46" y="115"/>
                  </a:lnTo>
                  <a:lnTo>
                    <a:pt x="46" y="115"/>
                  </a:lnTo>
                  <a:lnTo>
                    <a:pt x="46" y="115"/>
                  </a:lnTo>
                  <a:lnTo>
                    <a:pt x="46" y="115"/>
                  </a:lnTo>
                  <a:lnTo>
                    <a:pt x="46" y="115"/>
                  </a:lnTo>
                  <a:lnTo>
                    <a:pt x="46" y="114"/>
                  </a:lnTo>
                  <a:lnTo>
                    <a:pt x="47" y="114"/>
                  </a:lnTo>
                  <a:lnTo>
                    <a:pt x="47" y="114"/>
                  </a:lnTo>
                  <a:lnTo>
                    <a:pt x="47" y="114"/>
                  </a:lnTo>
                  <a:lnTo>
                    <a:pt x="47" y="114"/>
                  </a:lnTo>
                  <a:lnTo>
                    <a:pt x="47" y="114"/>
                  </a:lnTo>
                  <a:lnTo>
                    <a:pt x="47" y="113"/>
                  </a:lnTo>
                  <a:lnTo>
                    <a:pt x="47" y="113"/>
                  </a:lnTo>
                  <a:lnTo>
                    <a:pt x="48" y="113"/>
                  </a:lnTo>
                  <a:lnTo>
                    <a:pt x="48" y="113"/>
                  </a:lnTo>
                  <a:lnTo>
                    <a:pt x="48" y="112"/>
                  </a:lnTo>
                  <a:lnTo>
                    <a:pt x="48" y="112"/>
                  </a:lnTo>
                  <a:lnTo>
                    <a:pt x="48" y="112"/>
                  </a:lnTo>
                  <a:lnTo>
                    <a:pt x="49" y="112"/>
                  </a:lnTo>
                  <a:lnTo>
                    <a:pt x="49" y="111"/>
                  </a:lnTo>
                  <a:lnTo>
                    <a:pt x="49" y="111"/>
                  </a:lnTo>
                  <a:lnTo>
                    <a:pt x="49" y="111"/>
                  </a:lnTo>
                  <a:lnTo>
                    <a:pt x="49" y="110"/>
                  </a:lnTo>
                  <a:lnTo>
                    <a:pt x="50" y="110"/>
                  </a:lnTo>
                  <a:lnTo>
                    <a:pt x="50" y="110"/>
                  </a:lnTo>
                  <a:lnTo>
                    <a:pt x="50" y="110"/>
                  </a:lnTo>
                  <a:lnTo>
                    <a:pt x="50" y="109"/>
                  </a:lnTo>
                  <a:lnTo>
                    <a:pt x="51" y="107"/>
                  </a:lnTo>
                  <a:lnTo>
                    <a:pt x="51" y="107"/>
                  </a:lnTo>
                  <a:lnTo>
                    <a:pt x="51" y="107"/>
                  </a:lnTo>
                  <a:lnTo>
                    <a:pt x="51" y="106"/>
                  </a:lnTo>
                  <a:lnTo>
                    <a:pt x="52" y="105"/>
                  </a:lnTo>
                  <a:lnTo>
                    <a:pt x="53" y="103"/>
                  </a:lnTo>
                  <a:lnTo>
                    <a:pt x="54" y="99"/>
                  </a:lnTo>
                  <a:lnTo>
                    <a:pt x="54" y="99"/>
                  </a:lnTo>
                  <a:lnTo>
                    <a:pt x="54" y="98"/>
                  </a:lnTo>
                  <a:lnTo>
                    <a:pt x="54" y="98"/>
                  </a:lnTo>
                  <a:lnTo>
                    <a:pt x="55" y="97"/>
                  </a:lnTo>
                  <a:lnTo>
                    <a:pt x="55" y="94"/>
                  </a:lnTo>
                  <a:lnTo>
                    <a:pt x="57" y="89"/>
                  </a:lnTo>
                  <a:lnTo>
                    <a:pt x="60" y="77"/>
                  </a:lnTo>
                  <a:lnTo>
                    <a:pt x="65" y="53"/>
                  </a:lnTo>
                  <a:lnTo>
                    <a:pt x="66" y="53"/>
                  </a:lnTo>
                  <a:lnTo>
                    <a:pt x="66" y="52"/>
                  </a:lnTo>
                  <a:lnTo>
                    <a:pt x="66" y="52"/>
                  </a:lnTo>
                  <a:lnTo>
                    <a:pt x="66" y="50"/>
                  </a:lnTo>
                  <a:lnTo>
                    <a:pt x="67" y="47"/>
                  </a:lnTo>
                  <a:lnTo>
                    <a:pt x="69" y="40"/>
                  </a:lnTo>
                  <a:lnTo>
                    <a:pt x="69" y="40"/>
                  </a:lnTo>
                  <a:lnTo>
                    <a:pt x="69" y="40"/>
                  </a:lnTo>
                  <a:lnTo>
                    <a:pt x="69" y="39"/>
                  </a:lnTo>
                  <a:lnTo>
                    <a:pt x="69" y="37"/>
                  </a:lnTo>
                  <a:lnTo>
                    <a:pt x="70" y="34"/>
                  </a:lnTo>
                  <a:lnTo>
                    <a:pt x="72" y="28"/>
                  </a:lnTo>
                  <a:lnTo>
                    <a:pt x="72" y="28"/>
                  </a:lnTo>
                  <a:lnTo>
                    <a:pt x="72" y="28"/>
                  </a:lnTo>
                  <a:lnTo>
                    <a:pt x="72" y="27"/>
                  </a:lnTo>
                  <a:lnTo>
                    <a:pt x="72" y="26"/>
                  </a:lnTo>
                  <a:lnTo>
                    <a:pt x="73" y="23"/>
                  </a:lnTo>
                  <a:lnTo>
                    <a:pt x="74" y="18"/>
                  </a:lnTo>
                  <a:lnTo>
                    <a:pt x="75" y="18"/>
                  </a:lnTo>
                  <a:lnTo>
                    <a:pt x="75" y="18"/>
                  </a:lnTo>
                  <a:lnTo>
                    <a:pt x="75" y="17"/>
                  </a:lnTo>
                  <a:lnTo>
                    <a:pt x="75" y="16"/>
                  </a:lnTo>
                  <a:lnTo>
                    <a:pt x="76" y="14"/>
                  </a:lnTo>
                  <a:lnTo>
                    <a:pt x="77" y="10"/>
                  </a:lnTo>
                  <a:lnTo>
                    <a:pt x="77" y="10"/>
                  </a:lnTo>
                  <a:lnTo>
                    <a:pt x="77" y="10"/>
                  </a:lnTo>
                  <a:lnTo>
                    <a:pt x="78" y="9"/>
                  </a:lnTo>
                  <a:lnTo>
                    <a:pt x="78" y="8"/>
                  </a:lnTo>
                  <a:lnTo>
                    <a:pt x="79" y="6"/>
                  </a:lnTo>
                  <a:lnTo>
                    <a:pt x="79" y="6"/>
                  </a:lnTo>
                  <a:lnTo>
                    <a:pt x="79" y="6"/>
                  </a:lnTo>
                  <a:lnTo>
                    <a:pt x="79" y="6"/>
                  </a:lnTo>
                  <a:lnTo>
                    <a:pt x="79" y="5"/>
                  </a:lnTo>
                  <a:lnTo>
                    <a:pt x="80" y="4"/>
                  </a:lnTo>
                  <a:lnTo>
                    <a:pt x="80" y="4"/>
                  </a:lnTo>
                  <a:lnTo>
                    <a:pt x="80" y="3"/>
                  </a:lnTo>
                  <a:lnTo>
                    <a:pt x="81" y="3"/>
                  </a:lnTo>
                  <a:lnTo>
                    <a:pt x="81" y="2"/>
                  </a:lnTo>
                  <a:lnTo>
                    <a:pt x="81" y="2"/>
                  </a:lnTo>
                  <a:lnTo>
                    <a:pt x="81" y="2"/>
                  </a:lnTo>
                  <a:lnTo>
                    <a:pt x="81" y="2"/>
                  </a:lnTo>
                  <a:lnTo>
                    <a:pt x="82" y="2"/>
                  </a:lnTo>
                  <a:lnTo>
                    <a:pt x="82" y="1"/>
                  </a:lnTo>
                  <a:lnTo>
                    <a:pt x="82" y="1"/>
                  </a:lnTo>
                  <a:lnTo>
                    <a:pt x="82" y="1"/>
                  </a:lnTo>
                  <a:lnTo>
                    <a:pt x="82" y="1"/>
                  </a:lnTo>
                  <a:lnTo>
                    <a:pt x="82" y="1"/>
                  </a:lnTo>
                  <a:lnTo>
                    <a:pt x="83" y="1"/>
                  </a:lnTo>
                  <a:lnTo>
                    <a:pt x="83" y="1"/>
                  </a:lnTo>
                  <a:lnTo>
                    <a:pt x="83" y="1"/>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7" y="0"/>
                  </a:lnTo>
                  <a:lnTo>
                    <a:pt x="87" y="0"/>
                  </a:lnTo>
                  <a:lnTo>
                    <a:pt x="87" y="0"/>
                  </a:lnTo>
                  <a:lnTo>
                    <a:pt x="87" y="0"/>
                  </a:lnTo>
                  <a:lnTo>
                    <a:pt x="87" y="0"/>
                  </a:lnTo>
                  <a:lnTo>
                    <a:pt x="87" y="0"/>
                  </a:lnTo>
                  <a:lnTo>
                    <a:pt x="87" y="0"/>
                  </a:lnTo>
                  <a:lnTo>
                    <a:pt x="87" y="0"/>
                  </a:lnTo>
                  <a:lnTo>
                    <a:pt x="88" y="1"/>
                  </a:lnTo>
                  <a:lnTo>
                    <a:pt x="88" y="1"/>
                  </a:lnTo>
                  <a:lnTo>
                    <a:pt x="88" y="1"/>
                  </a:lnTo>
                  <a:lnTo>
                    <a:pt x="88" y="1"/>
                  </a:lnTo>
                  <a:lnTo>
                    <a:pt x="89" y="2"/>
                  </a:lnTo>
                  <a:lnTo>
                    <a:pt x="89" y="2"/>
                  </a:lnTo>
                  <a:lnTo>
                    <a:pt x="89" y="2"/>
                  </a:lnTo>
                  <a:lnTo>
                    <a:pt x="89" y="2"/>
                  </a:lnTo>
                  <a:lnTo>
                    <a:pt x="89" y="3"/>
                  </a:lnTo>
                  <a:lnTo>
                    <a:pt x="89" y="3"/>
                  </a:lnTo>
                  <a:lnTo>
                    <a:pt x="89" y="3"/>
                  </a:lnTo>
                  <a:lnTo>
                    <a:pt x="90" y="3"/>
                  </a:lnTo>
                  <a:lnTo>
                    <a:pt x="90" y="4"/>
                  </a:lnTo>
                  <a:lnTo>
                    <a:pt x="91" y="5"/>
                  </a:lnTo>
                  <a:lnTo>
                    <a:pt x="91" y="5"/>
                  </a:lnTo>
                  <a:lnTo>
                    <a:pt x="91" y="5"/>
                  </a:lnTo>
                  <a:lnTo>
                    <a:pt x="91" y="6"/>
                  </a:lnTo>
                  <a:lnTo>
                    <a:pt x="91" y="6"/>
                  </a:lnTo>
                  <a:lnTo>
                    <a:pt x="92" y="8"/>
                  </a:lnTo>
                  <a:lnTo>
                    <a:pt x="92" y="8"/>
                  </a:lnTo>
                  <a:lnTo>
                    <a:pt x="92" y="8"/>
                  </a:lnTo>
                  <a:lnTo>
                    <a:pt x="92" y="9"/>
                  </a:lnTo>
                  <a:lnTo>
                    <a:pt x="93" y="10"/>
                  </a:lnTo>
                  <a:lnTo>
                    <a:pt x="93" y="11"/>
                  </a:lnTo>
                  <a:lnTo>
                    <a:pt x="95" y="15"/>
                  </a:lnTo>
                  <a:lnTo>
                    <a:pt x="95" y="16"/>
                  </a:lnTo>
                  <a:lnTo>
                    <a:pt x="95" y="16"/>
                  </a:lnTo>
                  <a:lnTo>
                    <a:pt x="95" y="16"/>
                  </a:lnTo>
                  <a:lnTo>
                    <a:pt x="96" y="18"/>
                  </a:lnTo>
                  <a:lnTo>
                    <a:pt x="96" y="20"/>
                  </a:lnTo>
                  <a:lnTo>
                    <a:pt x="98" y="26"/>
                  </a:lnTo>
                  <a:lnTo>
                    <a:pt x="101" y="38"/>
                  </a:lnTo>
                  <a:lnTo>
                    <a:pt x="101" y="38"/>
                  </a:lnTo>
                  <a:lnTo>
                    <a:pt x="101" y="39"/>
                  </a:lnTo>
                  <a:lnTo>
                    <a:pt x="101" y="40"/>
                  </a:lnTo>
                  <a:lnTo>
                    <a:pt x="102" y="41"/>
                  </a:lnTo>
                  <a:lnTo>
                    <a:pt x="102" y="44"/>
                  </a:lnTo>
                  <a:lnTo>
                    <a:pt x="104" y="50"/>
                  </a:lnTo>
                  <a:lnTo>
                    <a:pt x="107" y="63"/>
                  </a:lnTo>
                  <a:lnTo>
                    <a:pt x="107" y="64"/>
                  </a:lnTo>
                  <a:lnTo>
                    <a:pt x="107" y="64"/>
                  </a:lnTo>
                  <a:lnTo>
                    <a:pt x="107" y="65"/>
                  </a:lnTo>
                  <a:lnTo>
                    <a:pt x="107" y="66"/>
                  </a:lnTo>
                  <a:lnTo>
                    <a:pt x="108" y="70"/>
                  </a:lnTo>
                  <a:lnTo>
                    <a:pt x="109" y="76"/>
                  </a:lnTo>
                  <a:lnTo>
                    <a:pt x="110" y="76"/>
                  </a:lnTo>
                  <a:lnTo>
                    <a:pt x="110" y="76"/>
                  </a:lnTo>
                  <a:lnTo>
                    <a:pt x="110" y="77"/>
                  </a:lnTo>
                  <a:lnTo>
                    <a:pt x="110" y="78"/>
                  </a:lnTo>
                  <a:lnTo>
                    <a:pt x="111" y="82"/>
                  </a:lnTo>
                  <a:lnTo>
                    <a:pt x="112" y="87"/>
                  </a:lnTo>
                  <a:lnTo>
                    <a:pt x="112" y="87"/>
                  </a:lnTo>
                  <a:lnTo>
                    <a:pt x="112" y="88"/>
                  </a:lnTo>
                  <a:lnTo>
                    <a:pt x="112" y="88"/>
                  </a:lnTo>
                  <a:lnTo>
                    <a:pt x="113" y="90"/>
                  </a:lnTo>
                  <a:lnTo>
                    <a:pt x="114" y="93"/>
                  </a:lnTo>
                  <a:lnTo>
                    <a:pt x="114" y="93"/>
                  </a:lnTo>
                  <a:lnTo>
                    <a:pt x="114" y="93"/>
                  </a:lnTo>
                  <a:lnTo>
                    <a:pt x="114" y="94"/>
                  </a:lnTo>
                  <a:lnTo>
                    <a:pt x="114" y="95"/>
                  </a:lnTo>
                  <a:lnTo>
                    <a:pt x="115" y="98"/>
                  </a:lnTo>
                  <a:lnTo>
                    <a:pt x="115" y="98"/>
                  </a:lnTo>
                  <a:lnTo>
                    <a:pt x="115" y="99"/>
                  </a:lnTo>
                  <a:lnTo>
                    <a:pt x="116" y="99"/>
                  </a:lnTo>
                  <a:lnTo>
                    <a:pt x="116" y="100"/>
                  </a:lnTo>
                  <a:lnTo>
                    <a:pt x="117" y="103"/>
                  </a:lnTo>
                  <a:lnTo>
                    <a:pt x="117" y="103"/>
                  </a:lnTo>
                  <a:lnTo>
                    <a:pt x="117" y="103"/>
                  </a:lnTo>
                  <a:lnTo>
                    <a:pt x="117" y="104"/>
                  </a:lnTo>
                  <a:lnTo>
                    <a:pt x="117" y="105"/>
                  </a:lnTo>
                  <a:lnTo>
                    <a:pt x="118" y="107"/>
                  </a:lnTo>
                  <a:lnTo>
                    <a:pt x="118" y="107"/>
                  </a:lnTo>
                  <a:lnTo>
                    <a:pt x="118" y="107"/>
                  </a:lnTo>
                  <a:lnTo>
                    <a:pt x="118" y="108"/>
                  </a:lnTo>
                  <a:lnTo>
                    <a:pt x="119" y="108"/>
                  </a:lnTo>
                  <a:lnTo>
                    <a:pt x="119" y="108"/>
                  </a:lnTo>
                  <a:lnTo>
                    <a:pt x="119" y="109"/>
                  </a:lnTo>
                  <a:lnTo>
                    <a:pt x="119" y="109"/>
                  </a:lnTo>
                  <a:lnTo>
                    <a:pt x="120" y="110"/>
                  </a:lnTo>
                  <a:lnTo>
                    <a:pt x="120" y="110"/>
                  </a:lnTo>
                  <a:lnTo>
                    <a:pt x="120" y="110"/>
                  </a:lnTo>
                  <a:lnTo>
                    <a:pt x="120" y="110"/>
                  </a:lnTo>
                  <a:lnTo>
                    <a:pt x="120" y="111"/>
                  </a:lnTo>
                  <a:lnTo>
                    <a:pt x="121" y="112"/>
                  </a:lnTo>
                  <a:lnTo>
                    <a:pt x="121" y="112"/>
                  </a:lnTo>
                  <a:lnTo>
                    <a:pt x="121" y="112"/>
                  </a:lnTo>
                  <a:lnTo>
                    <a:pt x="121" y="113"/>
                  </a:lnTo>
                  <a:lnTo>
                    <a:pt x="122" y="113"/>
                  </a:lnTo>
                  <a:lnTo>
                    <a:pt x="122" y="113"/>
                  </a:lnTo>
                  <a:lnTo>
                    <a:pt x="122" y="113"/>
                  </a:lnTo>
                  <a:lnTo>
                    <a:pt x="122" y="114"/>
                  </a:lnTo>
                  <a:lnTo>
                    <a:pt x="122" y="114"/>
                  </a:lnTo>
                  <a:lnTo>
                    <a:pt x="122" y="114"/>
                  </a:lnTo>
                  <a:lnTo>
                    <a:pt x="122" y="114"/>
                  </a:lnTo>
                  <a:lnTo>
                    <a:pt x="123" y="114"/>
                  </a:lnTo>
                  <a:lnTo>
                    <a:pt x="123" y="114"/>
                  </a:lnTo>
                  <a:lnTo>
                    <a:pt x="123" y="114"/>
                  </a:lnTo>
                  <a:lnTo>
                    <a:pt x="123" y="115"/>
                  </a:lnTo>
                  <a:lnTo>
                    <a:pt x="123" y="115"/>
                  </a:lnTo>
                  <a:lnTo>
                    <a:pt x="123" y="115"/>
                  </a:lnTo>
                  <a:lnTo>
                    <a:pt x="123" y="115"/>
                  </a:lnTo>
                  <a:lnTo>
                    <a:pt x="124" y="115"/>
                  </a:lnTo>
                  <a:lnTo>
                    <a:pt x="124" y="115"/>
                  </a:lnTo>
                  <a:lnTo>
                    <a:pt x="124" y="115"/>
                  </a:lnTo>
                  <a:lnTo>
                    <a:pt x="124" y="115"/>
                  </a:lnTo>
                  <a:lnTo>
                    <a:pt x="124" y="115"/>
                  </a:lnTo>
                  <a:lnTo>
                    <a:pt x="124" y="115"/>
                  </a:lnTo>
                  <a:lnTo>
                    <a:pt x="124" y="115"/>
                  </a:lnTo>
                  <a:lnTo>
                    <a:pt x="124" y="115"/>
                  </a:lnTo>
                  <a:lnTo>
                    <a:pt x="124" y="115"/>
                  </a:lnTo>
                  <a:lnTo>
                    <a:pt x="124" y="115"/>
                  </a:lnTo>
                  <a:lnTo>
                    <a:pt x="124" y="116"/>
                  </a:lnTo>
                  <a:lnTo>
                    <a:pt x="125" y="116"/>
                  </a:lnTo>
                  <a:lnTo>
                    <a:pt x="125" y="116"/>
                  </a:lnTo>
                  <a:lnTo>
                    <a:pt x="125" y="116"/>
                  </a:lnTo>
                  <a:lnTo>
                    <a:pt x="125" y="116"/>
                  </a:lnTo>
                  <a:lnTo>
                    <a:pt x="125" y="116"/>
                  </a:lnTo>
                  <a:lnTo>
                    <a:pt x="125" y="116"/>
                  </a:lnTo>
                  <a:lnTo>
                    <a:pt x="125" y="116"/>
                  </a:lnTo>
                  <a:lnTo>
                    <a:pt x="125" y="116"/>
                  </a:lnTo>
                  <a:lnTo>
                    <a:pt x="125" y="116"/>
                  </a:lnTo>
                  <a:lnTo>
                    <a:pt x="126" y="116"/>
                  </a:lnTo>
                  <a:lnTo>
                    <a:pt x="126" y="116"/>
                  </a:lnTo>
                  <a:lnTo>
                    <a:pt x="126" y="116"/>
                  </a:lnTo>
                  <a:lnTo>
                    <a:pt x="126" y="116"/>
                  </a:lnTo>
                  <a:lnTo>
                    <a:pt x="126" y="116"/>
                  </a:lnTo>
                  <a:lnTo>
                    <a:pt x="126" y="116"/>
                  </a:lnTo>
                  <a:lnTo>
                    <a:pt x="126" y="115"/>
                  </a:lnTo>
                  <a:lnTo>
                    <a:pt x="126" y="115"/>
                  </a:lnTo>
                  <a:lnTo>
                    <a:pt x="126" y="115"/>
                  </a:lnTo>
                  <a:lnTo>
                    <a:pt x="126" y="115"/>
                  </a:lnTo>
                  <a:lnTo>
                    <a:pt x="126" y="115"/>
                  </a:lnTo>
                  <a:lnTo>
                    <a:pt x="126" y="115"/>
                  </a:lnTo>
                  <a:lnTo>
                    <a:pt x="127" y="115"/>
                  </a:lnTo>
                  <a:lnTo>
                    <a:pt x="127" y="115"/>
                  </a:lnTo>
                  <a:lnTo>
                    <a:pt x="127" y="115"/>
                  </a:lnTo>
                  <a:lnTo>
                    <a:pt x="127" y="115"/>
                  </a:lnTo>
                  <a:lnTo>
                    <a:pt x="127" y="115"/>
                  </a:lnTo>
                  <a:lnTo>
                    <a:pt x="127" y="115"/>
                  </a:lnTo>
                  <a:lnTo>
                    <a:pt x="127" y="115"/>
                  </a:lnTo>
                  <a:lnTo>
                    <a:pt x="128" y="115"/>
                  </a:lnTo>
                  <a:lnTo>
                    <a:pt x="128" y="114"/>
                  </a:lnTo>
                  <a:lnTo>
                    <a:pt x="128" y="114"/>
                  </a:lnTo>
                  <a:lnTo>
                    <a:pt x="128" y="114"/>
                  </a:lnTo>
                  <a:lnTo>
                    <a:pt x="128" y="114"/>
                  </a:lnTo>
                  <a:lnTo>
                    <a:pt x="128" y="114"/>
                  </a:lnTo>
                  <a:lnTo>
                    <a:pt x="128" y="114"/>
                  </a:lnTo>
                  <a:lnTo>
                    <a:pt x="129" y="113"/>
                  </a:lnTo>
                  <a:lnTo>
                    <a:pt x="129" y="113"/>
                  </a:lnTo>
                  <a:lnTo>
                    <a:pt x="129" y="113"/>
                  </a:lnTo>
                  <a:lnTo>
                    <a:pt x="129" y="113"/>
                  </a:lnTo>
                  <a:lnTo>
                    <a:pt x="130" y="112"/>
                  </a:lnTo>
                  <a:lnTo>
                    <a:pt x="130" y="112"/>
                  </a:lnTo>
                  <a:lnTo>
                    <a:pt x="130" y="112"/>
                  </a:lnTo>
                  <a:lnTo>
                    <a:pt x="130" y="111"/>
                  </a:lnTo>
                  <a:lnTo>
                    <a:pt x="130" y="111"/>
                  </a:lnTo>
                  <a:lnTo>
                    <a:pt x="131" y="110"/>
                  </a:lnTo>
                  <a:lnTo>
                    <a:pt x="131" y="109"/>
                  </a:lnTo>
                  <a:lnTo>
                    <a:pt x="131" y="109"/>
                  </a:lnTo>
                  <a:lnTo>
                    <a:pt x="132" y="108"/>
                  </a:lnTo>
                  <a:lnTo>
                    <a:pt x="132" y="108"/>
                  </a:lnTo>
                  <a:lnTo>
                    <a:pt x="132" y="107"/>
                  </a:lnTo>
                  <a:lnTo>
                    <a:pt x="133" y="105"/>
                  </a:lnTo>
                  <a:lnTo>
                    <a:pt x="133" y="105"/>
                  </a:lnTo>
                  <a:lnTo>
                    <a:pt x="133" y="105"/>
                  </a:lnTo>
                  <a:lnTo>
                    <a:pt x="133" y="104"/>
                  </a:lnTo>
                  <a:lnTo>
                    <a:pt x="134" y="103"/>
                  </a:lnTo>
                  <a:lnTo>
                    <a:pt x="134" y="101"/>
                  </a:lnTo>
                  <a:lnTo>
                    <a:pt x="136" y="96"/>
                  </a:lnTo>
                  <a:lnTo>
                    <a:pt x="136" y="96"/>
                  </a:lnTo>
                  <a:lnTo>
                    <a:pt x="136" y="96"/>
                  </a:lnTo>
                  <a:lnTo>
                    <a:pt x="136" y="95"/>
                  </a:lnTo>
                  <a:lnTo>
                    <a:pt x="136" y="94"/>
                  </a:lnTo>
                  <a:lnTo>
                    <a:pt x="137" y="91"/>
                  </a:lnTo>
                  <a:lnTo>
                    <a:pt x="139" y="86"/>
                  </a:lnTo>
                  <a:lnTo>
                    <a:pt x="141" y="74"/>
                  </a:lnTo>
                  <a:lnTo>
                    <a:pt x="147" y="46"/>
                  </a:lnTo>
                  <a:lnTo>
                    <a:pt x="148" y="45"/>
                  </a:lnTo>
                  <a:lnTo>
                    <a:pt x="148" y="45"/>
                  </a:lnTo>
                  <a:lnTo>
                    <a:pt x="148" y="44"/>
                  </a:lnTo>
                  <a:lnTo>
                    <a:pt x="148" y="42"/>
                  </a:lnTo>
                  <a:lnTo>
                    <a:pt x="149" y="39"/>
                  </a:lnTo>
                  <a:lnTo>
                    <a:pt x="150" y="33"/>
                  </a:lnTo>
                  <a:lnTo>
                    <a:pt x="150" y="33"/>
                  </a:lnTo>
                  <a:lnTo>
                    <a:pt x="150" y="32"/>
                  </a:lnTo>
                  <a:lnTo>
                    <a:pt x="151" y="32"/>
                  </a:lnTo>
                  <a:lnTo>
                    <a:pt x="151" y="30"/>
                  </a:lnTo>
                  <a:lnTo>
                    <a:pt x="152" y="27"/>
                  </a:lnTo>
                  <a:lnTo>
                    <a:pt x="153" y="22"/>
                  </a:lnTo>
                  <a:lnTo>
                    <a:pt x="153" y="21"/>
                  </a:lnTo>
                  <a:lnTo>
                    <a:pt x="153" y="21"/>
                  </a:lnTo>
                  <a:lnTo>
                    <a:pt x="153" y="20"/>
                  </a:lnTo>
                  <a:lnTo>
                    <a:pt x="154" y="19"/>
                  </a:lnTo>
                  <a:lnTo>
                    <a:pt x="154" y="1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5" name="Freeform 63">
              <a:extLst>
                <a:ext uri="{FF2B5EF4-FFF2-40B4-BE49-F238E27FC236}">
                  <a16:creationId xmlns:a16="http://schemas.microsoft.com/office/drawing/2014/main" id="{9376ABC2-1348-B2A2-6C6D-D0BBB0B9AC47}"/>
                </a:ext>
              </a:extLst>
            </p:cNvPr>
            <p:cNvSpPr>
              <a:spLocks/>
            </p:cNvSpPr>
            <p:nvPr/>
          </p:nvSpPr>
          <p:spPr bwMode="auto">
            <a:xfrm>
              <a:off x="2553" y="2186"/>
              <a:ext cx="126" cy="116"/>
            </a:xfrm>
            <a:custGeom>
              <a:avLst/>
              <a:gdLst/>
              <a:ahLst/>
              <a:cxnLst>
                <a:cxn ang="0">
                  <a:pos x="2" y="12"/>
                </a:cxn>
                <a:cxn ang="0">
                  <a:pos x="4" y="6"/>
                </a:cxn>
                <a:cxn ang="0">
                  <a:pos x="6" y="3"/>
                </a:cxn>
                <a:cxn ang="0">
                  <a:pos x="8" y="1"/>
                </a:cxn>
                <a:cxn ang="0">
                  <a:pos x="8" y="0"/>
                </a:cxn>
                <a:cxn ang="0">
                  <a:pos x="9" y="0"/>
                </a:cxn>
                <a:cxn ang="0">
                  <a:pos x="10" y="0"/>
                </a:cxn>
                <a:cxn ang="0">
                  <a:pos x="11" y="0"/>
                </a:cxn>
                <a:cxn ang="0">
                  <a:pos x="11" y="0"/>
                </a:cxn>
                <a:cxn ang="0">
                  <a:pos x="12" y="1"/>
                </a:cxn>
                <a:cxn ang="0">
                  <a:pos x="14" y="2"/>
                </a:cxn>
                <a:cxn ang="0">
                  <a:pos x="15" y="4"/>
                </a:cxn>
                <a:cxn ang="0">
                  <a:pos x="18" y="10"/>
                </a:cxn>
                <a:cxn ang="0">
                  <a:pos x="20" y="16"/>
                </a:cxn>
                <a:cxn ang="0">
                  <a:pos x="24" y="32"/>
                </a:cxn>
                <a:cxn ang="0">
                  <a:pos x="31" y="65"/>
                </a:cxn>
                <a:cxn ang="0">
                  <a:pos x="34" y="79"/>
                </a:cxn>
                <a:cxn ang="0">
                  <a:pos x="37" y="94"/>
                </a:cxn>
                <a:cxn ang="0">
                  <a:pos x="41" y="106"/>
                </a:cxn>
                <a:cxn ang="0">
                  <a:pos x="43" y="111"/>
                </a:cxn>
                <a:cxn ang="0">
                  <a:pos x="44" y="113"/>
                </a:cxn>
                <a:cxn ang="0">
                  <a:pos x="46" y="114"/>
                </a:cxn>
                <a:cxn ang="0">
                  <a:pos x="47" y="115"/>
                </a:cxn>
                <a:cxn ang="0">
                  <a:pos x="47" y="116"/>
                </a:cxn>
                <a:cxn ang="0">
                  <a:pos x="48" y="116"/>
                </a:cxn>
                <a:cxn ang="0">
                  <a:pos x="49" y="115"/>
                </a:cxn>
                <a:cxn ang="0">
                  <a:pos x="50" y="115"/>
                </a:cxn>
                <a:cxn ang="0">
                  <a:pos x="51" y="114"/>
                </a:cxn>
                <a:cxn ang="0">
                  <a:pos x="52" y="112"/>
                </a:cxn>
                <a:cxn ang="0">
                  <a:pos x="54" y="107"/>
                </a:cxn>
                <a:cxn ang="0">
                  <a:pos x="57" y="97"/>
                </a:cxn>
                <a:cxn ang="0">
                  <a:pos x="69" y="44"/>
                </a:cxn>
                <a:cxn ang="0">
                  <a:pos x="73" y="26"/>
                </a:cxn>
                <a:cxn ang="0">
                  <a:pos x="76" y="15"/>
                </a:cxn>
                <a:cxn ang="0">
                  <a:pos x="79" y="7"/>
                </a:cxn>
                <a:cxn ang="0">
                  <a:pos x="80" y="3"/>
                </a:cxn>
                <a:cxn ang="0">
                  <a:pos x="82" y="1"/>
                </a:cxn>
                <a:cxn ang="0">
                  <a:pos x="83" y="0"/>
                </a:cxn>
                <a:cxn ang="0">
                  <a:pos x="84" y="0"/>
                </a:cxn>
                <a:cxn ang="0">
                  <a:pos x="84" y="0"/>
                </a:cxn>
                <a:cxn ang="0">
                  <a:pos x="85" y="0"/>
                </a:cxn>
                <a:cxn ang="0">
                  <a:pos x="86" y="0"/>
                </a:cxn>
                <a:cxn ang="0">
                  <a:pos x="87" y="1"/>
                </a:cxn>
                <a:cxn ang="0">
                  <a:pos x="88" y="3"/>
                </a:cxn>
                <a:cxn ang="0">
                  <a:pos x="90" y="7"/>
                </a:cxn>
                <a:cxn ang="0">
                  <a:pos x="92" y="12"/>
                </a:cxn>
                <a:cxn ang="0">
                  <a:pos x="98" y="34"/>
                </a:cxn>
                <a:cxn ang="0">
                  <a:pos x="104" y="64"/>
                </a:cxn>
                <a:cxn ang="0">
                  <a:pos x="107" y="79"/>
                </a:cxn>
                <a:cxn ang="0">
                  <a:pos x="111" y="96"/>
                </a:cxn>
                <a:cxn ang="0">
                  <a:pos x="113" y="103"/>
                </a:cxn>
                <a:cxn ang="0">
                  <a:pos x="115" y="110"/>
                </a:cxn>
                <a:cxn ang="0">
                  <a:pos x="117" y="113"/>
                </a:cxn>
                <a:cxn ang="0">
                  <a:pos x="118" y="114"/>
                </a:cxn>
                <a:cxn ang="0">
                  <a:pos x="119" y="115"/>
                </a:cxn>
                <a:cxn ang="0">
                  <a:pos x="120" y="115"/>
                </a:cxn>
                <a:cxn ang="0">
                  <a:pos x="120" y="116"/>
                </a:cxn>
                <a:cxn ang="0">
                  <a:pos x="121" y="115"/>
                </a:cxn>
                <a:cxn ang="0">
                  <a:pos x="122" y="115"/>
                </a:cxn>
                <a:cxn ang="0">
                  <a:pos x="123" y="114"/>
                </a:cxn>
                <a:cxn ang="0">
                  <a:pos x="124" y="113"/>
                </a:cxn>
                <a:cxn ang="0">
                  <a:pos x="125" y="110"/>
                </a:cxn>
              </a:cxnLst>
              <a:rect l="0" t="0" r="r" b="b"/>
              <a:pathLst>
                <a:path w="126" h="116">
                  <a:moveTo>
                    <a:pt x="0" y="17"/>
                  </a:moveTo>
                  <a:lnTo>
                    <a:pt x="0" y="16"/>
                  </a:lnTo>
                  <a:lnTo>
                    <a:pt x="1" y="16"/>
                  </a:lnTo>
                  <a:lnTo>
                    <a:pt x="1" y="16"/>
                  </a:lnTo>
                  <a:lnTo>
                    <a:pt x="1" y="15"/>
                  </a:lnTo>
                  <a:lnTo>
                    <a:pt x="2" y="12"/>
                  </a:lnTo>
                  <a:lnTo>
                    <a:pt x="2" y="12"/>
                  </a:lnTo>
                  <a:lnTo>
                    <a:pt x="2" y="12"/>
                  </a:lnTo>
                  <a:lnTo>
                    <a:pt x="2" y="12"/>
                  </a:lnTo>
                  <a:lnTo>
                    <a:pt x="2" y="10"/>
                  </a:lnTo>
                  <a:lnTo>
                    <a:pt x="3" y="9"/>
                  </a:lnTo>
                  <a:lnTo>
                    <a:pt x="3" y="8"/>
                  </a:lnTo>
                  <a:lnTo>
                    <a:pt x="3" y="8"/>
                  </a:lnTo>
                  <a:lnTo>
                    <a:pt x="4" y="8"/>
                  </a:lnTo>
                  <a:lnTo>
                    <a:pt x="4" y="7"/>
                  </a:lnTo>
                  <a:lnTo>
                    <a:pt x="4" y="6"/>
                  </a:lnTo>
                  <a:lnTo>
                    <a:pt x="5" y="5"/>
                  </a:lnTo>
                  <a:lnTo>
                    <a:pt x="5" y="5"/>
                  </a:lnTo>
                  <a:lnTo>
                    <a:pt x="5" y="5"/>
                  </a:lnTo>
                  <a:lnTo>
                    <a:pt x="5" y="4"/>
                  </a:lnTo>
                  <a:lnTo>
                    <a:pt x="5" y="4"/>
                  </a:lnTo>
                  <a:lnTo>
                    <a:pt x="6" y="4"/>
                  </a:lnTo>
                  <a:lnTo>
                    <a:pt x="6" y="3"/>
                  </a:lnTo>
                  <a:lnTo>
                    <a:pt x="6" y="3"/>
                  </a:lnTo>
                  <a:lnTo>
                    <a:pt x="6" y="3"/>
                  </a:lnTo>
                  <a:lnTo>
                    <a:pt x="6" y="2"/>
                  </a:lnTo>
                  <a:lnTo>
                    <a:pt x="6" y="2"/>
                  </a:lnTo>
                  <a:lnTo>
                    <a:pt x="7" y="2"/>
                  </a:lnTo>
                  <a:lnTo>
                    <a:pt x="7" y="2"/>
                  </a:lnTo>
                  <a:lnTo>
                    <a:pt x="7" y="2"/>
                  </a:lnTo>
                  <a:lnTo>
                    <a:pt x="7" y="1"/>
                  </a:lnTo>
                  <a:lnTo>
                    <a:pt x="8" y="1"/>
                  </a:lnTo>
                  <a:lnTo>
                    <a:pt x="8" y="1"/>
                  </a:lnTo>
                  <a:lnTo>
                    <a:pt x="8" y="1"/>
                  </a:lnTo>
                  <a:lnTo>
                    <a:pt x="8" y="0"/>
                  </a:lnTo>
                  <a:lnTo>
                    <a:pt x="8" y="0"/>
                  </a:lnTo>
                  <a:lnTo>
                    <a:pt x="8" y="0"/>
                  </a:lnTo>
                  <a:lnTo>
                    <a:pt x="8" y="0"/>
                  </a:lnTo>
                  <a:lnTo>
                    <a:pt x="8" y="0"/>
                  </a:lnTo>
                  <a:lnTo>
                    <a:pt x="8" y="0"/>
                  </a:lnTo>
                  <a:lnTo>
                    <a:pt x="9" y="0"/>
                  </a:lnTo>
                  <a:lnTo>
                    <a:pt x="9" y="0"/>
                  </a:lnTo>
                  <a:lnTo>
                    <a:pt x="9" y="0"/>
                  </a:lnTo>
                  <a:lnTo>
                    <a:pt x="9" y="0"/>
                  </a:lnTo>
                  <a:lnTo>
                    <a:pt x="9" y="0"/>
                  </a:lnTo>
                  <a:lnTo>
                    <a:pt x="9" y="0"/>
                  </a:lnTo>
                  <a:lnTo>
                    <a:pt x="9" y="0"/>
                  </a:lnTo>
                  <a:lnTo>
                    <a:pt x="9" y="0"/>
                  </a:lnTo>
                  <a:lnTo>
                    <a:pt x="9" y="0"/>
                  </a:lnTo>
                  <a:lnTo>
                    <a:pt x="9" y="0"/>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0"/>
                  </a:lnTo>
                  <a:lnTo>
                    <a:pt x="11" y="0"/>
                  </a:lnTo>
                  <a:lnTo>
                    <a:pt x="11" y="0"/>
                  </a:lnTo>
                  <a:lnTo>
                    <a:pt x="11" y="0"/>
                  </a:lnTo>
                  <a:lnTo>
                    <a:pt x="11" y="0"/>
                  </a:lnTo>
                  <a:lnTo>
                    <a:pt x="11" y="0"/>
                  </a:lnTo>
                  <a:lnTo>
                    <a:pt x="11" y="0"/>
                  </a:lnTo>
                  <a:lnTo>
                    <a:pt x="11" y="0"/>
                  </a:lnTo>
                  <a:lnTo>
                    <a:pt x="12" y="0"/>
                  </a:lnTo>
                  <a:lnTo>
                    <a:pt x="12" y="0"/>
                  </a:lnTo>
                  <a:lnTo>
                    <a:pt x="12" y="0"/>
                  </a:lnTo>
                  <a:lnTo>
                    <a:pt x="12" y="0"/>
                  </a:lnTo>
                  <a:lnTo>
                    <a:pt x="12" y="0"/>
                  </a:lnTo>
                  <a:lnTo>
                    <a:pt x="12" y="0"/>
                  </a:lnTo>
                  <a:lnTo>
                    <a:pt x="12" y="1"/>
                  </a:lnTo>
                  <a:lnTo>
                    <a:pt x="12" y="1"/>
                  </a:lnTo>
                  <a:lnTo>
                    <a:pt x="12" y="1"/>
                  </a:lnTo>
                  <a:lnTo>
                    <a:pt x="13" y="1"/>
                  </a:lnTo>
                  <a:lnTo>
                    <a:pt x="13" y="1"/>
                  </a:lnTo>
                  <a:lnTo>
                    <a:pt x="13" y="1"/>
                  </a:lnTo>
                  <a:lnTo>
                    <a:pt x="13" y="1"/>
                  </a:lnTo>
                  <a:lnTo>
                    <a:pt x="13" y="2"/>
                  </a:lnTo>
                  <a:lnTo>
                    <a:pt x="13" y="2"/>
                  </a:lnTo>
                  <a:lnTo>
                    <a:pt x="14" y="2"/>
                  </a:lnTo>
                  <a:lnTo>
                    <a:pt x="14" y="2"/>
                  </a:lnTo>
                  <a:lnTo>
                    <a:pt x="14" y="3"/>
                  </a:lnTo>
                  <a:lnTo>
                    <a:pt x="14" y="3"/>
                  </a:lnTo>
                  <a:lnTo>
                    <a:pt x="14" y="3"/>
                  </a:lnTo>
                  <a:lnTo>
                    <a:pt x="14" y="3"/>
                  </a:lnTo>
                  <a:lnTo>
                    <a:pt x="15" y="4"/>
                  </a:lnTo>
                  <a:lnTo>
                    <a:pt x="15" y="4"/>
                  </a:lnTo>
                  <a:lnTo>
                    <a:pt x="15" y="4"/>
                  </a:lnTo>
                  <a:lnTo>
                    <a:pt x="15" y="4"/>
                  </a:lnTo>
                  <a:lnTo>
                    <a:pt x="15" y="5"/>
                  </a:lnTo>
                  <a:lnTo>
                    <a:pt x="16" y="7"/>
                  </a:lnTo>
                  <a:lnTo>
                    <a:pt x="16" y="7"/>
                  </a:lnTo>
                  <a:lnTo>
                    <a:pt x="16" y="7"/>
                  </a:lnTo>
                  <a:lnTo>
                    <a:pt x="16" y="8"/>
                  </a:lnTo>
                  <a:lnTo>
                    <a:pt x="17" y="8"/>
                  </a:lnTo>
                  <a:lnTo>
                    <a:pt x="18" y="10"/>
                  </a:lnTo>
                  <a:lnTo>
                    <a:pt x="18" y="11"/>
                  </a:lnTo>
                  <a:lnTo>
                    <a:pt x="18" y="11"/>
                  </a:lnTo>
                  <a:lnTo>
                    <a:pt x="18" y="12"/>
                  </a:lnTo>
                  <a:lnTo>
                    <a:pt x="19" y="13"/>
                  </a:lnTo>
                  <a:lnTo>
                    <a:pt x="19" y="15"/>
                  </a:lnTo>
                  <a:lnTo>
                    <a:pt x="19" y="15"/>
                  </a:lnTo>
                  <a:lnTo>
                    <a:pt x="19" y="16"/>
                  </a:lnTo>
                  <a:lnTo>
                    <a:pt x="20" y="16"/>
                  </a:lnTo>
                  <a:lnTo>
                    <a:pt x="20" y="18"/>
                  </a:lnTo>
                  <a:lnTo>
                    <a:pt x="21" y="20"/>
                  </a:lnTo>
                  <a:lnTo>
                    <a:pt x="22" y="26"/>
                  </a:lnTo>
                  <a:lnTo>
                    <a:pt x="22" y="27"/>
                  </a:lnTo>
                  <a:lnTo>
                    <a:pt x="23" y="27"/>
                  </a:lnTo>
                  <a:lnTo>
                    <a:pt x="23" y="28"/>
                  </a:lnTo>
                  <a:lnTo>
                    <a:pt x="23" y="29"/>
                  </a:lnTo>
                  <a:lnTo>
                    <a:pt x="24" y="32"/>
                  </a:lnTo>
                  <a:lnTo>
                    <a:pt x="25" y="38"/>
                  </a:lnTo>
                  <a:lnTo>
                    <a:pt x="28" y="52"/>
                  </a:lnTo>
                  <a:lnTo>
                    <a:pt x="28" y="52"/>
                  </a:lnTo>
                  <a:lnTo>
                    <a:pt x="28" y="52"/>
                  </a:lnTo>
                  <a:lnTo>
                    <a:pt x="28" y="53"/>
                  </a:lnTo>
                  <a:lnTo>
                    <a:pt x="29" y="55"/>
                  </a:lnTo>
                  <a:lnTo>
                    <a:pt x="29" y="58"/>
                  </a:lnTo>
                  <a:lnTo>
                    <a:pt x="31" y="65"/>
                  </a:lnTo>
                  <a:lnTo>
                    <a:pt x="31" y="66"/>
                  </a:lnTo>
                  <a:lnTo>
                    <a:pt x="31" y="66"/>
                  </a:lnTo>
                  <a:lnTo>
                    <a:pt x="31" y="67"/>
                  </a:lnTo>
                  <a:lnTo>
                    <a:pt x="31" y="68"/>
                  </a:lnTo>
                  <a:lnTo>
                    <a:pt x="32" y="72"/>
                  </a:lnTo>
                  <a:lnTo>
                    <a:pt x="33" y="78"/>
                  </a:lnTo>
                  <a:lnTo>
                    <a:pt x="34" y="78"/>
                  </a:lnTo>
                  <a:lnTo>
                    <a:pt x="34" y="79"/>
                  </a:lnTo>
                  <a:lnTo>
                    <a:pt x="34" y="80"/>
                  </a:lnTo>
                  <a:lnTo>
                    <a:pt x="34" y="81"/>
                  </a:lnTo>
                  <a:lnTo>
                    <a:pt x="35" y="85"/>
                  </a:lnTo>
                  <a:lnTo>
                    <a:pt x="37" y="91"/>
                  </a:lnTo>
                  <a:lnTo>
                    <a:pt x="37" y="91"/>
                  </a:lnTo>
                  <a:lnTo>
                    <a:pt x="37" y="92"/>
                  </a:lnTo>
                  <a:lnTo>
                    <a:pt x="37" y="92"/>
                  </a:lnTo>
                  <a:lnTo>
                    <a:pt x="37" y="94"/>
                  </a:lnTo>
                  <a:lnTo>
                    <a:pt x="38" y="97"/>
                  </a:lnTo>
                  <a:lnTo>
                    <a:pt x="39" y="102"/>
                  </a:lnTo>
                  <a:lnTo>
                    <a:pt x="40" y="102"/>
                  </a:lnTo>
                  <a:lnTo>
                    <a:pt x="40" y="102"/>
                  </a:lnTo>
                  <a:lnTo>
                    <a:pt x="40" y="103"/>
                  </a:lnTo>
                  <a:lnTo>
                    <a:pt x="40" y="104"/>
                  </a:lnTo>
                  <a:lnTo>
                    <a:pt x="41" y="106"/>
                  </a:lnTo>
                  <a:lnTo>
                    <a:pt x="41" y="106"/>
                  </a:lnTo>
                  <a:lnTo>
                    <a:pt x="41" y="106"/>
                  </a:lnTo>
                  <a:lnTo>
                    <a:pt x="41" y="107"/>
                  </a:lnTo>
                  <a:lnTo>
                    <a:pt x="42" y="108"/>
                  </a:lnTo>
                  <a:lnTo>
                    <a:pt x="42" y="109"/>
                  </a:lnTo>
                  <a:lnTo>
                    <a:pt x="42" y="110"/>
                  </a:lnTo>
                  <a:lnTo>
                    <a:pt x="43" y="110"/>
                  </a:lnTo>
                  <a:lnTo>
                    <a:pt x="43" y="110"/>
                  </a:lnTo>
                  <a:lnTo>
                    <a:pt x="43" y="111"/>
                  </a:lnTo>
                  <a:lnTo>
                    <a:pt x="43" y="111"/>
                  </a:lnTo>
                  <a:lnTo>
                    <a:pt x="43" y="111"/>
                  </a:lnTo>
                  <a:lnTo>
                    <a:pt x="43" y="111"/>
                  </a:lnTo>
                  <a:lnTo>
                    <a:pt x="44" y="112"/>
                  </a:lnTo>
                  <a:lnTo>
                    <a:pt x="44" y="112"/>
                  </a:lnTo>
                  <a:lnTo>
                    <a:pt x="44" y="112"/>
                  </a:lnTo>
                  <a:lnTo>
                    <a:pt x="44" y="113"/>
                  </a:lnTo>
                  <a:lnTo>
                    <a:pt x="44" y="113"/>
                  </a:lnTo>
                  <a:lnTo>
                    <a:pt x="45" y="113"/>
                  </a:lnTo>
                  <a:lnTo>
                    <a:pt x="45" y="113"/>
                  </a:lnTo>
                  <a:lnTo>
                    <a:pt x="45" y="114"/>
                  </a:lnTo>
                  <a:lnTo>
                    <a:pt x="45" y="114"/>
                  </a:lnTo>
                  <a:lnTo>
                    <a:pt x="45" y="114"/>
                  </a:lnTo>
                  <a:lnTo>
                    <a:pt x="45" y="114"/>
                  </a:lnTo>
                  <a:lnTo>
                    <a:pt x="45" y="114"/>
                  </a:lnTo>
                  <a:lnTo>
                    <a:pt x="46" y="114"/>
                  </a:lnTo>
                  <a:lnTo>
                    <a:pt x="46" y="115"/>
                  </a:lnTo>
                  <a:lnTo>
                    <a:pt x="46" y="115"/>
                  </a:lnTo>
                  <a:lnTo>
                    <a:pt x="46" y="115"/>
                  </a:lnTo>
                  <a:lnTo>
                    <a:pt x="46" y="115"/>
                  </a:lnTo>
                  <a:lnTo>
                    <a:pt x="46" y="115"/>
                  </a:lnTo>
                  <a:lnTo>
                    <a:pt x="46" y="115"/>
                  </a:lnTo>
                  <a:lnTo>
                    <a:pt x="46" y="115"/>
                  </a:lnTo>
                  <a:lnTo>
                    <a:pt x="47" y="115"/>
                  </a:lnTo>
                  <a:lnTo>
                    <a:pt x="47" y="115"/>
                  </a:lnTo>
                  <a:lnTo>
                    <a:pt x="47" y="115"/>
                  </a:lnTo>
                  <a:lnTo>
                    <a:pt x="47" y="115"/>
                  </a:lnTo>
                  <a:lnTo>
                    <a:pt x="47" y="115"/>
                  </a:lnTo>
                  <a:lnTo>
                    <a:pt x="47" y="115"/>
                  </a:lnTo>
                  <a:lnTo>
                    <a:pt x="47" y="115"/>
                  </a:lnTo>
                  <a:lnTo>
                    <a:pt x="47" y="116"/>
                  </a:lnTo>
                  <a:lnTo>
                    <a:pt x="47" y="116"/>
                  </a:lnTo>
                  <a:lnTo>
                    <a:pt x="47" y="116"/>
                  </a:lnTo>
                  <a:lnTo>
                    <a:pt x="47" y="116"/>
                  </a:lnTo>
                  <a:lnTo>
                    <a:pt x="48" y="116"/>
                  </a:lnTo>
                  <a:lnTo>
                    <a:pt x="48" y="116"/>
                  </a:lnTo>
                  <a:lnTo>
                    <a:pt x="48" y="116"/>
                  </a:lnTo>
                  <a:lnTo>
                    <a:pt x="48" y="116"/>
                  </a:lnTo>
                  <a:lnTo>
                    <a:pt x="48" y="116"/>
                  </a:lnTo>
                  <a:lnTo>
                    <a:pt x="48" y="116"/>
                  </a:lnTo>
                  <a:lnTo>
                    <a:pt x="48" y="116"/>
                  </a:lnTo>
                  <a:lnTo>
                    <a:pt x="48" y="116"/>
                  </a:lnTo>
                  <a:lnTo>
                    <a:pt x="48" y="116"/>
                  </a:lnTo>
                  <a:lnTo>
                    <a:pt x="49" y="116"/>
                  </a:lnTo>
                  <a:lnTo>
                    <a:pt x="49" y="116"/>
                  </a:lnTo>
                  <a:lnTo>
                    <a:pt x="49" y="115"/>
                  </a:lnTo>
                  <a:lnTo>
                    <a:pt x="49" y="115"/>
                  </a:lnTo>
                  <a:lnTo>
                    <a:pt x="49" y="115"/>
                  </a:lnTo>
                  <a:lnTo>
                    <a:pt x="49" y="115"/>
                  </a:lnTo>
                  <a:lnTo>
                    <a:pt x="49" y="115"/>
                  </a:lnTo>
                  <a:lnTo>
                    <a:pt x="49" y="115"/>
                  </a:lnTo>
                  <a:lnTo>
                    <a:pt x="49" y="115"/>
                  </a:lnTo>
                  <a:lnTo>
                    <a:pt x="49" y="115"/>
                  </a:lnTo>
                  <a:lnTo>
                    <a:pt x="49" y="115"/>
                  </a:lnTo>
                  <a:lnTo>
                    <a:pt x="49" y="115"/>
                  </a:lnTo>
                  <a:lnTo>
                    <a:pt x="50" y="115"/>
                  </a:lnTo>
                  <a:lnTo>
                    <a:pt x="50" y="115"/>
                  </a:lnTo>
                  <a:lnTo>
                    <a:pt x="50" y="115"/>
                  </a:lnTo>
                  <a:lnTo>
                    <a:pt x="50" y="115"/>
                  </a:lnTo>
                  <a:lnTo>
                    <a:pt x="50" y="114"/>
                  </a:lnTo>
                  <a:lnTo>
                    <a:pt x="50" y="114"/>
                  </a:lnTo>
                  <a:lnTo>
                    <a:pt x="51" y="114"/>
                  </a:lnTo>
                  <a:lnTo>
                    <a:pt x="51" y="114"/>
                  </a:lnTo>
                  <a:lnTo>
                    <a:pt x="51" y="114"/>
                  </a:lnTo>
                  <a:lnTo>
                    <a:pt x="51" y="114"/>
                  </a:lnTo>
                  <a:lnTo>
                    <a:pt x="51" y="113"/>
                  </a:lnTo>
                  <a:lnTo>
                    <a:pt x="51" y="113"/>
                  </a:lnTo>
                  <a:lnTo>
                    <a:pt x="51" y="113"/>
                  </a:lnTo>
                  <a:lnTo>
                    <a:pt x="52" y="113"/>
                  </a:lnTo>
                  <a:lnTo>
                    <a:pt x="52" y="112"/>
                  </a:lnTo>
                  <a:lnTo>
                    <a:pt x="52" y="112"/>
                  </a:lnTo>
                  <a:lnTo>
                    <a:pt x="52" y="112"/>
                  </a:lnTo>
                  <a:lnTo>
                    <a:pt x="52" y="112"/>
                  </a:lnTo>
                  <a:lnTo>
                    <a:pt x="53" y="111"/>
                  </a:lnTo>
                  <a:lnTo>
                    <a:pt x="53" y="111"/>
                  </a:lnTo>
                  <a:lnTo>
                    <a:pt x="53" y="110"/>
                  </a:lnTo>
                  <a:lnTo>
                    <a:pt x="53" y="110"/>
                  </a:lnTo>
                  <a:lnTo>
                    <a:pt x="53" y="109"/>
                  </a:lnTo>
                  <a:lnTo>
                    <a:pt x="54" y="108"/>
                  </a:lnTo>
                  <a:lnTo>
                    <a:pt x="54" y="107"/>
                  </a:lnTo>
                  <a:lnTo>
                    <a:pt x="54" y="107"/>
                  </a:lnTo>
                  <a:lnTo>
                    <a:pt x="55" y="106"/>
                  </a:lnTo>
                  <a:lnTo>
                    <a:pt x="55" y="106"/>
                  </a:lnTo>
                  <a:lnTo>
                    <a:pt x="56" y="103"/>
                  </a:lnTo>
                  <a:lnTo>
                    <a:pt x="57" y="98"/>
                  </a:lnTo>
                  <a:lnTo>
                    <a:pt x="57" y="98"/>
                  </a:lnTo>
                  <a:lnTo>
                    <a:pt x="57" y="98"/>
                  </a:lnTo>
                  <a:lnTo>
                    <a:pt x="57" y="97"/>
                  </a:lnTo>
                  <a:lnTo>
                    <a:pt x="58" y="96"/>
                  </a:lnTo>
                  <a:lnTo>
                    <a:pt x="59" y="93"/>
                  </a:lnTo>
                  <a:lnTo>
                    <a:pt x="60" y="88"/>
                  </a:lnTo>
                  <a:lnTo>
                    <a:pt x="63" y="75"/>
                  </a:lnTo>
                  <a:lnTo>
                    <a:pt x="69" y="45"/>
                  </a:lnTo>
                  <a:lnTo>
                    <a:pt x="69" y="45"/>
                  </a:lnTo>
                  <a:lnTo>
                    <a:pt x="69" y="45"/>
                  </a:lnTo>
                  <a:lnTo>
                    <a:pt x="69" y="44"/>
                  </a:lnTo>
                  <a:lnTo>
                    <a:pt x="69" y="42"/>
                  </a:lnTo>
                  <a:lnTo>
                    <a:pt x="70" y="39"/>
                  </a:lnTo>
                  <a:lnTo>
                    <a:pt x="72" y="32"/>
                  </a:lnTo>
                  <a:lnTo>
                    <a:pt x="72" y="32"/>
                  </a:lnTo>
                  <a:lnTo>
                    <a:pt x="72" y="31"/>
                  </a:lnTo>
                  <a:lnTo>
                    <a:pt x="72" y="31"/>
                  </a:lnTo>
                  <a:lnTo>
                    <a:pt x="72" y="29"/>
                  </a:lnTo>
                  <a:lnTo>
                    <a:pt x="73" y="26"/>
                  </a:lnTo>
                  <a:lnTo>
                    <a:pt x="74" y="20"/>
                  </a:lnTo>
                  <a:lnTo>
                    <a:pt x="75" y="20"/>
                  </a:lnTo>
                  <a:lnTo>
                    <a:pt x="75" y="20"/>
                  </a:lnTo>
                  <a:lnTo>
                    <a:pt x="75" y="19"/>
                  </a:lnTo>
                  <a:lnTo>
                    <a:pt x="75" y="18"/>
                  </a:lnTo>
                  <a:lnTo>
                    <a:pt x="76" y="15"/>
                  </a:lnTo>
                  <a:lnTo>
                    <a:pt x="76" y="15"/>
                  </a:lnTo>
                  <a:lnTo>
                    <a:pt x="76" y="15"/>
                  </a:lnTo>
                  <a:lnTo>
                    <a:pt x="76" y="14"/>
                  </a:lnTo>
                  <a:lnTo>
                    <a:pt x="77" y="13"/>
                  </a:lnTo>
                  <a:lnTo>
                    <a:pt x="77" y="11"/>
                  </a:lnTo>
                  <a:lnTo>
                    <a:pt x="77" y="11"/>
                  </a:lnTo>
                  <a:lnTo>
                    <a:pt x="77" y="10"/>
                  </a:lnTo>
                  <a:lnTo>
                    <a:pt x="77" y="10"/>
                  </a:lnTo>
                  <a:lnTo>
                    <a:pt x="78" y="9"/>
                  </a:lnTo>
                  <a:lnTo>
                    <a:pt x="79" y="7"/>
                  </a:lnTo>
                  <a:lnTo>
                    <a:pt x="79" y="7"/>
                  </a:lnTo>
                  <a:lnTo>
                    <a:pt x="79" y="7"/>
                  </a:lnTo>
                  <a:lnTo>
                    <a:pt x="79" y="6"/>
                  </a:lnTo>
                  <a:lnTo>
                    <a:pt x="79" y="6"/>
                  </a:lnTo>
                  <a:lnTo>
                    <a:pt x="80" y="4"/>
                  </a:lnTo>
                  <a:lnTo>
                    <a:pt x="80" y="4"/>
                  </a:lnTo>
                  <a:lnTo>
                    <a:pt x="80" y="4"/>
                  </a:lnTo>
                  <a:lnTo>
                    <a:pt x="80" y="3"/>
                  </a:lnTo>
                  <a:lnTo>
                    <a:pt x="81" y="3"/>
                  </a:lnTo>
                  <a:lnTo>
                    <a:pt x="81" y="3"/>
                  </a:lnTo>
                  <a:lnTo>
                    <a:pt x="81" y="2"/>
                  </a:lnTo>
                  <a:lnTo>
                    <a:pt x="81" y="2"/>
                  </a:lnTo>
                  <a:lnTo>
                    <a:pt x="82" y="2"/>
                  </a:lnTo>
                  <a:lnTo>
                    <a:pt x="82" y="2"/>
                  </a:lnTo>
                  <a:lnTo>
                    <a:pt x="82" y="1"/>
                  </a:lnTo>
                  <a:lnTo>
                    <a:pt x="82" y="1"/>
                  </a:lnTo>
                  <a:lnTo>
                    <a:pt x="82" y="1"/>
                  </a:lnTo>
                  <a:lnTo>
                    <a:pt x="82" y="1"/>
                  </a:lnTo>
                  <a:lnTo>
                    <a:pt x="82" y="1"/>
                  </a:lnTo>
                  <a:lnTo>
                    <a:pt x="82" y="1"/>
                  </a:lnTo>
                  <a:lnTo>
                    <a:pt x="82" y="1"/>
                  </a:lnTo>
                  <a:lnTo>
                    <a:pt x="83" y="0"/>
                  </a:lnTo>
                  <a:lnTo>
                    <a:pt x="83" y="0"/>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7" y="0"/>
                  </a:lnTo>
                  <a:lnTo>
                    <a:pt x="87" y="1"/>
                  </a:lnTo>
                  <a:lnTo>
                    <a:pt x="87" y="1"/>
                  </a:lnTo>
                  <a:lnTo>
                    <a:pt x="87" y="1"/>
                  </a:lnTo>
                  <a:lnTo>
                    <a:pt x="87" y="1"/>
                  </a:lnTo>
                  <a:lnTo>
                    <a:pt x="88" y="1"/>
                  </a:lnTo>
                  <a:lnTo>
                    <a:pt x="88" y="2"/>
                  </a:lnTo>
                  <a:lnTo>
                    <a:pt x="88" y="2"/>
                  </a:lnTo>
                  <a:lnTo>
                    <a:pt x="88" y="2"/>
                  </a:lnTo>
                  <a:lnTo>
                    <a:pt x="88" y="2"/>
                  </a:lnTo>
                  <a:lnTo>
                    <a:pt x="88" y="2"/>
                  </a:lnTo>
                  <a:lnTo>
                    <a:pt x="88" y="3"/>
                  </a:lnTo>
                  <a:lnTo>
                    <a:pt x="88" y="3"/>
                  </a:lnTo>
                  <a:lnTo>
                    <a:pt x="89" y="4"/>
                  </a:lnTo>
                  <a:lnTo>
                    <a:pt x="89" y="4"/>
                  </a:lnTo>
                  <a:lnTo>
                    <a:pt x="89" y="4"/>
                  </a:lnTo>
                  <a:lnTo>
                    <a:pt x="89" y="4"/>
                  </a:lnTo>
                  <a:lnTo>
                    <a:pt x="90" y="5"/>
                  </a:lnTo>
                  <a:lnTo>
                    <a:pt x="90" y="6"/>
                  </a:lnTo>
                  <a:lnTo>
                    <a:pt x="90" y="7"/>
                  </a:lnTo>
                  <a:lnTo>
                    <a:pt x="90" y="7"/>
                  </a:lnTo>
                  <a:lnTo>
                    <a:pt x="91" y="7"/>
                  </a:lnTo>
                  <a:lnTo>
                    <a:pt x="91" y="8"/>
                  </a:lnTo>
                  <a:lnTo>
                    <a:pt x="92" y="10"/>
                  </a:lnTo>
                  <a:lnTo>
                    <a:pt x="92" y="10"/>
                  </a:lnTo>
                  <a:lnTo>
                    <a:pt x="92" y="11"/>
                  </a:lnTo>
                  <a:lnTo>
                    <a:pt x="92" y="11"/>
                  </a:lnTo>
                  <a:lnTo>
                    <a:pt x="92" y="12"/>
                  </a:lnTo>
                  <a:lnTo>
                    <a:pt x="93" y="15"/>
                  </a:lnTo>
                  <a:lnTo>
                    <a:pt x="95" y="21"/>
                  </a:lnTo>
                  <a:lnTo>
                    <a:pt x="95" y="21"/>
                  </a:lnTo>
                  <a:lnTo>
                    <a:pt x="95" y="21"/>
                  </a:lnTo>
                  <a:lnTo>
                    <a:pt x="95" y="22"/>
                  </a:lnTo>
                  <a:lnTo>
                    <a:pt x="96" y="24"/>
                  </a:lnTo>
                  <a:lnTo>
                    <a:pt x="96" y="27"/>
                  </a:lnTo>
                  <a:lnTo>
                    <a:pt x="98" y="34"/>
                  </a:lnTo>
                  <a:lnTo>
                    <a:pt x="98" y="34"/>
                  </a:lnTo>
                  <a:lnTo>
                    <a:pt x="98" y="34"/>
                  </a:lnTo>
                  <a:lnTo>
                    <a:pt x="98" y="35"/>
                  </a:lnTo>
                  <a:lnTo>
                    <a:pt x="98" y="37"/>
                  </a:lnTo>
                  <a:lnTo>
                    <a:pt x="99" y="41"/>
                  </a:lnTo>
                  <a:lnTo>
                    <a:pt x="101" y="48"/>
                  </a:lnTo>
                  <a:lnTo>
                    <a:pt x="104" y="63"/>
                  </a:lnTo>
                  <a:lnTo>
                    <a:pt x="104" y="64"/>
                  </a:lnTo>
                  <a:lnTo>
                    <a:pt x="104" y="64"/>
                  </a:lnTo>
                  <a:lnTo>
                    <a:pt x="104" y="65"/>
                  </a:lnTo>
                  <a:lnTo>
                    <a:pt x="104" y="67"/>
                  </a:lnTo>
                  <a:lnTo>
                    <a:pt x="105" y="70"/>
                  </a:lnTo>
                  <a:lnTo>
                    <a:pt x="106" y="77"/>
                  </a:lnTo>
                  <a:lnTo>
                    <a:pt x="106" y="78"/>
                  </a:lnTo>
                  <a:lnTo>
                    <a:pt x="107" y="78"/>
                  </a:lnTo>
                  <a:lnTo>
                    <a:pt x="107" y="79"/>
                  </a:lnTo>
                  <a:lnTo>
                    <a:pt x="107" y="80"/>
                  </a:lnTo>
                  <a:lnTo>
                    <a:pt x="108" y="84"/>
                  </a:lnTo>
                  <a:lnTo>
                    <a:pt x="109" y="90"/>
                  </a:lnTo>
                  <a:lnTo>
                    <a:pt x="109" y="90"/>
                  </a:lnTo>
                  <a:lnTo>
                    <a:pt x="109" y="91"/>
                  </a:lnTo>
                  <a:lnTo>
                    <a:pt x="110" y="91"/>
                  </a:lnTo>
                  <a:lnTo>
                    <a:pt x="110" y="93"/>
                  </a:lnTo>
                  <a:lnTo>
                    <a:pt x="111" y="96"/>
                  </a:lnTo>
                  <a:lnTo>
                    <a:pt x="111" y="96"/>
                  </a:lnTo>
                  <a:lnTo>
                    <a:pt x="111" y="97"/>
                  </a:lnTo>
                  <a:lnTo>
                    <a:pt x="111" y="97"/>
                  </a:lnTo>
                  <a:lnTo>
                    <a:pt x="112" y="99"/>
                  </a:lnTo>
                  <a:lnTo>
                    <a:pt x="112" y="101"/>
                  </a:lnTo>
                  <a:lnTo>
                    <a:pt x="112" y="102"/>
                  </a:lnTo>
                  <a:lnTo>
                    <a:pt x="112" y="102"/>
                  </a:lnTo>
                  <a:lnTo>
                    <a:pt x="113" y="103"/>
                  </a:lnTo>
                  <a:lnTo>
                    <a:pt x="113" y="104"/>
                  </a:lnTo>
                  <a:lnTo>
                    <a:pt x="114" y="106"/>
                  </a:lnTo>
                  <a:lnTo>
                    <a:pt x="114" y="106"/>
                  </a:lnTo>
                  <a:lnTo>
                    <a:pt x="114" y="107"/>
                  </a:lnTo>
                  <a:lnTo>
                    <a:pt x="114" y="107"/>
                  </a:lnTo>
                  <a:lnTo>
                    <a:pt x="114" y="108"/>
                  </a:lnTo>
                  <a:lnTo>
                    <a:pt x="115" y="110"/>
                  </a:lnTo>
                  <a:lnTo>
                    <a:pt x="115" y="110"/>
                  </a:lnTo>
                  <a:lnTo>
                    <a:pt x="116" y="110"/>
                  </a:lnTo>
                  <a:lnTo>
                    <a:pt x="116" y="111"/>
                  </a:lnTo>
                  <a:lnTo>
                    <a:pt x="116" y="111"/>
                  </a:lnTo>
                  <a:lnTo>
                    <a:pt x="116" y="112"/>
                  </a:lnTo>
                  <a:lnTo>
                    <a:pt x="116" y="112"/>
                  </a:lnTo>
                  <a:lnTo>
                    <a:pt x="116" y="112"/>
                  </a:lnTo>
                  <a:lnTo>
                    <a:pt x="117" y="113"/>
                  </a:lnTo>
                  <a:lnTo>
                    <a:pt x="117" y="113"/>
                  </a:lnTo>
                  <a:lnTo>
                    <a:pt x="117" y="113"/>
                  </a:lnTo>
                  <a:lnTo>
                    <a:pt x="117" y="113"/>
                  </a:lnTo>
                  <a:lnTo>
                    <a:pt x="117" y="113"/>
                  </a:lnTo>
                  <a:lnTo>
                    <a:pt x="117" y="113"/>
                  </a:lnTo>
                  <a:lnTo>
                    <a:pt x="117" y="114"/>
                  </a:lnTo>
                  <a:lnTo>
                    <a:pt x="118" y="114"/>
                  </a:lnTo>
                  <a:lnTo>
                    <a:pt x="118" y="114"/>
                  </a:lnTo>
                  <a:lnTo>
                    <a:pt x="118" y="114"/>
                  </a:lnTo>
                  <a:lnTo>
                    <a:pt x="118" y="114"/>
                  </a:lnTo>
                  <a:lnTo>
                    <a:pt x="118" y="114"/>
                  </a:lnTo>
                  <a:lnTo>
                    <a:pt x="118" y="115"/>
                  </a:lnTo>
                  <a:lnTo>
                    <a:pt x="118" y="115"/>
                  </a:lnTo>
                  <a:lnTo>
                    <a:pt x="118" y="115"/>
                  </a:lnTo>
                  <a:lnTo>
                    <a:pt x="119" y="115"/>
                  </a:lnTo>
                  <a:lnTo>
                    <a:pt x="119" y="115"/>
                  </a:lnTo>
                  <a:lnTo>
                    <a:pt x="119" y="115"/>
                  </a:lnTo>
                  <a:lnTo>
                    <a:pt x="119" y="115"/>
                  </a:lnTo>
                  <a:lnTo>
                    <a:pt x="119" y="115"/>
                  </a:lnTo>
                  <a:lnTo>
                    <a:pt x="119" y="115"/>
                  </a:lnTo>
                  <a:lnTo>
                    <a:pt x="119" y="115"/>
                  </a:lnTo>
                  <a:lnTo>
                    <a:pt x="119" y="115"/>
                  </a:lnTo>
                  <a:lnTo>
                    <a:pt x="119" y="115"/>
                  </a:lnTo>
                  <a:lnTo>
                    <a:pt x="120" y="115"/>
                  </a:lnTo>
                  <a:lnTo>
                    <a:pt x="120" y="115"/>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1" y="116"/>
                  </a:lnTo>
                  <a:lnTo>
                    <a:pt x="121" y="116"/>
                  </a:lnTo>
                  <a:lnTo>
                    <a:pt x="121" y="116"/>
                  </a:lnTo>
                  <a:lnTo>
                    <a:pt x="121" y="116"/>
                  </a:lnTo>
                  <a:lnTo>
                    <a:pt x="121" y="115"/>
                  </a:lnTo>
                  <a:lnTo>
                    <a:pt x="121" y="115"/>
                  </a:lnTo>
                  <a:lnTo>
                    <a:pt x="121" y="115"/>
                  </a:lnTo>
                  <a:lnTo>
                    <a:pt x="121" y="115"/>
                  </a:lnTo>
                  <a:lnTo>
                    <a:pt x="121" y="115"/>
                  </a:lnTo>
                  <a:lnTo>
                    <a:pt x="121" y="115"/>
                  </a:lnTo>
                  <a:lnTo>
                    <a:pt x="122" y="115"/>
                  </a:lnTo>
                  <a:lnTo>
                    <a:pt x="122" y="115"/>
                  </a:lnTo>
                  <a:lnTo>
                    <a:pt x="122" y="115"/>
                  </a:lnTo>
                  <a:lnTo>
                    <a:pt x="122" y="115"/>
                  </a:lnTo>
                  <a:lnTo>
                    <a:pt x="122" y="115"/>
                  </a:lnTo>
                  <a:lnTo>
                    <a:pt x="122" y="115"/>
                  </a:lnTo>
                  <a:lnTo>
                    <a:pt x="122" y="115"/>
                  </a:lnTo>
                  <a:lnTo>
                    <a:pt x="122" y="114"/>
                  </a:lnTo>
                  <a:lnTo>
                    <a:pt x="122" y="114"/>
                  </a:lnTo>
                  <a:lnTo>
                    <a:pt x="123" y="114"/>
                  </a:lnTo>
                  <a:lnTo>
                    <a:pt x="123" y="114"/>
                  </a:lnTo>
                  <a:lnTo>
                    <a:pt x="123" y="114"/>
                  </a:lnTo>
                  <a:lnTo>
                    <a:pt x="123" y="114"/>
                  </a:lnTo>
                  <a:lnTo>
                    <a:pt x="123" y="114"/>
                  </a:lnTo>
                  <a:lnTo>
                    <a:pt x="123" y="114"/>
                  </a:lnTo>
                  <a:lnTo>
                    <a:pt x="123" y="113"/>
                  </a:lnTo>
                  <a:lnTo>
                    <a:pt x="124" y="113"/>
                  </a:lnTo>
                  <a:lnTo>
                    <a:pt x="124" y="113"/>
                  </a:lnTo>
                  <a:lnTo>
                    <a:pt x="124" y="113"/>
                  </a:lnTo>
                  <a:lnTo>
                    <a:pt x="124" y="112"/>
                  </a:lnTo>
                  <a:lnTo>
                    <a:pt x="124" y="112"/>
                  </a:lnTo>
                  <a:lnTo>
                    <a:pt x="124" y="112"/>
                  </a:lnTo>
                  <a:lnTo>
                    <a:pt x="124" y="112"/>
                  </a:lnTo>
                  <a:lnTo>
                    <a:pt x="125" y="111"/>
                  </a:lnTo>
                  <a:lnTo>
                    <a:pt x="125" y="110"/>
                  </a:lnTo>
                  <a:lnTo>
                    <a:pt x="125" y="110"/>
                  </a:lnTo>
                  <a:lnTo>
                    <a:pt x="125" y="110"/>
                  </a:lnTo>
                  <a:lnTo>
                    <a:pt x="125" y="110"/>
                  </a:lnTo>
                  <a:lnTo>
                    <a:pt x="126" y="109"/>
                  </a:lnTo>
                  <a:lnTo>
                    <a:pt x="126" y="107"/>
                  </a:lnTo>
                  <a:lnTo>
                    <a:pt x="126" y="10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6" name="Freeform 64">
              <a:extLst>
                <a:ext uri="{FF2B5EF4-FFF2-40B4-BE49-F238E27FC236}">
                  <a16:creationId xmlns:a16="http://schemas.microsoft.com/office/drawing/2014/main" id="{7D0857B3-464C-0947-1B1F-2902712B3BBD}"/>
                </a:ext>
              </a:extLst>
            </p:cNvPr>
            <p:cNvSpPr>
              <a:spLocks/>
            </p:cNvSpPr>
            <p:nvPr/>
          </p:nvSpPr>
          <p:spPr bwMode="auto">
            <a:xfrm>
              <a:off x="2679" y="2186"/>
              <a:ext cx="131" cy="116"/>
            </a:xfrm>
            <a:custGeom>
              <a:avLst/>
              <a:gdLst/>
              <a:ahLst/>
              <a:cxnLst>
                <a:cxn ang="0">
                  <a:pos x="2" y="101"/>
                </a:cxn>
                <a:cxn ang="0">
                  <a:pos x="6" y="85"/>
                </a:cxn>
                <a:cxn ang="0">
                  <a:pos x="12" y="56"/>
                </a:cxn>
                <a:cxn ang="0">
                  <a:pos x="15" y="39"/>
                </a:cxn>
                <a:cxn ang="0">
                  <a:pos x="19" y="20"/>
                </a:cxn>
                <a:cxn ang="0">
                  <a:pos x="21" y="14"/>
                </a:cxn>
                <a:cxn ang="0">
                  <a:pos x="24" y="6"/>
                </a:cxn>
                <a:cxn ang="0">
                  <a:pos x="25" y="3"/>
                </a:cxn>
                <a:cxn ang="0">
                  <a:pos x="27" y="1"/>
                </a:cxn>
                <a:cxn ang="0">
                  <a:pos x="28" y="0"/>
                </a:cxn>
                <a:cxn ang="0">
                  <a:pos x="28" y="0"/>
                </a:cxn>
                <a:cxn ang="0">
                  <a:pos x="29" y="0"/>
                </a:cxn>
                <a:cxn ang="0">
                  <a:pos x="30" y="0"/>
                </a:cxn>
                <a:cxn ang="0">
                  <a:pos x="31" y="0"/>
                </a:cxn>
                <a:cxn ang="0">
                  <a:pos x="32" y="1"/>
                </a:cxn>
                <a:cxn ang="0">
                  <a:pos x="33" y="3"/>
                </a:cxn>
                <a:cxn ang="0">
                  <a:pos x="35" y="7"/>
                </a:cxn>
                <a:cxn ang="0">
                  <a:pos x="38" y="19"/>
                </a:cxn>
                <a:cxn ang="0">
                  <a:pos x="41" y="32"/>
                </a:cxn>
                <a:cxn ang="0">
                  <a:pos x="48" y="66"/>
                </a:cxn>
                <a:cxn ang="0">
                  <a:pos x="53" y="92"/>
                </a:cxn>
                <a:cxn ang="0">
                  <a:pos x="55" y="99"/>
                </a:cxn>
                <a:cxn ang="0">
                  <a:pos x="57" y="107"/>
                </a:cxn>
                <a:cxn ang="0">
                  <a:pos x="59" y="112"/>
                </a:cxn>
                <a:cxn ang="0">
                  <a:pos x="61" y="114"/>
                </a:cxn>
                <a:cxn ang="0">
                  <a:pos x="62" y="115"/>
                </a:cxn>
                <a:cxn ang="0">
                  <a:pos x="62" y="115"/>
                </a:cxn>
                <a:cxn ang="0">
                  <a:pos x="63" y="116"/>
                </a:cxn>
                <a:cxn ang="0">
                  <a:pos x="64" y="115"/>
                </a:cxn>
                <a:cxn ang="0">
                  <a:pos x="65" y="115"/>
                </a:cxn>
                <a:cxn ang="0">
                  <a:pos x="66" y="114"/>
                </a:cxn>
                <a:cxn ang="0">
                  <a:pos x="67" y="111"/>
                </a:cxn>
                <a:cxn ang="0">
                  <a:pos x="69" y="107"/>
                </a:cxn>
                <a:cxn ang="0">
                  <a:pos x="72" y="98"/>
                </a:cxn>
                <a:cxn ang="0">
                  <a:pos x="76" y="78"/>
                </a:cxn>
                <a:cxn ang="0">
                  <a:pos x="82" y="45"/>
                </a:cxn>
                <a:cxn ang="0">
                  <a:pos x="85" y="28"/>
                </a:cxn>
                <a:cxn ang="0">
                  <a:pos x="89" y="13"/>
                </a:cxn>
                <a:cxn ang="0">
                  <a:pos x="91" y="6"/>
                </a:cxn>
                <a:cxn ang="0">
                  <a:pos x="93" y="3"/>
                </a:cxn>
                <a:cxn ang="0">
                  <a:pos x="94" y="1"/>
                </a:cxn>
                <a:cxn ang="0">
                  <a:pos x="95" y="0"/>
                </a:cxn>
                <a:cxn ang="0">
                  <a:pos x="96" y="0"/>
                </a:cxn>
                <a:cxn ang="0">
                  <a:pos x="96" y="0"/>
                </a:cxn>
                <a:cxn ang="0">
                  <a:pos x="97" y="0"/>
                </a:cxn>
                <a:cxn ang="0">
                  <a:pos x="98" y="0"/>
                </a:cxn>
                <a:cxn ang="0">
                  <a:pos x="99" y="2"/>
                </a:cxn>
                <a:cxn ang="0">
                  <a:pos x="100" y="4"/>
                </a:cxn>
                <a:cxn ang="0">
                  <a:pos x="102" y="10"/>
                </a:cxn>
                <a:cxn ang="0">
                  <a:pos x="105" y="21"/>
                </a:cxn>
                <a:cxn ang="0">
                  <a:pos x="112" y="54"/>
                </a:cxn>
                <a:cxn ang="0">
                  <a:pos x="117" y="81"/>
                </a:cxn>
                <a:cxn ang="0">
                  <a:pos x="118" y="90"/>
                </a:cxn>
                <a:cxn ang="0">
                  <a:pos x="121" y="102"/>
                </a:cxn>
                <a:cxn ang="0">
                  <a:pos x="124" y="109"/>
                </a:cxn>
                <a:cxn ang="0">
                  <a:pos x="125" y="112"/>
                </a:cxn>
                <a:cxn ang="0">
                  <a:pos x="126" y="114"/>
                </a:cxn>
                <a:cxn ang="0">
                  <a:pos x="127" y="115"/>
                </a:cxn>
                <a:cxn ang="0">
                  <a:pos x="128" y="116"/>
                </a:cxn>
                <a:cxn ang="0">
                  <a:pos x="129" y="116"/>
                </a:cxn>
                <a:cxn ang="0">
                  <a:pos x="129" y="115"/>
                </a:cxn>
                <a:cxn ang="0">
                  <a:pos x="130" y="115"/>
                </a:cxn>
              </a:cxnLst>
              <a:rect l="0" t="0" r="r" b="b"/>
              <a:pathLst>
                <a:path w="131" h="116">
                  <a:moveTo>
                    <a:pt x="0" y="107"/>
                  </a:moveTo>
                  <a:lnTo>
                    <a:pt x="1" y="106"/>
                  </a:lnTo>
                  <a:lnTo>
                    <a:pt x="1" y="106"/>
                  </a:lnTo>
                  <a:lnTo>
                    <a:pt x="1" y="105"/>
                  </a:lnTo>
                  <a:lnTo>
                    <a:pt x="2" y="103"/>
                  </a:lnTo>
                  <a:lnTo>
                    <a:pt x="2" y="102"/>
                  </a:lnTo>
                  <a:lnTo>
                    <a:pt x="2" y="102"/>
                  </a:lnTo>
                  <a:lnTo>
                    <a:pt x="2" y="101"/>
                  </a:lnTo>
                  <a:lnTo>
                    <a:pt x="3" y="100"/>
                  </a:lnTo>
                  <a:lnTo>
                    <a:pt x="3" y="97"/>
                  </a:lnTo>
                  <a:lnTo>
                    <a:pt x="4" y="97"/>
                  </a:lnTo>
                  <a:lnTo>
                    <a:pt x="4" y="96"/>
                  </a:lnTo>
                  <a:lnTo>
                    <a:pt x="4" y="96"/>
                  </a:lnTo>
                  <a:lnTo>
                    <a:pt x="4" y="94"/>
                  </a:lnTo>
                  <a:lnTo>
                    <a:pt x="5" y="91"/>
                  </a:lnTo>
                  <a:lnTo>
                    <a:pt x="6" y="85"/>
                  </a:lnTo>
                  <a:lnTo>
                    <a:pt x="6" y="84"/>
                  </a:lnTo>
                  <a:lnTo>
                    <a:pt x="7" y="84"/>
                  </a:lnTo>
                  <a:lnTo>
                    <a:pt x="7" y="83"/>
                  </a:lnTo>
                  <a:lnTo>
                    <a:pt x="7" y="81"/>
                  </a:lnTo>
                  <a:lnTo>
                    <a:pt x="8" y="78"/>
                  </a:lnTo>
                  <a:lnTo>
                    <a:pt x="9" y="71"/>
                  </a:lnTo>
                  <a:lnTo>
                    <a:pt x="12" y="56"/>
                  </a:lnTo>
                  <a:lnTo>
                    <a:pt x="12" y="56"/>
                  </a:lnTo>
                  <a:lnTo>
                    <a:pt x="12" y="56"/>
                  </a:lnTo>
                  <a:lnTo>
                    <a:pt x="12" y="54"/>
                  </a:lnTo>
                  <a:lnTo>
                    <a:pt x="13" y="52"/>
                  </a:lnTo>
                  <a:lnTo>
                    <a:pt x="14" y="49"/>
                  </a:lnTo>
                  <a:lnTo>
                    <a:pt x="15" y="41"/>
                  </a:lnTo>
                  <a:lnTo>
                    <a:pt x="15" y="40"/>
                  </a:lnTo>
                  <a:lnTo>
                    <a:pt x="15" y="40"/>
                  </a:lnTo>
                  <a:lnTo>
                    <a:pt x="15" y="39"/>
                  </a:lnTo>
                  <a:lnTo>
                    <a:pt x="16" y="37"/>
                  </a:lnTo>
                  <a:lnTo>
                    <a:pt x="17" y="33"/>
                  </a:lnTo>
                  <a:lnTo>
                    <a:pt x="18" y="26"/>
                  </a:lnTo>
                  <a:lnTo>
                    <a:pt x="18" y="26"/>
                  </a:lnTo>
                  <a:lnTo>
                    <a:pt x="18" y="26"/>
                  </a:lnTo>
                  <a:lnTo>
                    <a:pt x="19" y="25"/>
                  </a:lnTo>
                  <a:lnTo>
                    <a:pt x="19" y="23"/>
                  </a:lnTo>
                  <a:lnTo>
                    <a:pt x="19" y="20"/>
                  </a:lnTo>
                  <a:lnTo>
                    <a:pt x="20" y="20"/>
                  </a:lnTo>
                  <a:lnTo>
                    <a:pt x="20" y="20"/>
                  </a:lnTo>
                  <a:lnTo>
                    <a:pt x="20" y="19"/>
                  </a:lnTo>
                  <a:lnTo>
                    <a:pt x="20" y="18"/>
                  </a:lnTo>
                  <a:lnTo>
                    <a:pt x="21" y="15"/>
                  </a:lnTo>
                  <a:lnTo>
                    <a:pt x="21" y="15"/>
                  </a:lnTo>
                  <a:lnTo>
                    <a:pt x="21" y="14"/>
                  </a:lnTo>
                  <a:lnTo>
                    <a:pt x="21" y="14"/>
                  </a:lnTo>
                  <a:lnTo>
                    <a:pt x="22" y="13"/>
                  </a:lnTo>
                  <a:lnTo>
                    <a:pt x="22" y="10"/>
                  </a:lnTo>
                  <a:lnTo>
                    <a:pt x="23" y="10"/>
                  </a:lnTo>
                  <a:lnTo>
                    <a:pt x="23" y="10"/>
                  </a:lnTo>
                  <a:lnTo>
                    <a:pt x="23" y="9"/>
                  </a:lnTo>
                  <a:lnTo>
                    <a:pt x="23" y="8"/>
                  </a:lnTo>
                  <a:lnTo>
                    <a:pt x="24" y="6"/>
                  </a:lnTo>
                  <a:lnTo>
                    <a:pt x="24" y="6"/>
                  </a:lnTo>
                  <a:lnTo>
                    <a:pt x="24" y="6"/>
                  </a:lnTo>
                  <a:lnTo>
                    <a:pt x="24" y="6"/>
                  </a:lnTo>
                  <a:lnTo>
                    <a:pt x="25" y="5"/>
                  </a:lnTo>
                  <a:lnTo>
                    <a:pt x="25" y="5"/>
                  </a:lnTo>
                  <a:lnTo>
                    <a:pt x="25" y="4"/>
                  </a:lnTo>
                  <a:lnTo>
                    <a:pt x="25" y="4"/>
                  </a:lnTo>
                  <a:lnTo>
                    <a:pt x="25" y="3"/>
                  </a:lnTo>
                  <a:lnTo>
                    <a:pt x="25" y="3"/>
                  </a:lnTo>
                  <a:lnTo>
                    <a:pt x="25" y="3"/>
                  </a:lnTo>
                  <a:lnTo>
                    <a:pt x="25" y="3"/>
                  </a:lnTo>
                  <a:lnTo>
                    <a:pt x="26" y="2"/>
                  </a:lnTo>
                  <a:lnTo>
                    <a:pt x="26" y="2"/>
                  </a:lnTo>
                  <a:lnTo>
                    <a:pt x="26" y="2"/>
                  </a:lnTo>
                  <a:lnTo>
                    <a:pt x="26" y="2"/>
                  </a:lnTo>
                  <a:lnTo>
                    <a:pt x="27" y="1"/>
                  </a:lnTo>
                  <a:lnTo>
                    <a:pt x="27" y="1"/>
                  </a:lnTo>
                  <a:lnTo>
                    <a:pt x="27" y="1"/>
                  </a:lnTo>
                  <a:lnTo>
                    <a:pt x="27" y="1"/>
                  </a:lnTo>
                  <a:lnTo>
                    <a:pt x="27" y="1"/>
                  </a:lnTo>
                  <a:lnTo>
                    <a:pt x="27" y="1"/>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0"/>
                  </a:lnTo>
                  <a:lnTo>
                    <a:pt x="31" y="0"/>
                  </a:lnTo>
                  <a:lnTo>
                    <a:pt x="31" y="0"/>
                  </a:lnTo>
                  <a:lnTo>
                    <a:pt x="31" y="1"/>
                  </a:lnTo>
                  <a:lnTo>
                    <a:pt x="31" y="1"/>
                  </a:lnTo>
                  <a:lnTo>
                    <a:pt x="31" y="1"/>
                  </a:lnTo>
                  <a:lnTo>
                    <a:pt x="32" y="1"/>
                  </a:lnTo>
                  <a:lnTo>
                    <a:pt x="32" y="1"/>
                  </a:lnTo>
                  <a:lnTo>
                    <a:pt x="32" y="1"/>
                  </a:lnTo>
                  <a:lnTo>
                    <a:pt x="32" y="2"/>
                  </a:lnTo>
                  <a:lnTo>
                    <a:pt x="32" y="2"/>
                  </a:lnTo>
                  <a:lnTo>
                    <a:pt x="32" y="2"/>
                  </a:lnTo>
                  <a:lnTo>
                    <a:pt x="33" y="2"/>
                  </a:lnTo>
                  <a:lnTo>
                    <a:pt x="33" y="3"/>
                  </a:lnTo>
                  <a:lnTo>
                    <a:pt x="33" y="3"/>
                  </a:lnTo>
                  <a:lnTo>
                    <a:pt x="33" y="4"/>
                  </a:lnTo>
                  <a:lnTo>
                    <a:pt x="33" y="4"/>
                  </a:lnTo>
                  <a:lnTo>
                    <a:pt x="33" y="4"/>
                  </a:lnTo>
                  <a:lnTo>
                    <a:pt x="34" y="5"/>
                  </a:lnTo>
                  <a:lnTo>
                    <a:pt x="34" y="5"/>
                  </a:lnTo>
                  <a:lnTo>
                    <a:pt x="34" y="5"/>
                  </a:lnTo>
                  <a:lnTo>
                    <a:pt x="34" y="6"/>
                  </a:lnTo>
                  <a:lnTo>
                    <a:pt x="35" y="7"/>
                  </a:lnTo>
                  <a:lnTo>
                    <a:pt x="35" y="9"/>
                  </a:lnTo>
                  <a:lnTo>
                    <a:pt x="35" y="9"/>
                  </a:lnTo>
                  <a:lnTo>
                    <a:pt x="35" y="9"/>
                  </a:lnTo>
                  <a:lnTo>
                    <a:pt x="36" y="10"/>
                  </a:lnTo>
                  <a:lnTo>
                    <a:pt x="36" y="11"/>
                  </a:lnTo>
                  <a:lnTo>
                    <a:pt x="37" y="13"/>
                  </a:lnTo>
                  <a:lnTo>
                    <a:pt x="38" y="18"/>
                  </a:lnTo>
                  <a:lnTo>
                    <a:pt x="38" y="19"/>
                  </a:lnTo>
                  <a:lnTo>
                    <a:pt x="38" y="19"/>
                  </a:lnTo>
                  <a:lnTo>
                    <a:pt x="39" y="20"/>
                  </a:lnTo>
                  <a:lnTo>
                    <a:pt x="39" y="21"/>
                  </a:lnTo>
                  <a:lnTo>
                    <a:pt x="39" y="24"/>
                  </a:lnTo>
                  <a:lnTo>
                    <a:pt x="41" y="31"/>
                  </a:lnTo>
                  <a:lnTo>
                    <a:pt x="41" y="31"/>
                  </a:lnTo>
                  <a:lnTo>
                    <a:pt x="41" y="32"/>
                  </a:lnTo>
                  <a:lnTo>
                    <a:pt x="41" y="32"/>
                  </a:lnTo>
                  <a:lnTo>
                    <a:pt x="42" y="34"/>
                  </a:lnTo>
                  <a:lnTo>
                    <a:pt x="43" y="38"/>
                  </a:lnTo>
                  <a:lnTo>
                    <a:pt x="44" y="46"/>
                  </a:lnTo>
                  <a:lnTo>
                    <a:pt x="47" y="62"/>
                  </a:lnTo>
                  <a:lnTo>
                    <a:pt x="47" y="63"/>
                  </a:lnTo>
                  <a:lnTo>
                    <a:pt x="47" y="63"/>
                  </a:lnTo>
                  <a:lnTo>
                    <a:pt x="47" y="64"/>
                  </a:lnTo>
                  <a:lnTo>
                    <a:pt x="48" y="66"/>
                  </a:lnTo>
                  <a:lnTo>
                    <a:pt x="49" y="70"/>
                  </a:lnTo>
                  <a:lnTo>
                    <a:pt x="50" y="78"/>
                  </a:lnTo>
                  <a:lnTo>
                    <a:pt x="50" y="78"/>
                  </a:lnTo>
                  <a:lnTo>
                    <a:pt x="50" y="79"/>
                  </a:lnTo>
                  <a:lnTo>
                    <a:pt x="50" y="80"/>
                  </a:lnTo>
                  <a:lnTo>
                    <a:pt x="51" y="82"/>
                  </a:lnTo>
                  <a:lnTo>
                    <a:pt x="51" y="85"/>
                  </a:lnTo>
                  <a:lnTo>
                    <a:pt x="53" y="92"/>
                  </a:lnTo>
                  <a:lnTo>
                    <a:pt x="53" y="92"/>
                  </a:lnTo>
                  <a:lnTo>
                    <a:pt x="53" y="93"/>
                  </a:lnTo>
                  <a:lnTo>
                    <a:pt x="53" y="93"/>
                  </a:lnTo>
                  <a:lnTo>
                    <a:pt x="54" y="95"/>
                  </a:lnTo>
                  <a:lnTo>
                    <a:pt x="54" y="98"/>
                  </a:lnTo>
                  <a:lnTo>
                    <a:pt x="55" y="98"/>
                  </a:lnTo>
                  <a:lnTo>
                    <a:pt x="55" y="98"/>
                  </a:lnTo>
                  <a:lnTo>
                    <a:pt x="55" y="99"/>
                  </a:lnTo>
                  <a:lnTo>
                    <a:pt x="55" y="100"/>
                  </a:lnTo>
                  <a:lnTo>
                    <a:pt x="56" y="103"/>
                  </a:lnTo>
                  <a:lnTo>
                    <a:pt x="56" y="103"/>
                  </a:lnTo>
                  <a:lnTo>
                    <a:pt x="56" y="103"/>
                  </a:lnTo>
                  <a:lnTo>
                    <a:pt x="56" y="104"/>
                  </a:lnTo>
                  <a:lnTo>
                    <a:pt x="57" y="105"/>
                  </a:lnTo>
                  <a:lnTo>
                    <a:pt x="57" y="107"/>
                  </a:lnTo>
                  <a:lnTo>
                    <a:pt x="57" y="107"/>
                  </a:lnTo>
                  <a:lnTo>
                    <a:pt x="57" y="108"/>
                  </a:lnTo>
                  <a:lnTo>
                    <a:pt x="57" y="108"/>
                  </a:lnTo>
                  <a:lnTo>
                    <a:pt x="58" y="109"/>
                  </a:lnTo>
                  <a:lnTo>
                    <a:pt x="59" y="111"/>
                  </a:lnTo>
                  <a:lnTo>
                    <a:pt x="59" y="111"/>
                  </a:lnTo>
                  <a:lnTo>
                    <a:pt x="59" y="111"/>
                  </a:lnTo>
                  <a:lnTo>
                    <a:pt x="59" y="111"/>
                  </a:lnTo>
                  <a:lnTo>
                    <a:pt x="59" y="112"/>
                  </a:lnTo>
                  <a:lnTo>
                    <a:pt x="59" y="112"/>
                  </a:lnTo>
                  <a:lnTo>
                    <a:pt x="59" y="112"/>
                  </a:lnTo>
                  <a:lnTo>
                    <a:pt x="60" y="113"/>
                  </a:lnTo>
                  <a:lnTo>
                    <a:pt x="60" y="113"/>
                  </a:lnTo>
                  <a:lnTo>
                    <a:pt x="60" y="114"/>
                  </a:lnTo>
                  <a:lnTo>
                    <a:pt x="60" y="114"/>
                  </a:lnTo>
                  <a:lnTo>
                    <a:pt x="60" y="114"/>
                  </a:lnTo>
                  <a:lnTo>
                    <a:pt x="61" y="114"/>
                  </a:lnTo>
                  <a:lnTo>
                    <a:pt x="61" y="114"/>
                  </a:lnTo>
                  <a:lnTo>
                    <a:pt x="61" y="114"/>
                  </a:lnTo>
                  <a:lnTo>
                    <a:pt x="61" y="114"/>
                  </a:lnTo>
                  <a:lnTo>
                    <a:pt x="61" y="114"/>
                  </a:lnTo>
                  <a:lnTo>
                    <a:pt x="61" y="115"/>
                  </a:lnTo>
                  <a:lnTo>
                    <a:pt x="61" y="115"/>
                  </a:lnTo>
                  <a:lnTo>
                    <a:pt x="61" y="115"/>
                  </a:lnTo>
                  <a:lnTo>
                    <a:pt x="62" y="115"/>
                  </a:lnTo>
                  <a:lnTo>
                    <a:pt x="62" y="115"/>
                  </a:lnTo>
                  <a:lnTo>
                    <a:pt x="62" y="115"/>
                  </a:lnTo>
                  <a:lnTo>
                    <a:pt x="62" y="115"/>
                  </a:lnTo>
                  <a:lnTo>
                    <a:pt x="62" y="115"/>
                  </a:lnTo>
                  <a:lnTo>
                    <a:pt x="62" y="115"/>
                  </a:lnTo>
                  <a:lnTo>
                    <a:pt x="62" y="115"/>
                  </a:lnTo>
                  <a:lnTo>
                    <a:pt x="62" y="115"/>
                  </a:lnTo>
                  <a:lnTo>
                    <a:pt x="62" y="115"/>
                  </a:lnTo>
                  <a:lnTo>
                    <a:pt x="62" y="116"/>
                  </a:lnTo>
                  <a:lnTo>
                    <a:pt x="63" y="116"/>
                  </a:lnTo>
                  <a:lnTo>
                    <a:pt x="63" y="116"/>
                  </a:lnTo>
                  <a:lnTo>
                    <a:pt x="63" y="116"/>
                  </a:lnTo>
                  <a:lnTo>
                    <a:pt x="63" y="116"/>
                  </a:lnTo>
                  <a:lnTo>
                    <a:pt x="63" y="116"/>
                  </a:lnTo>
                  <a:lnTo>
                    <a:pt x="63" y="116"/>
                  </a:lnTo>
                  <a:lnTo>
                    <a:pt x="63" y="116"/>
                  </a:lnTo>
                  <a:lnTo>
                    <a:pt x="63" y="116"/>
                  </a:lnTo>
                  <a:lnTo>
                    <a:pt x="63" y="116"/>
                  </a:lnTo>
                  <a:lnTo>
                    <a:pt x="63" y="116"/>
                  </a:lnTo>
                  <a:lnTo>
                    <a:pt x="63" y="116"/>
                  </a:lnTo>
                  <a:lnTo>
                    <a:pt x="63" y="116"/>
                  </a:lnTo>
                  <a:lnTo>
                    <a:pt x="64" y="115"/>
                  </a:lnTo>
                  <a:lnTo>
                    <a:pt x="64" y="115"/>
                  </a:lnTo>
                  <a:lnTo>
                    <a:pt x="64" y="115"/>
                  </a:lnTo>
                  <a:lnTo>
                    <a:pt x="64" y="115"/>
                  </a:lnTo>
                  <a:lnTo>
                    <a:pt x="64" y="115"/>
                  </a:lnTo>
                  <a:lnTo>
                    <a:pt x="64" y="115"/>
                  </a:lnTo>
                  <a:lnTo>
                    <a:pt x="64" y="115"/>
                  </a:lnTo>
                  <a:lnTo>
                    <a:pt x="64" y="115"/>
                  </a:lnTo>
                  <a:lnTo>
                    <a:pt x="64" y="115"/>
                  </a:lnTo>
                  <a:lnTo>
                    <a:pt x="65" y="115"/>
                  </a:lnTo>
                  <a:lnTo>
                    <a:pt x="65" y="115"/>
                  </a:lnTo>
                  <a:lnTo>
                    <a:pt x="65" y="115"/>
                  </a:lnTo>
                  <a:lnTo>
                    <a:pt x="65" y="115"/>
                  </a:lnTo>
                  <a:lnTo>
                    <a:pt x="65" y="114"/>
                  </a:lnTo>
                  <a:lnTo>
                    <a:pt x="65" y="114"/>
                  </a:lnTo>
                  <a:lnTo>
                    <a:pt x="65" y="114"/>
                  </a:lnTo>
                  <a:lnTo>
                    <a:pt x="65" y="114"/>
                  </a:lnTo>
                  <a:lnTo>
                    <a:pt x="65" y="114"/>
                  </a:lnTo>
                  <a:lnTo>
                    <a:pt x="66" y="114"/>
                  </a:lnTo>
                  <a:lnTo>
                    <a:pt x="66" y="113"/>
                  </a:lnTo>
                  <a:lnTo>
                    <a:pt x="66" y="113"/>
                  </a:lnTo>
                  <a:lnTo>
                    <a:pt x="66" y="113"/>
                  </a:lnTo>
                  <a:lnTo>
                    <a:pt x="66" y="113"/>
                  </a:lnTo>
                  <a:lnTo>
                    <a:pt x="67" y="112"/>
                  </a:lnTo>
                  <a:lnTo>
                    <a:pt x="67" y="112"/>
                  </a:lnTo>
                  <a:lnTo>
                    <a:pt x="67" y="112"/>
                  </a:lnTo>
                  <a:lnTo>
                    <a:pt x="67" y="111"/>
                  </a:lnTo>
                  <a:lnTo>
                    <a:pt x="67" y="111"/>
                  </a:lnTo>
                  <a:lnTo>
                    <a:pt x="67" y="110"/>
                  </a:lnTo>
                  <a:lnTo>
                    <a:pt x="68" y="110"/>
                  </a:lnTo>
                  <a:lnTo>
                    <a:pt x="68" y="110"/>
                  </a:lnTo>
                  <a:lnTo>
                    <a:pt x="68" y="109"/>
                  </a:lnTo>
                  <a:lnTo>
                    <a:pt x="69" y="107"/>
                  </a:lnTo>
                  <a:lnTo>
                    <a:pt x="69" y="107"/>
                  </a:lnTo>
                  <a:lnTo>
                    <a:pt x="69" y="107"/>
                  </a:lnTo>
                  <a:lnTo>
                    <a:pt x="69" y="106"/>
                  </a:lnTo>
                  <a:lnTo>
                    <a:pt x="69" y="105"/>
                  </a:lnTo>
                  <a:lnTo>
                    <a:pt x="70" y="103"/>
                  </a:lnTo>
                  <a:lnTo>
                    <a:pt x="70" y="102"/>
                  </a:lnTo>
                  <a:lnTo>
                    <a:pt x="70" y="102"/>
                  </a:lnTo>
                  <a:lnTo>
                    <a:pt x="71" y="102"/>
                  </a:lnTo>
                  <a:lnTo>
                    <a:pt x="71" y="100"/>
                  </a:lnTo>
                  <a:lnTo>
                    <a:pt x="72" y="98"/>
                  </a:lnTo>
                  <a:lnTo>
                    <a:pt x="73" y="92"/>
                  </a:lnTo>
                  <a:lnTo>
                    <a:pt x="73" y="91"/>
                  </a:lnTo>
                  <a:lnTo>
                    <a:pt x="73" y="91"/>
                  </a:lnTo>
                  <a:lnTo>
                    <a:pt x="73" y="90"/>
                  </a:lnTo>
                  <a:lnTo>
                    <a:pt x="74" y="89"/>
                  </a:lnTo>
                  <a:lnTo>
                    <a:pt x="74" y="85"/>
                  </a:lnTo>
                  <a:lnTo>
                    <a:pt x="76" y="78"/>
                  </a:lnTo>
                  <a:lnTo>
                    <a:pt x="76" y="78"/>
                  </a:lnTo>
                  <a:lnTo>
                    <a:pt x="76" y="78"/>
                  </a:lnTo>
                  <a:lnTo>
                    <a:pt x="76" y="77"/>
                  </a:lnTo>
                  <a:lnTo>
                    <a:pt x="77" y="75"/>
                  </a:lnTo>
                  <a:lnTo>
                    <a:pt x="77" y="71"/>
                  </a:lnTo>
                  <a:lnTo>
                    <a:pt x="79" y="62"/>
                  </a:lnTo>
                  <a:lnTo>
                    <a:pt x="82" y="46"/>
                  </a:lnTo>
                  <a:lnTo>
                    <a:pt x="82" y="46"/>
                  </a:lnTo>
                  <a:lnTo>
                    <a:pt x="82" y="45"/>
                  </a:lnTo>
                  <a:lnTo>
                    <a:pt x="82" y="44"/>
                  </a:lnTo>
                  <a:lnTo>
                    <a:pt x="82" y="42"/>
                  </a:lnTo>
                  <a:lnTo>
                    <a:pt x="83" y="39"/>
                  </a:lnTo>
                  <a:lnTo>
                    <a:pt x="85" y="32"/>
                  </a:lnTo>
                  <a:lnTo>
                    <a:pt x="85" y="31"/>
                  </a:lnTo>
                  <a:lnTo>
                    <a:pt x="85" y="31"/>
                  </a:lnTo>
                  <a:lnTo>
                    <a:pt x="85" y="30"/>
                  </a:lnTo>
                  <a:lnTo>
                    <a:pt x="85" y="28"/>
                  </a:lnTo>
                  <a:lnTo>
                    <a:pt x="86" y="25"/>
                  </a:lnTo>
                  <a:lnTo>
                    <a:pt x="87" y="19"/>
                  </a:lnTo>
                  <a:lnTo>
                    <a:pt x="88" y="18"/>
                  </a:lnTo>
                  <a:lnTo>
                    <a:pt x="88" y="18"/>
                  </a:lnTo>
                  <a:lnTo>
                    <a:pt x="88" y="17"/>
                  </a:lnTo>
                  <a:lnTo>
                    <a:pt x="88" y="16"/>
                  </a:lnTo>
                  <a:lnTo>
                    <a:pt x="89" y="13"/>
                  </a:lnTo>
                  <a:lnTo>
                    <a:pt x="89" y="13"/>
                  </a:lnTo>
                  <a:lnTo>
                    <a:pt x="89" y="12"/>
                  </a:lnTo>
                  <a:lnTo>
                    <a:pt x="89" y="12"/>
                  </a:lnTo>
                  <a:lnTo>
                    <a:pt x="90" y="10"/>
                  </a:lnTo>
                  <a:lnTo>
                    <a:pt x="90" y="8"/>
                  </a:lnTo>
                  <a:lnTo>
                    <a:pt x="90" y="8"/>
                  </a:lnTo>
                  <a:lnTo>
                    <a:pt x="91" y="8"/>
                  </a:lnTo>
                  <a:lnTo>
                    <a:pt x="91" y="7"/>
                  </a:lnTo>
                  <a:lnTo>
                    <a:pt x="91" y="6"/>
                  </a:lnTo>
                  <a:lnTo>
                    <a:pt x="91" y="6"/>
                  </a:lnTo>
                  <a:lnTo>
                    <a:pt x="91" y="6"/>
                  </a:lnTo>
                  <a:lnTo>
                    <a:pt x="92" y="5"/>
                  </a:lnTo>
                  <a:lnTo>
                    <a:pt x="92" y="4"/>
                  </a:lnTo>
                  <a:lnTo>
                    <a:pt x="92" y="4"/>
                  </a:lnTo>
                  <a:lnTo>
                    <a:pt x="92" y="4"/>
                  </a:lnTo>
                  <a:lnTo>
                    <a:pt x="92" y="4"/>
                  </a:lnTo>
                  <a:lnTo>
                    <a:pt x="93" y="3"/>
                  </a:lnTo>
                  <a:lnTo>
                    <a:pt x="93" y="3"/>
                  </a:lnTo>
                  <a:lnTo>
                    <a:pt x="93" y="2"/>
                  </a:lnTo>
                  <a:lnTo>
                    <a:pt x="93" y="2"/>
                  </a:lnTo>
                  <a:lnTo>
                    <a:pt x="94" y="2"/>
                  </a:lnTo>
                  <a:lnTo>
                    <a:pt x="94" y="1"/>
                  </a:lnTo>
                  <a:lnTo>
                    <a:pt x="94" y="1"/>
                  </a:lnTo>
                  <a:lnTo>
                    <a:pt x="94" y="1"/>
                  </a:lnTo>
                  <a:lnTo>
                    <a:pt x="94" y="1"/>
                  </a:lnTo>
                  <a:lnTo>
                    <a:pt x="94" y="1"/>
                  </a:lnTo>
                  <a:lnTo>
                    <a:pt x="94" y="1"/>
                  </a:lnTo>
                  <a:lnTo>
                    <a:pt x="94" y="0"/>
                  </a:lnTo>
                  <a:lnTo>
                    <a:pt x="94" y="0"/>
                  </a:lnTo>
                  <a:lnTo>
                    <a:pt x="94" y="0"/>
                  </a:lnTo>
                  <a:lnTo>
                    <a:pt x="95" y="0"/>
                  </a:lnTo>
                  <a:lnTo>
                    <a:pt x="95" y="0"/>
                  </a:lnTo>
                  <a:lnTo>
                    <a:pt x="95" y="0"/>
                  </a:lnTo>
                  <a:lnTo>
                    <a:pt x="95" y="0"/>
                  </a:lnTo>
                  <a:lnTo>
                    <a:pt x="95" y="0"/>
                  </a:lnTo>
                  <a:lnTo>
                    <a:pt x="95" y="0"/>
                  </a:lnTo>
                  <a:lnTo>
                    <a:pt x="95" y="0"/>
                  </a:lnTo>
                  <a:lnTo>
                    <a:pt x="95" y="0"/>
                  </a:lnTo>
                  <a:lnTo>
                    <a:pt x="95" y="0"/>
                  </a:lnTo>
                  <a:lnTo>
                    <a:pt x="96" y="0"/>
                  </a:lnTo>
                  <a:lnTo>
                    <a:pt x="96" y="0"/>
                  </a:lnTo>
                  <a:lnTo>
                    <a:pt x="96" y="0"/>
                  </a:lnTo>
                  <a:lnTo>
                    <a:pt x="96" y="0"/>
                  </a:lnTo>
                  <a:lnTo>
                    <a:pt x="96" y="0"/>
                  </a:lnTo>
                  <a:lnTo>
                    <a:pt x="96" y="0"/>
                  </a:lnTo>
                  <a:lnTo>
                    <a:pt x="96" y="0"/>
                  </a:lnTo>
                  <a:lnTo>
                    <a:pt x="96" y="0"/>
                  </a:lnTo>
                  <a:lnTo>
                    <a:pt x="96" y="0"/>
                  </a:lnTo>
                  <a:lnTo>
                    <a:pt x="96" y="0"/>
                  </a:lnTo>
                  <a:lnTo>
                    <a:pt x="96" y="0"/>
                  </a:lnTo>
                  <a:lnTo>
                    <a:pt x="96" y="0"/>
                  </a:lnTo>
                  <a:lnTo>
                    <a:pt x="97" y="0"/>
                  </a:lnTo>
                  <a:lnTo>
                    <a:pt x="97" y="0"/>
                  </a:lnTo>
                  <a:lnTo>
                    <a:pt x="97" y="0"/>
                  </a:lnTo>
                  <a:lnTo>
                    <a:pt x="97" y="0"/>
                  </a:lnTo>
                  <a:lnTo>
                    <a:pt x="97" y="0"/>
                  </a:lnTo>
                  <a:lnTo>
                    <a:pt x="97" y="0"/>
                  </a:lnTo>
                  <a:lnTo>
                    <a:pt x="97" y="0"/>
                  </a:lnTo>
                  <a:lnTo>
                    <a:pt x="97" y="0"/>
                  </a:lnTo>
                  <a:lnTo>
                    <a:pt x="97" y="0"/>
                  </a:lnTo>
                  <a:lnTo>
                    <a:pt x="98" y="0"/>
                  </a:lnTo>
                  <a:lnTo>
                    <a:pt x="98" y="0"/>
                  </a:lnTo>
                  <a:lnTo>
                    <a:pt x="98" y="0"/>
                  </a:lnTo>
                  <a:lnTo>
                    <a:pt x="98" y="0"/>
                  </a:lnTo>
                  <a:lnTo>
                    <a:pt x="98" y="0"/>
                  </a:lnTo>
                  <a:lnTo>
                    <a:pt x="98" y="1"/>
                  </a:lnTo>
                  <a:lnTo>
                    <a:pt x="98" y="1"/>
                  </a:lnTo>
                  <a:lnTo>
                    <a:pt x="98" y="1"/>
                  </a:lnTo>
                  <a:lnTo>
                    <a:pt x="98" y="1"/>
                  </a:lnTo>
                  <a:lnTo>
                    <a:pt x="98" y="1"/>
                  </a:lnTo>
                  <a:lnTo>
                    <a:pt x="99" y="1"/>
                  </a:lnTo>
                  <a:lnTo>
                    <a:pt x="99" y="2"/>
                  </a:lnTo>
                  <a:lnTo>
                    <a:pt x="99" y="2"/>
                  </a:lnTo>
                  <a:lnTo>
                    <a:pt x="99" y="2"/>
                  </a:lnTo>
                  <a:lnTo>
                    <a:pt x="99" y="2"/>
                  </a:lnTo>
                  <a:lnTo>
                    <a:pt x="100" y="3"/>
                  </a:lnTo>
                  <a:lnTo>
                    <a:pt x="100" y="3"/>
                  </a:lnTo>
                  <a:lnTo>
                    <a:pt x="100" y="3"/>
                  </a:lnTo>
                  <a:lnTo>
                    <a:pt x="100" y="4"/>
                  </a:lnTo>
                  <a:lnTo>
                    <a:pt x="100" y="4"/>
                  </a:lnTo>
                  <a:lnTo>
                    <a:pt x="100" y="4"/>
                  </a:lnTo>
                  <a:lnTo>
                    <a:pt x="100" y="5"/>
                  </a:lnTo>
                  <a:lnTo>
                    <a:pt x="101" y="5"/>
                  </a:lnTo>
                  <a:lnTo>
                    <a:pt x="101" y="6"/>
                  </a:lnTo>
                  <a:lnTo>
                    <a:pt x="101" y="6"/>
                  </a:lnTo>
                  <a:lnTo>
                    <a:pt x="101" y="6"/>
                  </a:lnTo>
                  <a:lnTo>
                    <a:pt x="102" y="7"/>
                  </a:lnTo>
                  <a:lnTo>
                    <a:pt x="102" y="9"/>
                  </a:lnTo>
                  <a:lnTo>
                    <a:pt x="102" y="10"/>
                  </a:lnTo>
                  <a:lnTo>
                    <a:pt x="102" y="10"/>
                  </a:lnTo>
                  <a:lnTo>
                    <a:pt x="103" y="10"/>
                  </a:lnTo>
                  <a:lnTo>
                    <a:pt x="103" y="12"/>
                  </a:lnTo>
                  <a:lnTo>
                    <a:pt x="104" y="14"/>
                  </a:lnTo>
                  <a:lnTo>
                    <a:pt x="105" y="19"/>
                  </a:lnTo>
                  <a:lnTo>
                    <a:pt x="105" y="20"/>
                  </a:lnTo>
                  <a:lnTo>
                    <a:pt x="105" y="20"/>
                  </a:lnTo>
                  <a:lnTo>
                    <a:pt x="105" y="21"/>
                  </a:lnTo>
                  <a:lnTo>
                    <a:pt x="106" y="23"/>
                  </a:lnTo>
                  <a:lnTo>
                    <a:pt x="106" y="26"/>
                  </a:lnTo>
                  <a:lnTo>
                    <a:pt x="108" y="34"/>
                  </a:lnTo>
                  <a:lnTo>
                    <a:pt x="111" y="50"/>
                  </a:lnTo>
                  <a:lnTo>
                    <a:pt x="111" y="50"/>
                  </a:lnTo>
                  <a:lnTo>
                    <a:pt x="111" y="51"/>
                  </a:lnTo>
                  <a:lnTo>
                    <a:pt x="111" y="52"/>
                  </a:lnTo>
                  <a:lnTo>
                    <a:pt x="112" y="54"/>
                  </a:lnTo>
                  <a:lnTo>
                    <a:pt x="112" y="58"/>
                  </a:lnTo>
                  <a:lnTo>
                    <a:pt x="114" y="66"/>
                  </a:lnTo>
                  <a:lnTo>
                    <a:pt x="114" y="66"/>
                  </a:lnTo>
                  <a:lnTo>
                    <a:pt x="114" y="66"/>
                  </a:lnTo>
                  <a:lnTo>
                    <a:pt x="114" y="68"/>
                  </a:lnTo>
                  <a:lnTo>
                    <a:pt x="114" y="69"/>
                  </a:lnTo>
                  <a:lnTo>
                    <a:pt x="115" y="73"/>
                  </a:lnTo>
                  <a:lnTo>
                    <a:pt x="117" y="81"/>
                  </a:lnTo>
                  <a:lnTo>
                    <a:pt x="117" y="81"/>
                  </a:lnTo>
                  <a:lnTo>
                    <a:pt x="117" y="82"/>
                  </a:lnTo>
                  <a:lnTo>
                    <a:pt x="117" y="83"/>
                  </a:lnTo>
                  <a:lnTo>
                    <a:pt x="117" y="85"/>
                  </a:lnTo>
                  <a:lnTo>
                    <a:pt x="118" y="88"/>
                  </a:lnTo>
                  <a:lnTo>
                    <a:pt x="118" y="89"/>
                  </a:lnTo>
                  <a:lnTo>
                    <a:pt x="118" y="89"/>
                  </a:lnTo>
                  <a:lnTo>
                    <a:pt x="118" y="90"/>
                  </a:lnTo>
                  <a:lnTo>
                    <a:pt x="119" y="92"/>
                  </a:lnTo>
                  <a:lnTo>
                    <a:pt x="120" y="95"/>
                  </a:lnTo>
                  <a:lnTo>
                    <a:pt x="120" y="96"/>
                  </a:lnTo>
                  <a:lnTo>
                    <a:pt x="120" y="96"/>
                  </a:lnTo>
                  <a:lnTo>
                    <a:pt x="120" y="97"/>
                  </a:lnTo>
                  <a:lnTo>
                    <a:pt x="120" y="98"/>
                  </a:lnTo>
                  <a:lnTo>
                    <a:pt x="121" y="101"/>
                  </a:lnTo>
                  <a:lnTo>
                    <a:pt x="121" y="102"/>
                  </a:lnTo>
                  <a:lnTo>
                    <a:pt x="121" y="102"/>
                  </a:lnTo>
                  <a:lnTo>
                    <a:pt x="122" y="103"/>
                  </a:lnTo>
                  <a:lnTo>
                    <a:pt x="122" y="104"/>
                  </a:lnTo>
                  <a:lnTo>
                    <a:pt x="123" y="107"/>
                  </a:lnTo>
                  <a:lnTo>
                    <a:pt x="123" y="107"/>
                  </a:lnTo>
                  <a:lnTo>
                    <a:pt x="123" y="107"/>
                  </a:lnTo>
                  <a:lnTo>
                    <a:pt x="123" y="108"/>
                  </a:lnTo>
                  <a:lnTo>
                    <a:pt x="124" y="109"/>
                  </a:lnTo>
                  <a:lnTo>
                    <a:pt x="124" y="109"/>
                  </a:lnTo>
                  <a:lnTo>
                    <a:pt x="124" y="109"/>
                  </a:lnTo>
                  <a:lnTo>
                    <a:pt x="124" y="110"/>
                  </a:lnTo>
                  <a:lnTo>
                    <a:pt x="124" y="111"/>
                  </a:lnTo>
                  <a:lnTo>
                    <a:pt x="124" y="111"/>
                  </a:lnTo>
                  <a:lnTo>
                    <a:pt x="124" y="111"/>
                  </a:lnTo>
                  <a:lnTo>
                    <a:pt x="125" y="111"/>
                  </a:lnTo>
                  <a:lnTo>
                    <a:pt x="125" y="112"/>
                  </a:lnTo>
                  <a:lnTo>
                    <a:pt x="125" y="112"/>
                  </a:lnTo>
                  <a:lnTo>
                    <a:pt x="125" y="112"/>
                  </a:lnTo>
                  <a:lnTo>
                    <a:pt x="125" y="113"/>
                  </a:lnTo>
                  <a:lnTo>
                    <a:pt x="126" y="113"/>
                  </a:lnTo>
                  <a:lnTo>
                    <a:pt x="126" y="114"/>
                  </a:lnTo>
                  <a:lnTo>
                    <a:pt x="126" y="114"/>
                  </a:lnTo>
                  <a:lnTo>
                    <a:pt x="126" y="114"/>
                  </a:lnTo>
                  <a:lnTo>
                    <a:pt x="126" y="114"/>
                  </a:lnTo>
                  <a:lnTo>
                    <a:pt x="126" y="114"/>
                  </a:lnTo>
                  <a:lnTo>
                    <a:pt x="126" y="114"/>
                  </a:lnTo>
                  <a:lnTo>
                    <a:pt x="126" y="114"/>
                  </a:lnTo>
                  <a:lnTo>
                    <a:pt x="127" y="115"/>
                  </a:lnTo>
                  <a:lnTo>
                    <a:pt x="127" y="115"/>
                  </a:lnTo>
                  <a:lnTo>
                    <a:pt x="127" y="115"/>
                  </a:lnTo>
                  <a:lnTo>
                    <a:pt x="127" y="115"/>
                  </a:lnTo>
                  <a:lnTo>
                    <a:pt x="127" y="115"/>
                  </a:lnTo>
                  <a:lnTo>
                    <a:pt x="127" y="115"/>
                  </a:lnTo>
                  <a:lnTo>
                    <a:pt x="127" y="115"/>
                  </a:lnTo>
                  <a:lnTo>
                    <a:pt x="128" y="115"/>
                  </a:lnTo>
                  <a:lnTo>
                    <a:pt x="128" y="115"/>
                  </a:lnTo>
                  <a:lnTo>
                    <a:pt x="128" y="115"/>
                  </a:lnTo>
                  <a:lnTo>
                    <a:pt x="128" y="115"/>
                  </a:lnTo>
                  <a:lnTo>
                    <a:pt x="128" y="115"/>
                  </a:lnTo>
                  <a:lnTo>
                    <a:pt x="128" y="116"/>
                  </a:lnTo>
                  <a:lnTo>
                    <a:pt x="128" y="116"/>
                  </a:lnTo>
                  <a:lnTo>
                    <a:pt x="128" y="116"/>
                  </a:lnTo>
                  <a:lnTo>
                    <a:pt x="128" y="116"/>
                  </a:lnTo>
                  <a:lnTo>
                    <a:pt x="128" y="116"/>
                  </a:lnTo>
                  <a:lnTo>
                    <a:pt x="128" y="116"/>
                  </a:lnTo>
                  <a:lnTo>
                    <a:pt x="128" y="116"/>
                  </a:lnTo>
                  <a:lnTo>
                    <a:pt x="129" y="116"/>
                  </a:lnTo>
                  <a:lnTo>
                    <a:pt x="129" y="116"/>
                  </a:lnTo>
                  <a:lnTo>
                    <a:pt x="129" y="116"/>
                  </a:lnTo>
                  <a:lnTo>
                    <a:pt x="129" y="116"/>
                  </a:lnTo>
                  <a:lnTo>
                    <a:pt x="129" y="116"/>
                  </a:lnTo>
                  <a:lnTo>
                    <a:pt x="129" y="116"/>
                  </a:lnTo>
                  <a:lnTo>
                    <a:pt x="129" y="115"/>
                  </a:lnTo>
                  <a:lnTo>
                    <a:pt x="129" y="115"/>
                  </a:lnTo>
                  <a:lnTo>
                    <a:pt x="129" y="115"/>
                  </a:lnTo>
                  <a:lnTo>
                    <a:pt x="129" y="115"/>
                  </a:lnTo>
                  <a:lnTo>
                    <a:pt x="130" y="115"/>
                  </a:lnTo>
                  <a:lnTo>
                    <a:pt x="130" y="115"/>
                  </a:lnTo>
                  <a:lnTo>
                    <a:pt x="130" y="115"/>
                  </a:lnTo>
                  <a:lnTo>
                    <a:pt x="130" y="115"/>
                  </a:lnTo>
                  <a:lnTo>
                    <a:pt x="130" y="115"/>
                  </a:lnTo>
                  <a:lnTo>
                    <a:pt x="130" y="115"/>
                  </a:lnTo>
                  <a:lnTo>
                    <a:pt x="130" y="115"/>
                  </a:lnTo>
                  <a:lnTo>
                    <a:pt x="130" y="115"/>
                  </a:lnTo>
                  <a:lnTo>
                    <a:pt x="130" y="115"/>
                  </a:lnTo>
                  <a:lnTo>
                    <a:pt x="130" y="114"/>
                  </a:lnTo>
                  <a:lnTo>
                    <a:pt x="130" y="114"/>
                  </a:lnTo>
                  <a:lnTo>
                    <a:pt x="131"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7" name="Freeform 65">
              <a:extLst>
                <a:ext uri="{FF2B5EF4-FFF2-40B4-BE49-F238E27FC236}">
                  <a16:creationId xmlns:a16="http://schemas.microsoft.com/office/drawing/2014/main" id="{0FD5B055-C852-2FA5-A781-C7BC16ECF6B0}"/>
                </a:ext>
              </a:extLst>
            </p:cNvPr>
            <p:cNvSpPr>
              <a:spLocks/>
            </p:cNvSpPr>
            <p:nvPr/>
          </p:nvSpPr>
          <p:spPr bwMode="auto">
            <a:xfrm>
              <a:off x="2810" y="2186"/>
              <a:ext cx="121" cy="116"/>
            </a:xfrm>
            <a:custGeom>
              <a:avLst/>
              <a:gdLst/>
              <a:ahLst/>
              <a:cxnLst>
                <a:cxn ang="0">
                  <a:pos x="1" y="113"/>
                </a:cxn>
                <a:cxn ang="0">
                  <a:pos x="2" y="110"/>
                </a:cxn>
                <a:cxn ang="0">
                  <a:pos x="5" y="101"/>
                </a:cxn>
                <a:cxn ang="0">
                  <a:pos x="9" y="80"/>
                </a:cxn>
                <a:cxn ang="0">
                  <a:pos x="15" y="47"/>
                </a:cxn>
                <a:cxn ang="0">
                  <a:pos x="18" y="30"/>
                </a:cxn>
                <a:cxn ang="0">
                  <a:pos x="22" y="13"/>
                </a:cxn>
                <a:cxn ang="0">
                  <a:pos x="24" y="6"/>
                </a:cxn>
                <a:cxn ang="0">
                  <a:pos x="26" y="3"/>
                </a:cxn>
                <a:cxn ang="0">
                  <a:pos x="27" y="1"/>
                </a:cxn>
                <a:cxn ang="0">
                  <a:pos x="28" y="0"/>
                </a:cxn>
                <a:cxn ang="0">
                  <a:pos x="29" y="0"/>
                </a:cxn>
                <a:cxn ang="0">
                  <a:pos x="29" y="0"/>
                </a:cxn>
                <a:cxn ang="0">
                  <a:pos x="30" y="0"/>
                </a:cxn>
                <a:cxn ang="0">
                  <a:pos x="31" y="0"/>
                </a:cxn>
                <a:cxn ang="0">
                  <a:pos x="32" y="2"/>
                </a:cxn>
                <a:cxn ang="0">
                  <a:pos x="33" y="4"/>
                </a:cxn>
                <a:cxn ang="0">
                  <a:pos x="35" y="10"/>
                </a:cxn>
                <a:cxn ang="0">
                  <a:pos x="39" y="24"/>
                </a:cxn>
                <a:cxn ang="0">
                  <a:pos x="45" y="59"/>
                </a:cxn>
                <a:cxn ang="0">
                  <a:pos x="50" y="86"/>
                </a:cxn>
                <a:cxn ang="0">
                  <a:pos x="52" y="96"/>
                </a:cxn>
                <a:cxn ang="0">
                  <a:pos x="54" y="104"/>
                </a:cxn>
                <a:cxn ang="0">
                  <a:pos x="56" y="110"/>
                </a:cxn>
                <a:cxn ang="0">
                  <a:pos x="57" y="113"/>
                </a:cxn>
                <a:cxn ang="0">
                  <a:pos x="58" y="115"/>
                </a:cxn>
                <a:cxn ang="0">
                  <a:pos x="59" y="115"/>
                </a:cxn>
                <a:cxn ang="0">
                  <a:pos x="60" y="116"/>
                </a:cxn>
                <a:cxn ang="0">
                  <a:pos x="60" y="116"/>
                </a:cxn>
                <a:cxn ang="0">
                  <a:pos x="61" y="115"/>
                </a:cxn>
                <a:cxn ang="0">
                  <a:pos x="62" y="114"/>
                </a:cxn>
                <a:cxn ang="0">
                  <a:pos x="64" y="112"/>
                </a:cxn>
                <a:cxn ang="0">
                  <a:pos x="65" y="108"/>
                </a:cxn>
                <a:cxn ang="0">
                  <a:pos x="67" y="101"/>
                </a:cxn>
                <a:cxn ang="0">
                  <a:pos x="71" y="84"/>
                </a:cxn>
                <a:cxn ang="0">
                  <a:pos x="76" y="54"/>
                </a:cxn>
                <a:cxn ang="0">
                  <a:pos x="79" y="37"/>
                </a:cxn>
                <a:cxn ang="0">
                  <a:pos x="82" y="22"/>
                </a:cxn>
                <a:cxn ang="0">
                  <a:pos x="83" y="14"/>
                </a:cxn>
                <a:cxn ang="0">
                  <a:pos x="86" y="7"/>
                </a:cxn>
                <a:cxn ang="0">
                  <a:pos x="87" y="3"/>
                </a:cxn>
                <a:cxn ang="0">
                  <a:pos x="88" y="1"/>
                </a:cxn>
                <a:cxn ang="0">
                  <a:pos x="89" y="0"/>
                </a:cxn>
                <a:cxn ang="0">
                  <a:pos x="90" y="0"/>
                </a:cxn>
                <a:cxn ang="0">
                  <a:pos x="91" y="0"/>
                </a:cxn>
                <a:cxn ang="0">
                  <a:pos x="91" y="0"/>
                </a:cxn>
                <a:cxn ang="0">
                  <a:pos x="92" y="0"/>
                </a:cxn>
                <a:cxn ang="0">
                  <a:pos x="93" y="2"/>
                </a:cxn>
                <a:cxn ang="0">
                  <a:pos x="95" y="5"/>
                </a:cxn>
                <a:cxn ang="0">
                  <a:pos x="97" y="12"/>
                </a:cxn>
                <a:cxn ang="0">
                  <a:pos x="99" y="22"/>
                </a:cxn>
                <a:cxn ang="0">
                  <a:pos x="103" y="41"/>
                </a:cxn>
                <a:cxn ang="0">
                  <a:pos x="109" y="80"/>
                </a:cxn>
                <a:cxn ang="0">
                  <a:pos x="112" y="97"/>
                </a:cxn>
                <a:cxn ang="0">
                  <a:pos x="114" y="106"/>
                </a:cxn>
                <a:cxn ang="0">
                  <a:pos x="116" y="110"/>
                </a:cxn>
                <a:cxn ang="0">
                  <a:pos x="117" y="113"/>
                </a:cxn>
                <a:cxn ang="0">
                  <a:pos x="118" y="114"/>
                </a:cxn>
                <a:cxn ang="0">
                  <a:pos x="119" y="115"/>
                </a:cxn>
                <a:cxn ang="0">
                  <a:pos x="120" y="116"/>
                </a:cxn>
                <a:cxn ang="0">
                  <a:pos x="120" y="116"/>
                </a:cxn>
                <a:cxn ang="0">
                  <a:pos x="121" y="115"/>
                </a:cxn>
              </a:cxnLst>
              <a:rect l="0" t="0" r="r" b="b"/>
              <a:pathLst>
                <a:path w="121" h="116">
                  <a:moveTo>
                    <a:pt x="0" y="114"/>
                  </a:moveTo>
                  <a:lnTo>
                    <a:pt x="0" y="114"/>
                  </a:lnTo>
                  <a:lnTo>
                    <a:pt x="0" y="114"/>
                  </a:lnTo>
                  <a:lnTo>
                    <a:pt x="0" y="114"/>
                  </a:lnTo>
                  <a:lnTo>
                    <a:pt x="0" y="114"/>
                  </a:lnTo>
                  <a:lnTo>
                    <a:pt x="1" y="113"/>
                  </a:lnTo>
                  <a:lnTo>
                    <a:pt x="1" y="113"/>
                  </a:lnTo>
                  <a:lnTo>
                    <a:pt x="1" y="113"/>
                  </a:lnTo>
                  <a:lnTo>
                    <a:pt x="1" y="112"/>
                  </a:lnTo>
                  <a:lnTo>
                    <a:pt x="1" y="112"/>
                  </a:lnTo>
                  <a:lnTo>
                    <a:pt x="1" y="112"/>
                  </a:lnTo>
                  <a:lnTo>
                    <a:pt x="1" y="111"/>
                  </a:lnTo>
                  <a:lnTo>
                    <a:pt x="1" y="111"/>
                  </a:lnTo>
                  <a:lnTo>
                    <a:pt x="2" y="110"/>
                  </a:lnTo>
                  <a:lnTo>
                    <a:pt x="2" y="110"/>
                  </a:lnTo>
                  <a:lnTo>
                    <a:pt x="2" y="110"/>
                  </a:lnTo>
                  <a:lnTo>
                    <a:pt x="2" y="109"/>
                  </a:lnTo>
                  <a:lnTo>
                    <a:pt x="3" y="108"/>
                  </a:lnTo>
                  <a:lnTo>
                    <a:pt x="3" y="106"/>
                  </a:lnTo>
                  <a:lnTo>
                    <a:pt x="3" y="106"/>
                  </a:lnTo>
                  <a:lnTo>
                    <a:pt x="3" y="106"/>
                  </a:lnTo>
                  <a:lnTo>
                    <a:pt x="4" y="105"/>
                  </a:lnTo>
                  <a:lnTo>
                    <a:pt x="4" y="104"/>
                  </a:lnTo>
                  <a:lnTo>
                    <a:pt x="5" y="101"/>
                  </a:lnTo>
                  <a:lnTo>
                    <a:pt x="6" y="95"/>
                  </a:lnTo>
                  <a:lnTo>
                    <a:pt x="6" y="94"/>
                  </a:lnTo>
                  <a:lnTo>
                    <a:pt x="7" y="94"/>
                  </a:lnTo>
                  <a:lnTo>
                    <a:pt x="7" y="93"/>
                  </a:lnTo>
                  <a:lnTo>
                    <a:pt x="7" y="92"/>
                  </a:lnTo>
                  <a:lnTo>
                    <a:pt x="8" y="88"/>
                  </a:lnTo>
                  <a:lnTo>
                    <a:pt x="9" y="80"/>
                  </a:lnTo>
                  <a:lnTo>
                    <a:pt x="9" y="80"/>
                  </a:lnTo>
                  <a:lnTo>
                    <a:pt x="9" y="79"/>
                  </a:lnTo>
                  <a:lnTo>
                    <a:pt x="10" y="78"/>
                  </a:lnTo>
                  <a:lnTo>
                    <a:pt x="10" y="76"/>
                  </a:lnTo>
                  <a:lnTo>
                    <a:pt x="11" y="72"/>
                  </a:lnTo>
                  <a:lnTo>
                    <a:pt x="12" y="64"/>
                  </a:lnTo>
                  <a:lnTo>
                    <a:pt x="15" y="48"/>
                  </a:lnTo>
                  <a:lnTo>
                    <a:pt x="15" y="48"/>
                  </a:lnTo>
                  <a:lnTo>
                    <a:pt x="15" y="47"/>
                  </a:lnTo>
                  <a:lnTo>
                    <a:pt x="15" y="46"/>
                  </a:lnTo>
                  <a:lnTo>
                    <a:pt x="16" y="44"/>
                  </a:lnTo>
                  <a:lnTo>
                    <a:pt x="16" y="40"/>
                  </a:lnTo>
                  <a:lnTo>
                    <a:pt x="18" y="33"/>
                  </a:lnTo>
                  <a:lnTo>
                    <a:pt x="18" y="33"/>
                  </a:lnTo>
                  <a:lnTo>
                    <a:pt x="18" y="32"/>
                  </a:lnTo>
                  <a:lnTo>
                    <a:pt x="18" y="31"/>
                  </a:lnTo>
                  <a:lnTo>
                    <a:pt x="18" y="30"/>
                  </a:lnTo>
                  <a:lnTo>
                    <a:pt x="19" y="26"/>
                  </a:lnTo>
                  <a:lnTo>
                    <a:pt x="21" y="20"/>
                  </a:lnTo>
                  <a:lnTo>
                    <a:pt x="21" y="19"/>
                  </a:lnTo>
                  <a:lnTo>
                    <a:pt x="21" y="19"/>
                  </a:lnTo>
                  <a:lnTo>
                    <a:pt x="21" y="18"/>
                  </a:lnTo>
                  <a:lnTo>
                    <a:pt x="21" y="16"/>
                  </a:lnTo>
                  <a:lnTo>
                    <a:pt x="22" y="14"/>
                  </a:lnTo>
                  <a:lnTo>
                    <a:pt x="22" y="13"/>
                  </a:lnTo>
                  <a:lnTo>
                    <a:pt x="22" y="13"/>
                  </a:lnTo>
                  <a:lnTo>
                    <a:pt x="22" y="12"/>
                  </a:lnTo>
                  <a:lnTo>
                    <a:pt x="23" y="11"/>
                  </a:lnTo>
                  <a:lnTo>
                    <a:pt x="24" y="8"/>
                  </a:lnTo>
                  <a:lnTo>
                    <a:pt x="24" y="8"/>
                  </a:lnTo>
                  <a:lnTo>
                    <a:pt x="24" y="8"/>
                  </a:lnTo>
                  <a:lnTo>
                    <a:pt x="24" y="7"/>
                  </a:lnTo>
                  <a:lnTo>
                    <a:pt x="24" y="6"/>
                  </a:lnTo>
                  <a:lnTo>
                    <a:pt x="24" y="6"/>
                  </a:lnTo>
                  <a:lnTo>
                    <a:pt x="24" y="6"/>
                  </a:lnTo>
                  <a:lnTo>
                    <a:pt x="25" y="5"/>
                  </a:lnTo>
                  <a:lnTo>
                    <a:pt x="25" y="4"/>
                  </a:lnTo>
                  <a:lnTo>
                    <a:pt x="25" y="4"/>
                  </a:lnTo>
                  <a:lnTo>
                    <a:pt x="25" y="4"/>
                  </a:lnTo>
                  <a:lnTo>
                    <a:pt x="26" y="4"/>
                  </a:lnTo>
                  <a:lnTo>
                    <a:pt x="26" y="3"/>
                  </a:lnTo>
                  <a:lnTo>
                    <a:pt x="26" y="3"/>
                  </a:lnTo>
                  <a:lnTo>
                    <a:pt x="26" y="2"/>
                  </a:lnTo>
                  <a:lnTo>
                    <a:pt x="26" y="2"/>
                  </a:lnTo>
                  <a:lnTo>
                    <a:pt x="27" y="2"/>
                  </a:lnTo>
                  <a:lnTo>
                    <a:pt x="27" y="1"/>
                  </a:lnTo>
                  <a:lnTo>
                    <a:pt x="27" y="1"/>
                  </a:lnTo>
                  <a:lnTo>
                    <a:pt x="27" y="1"/>
                  </a:lnTo>
                  <a:lnTo>
                    <a:pt x="27" y="1"/>
                  </a:lnTo>
                  <a:lnTo>
                    <a:pt x="27" y="1"/>
                  </a:lnTo>
                  <a:lnTo>
                    <a:pt x="27" y="1"/>
                  </a:lnTo>
                  <a:lnTo>
                    <a:pt x="27"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1"/>
                  </a:lnTo>
                  <a:lnTo>
                    <a:pt x="31" y="1"/>
                  </a:lnTo>
                  <a:lnTo>
                    <a:pt x="32" y="1"/>
                  </a:lnTo>
                  <a:lnTo>
                    <a:pt x="32" y="1"/>
                  </a:lnTo>
                  <a:lnTo>
                    <a:pt x="32" y="2"/>
                  </a:lnTo>
                  <a:lnTo>
                    <a:pt x="32" y="2"/>
                  </a:lnTo>
                  <a:lnTo>
                    <a:pt x="32" y="2"/>
                  </a:lnTo>
                  <a:lnTo>
                    <a:pt x="32" y="2"/>
                  </a:lnTo>
                  <a:lnTo>
                    <a:pt x="32" y="3"/>
                  </a:lnTo>
                  <a:lnTo>
                    <a:pt x="33" y="3"/>
                  </a:lnTo>
                  <a:lnTo>
                    <a:pt x="33" y="4"/>
                  </a:lnTo>
                  <a:lnTo>
                    <a:pt x="33" y="4"/>
                  </a:lnTo>
                  <a:lnTo>
                    <a:pt x="33" y="4"/>
                  </a:lnTo>
                  <a:lnTo>
                    <a:pt x="33" y="5"/>
                  </a:lnTo>
                  <a:lnTo>
                    <a:pt x="34" y="6"/>
                  </a:lnTo>
                  <a:lnTo>
                    <a:pt x="34" y="6"/>
                  </a:lnTo>
                  <a:lnTo>
                    <a:pt x="34" y="6"/>
                  </a:lnTo>
                  <a:lnTo>
                    <a:pt x="34" y="7"/>
                  </a:lnTo>
                  <a:lnTo>
                    <a:pt x="34" y="8"/>
                  </a:lnTo>
                  <a:lnTo>
                    <a:pt x="35" y="10"/>
                  </a:lnTo>
                  <a:lnTo>
                    <a:pt x="35" y="10"/>
                  </a:lnTo>
                  <a:lnTo>
                    <a:pt x="35" y="11"/>
                  </a:lnTo>
                  <a:lnTo>
                    <a:pt x="36" y="12"/>
                  </a:lnTo>
                  <a:lnTo>
                    <a:pt x="36" y="13"/>
                  </a:lnTo>
                  <a:lnTo>
                    <a:pt x="37" y="16"/>
                  </a:lnTo>
                  <a:lnTo>
                    <a:pt x="38" y="22"/>
                  </a:lnTo>
                  <a:lnTo>
                    <a:pt x="38" y="23"/>
                  </a:lnTo>
                  <a:lnTo>
                    <a:pt x="38" y="23"/>
                  </a:lnTo>
                  <a:lnTo>
                    <a:pt x="39" y="24"/>
                  </a:lnTo>
                  <a:lnTo>
                    <a:pt x="39" y="26"/>
                  </a:lnTo>
                  <a:lnTo>
                    <a:pt x="40" y="30"/>
                  </a:lnTo>
                  <a:lnTo>
                    <a:pt x="41" y="38"/>
                  </a:lnTo>
                  <a:lnTo>
                    <a:pt x="44" y="55"/>
                  </a:lnTo>
                  <a:lnTo>
                    <a:pt x="44" y="56"/>
                  </a:lnTo>
                  <a:lnTo>
                    <a:pt x="44" y="56"/>
                  </a:lnTo>
                  <a:lnTo>
                    <a:pt x="45" y="57"/>
                  </a:lnTo>
                  <a:lnTo>
                    <a:pt x="45" y="59"/>
                  </a:lnTo>
                  <a:lnTo>
                    <a:pt x="46" y="63"/>
                  </a:lnTo>
                  <a:lnTo>
                    <a:pt x="47" y="71"/>
                  </a:lnTo>
                  <a:lnTo>
                    <a:pt x="47" y="72"/>
                  </a:lnTo>
                  <a:lnTo>
                    <a:pt x="47" y="72"/>
                  </a:lnTo>
                  <a:lnTo>
                    <a:pt x="47" y="73"/>
                  </a:lnTo>
                  <a:lnTo>
                    <a:pt x="48" y="75"/>
                  </a:lnTo>
                  <a:lnTo>
                    <a:pt x="48" y="79"/>
                  </a:lnTo>
                  <a:lnTo>
                    <a:pt x="50" y="86"/>
                  </a:lnTo>
                  <a:lnTo>
                    <a:pt x="50" y="87"/>
                  </a:lnTo>
                  <a:lnTo>
                    <a:pt x="50" y="87"/>
                  </a:lnTo>
                  <a:lnTo>
                    <a:pt x="50" y="88"/>
                  </a:lnTo>
                  <a:lnTo>
                    <a:pt x="50" y="90"/>
                  </a:lnTo>
                  <a:lnTo>
                    <a:pt x="51" y="94"/>
                  </a:lnTo>
                  <a:lnTo>
                    <a:pt x="51" y="94"/>
                  </a:lnTo>
                  <a:lnTo>
                    <a:pt x="52" y="95"/>
                  </a:lnTo>
                  <a:lnTo>
                    <a:pt x="52" y="96"/>
                  </a:lnTo>
                  <a:lnTo>
                    <a:pt x="52" y="97"/>
                  </a:lnTo>
                  <a:lnTo>
                    <a:pt x="53" y="100"/>
                  </a:lnTo>
                  <a:lnTo>
                    <a:pt x="53" y="101"/>
                  </a:lnTo>
                  <a:lnTo>
                    <a:pt x="53" y="101"/>
                  </a:lnTo>
                  <a:lnTo>
                    <a:pt x="53" y="102"/>
                  </a:lnTo>
                  <a:lnTo>
                    <a:pt x="54" y="103"/>
                  </a:lnTo>
                  <a:lnTo>
                    <a:pt x="54" y="104"/>
                  </a:lnTo>
                  <a:lnTo>
                    <a:pt x="54" y="104"/>
                  </a:lnTo>
                  <a:lnTo>
                    <a:pt x="54" y="105"/>
                  </a:lnTo>
                  <a:lnTo>
                    <a:pt x="54" y="106"/>
                  </a:lnTo>
                  <a:lnTo>
                    <a:pt x="54" y="106"/>
                  </a:lnTo>
                  <a:lnTo>
                    <a:pt x="54" y="106"/>
                  </a:lnTo>
                  <a:lnTo>
                    <a:pt x="55" y="107"/>
                  </a:lnTo>
                  <a:lnTo>
                    <a:pt x="55" y="108"/>
                  </a:lnTo>
                  <a:lnTo>
                    <a:pt x="56" y="110"/>
                  </a:lnTo>
                  <a:lnTo>
                    <a:pt x="56" y="110"/>
                  </a:lnTo>
                  <a:lnTo>
                    <a:pt x="56" y="111"/>
                  </a:lnTo>
                  <a:lnTo>
                    <a:pt x="56" y="111"/>
                  </a:lnTo>
                  <a:lnTo>
                    <a:pt x="56" y="112"/>
                  </a:lnTo>
                  <a:lnTo>
                    <a:pt x="57" y="112"/>
                  </a:lnTo>
                  <a:lnTo>
                    <a:pt x="57" y="112"/>
                  </a:lnTo>
                  <a:lnTo>
                    <a:pt x="57" y="112"/>
                  </a:lnTo>
                  <a:lnTo>
                    <a:pt x="57" y="113"/>
                  </a:lnTo>
                  <a:lnTo>
                    <a:pt x="57" y="113"/>
                  </a:lnTo>
                  <a:lnTo>
                    <a:pt x="57" y="113"/>
                  </a:lnTo>
                  <a:lnTo>
                    <a:pt x="58" y="114"/>
                  </a:lnTo>
                  <a:lnTo>
                    <a:pt x="58" y="114"/>
                  </a:lnTo>
                  <a:lnTo>
                    <a:pt x="58" y="114"/>
                  </a:lnTo>
                  <a:lnTo>
                    <a:pt x="58" y="114"/>
                  </a:lnTo>
                  <a:lnTo>
                    <a:pt x="58" y="114"/>
                  </a:lnTo>
                  <a:lnTo>
                    <a:pt x="58" y="114"/>
                  </a:lnTo>
                  <a:lnTo>
                    <a:pt x="58" y="115"/>
                  </a:lnTo>
                  <a:lnTo>
                    <a:pt x="58" y="115"/>
                  </a:lnTo>
                  <a:lnTo>
                    <a:pt x="58" y="115"/>
                  </a:lnTo>
                  <a:lnTo>
                    <a:pt x="59" y="115"/>
                  </a:lnTo>
                  <a:lnTo>
                    <a:pt x="59" y="115"/>
                  </a:lnTo>
                  <a:lnTo>
                    <a:pt x="59" y="115"/>
                  </a:lnTo>
                  <a:lnTo>
                    <a:pt x="59" y="115"/>
                  </a:lnTo>
                  <a:lnTo>
                    <a:pt x="59" y="115"/>
                  </a:lnTo>
                  <a:lnTo>
                    <a:pt x="59" y="115"/>
                  </a:lnTo>
                  <a:lnTo>
                    <a:pt x="59" y="115"/>
                  </a:lnTo>
                  <a:lnTo>
                    <a:pt x="59" y="115"/>
                  </a:lnTo>
                  <a:lnTo>
                    <a:pt x="59" y="115"/>
                  </a:lnTo>
                  <a:lnTo>
                    <a:pt x="59" y="115"/>
                  </a:lnTo>
                  <a:lnTo>
                    <a:pt x="60" y="116"/>
                  </a:lnTo>
                  <a:lnTo>
                    <a:pt x="60" y="116"/>
                  </a:lnTo>
                  <a:lnTo>
                    <a:pt x="60" y="116"/>
                  </a:lnTo>
                  <a:lnTo>
                    <a:pt x="60" y="116"/>
                  </a:lnTo>
                  <a:lnTo>
                    <a:pt x="60" y="116"/>
                  </a:lnTo>
                  <a:lnTo>
                    <a:pt x="60" y="116"/>
                  </a:lnTo>
                  <a:lnTo>
                    <a:pt x="60" y="116"/>
                  </a:lnTo>
                  <a:lnTo>
                    <a:pt x="60" y="116"/>
                  </a:lnTo>
                  <a:lnTo>
                    <a:pt x="60" y="116"/>
                  </a:lnTo>
                  <a:lnTo>
                    <a:pt x="60" y="116"/>
                  </a:lnTo>
                  <a:lnTo>
                    <a:pt x="60" y="116"/>
                  </a:lnTo>
                  <a:lnTo>
                    <a:pt x="60" y="116"/>
                  </a:lnTo>
                  <a:lnTo>
                    <a:pt x="61" y="116"/>
                  </a:lnTo>
                  <a:lnTo>
                    <a:pt x="61" y="115"/>
                  </a:lnTo>
                  <a:lnTo>
                    <a:pt x="61" y="115"/>
                  </a:lnTo>
                  <a:lnTo>
                    <a:pt x="61" y="115"/>
                  </a:lnTo>
                  <a:lnTo>
                    <a:pt x="61" y="115"/>
                  </a:lnTo>
                  <a:lnTo>
                    <a:pt x="61" y="115"/>
                  </a:lnTo>
                  <a:lnTo>
                    <a:pt x="61" y="115"/>
                  </a:lnTo>
                  <a:lnTo>
                    <a:pt x="61" y="115"/>
                  </a:lnTo>
                  <a:lnTo>
                    <a:pt x="61" y="115"/>
                  </a:lnTo>
                  <a:lnTo>
                    <a:pt x="61" y="115"/>
                  </a:lnTo>
                  <a:lnTo>
                    <a:pt x="62" y="115"/>
                  </a:lnTo>
                  <a:lnTo>
                    <a:pt x="62" y="115"/>
                  </a:lnTo>
                  <a:lnTo>
                    <a:pt x="62" y="115"/>
                  </a:lnTo>
                  <a:lnTo>
                    <a:pt x="62" y="114"/>
                  </a:lnTo>
                  <a:lnTo>
                    <a:pt x="62" y="114"/>
                  </a:lnTo>
                  <a:lnTo>
                    <a:pt x="62" y="114"/>
                  </a:lnTo>
                  <a:lnTo>
                    <a:pt x="62" y="114"/>
                  </a:lnTo>
                  <a:lnTo>
                    <a:pt x="62" y="114"/>
                  </a:lnTo>
                  <a:lnTo>
                    <a:pt x="62" y="114"/>
                  </a:lnTo>
                  <a:lnTo>
                    <a:pt x="63" y="113"/>
                  </a:lnTo>
                  <a:lnTo>
                    <a:pt x="63" y="113"/>
                  </a:lnTo>
                  <a:lnTo>
                    <a:pt x="63" y="113"/>
                  </a:lnTo>
                  <a:lnTo>
                    <a:pt x="63" y="112"/>
                  </a:lnTo>
                  <a:lnTo>
                    <a:pt x="64" y="112"/>
                  </a:lnTo>
                  <a:lnTo>
                    <a:pt x="64" y="112"/>
                  </a:lnTo>
                  <a:lnTo>
                    <a:pt x="64" y="112"/>
                  </a:lnTo>
                  <a:lnTo>
                    <a:pt x="64" y="111"/>
                  </a:lnTo>
                  <a:lnTo>
                    <a:pt x="64" y="110"/>
                  </a:lnTo>
                  <a:lnTo>
                    <a:pt x="64" y="110"/>
                  </a:lnTo>
                  <a:lnTo>
                    <a:pt x="64" y="110"/>
                  </a:lnTo>
                  <a:lnTo>
                    <a:pt x="64" y="109"/>
                  </a:lnTo>
                  <a:lnTo>
                    <a:pt x="65" y="108"/>
                  </a:lnTo>
                  <a:lnTo>
                    <a:pt x="66" y="106"/>
                  </a:lnTo>
                  <a:lnTo>
                    <a:pt x="66" y="106"/>
                  </a:lnTo>
                  <a:lnTo>
                    <a:pt x="66" y="106"/>
                  </a:lnTo>
                  <a:lnTo>
                    <a:pt x="66" y="105"/>
                  </a:lnTo>
                  <a:lnTo>
                    <a:pt x="66" y="104"/>
                  </a:lnTo>
                  <a:lnTo>
                    <a:pt x="67" y="101"/>
                  </a:lnTo>
                  <a:lnTo>
                    <a:pt x="67" y="101"/>
                  </a:lnTo>
                  <a:lnTo>
                    <a:pt x="67" y="101"/>
                  </a:lnTo>
                  <a:lnTo>
                    <a:pt x="67" y="100"/>
                  </a:lnTo>
                  <a:lnTo>
                    <a:pt x="68" y="98"/>
                  </a:lnTo>
                  <a:lnTo>
                    <a:pt x="68" y="95"/>
                  </a:lnTo>
                  <a:lnTo>
                    <a:pt x="70" y="88"/>
                  </a:lnTo>
                  <a:lnTo>
                    <a:pt x="70" y="87"/>
                  </a:lnTo>
                  <a:lnTo>
                    <a:pt x="70" y="87"/>
                  </a:lnTo>
                  <a:lnTo>
                    <a:pt x="70" y="86"/>
                  </a:lnTo>
                  <a:lnTo>
                    <a:pt x="71" y="84"/>
                  </a:lnTo>
                  <a:lnTo>
                    <a:pt x="71" y="80"/>
                  </a:lnTo>
                  <a:lnTo>
                    <a:pt x="73" y="71"/>
                  </a:lnTo>
                  <a:lnTo>
                    <a:pt x="73" y="71"/>
                  </a:lnTo>
                  <a:lnTo>
                    <a:pt x="73" y="70"/>
                  </a:lnTo>
                  <a:lnTo>
                    <a:pt x="73" y="69"/>
                  </a:lnTo>
                  <a:lnTo>
                    <a:pt x="74" y="67"/>
                  </a:lnTo>
                  <a:lnTo>
                    <a:pt x="75" y="63"/>
                  </a:lnTo>
                  <a:lnTo>
                    <a:pt x="76" y="54"/>
                  </a:lnTo>
                  <a:lnTo>
                    <a:pt x="76" y="54"/>
                  </a:lnTo>
                  <a:lnTo>
                    <a:pt x="76" y="54"/>
                  </a:lnTo>
                  <a:lnTo>
                    <a:pt x="76" y="52"/>
                  </a:lnTo>
                  <a:lnTo>
                    <a:pt x="77" y="50"/>
                  </a:lnTo>
                  <a:lnTo>
                    <a:pt x="77" y="46"/>
                  </a:lnTo>
                  <a:lnTo>
                    <a:pt x="79" y="38"/>
                  </a:lnTo>
                  <a:lnTo>
                    <a:pt x="79" y="38"/>
                  </a:lnTo>
                  <a:lnTo>
                    <a:pt x="79" y="37"/>
                  </a:lnTo>
                  <a:lnTo>
                    <a:pt x="79" y="36"/>
                  </a:lnTo>
                  <a:lnTo>
                    <a:pt x="79" y="34"/>
                  </a:lnTo>
                  <a:lnTo>
                    <a:pt x="80" y="30"/>
                  </a:lnTo>
                  <a:lnTo>
                    <a:pt x="80" y="29"/>
                  </a:lnTo>
                  <a:lnTo>
                    <a:pt x="80" y="29"/>
                  </a:lnTo>
                  <a:lnTo>
                    <a:pt x="81" y="28"/>
                  </a:lnTo>
                  <a:lnTo>
                    <a:pt x="81" y="26"/>
                  </a:lnTo>
                  <a:lnTo>
                    <a:pt x="82" y="22"/>
                  </a:lnTo>
                  <a:lnTo>
                    <a:pt x="82" y="22"/>
                  </a:lnTo>
                  <a:lnTo>
                    <a:pt x="82" y="21"/>
                  </a:lnTo>
                  <a:lnTo>
                    <a:pt x="82" y="20"/>
                  </a:lnTo>
                  <a:lnTo>
                    <a:pt x="82" y="19"/>
                  </a:lnTo>
                  <a:lnTo>
                    <a:pt x="83" y="15"/>
                  </a:lnTo>
                  <a:lnTo>
                    <a:pt x="83" y="15"/>
                  </a:lnTo>
                  <a:lnTo>
                    <a:pt x="83" y="15"/>
                  </a:lnTo>
                  <a:lnTo>
                    <a:pt x="83" y="14"/>
                  </a:lnTo>
                  <a:lnTo>
                    <a:pt x="84" y="12"/>
                  </a:lnTo>
                  <a:lnTo>
                    <a:pt x="85" y="10"/>
                  </a:lnTo>
                  <a:lnTo>
                    <a:pt x="85" y="9"/>
                  </a:lnTo>
                  <a:lnTo>
                    <a:pt x="85" y="9"/>
                  </a:lnTo>
                  <a:lnTo>
                    <a:pt x="85" y="8"/>
                  </a:lnTo>
                  <a:lnTo>
                    <a:pt x="85" y="7"/>
                  </a:lnTo>
                  <a:lnTo>
                    <a:pt x="85" y="7"/>
                  </a:lnTo>
                  <a:lnTo>
                    <a:pt x="86" y="7"/>
                  </a:lnTo>
                  <a:lnTo>
                    <a:pt x="86" y="6"/>
                  </a:lnTo>
                  <a:lnTo>
                    <a:pt x="86" y="5"/>
                  </a:lnTo>
                  <a:lnTo>
                    <a:pt x="86" y="5"/>
                  </a:lnTo>
                  <a:lnTo>
                    <a:pt x="86" y="5"/>
                  </a:lnTo>
                  <a:lnTo>
                    <a:pt x="87" y="4"/>
                  </a:lnTo>
                  <a:lnTo>
                    <a:pt x="87" y="4"/>
                  </a:lnTo>
                  <a:lnTo>
                    <a:pt x="87" y="3"/>
                  </a:lnTo>
                  <a:lnTo>
                    <a:pt x="87" y="3"/>
                  </a:lnTo>
                  <a:lnTo>
                    <a:pt x="87" y="3"/>
                  </a:lnTo>
                  <a:lnTo>
                    <a:pt x="87" y="2"/>
                  </a:lnTo>
                  <a:lnTo>
                    <a:pt x="88" y="2"/>
                  </a:lnTo>
                  <a:lnTo>
                    <a:pt x="88" y="2"/>
                  </a:lnTo>
                  <a:lnTo>
                    <a:pt x="88" y="2"/>
                  </a:lnTo>
                  <a:lnTo>
                    <a:pt x="88" y="2"/>
                  </a:lnTo>
                  <a:lnTo>
                    <a:pt x="88" y="1"/>
                  </a:lnTo>
                  <a:lnTo>
                    <a:pt x="88" y="1"/>
                  </a:lnTo>
                  <a:lnTo>
                    <a:pt x="88" y="1"/>
                  </a:lnTo>
                  <a:lnTo>
                    <a:pt x="88" y="1"/>
                  </a:lnTo>
                  <a:lnTo>
                    <a:pt x="89" y="1"/>
                  </a:lnTo>
                  <a:lnTo>
                    <a:pt x="89" y="1"/>
                  </a:lnTo>
                  <a:lnTo>
                    <a:pt x="89" y="0"/>
                  </a:lnTo>
                  <a:lnTo>
                    <a:pt x="89"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0" y="0"/>
                  </a:lnTo>
                  <a:lnTo>
                    <a:pt x="90" y="0"/>
                  </a:lnTo>
                  <a:lnTo>
                    <a:pt x="90" y="0"/>
                  </a:lnTo>
                  <a:lnTo>
                    <a:pt x="90" y="0"/>
                  </a:lnTo>
                  <a:lnTo>
                    <a:pt x="91" y="0"/>
                  </a:lnTo>
                  <a:lnTo>
                    <a:pt x="91" y="0"/>
                  </a:lnTo>
                  <a:lnTo>
                    <a:pt x="91" y="0"/>
                  </a:lnTo>
                  <a:lnTo>
                    <a:pt x="91" y="0"/>
                  </a:lnTo>
                  <a:lnTo>
                    <a:pt x="91" y="0"/>
                  </a:lnTo>
                  <a:lnTo>
                    <a:pt x="91" y="0"/>
                  </a:lnTo>
                  <a:lnTo>
                    <a:pt x="91" y="0"/>
                  </a:lnTo>
                  <a:lnTo>
                    <a:pt x="91" y="0"/>
                  </a:lnTo>
                  <a:lnTo>
                    <a:pt x="91" y="0"/>
                  </a:lnTo>
                  <a:lnTo>
                    <a:pt x="91" y="0"/>
                  </a:lnTo>
                  <a:lnTo>
                    <a:pt x="91" y="0"/>
                  </a:lnTo>
                  <a:lnTo>
                    <a:pt x="91" y="0"/>
                  </a:lnTo>
                  <a:lnTo>
                    <a:pt x="92" y="0"/>
                  </a:lnTo>
                  <a:lnTo>
                    <a:pt x="92" y="0"/>
                  </a:lnTo>
                  <a:lnTo>
                    <a:pt x="92" y="0"/>
                  </a:lnTo>
                  <a:lnTo>
                    <a:pt x="92" y="0"/>
                  </a:lnTo>
                  <a:lnTo>
                    <a:pt x="92" y="0"/>
                  </a:lnTo>
                  <a:lnTo>
                    <a:pt x="92" y="1"/>
                  </a:lnTo>
                  <a:lnTo>
                    <a:pt x="92" y="1"/>
                  </a:lnTo>
                  <a:lnTo>
                    <a:pt x="92" y="1"/>
                  </a:lnTo>
                  <a:lnTo>
                    <a:pt x="93" y="1"/>
                  </a:lnTo>
                  <a:lnTo>
                    <a:pt x="93" y="1"/>
                  </a:lnTo>
                  <a:lnTo>
                    <a:pt x="93" y="2"/>
                  </a:lnTo>
                  <a:lnTo>
                    <a:pt x="93" y="2"/>
                  </a:lnTo>
                  <a:lnTo>
                    <a:pt x="93" y="2"/>
                  </a:lnTo>
                  <a:lnTo>
                    <a:pt x="93" y="2"/>
                  </a:lnTo>
                  <a:lnTo>
                    <a:pt x="93" y="3"/>
                  </a:lnTo>
                  <a:lnTo>
                    <a:pt x="94" y="3"/>
                  </a:lnTo>
                  <a:lnTo>
                    <a:pt x="94" y="4"/>
                  </a:lnTo>
                  <a:lnTo>
                    <a:pt x="94" y="4"/>
                  </a:lnTo>
                  <a:lnTo>
                    <a:pt x="94" y="4"/>
                  </a:lnTo>
                  <a:lnTo>
                    <a:pt x="95" y="5"/>
                  </a:lnTo>
                  <a:lnTo>
                    <a:pt x="95" y="5"/>
                  </a:lnTo>
                  <a:lnTo>
                    <a:pt x="95" y="5"/>
                  </a:lnTo>
                  <a:lnTo>
                    <a:pt x="95" y="6"/>
                  </a:lnTo>
                  <a:lnTo>
                    <a:pt x="95" y="7"/>
                  </a:lnTo>
                  <a:lnTo>
                    <a:pt x="96" y="9"/>
                  </a:lnTo>
                  <a:lnTo>
                    <a:pt x="96" y="9"/>
                  </a:lnTo>
                  <a:lnTo>
                    <a:pt x="96" y="10"/>
                  </a:lnTo>
                  <a:lnTo>
                    <a:pt x="96" y="10"/>
                  </a:lnTo>
                  <a:lnTo>
                    <a:pt x="97" y="12"/>
                  </a:lnTo>
                  <a:lnTo>
                    <a:pt x="97" y="15"/>
                  </a:lnTo>
                  <a:lnTo>
                    <a:pt x="97" y="15"/>
                  </a:lnTo>
                  <a:lnTo>
                    <a:pt x="98" y="16"/>
                  </a:lnTo>
                  <a:lnTo>
                    <a:pt x="98" y="16"/>
                  </a:lnTo>
                  <a:lnTo>
                    <a:pt x="98" y="18"/>
                  </a:lnTo>
                  <a:lnTo>
                    <a:pt x="99" y="21"/>
                  </a:lnTo>
                  <a:lnTo>
                    <a:pt x="99" y="22"/>
                  </a:lnTo>
                  <a:lnTo>
                    <a:pt x="99" y="22"/>
                  </a:lnTo>
                  <a:lnTo>
                    <a:pt x="99" y="23"/>
                  </a:lnTo>
                  <a:lnTo>
                    <a:pt x="100" y="25"/>
                  </a:lnTo>
                  <a:lnTo>
                    <a:pt x="100" y="29"/>
                  </a:lnTo>
                  <a:lnTo>
                    <a:pt x="102" y="37"/>
                  </a:lnTo>
                  <a:lnTo>
                    <a:pt x="102" y="38"/>
                  </a:lnTo>
                  <a:lnTo>
                    <a:pt x="102" y="38"/>
                  </a:lnTo>
                  <a:lnTo>
                    <a:pt x="102" y="39"/>
                  </a:lnTo>
                  <a:lnTo>
                    <a:pt x="103" y="41"/>
                  </a:lnTo>
                  <a:lnTo>
                    <a:pt x="103" y="46"/>
                  </a:lnTo>
                  <a:lnTo>
                    <a:pt x="105" y="54"/>
                  </a:lnTo>
                  <a:lnTo>
                    <a:pt x="107" y="71"/>
                  </a:lnTo>
                  <a:lnTo>
                    <a:pt x="108" y="72"/>
                  </a:lnTo>
                  <a:lnTo>
                    <a:pt x="108" y="72"/>
                  </a:lnTo>
                  <a:lnTo>
                    <a:pt x="108" y="74"/>
                  </a:lnTo>
                  <a:lnTo>
                    <a:pt x="108" y="76"/>
                  </a:lnTo>
                  <a:lnTo>
                    <a:pt x="109" y="80"/>
                  </a:lnTo>
                  <a:lnTo>
                    <a:pt x="111" y="88"/>
                  </a:lnTo>
                  <a:lnTo>
                    <a:pt x="111" y="89"/>
                  </a:lnTo>
                  <a:lnTo>
                    <a:pt x="111" y="89"/>
                  </a:lnTo>
                  <a:lnTo>
                    <a:pt x="111" y="90"/>
                  </a:lnTo>
                  <a:lnTo>
                    <a:pt x="111" y="92"/>
                  </a:lnTo>
                  <a:lnTo>
                    <a:pt x="112" y="96"/>
                  </a:lnTo>
                  <a:lnTo>
                    <a:pt x="112" y="96"/>
                  </a:lnTo>
                  <a:lnTo>
                    <a:pt x="112" y="97"/>
                  </a:lnTo>
                  <a:lnTo>
                    <a:pt x="113" y="98"/>
                  </a:lnTo>
                  <a:lnTo>
                    <a:pt x="113" y="99"/>
                  </a:lnTo>
                  <a:lnTo>
                    <a:pt x="114" y="102"/>
                  </a:lnTo>
                  <a:lnTo>
                    <a:pt x="114" y="103"/>
                  </a:lnTo>
                  <a:lnTo>
                    <a:pt x="114" y="103"/>
                  </a:lnTo>
                  <a:lnTo>
                    <a:pt x="114" y="104"/>
                  </a:lnTo>
                  <a:lnTo>
                    <a:pt x="114" y="105"/>
                  </a:lnTo>
                  <a:lnTo>
                    <a:pt x="114" y="106"/>
                  </a:lnTo>
                  <a:lnTo>
                    <a:pt x="115" y="106"/>
                  </a:lnTo>
                  <a:lnTo>
                    <a:pt x="115" y="106"/>
                  </a:lnTo>
                  <a:lnTo>
                    <a:pt x="115" y="108"/>
                  </a:lnTo>
                  <a:lnTo>
                    <a:pt x="115" y="108"/>
                  </a:lnTo>
                  <a:lnTo>
                    <a:pt x="115" y="108"/>
                  </a:lnTo>
                  <a:lnTo>
                    <a:pt x="115" y="109"/>
                  </a:lnTo>
                  <a:lnTo>
                    <a:pt x="116" y="110"/>
                  </a:lnTo>
                  <a:lnTo>
                    <a:pt x="116" y="110"/>
                  </a:lnTo>
                  <a:lnTo>
                    <a:pt x="116" y="110"/>
                  </a:lnTo>
                  <a:lnTo>
                    <a:pt x="116" y="111"/>
                  </a:lnTo>
                  <a:lnTo>
                    <a:pt x="117" y="112"/>
                  </a:lnTo>
                  <a:lnTo>
                    <a:pt x="117" y="112"/>
                  </a:lnTo>
                  <a:lnTo>
                    <a:pt x="117" y="112"/>
                  </a:lnTo>
                  <a:lnTo>
                    <a:pt x="117" y="112"/>
                  </a:lnTo>
                  <a:lnTo>
                    <a:pt x="117" y="113"/>
                  </a:lnTo>
                  <a:lnTo>
                    <a:pt x="117" y="113"/>
                  </a:lnTo>
                  <a:lnTo>
                    <a:pt x="117" y="113"/>
                  </a:lnTo>
                  <a:lnTo>
                    <a:pt x="117" y="113"/>
                  </a:lnTo>
                  <a:lnTo>
                    <a:pt x="117" y="114"/>
                  </a:lnTo>
                  <a:lnTo>
                    <a:pt x="118" y="114"/>
                  </a:lnTo>
                  <a:lnTo>
                    <a:pt x="118" y="114"/>
                  </a:lnTo>
                  <a:lnTo>
                    <a:pt x="118" y="114"/>
                  </a:lnTo>
                  <a:lnTo>
                    <a:pt x="118" y="114"/>
                  </a:lnTo>
                  <a:lnTo>
                    <a:pt x="118" y="114"/>
                  </a:lnTo>
                  <a:lnTo>
                    <a:pt x="118" y="114"/>
                  </a:lnTo>
                  <a:lnTo>
                    <a:pt x="118" y="115"/>
                  </a:lnTo>
                  <a:lnTo>
                    <a:pt x="118" y="115"/>
                  </a:lnTo>
                  <a:lnTo>
                    <a:pt x="119" y="115"/>
                  </a:lnTo>
                  <a:lnTo>
                    <a:pt x="119" y="115"/>
                  </a:lnTo>
                  <a:lnTo>
                    <a:pt x="119" y="115"/>
                  </a:lnTo>
                  <a:lnTo>
                    <a:pt x="119" y="115"/>
                  </a:lnTo>
                  <a:lnTo>
                    <a:pt x="119" y="115"/>
                  </a:lnTo>
                  <a:lnTo>
                    <a:pt x="119" y="115"/>
                  </a:lnTo>
                  <a:lnTo>
                    <a:pt x="119" y="115"/>
                  </a:lnTo>
                  <a:lnTo>
                    <a:pt x="119" y="115"/>
                  </a:lnTo>
                  <a:lnTo>
                    <a:pt x="119" y="115"/>
                  </a:lnTo>
                  <a:lnTo>
                    <a:pt x="119"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0" y="116"/>
                  </a:lnTo>
                  <a:lnTo>
                    <a:pt x="121" y="116"/>
                  </a:lnTo>
                  <a:lnTo>
                    <a:pt x="121" y="115"/>
                  </a:lnTo>
                  <a:lnTo>
                    <a:pt x="121" y="115"/>
                  </a:lnTo>
                  <a:lnTo>
                    <a:pt x="121" y="115"/>
                  </a:lnTo>
                  <a:lnTo>
                    <a:pt x="121" y="115"/>
                  </a:lnTo>
                  <a:lnTo>
                    <a:pt x="121" y="115"/>
                  </a:lnTo>
                  <a:lnTo>
                    <a:pt x="121" y="115"/>
                  </a:lnTo>
                  <a:lnTo>
                    <a:pt x="121" y="115"/>
                  </a:lnTo>
                  <a:lnTo>
                    <a:pt x="121" y="115"/>
                  </a:lnTo>
                  <a:lnTo>
                    <a:pt x="121" y="115"/>
                  </a:lnTo>
                  <a:lnTo>
                    <a:pt x="121" y="115"/>
                  </a:lnTo>
                  <a:lnTo>
                    <a:pt x="121" y="11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8" name="Freeform 66">
              <a:extLst>
                <a:ext uri="{FF2B5EF4-FFF2-40B4-BE49-F238E27FC236}">
                  <a16:creationId xmlns:a16="http://schemas.microsoft.com/office/drawing/2014/main" id="{C3000A10-D90B-BE49-CC79-4026B7640F3C}"/>
                </a:ext>
              </a:extLst>
            </p:cNvPr>
            <p:cNvSpPr>
              <a:spLocks/>
            </p:cNvSpPr>
            <p:nvPr/>
          </p:nvSpPr>
          <p:spPr bwMode="auto">
            <a:xfrm>
              <a:off x="2931" y="2186"/>
              <a:ext cx="118" cy="116"/>
            </a:xfrm>
            <a:custGeom>
              <a:avLst/>
              <a:gdLst/>
              <a:ahLst/>
              <a:cxnLst>
                <a:cxn ang="0">
                  <a:pos x="2" y="114"/>
                </a:cxn>
                <a:cxn ang="0">
                  <a:pos x="3" y="110"/>
                </a:cxn>
                <a:cxn ang="0">
                  <a:pos x="6" y="102"/>
                </a:cxn>
                <a:cxn ang="0">
                  <a:pos x="8" y="93"/>
                </a:cxn>
                <a:cxn ang="0">
                  <a:pos x="12" y="70"/>
                </a:cxn>
                <a:cxn ang="0">
                  <a:pos x="19" y="28"/>
                </a:cxn>
                <a:cxn ang="0">
                  <a:pos x="22" y="14"/>
                </a:cxn>
                <a:cxn ang="0">
                  <a:pos x="23" y="8"/>
                </a:cxn>
                <a:cxn ang="0">
                  <a:pos x="25" y="4"/>
                </a:cxn>
                <a:cxn ang="0">
                  <a:pos x="26" y="1"/>
                </a:cxn>
                <a:cxn ang="0">
                  <a:pos x="27" y="0"/>
                </a:cxn>
                <a:cxn ang="0">
                  <a:pos x="28" y="0"/>
                </a:cxn>
                <a:cxn ang="0">
                  <a:pos x="28" y="0"/>
                </a:cxn>
                <a:cxn ang="0">
                  <a:pos x="29" y="0"/>
                </a:cxn>
                <a:cxn ang="0">
                  <a:pos x="30" y="1"/>
                </a:cxn>
                <a:cxn ang="0">
                  <a:pos x="31" y="2"/>
                </a:cxn>
                <a:cxn ang="0">
                  <a:pos x="32" y="5"/>
                </a:cxn>
                <a:cxn ang="0">
                  <a:pos x="35" y="14"/>
                </a:cxn>
                <a:cxn ang="0">
                  <a:pos x="37" y="24"/>
                </a:cxn>
                <a:cxn ang="0">
                  <a:pos x="42" y="55"/>
                </a:cxn>
                <a:cxn ang="0">
                  <a:pos x="45" y="75"/>
                </a:cxn>
                <a:cxn ang="0">
                  <a:pos x="49" y="94"/>
                </a:cxn>
                <a:cxn ang="0">
                  <a:pos x="51" y="104"/>
                </a:cxn>
                <a:cxn ang="0">
                  <a:pos x="52" y="109"/>
                </a:cxn>
                <a:cxn ang="0">
                  <a:pos x="54" y="113"/>
                </a:cxn>
                <a:cxn ang="0">
                  <a:pos x="55" y="114"/>
                </a:cxn>
                <a:cxn ang="0">
                  <a:pos x="56" y="115"/>
                </a:cxn>
                <a:cxn ang="0">
                  <a:pos x="56" y="116"/>
                </a:cxn>
                <a:cxn ang="0">
                  <a:pos x="57" y="116"/>
                </a:cxn>
                <a:cxn ang="0">
                  <a:pos x="58" y="115"/>
                </a:cxn>
                <a:cxn ang="0">
                  <a:pos x="59" y="114"/>
                </a:cxn>
                <a:cxn ang="0">
                  <a:pos x="60" y="111"/>
                </a:cxn>
                <a:cxn ang="0">
                  <a:pos x="62" y="105"/>
                </a:cxn>
                <a:cxn ang="0">
                  <a:pos x="65" y="90"/>
                </a:cxn>
                <a:cxn ang="0">
                  <a:pos x="69" y="68"/>
                </a:cxn>
                <a:cxn ang="0">
                  <a:pos x="74" y="35"/>
                </a:cxn>
                <a:cxn ang="0">
                  <a:pos x="76" y="25"/>
                </a:cxn>
                <a:cxn ang="0">
                  <a:pos x="79" y="13"/>
                </a:cxn>
                <a:cxn ang="0">
                  <a:pos x="81" y="5"/>
                </a:cxn>
                <a:cxn ang="0">
                  <a:pos x="82" y="2"/>
                </a:cxn>
                <a:cxn ang="0">
                  <a:pos x="83" y="1"/>
                </a:cxn>
                <a:cxn ang="0">
                  <a:pos x="84" y="0"/>
                </a:cxn>
                <a:cxn ang="0">
                  <a:pos x="84" y="0"/>
                </a:cxn>
                <a:cxn ang="0">
                  <a:pos x="85" y="0"/>
                </a:cxn>
                <a:cxn ang="0">
                  <a:pos x="86" y="0"/>
                </a:cxn>
                <a:cxn ang="0">
                  <a:pos x="87" y="2"/>
                </a:cxn>
                <a:cxn ang="0">
                  <a:pos x="88" y="5"/>
                </a:cxn>
                <a:cxn ang="0">
                  <a:pos x="90" y="12"/>
                </a:cxn>
                <a:cxn ang="0">
                  <a:pos x="93" y="24"/>
                </a:cxn>
                <a:cxn ang="0">
                  <a:pos x="100" y="69"/>
                </a:cxn>
                <a:cxn ang="0">
                  <a:pos x="103" y="88"/>
                </a:cxn>
                <a:cxn ang="0">
                  <a:pos x="106" y="102"/>
                </a:cxn>
                <a:cxn ang="0">
                  <a:pos x="108" y="107"/>
                </a:cxn>
                <a:cxn ang="0">
                  <a:pos x="109" y="111"/>
                </a:cxn>
                <a:cxn ang="0">
                  <a:pos x="110" y="113"/>
                </a:cxn>
                <a:cxn ang="0">
                  <a:pos x="111" y="115"/>
                </a:cxn>
                <a:cxn ang="0">
                  <a:pos x="112" y="115"/>
                </a:cxn>
                <a:cxn ang="0">
                  <a:pos x="112" y="116"/>
                </a:cxn>
                <a:cxn ang="0">
                  <a:pos x="113" y="115"/>
                </a:cxn>
                <a:cxn ang="0">
                  <a:pos x="114" y="114"/>
                </a:cxn>
                <a:cxn ang="0">
                  <a:pos x="115" y="112"/>
                </a:cxn>
                <a:cxn ang="0">
                  <a:pos x="117" y="108"/>
                </a:cxn>
              </a:cxnLst>
              <a:rect l="0" t="0" r="r" b="b"/>
              <a:pathLst>
                <a:path w="118" h="116">
                  <a:moveTo>
                    <a:pt x="0" y="115"/>
                  </a:moveTo>
                  <a:lnTo>
                    <a:pt x="1" y="115"/>
                  </a:lnTo>
                  <a:lnTo>
                    <a:pt x="1" y="114"/>
                  </a:lnTo>
                  <a:lnTo>
                    <a:pt x="1" y="114"/>
                  </a:lnTo>
                  <a:lnTo>
                    <a:pt x="1" y="114"/>
                  </a:lnTo>
                  <a:lnTo>
                    <a:pt x="1" y="114"/>
                  </a:lnTo>
                  <a:lnTo>
                    <a:pt x="1" y="114"/>
                  </a:lnTo>
                  <a:lnTo>
                    <a:pt x="2" y="114"/>
                  </a:lnTo>
                  <a:lnTo>
                    <a:pt x="2" y="113"/>
                  </a:lnTo>
                  <a:lnTo>
                    <a:pt x="2" y="112"/>
                  </a:lnTo>
                  <a:lnTo>
                    <a:pt x="2" y="112"/>
                  </a:lnTo>
                  <a:lnTo>
                    <a:pt x="2" y="112"/>
                  </a:lnTo>
                  <a:lnTo>
                    <a:pt x="2" y="112"/>
                  </a:lnTo>
                  <a:lnTo>
                    <a:pt x="3" y="111"/>
                  </a:lnTo>
                  <a:lnTo>
                    <a:pt x="3" y="111"/>
                  </a:lnTo>
                  <a:lnTo>
                    <a:pt x="3" y="110"/>
                  </a:lnTo>
                  <a:lnTo>
                    <a:pt x="3" y="110"/>
                  </a:lnTo>
                  <a:lnTo>
                    <a:pt x="3" y="109"/>
                  </a:lnTo>
                  <a:lnTo>
                    <a:pt x="4" y="107"/>
                  </a:lnTo>
                  <a:lnTo>
                    <a:pt x="4" y="107"/>
                  </a:lnTo>
                  <a:lnTo>
                    <a:pt x="4" y="106"/>
                  </a:lnTo>
                  <a:lnTo>
                    <a:pt x="4" y="106"/>
                  </a:lnTo>
                  <a:lnTo>
                    <a:pt x="5" y="104"/>
                  </a:lnTo>
                  <a:lnTo>
                    <a:pt x="6" y="102"/>
                  </a:lnTo>
                  <a:lnTo>
                    <a:pt x="6" y="101"/>
                  </a:lnTo>
                  <a:lnTo>
                    <a:pt x="6" y="101"/>
                  </a:lnTo>
                  <a:lnTo>
                    <a:pt x="6" y="100"/>
                  </a:lnTo>
                  <a:lnTo>
                    <a:pt x="6" y="98"/>
                  </a:lnTo>
                  <a:lnTo>
                    <a:pt x="7" y="95"/>
                  </a:lnTo>
                  <a:lnTo>
                    <a:pt x="7" y="94"/>
                  </a:lnTo>
                  <a:lnTo>
                    <a:pt x="7" y="94"/>
                  </a:lnTo>
                  <a:lnTo>
                    <a:pt x="8" y="93"/>
                  </a:lnTo>
                  <a:lnTo>
                    <a:pt x="8" y="91"/>
                  </a:lnTo>
                  <a:lnTo>
                    <a:pt x="9" y="87"/>
                  </a:lnTo>
                  <a:lnTo>
                    <a:pt x="10" y="79"/>
                  </a:lnTo>
                  <a:lnTo>
                    <a:pt x="10" y="78"/>
                  </a:lnTo>
                  <a:lnTo>
                    <a:pt x="10" y="78"/>
                  </a:lnTo>
                  <a:lnTo>
                    <a:pt x="10" y="76"/>
                  </a:lnTo>
                  <a:lnTo>
                    <a:pt x="11" y="74"/>
                  </a:lnTo>
                  <a:lnTo>
                    <a:pt x="12" y="70"/>
                  </a:lnTo>
                  <a:lnTo>
                    <a:pt x="13" y="61"/>
                  </a:lnTo>
                  <a:lnTo>
                    <a:pt x="16" y="44"/>
                  </a:lnTo>
                  <a:lnTo>
                    <a:pt x="16" y="43"/>
                  </a:lnTo>
                  <a:lnTo>
                    <a:pt x="16" y="43"/>
                  </a:lnTo>
                  <a:lnTo>
                    <a:pt x="16" y="42"/>
                  </a:lnTo>
                  <a:lnTo>
                    <a:pt x="17" y="40"/>
                  </a:lnTo>
                  <a:lnTo>
                    <a:pt x="17" y="36"/>
                  </a:lnTo>
                  <a:lnTo>
                    <a:pt x="19" y="28"/>
                  </a:lnTo>
                  <a:lnTo>
                    <a:pt x="19" y="27"/>
                  </a:lnTo>
                  <a:lnTo>
                    <a:pt x="19" y="27"/>
                  </a:lnTo>
                  <a:lnTo>
                    <a:pt x="19" y="26"/>
                  </a:lnTo>
                  <a:lnTo>
                    <a:pt x="19" y="24"/>
                  </a:lnTo>
                  <a:lnTo>
                    <a:pt x="20" y="21"/>
                  </a:lnTo>
                  <a:lnTo>
                    <a:pt x="21" y="14"/>
                  </a:lnTo>
                  <a:lnTo>
                    <a:pt x="21" y="14"/>
                  </a:lnTo>
                  <a:lnTo>
                    <a:pt x="22" y="14"/>
                  </a:lnTo>
                  <a:lnTo>
                    <a:pt x="22" y="13"/>
                  </a:lnTo>
                  <a:lnTo>
                    <a:pt x="22" y="12"/>
                  </a:lnTo>
                  <a:lnTo>
                    <a:pt x="22" y="11"/>
                  </a:lnTo>
                  <a:lnTo>
                    <a:pt x="22" y="11"/>
                  </a:lnTo>
                  <a:lnTo>
                    <a:pt x="23" y="10"/>
                  </a:lnTo>
                  <a:lnTo>
                    <a:pt x="23" y="9"/>
                  </a:lnTo>
                  <a:lnTo>
                    <a:pt x="23" y="8"/>
                  </a:lnTo>
                  <a:lnTo>
                    <a:pt x="23" y="8"/>
                  </a:lnTo>
                  <a:lnTo>
                    <a:pt x="23" y="8"/>
                  </a:lnTo>
                  <a:lnTo>
                    <a:pt x="24" y="6"/>
                  </a:lnTo>
                  <a:lnTo>
                    <a:pt x="24" y="6"/>
                  </a:lnTo>
                  <a:lnTo>
                    <a:pt x="24" y="6"/>
                  </a:lnTo>
                  <a:lnTo>
                    <a:pt x="24" y="5"/>
                  </a:lnTo>
                  <a:lnTo>
                    <a:pt x="24" y="4"/>
                  </a:lnTo>
                  <a:lnTo>
                    <a:pt x="25" y="4"/>
                  </a:lnTo>
                  <a:lnTo>
                    <a:pt x="25" y="4"/>
                  </a:lnTo>
                  <a:lnTo>
                    <a:pt x="25" y="4"/>
                  </a:lnTo>
                  <a:lnTo>
                    <a:pt x="25" y="3"/>
                  </a:lnTo>
                  <a:lnTo>
                    <a:pt x="25" y="3"/>
                  </a:lnTo>
                  <a:lnTo>
                    <a:pt x="25" y="3"/>
                  </a:lnTo>
                  <a:lnTo>
                    <a:pt x="25" y="2"/>
                  </a:lnTo>
                  <a:lnTo>
                    <a:pt x="25" y="2"/>
                  </a:lnTo>
                  <a:lnTo>
                    <a:pt x="26" y="2"/>
                  </a:lnTo>
                  <a:lnTo>
                    <a:pt x="26" y="1"/>
                  </a:lnTo>
                  <a:lnTo>
                    <a:pt x="26" y="1"/>
                  </a:lnTo>
                  <a:lnTo>
                    <a:pt x="26" y="1"/>
                  </a:lnTo>
                  <a:lnTo>
                    <a:pt x="26" y="1"/>
                  </a:lnTo>
                  <a:lnTo>
                    <a:pt x="26" y="1"/>
                  </a:lnTo>
                  <a:lnTo>
                    <a:pt x="27" y="1"/>
                  </a:lnTo>
                  <a:lnTo>
                    <a:pt x="27" y="0"/>
                  </a:lnTo>
                  <a:lnTo>
                    <a:pt x="27" y="0"/>
                  </a:lnTo>
                  <a:lnTo>
                    <a:pt x="27" y="0"/>
                  </a:lnTo>
                  <a:lnTo>
                    <a:pt x="27" y="0"/>
                  </a:lnTo>
                  <a:lnTo>
                    <a:pt x="27" y="0"/>
                  </a:lnTo>
                  <a:lnTo>
                    <a:pt x="27" y="0"/>
                  </a:lnTo>
                  <a:lnTo>
                    <a:pt x="27" y="0"/>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0"/>
                  </a:lnTo>
                  <a:lnTo>
                    <a:pt x="29" y="0"/>
                  </a:lnTo>
                  <a:lnTo>
                    <a:pt x="29" y="0"/>
                  </a:lnTo>
                  <a:lnTo>
                    <a:pt x="29" y="0"/>
                  </a:lnTo>
                  <a:lnTo>
                    <a:pt x="29" y="0"/>
                  </a:lnTo>
                  <a:lnTo>
                    <a:pt x="29" y="0"/>
                  </a:lnTo>
                  <a:lnTo>
                    <a:pt x="29" y="0"/>
                  </a:lnTo>
                  <a:lnTo>
                    <a:pt x="30" y="0"/>
                  </a:lnTo>
                  <a:lnTo>
                    <a:pt x="30" y="0"/>
                  </a:lnTo>
                  <a:lnTo>
                    <a:pt x="30" y="1"/>
                  </a:lnTo>
                  <a:lnTo>
                    <a:pt x="30" y="1"/>
                  </a:lnTo>
                  <a:lnTo>
                    <a:pt x="30" y="1"/>
                  </a:lnTo>
                  <a:lnTo>
                    <a:pt x="30" y="1"/>
                  </a:lnTo>
                  <a:lnTo>
                    <a:pt x="30" y="1"/>
                  </a:lnTo>
                  <a:lnTo>
                    <a:pt x="30" y="1"/>
                  </a:lnTo>
                  <a:lnTo>
                    <a:pt x="31" y="2"/>
                  </a:lnTo>
                  <a:lnTo>
                    <a:pt x="31" y="2"/>
                  </a:lnTo>
                  <a:lnTo>
                    <a:pt x="31" y="2"/>
                  </a:lnTo>
                  <a:lnTo>
                    <a:pt x="31" y="2"/>
                  </a:lnTo>
                  <a:lnTo>
                    <a:pt x="31" y="2"/>
                  </a:lnTo>
                  <a:lnTo>
                    <a:pt x="31" y="3"/>
                  </a:lnTo>
                  <a:lnTo>
                    <a:pt x="31" y="3"/>
                  </a:lnTo>
                  <a:lnTo>
                    <a:pt x="32" y="4"/>
                  </a:lnTo>
                  <a:lnTo>
                    <a:pt x="32" y="4"/>
                  </a:lnTo>
                  <a:lnTo>
                    <a:pt x="32" y="4"/>
                  </a:lnTo>
                  <a:lnTo>
                    <a:pt x="32" y="5"/>
                  </a:lnTo>
                  <a:lnTo>
                    <a:pt x="32" y="6"/>
                  </a:lnTo>
                  <a:lnTo>
                    <a:pt x="33" y="8"/>
                  </a:lnTo>
                  <a:lnTo>
                    <a:pt x="33" y="8"/>
                  </a:lnTo>
                  <a:lnTo>
                    <a:pt x="33" y="8"/>
                  </a:lnTo>
                  <a:lnTo>
                    <a:pt x="33" y="9"/>
                  </a:lnTo>
                  <a:lnTo>
                    <a:pt x="34" y="10"/>
                  </a:lnTo>
                  <a:lnTo>
                    <a:pt x="35" y="13"/>
                  </a:lnTo>
                  <a:lnTo>
                    <a:pt x="35" y="14"/>
                  </a:lnTo>
                  <a:lnTo>
                    <a:pt x="35" y="14"/>
                  </a:lnTo>
                  <a:lnTo>
                    <a:pt x="35" y="15"/>
                  </a:lnTo>
                  <a:lnTo>
                    <a:pt x="35" y="16"/>
                  </a:lnTo>
                  <a:lnTo>
                    <a:pt x="36" y="20"/>
                  </a:lnTo>
                  <a:lnTo>
                    <a:pt x="36" y="20"/>
                  </a:lnTo>
                  <a:lnTo>
                    <a:pt x="36" y="21"/>
                  </a:lnTo>
                  <a:lnTo>
                    <a:pt x="36" y="22"/>
                  </a:lnTo>
                  <a:lnTo>
                    <a:pt x="37" y="24"/>
                  </a:lnTo>
                  <a:lnTo>
                    <a:pt x="38" y="28"/>
                  </a:lnTo>
                  <a:lnTo>
                    <a:pt x="39" y="36"/>
                  </a:lnTo>
                  <a:lnTo>
                    <a:pt x="39" y="37"/>
                  </a:lnTo>
                  <a:lnTo>
                    <a:pt x="39" y="38"/>
                  </a:lnTo>
                  <a:lnTo>
                    <a:pt x="39" y="39"/>
                  </a:lnTo>
                  <a:lnTo>
                    <a:pt x="40" y="41"/>
                  </a:lnTo>
                  <a:lnTo>
                    <a:pt x="41" y="46"/>
                  </a:lnTo>
                  <a:lnTo>
                    <a:pt x="42" y="55"/>
                  </a:lnTo>
                  <a:lnTo>
                    <a:pt x="42" y="56"/>
                  </a:lnTo>
                  <a:lnTo>
                    <a:pt x="42" y="56"/>
                  </a:lnTo>
                  <a:lnTo>
                    <a:pt x="43" y="57"/>
                  </a:lnTo>
                  <a:lnTo>
                    <a:pt x="43" y="60"/>
                  </a:lnTo>
                  <a:lnTo>
                    <a:pt x="44" y="64"/>
                  </a:lnTo>
                  <a:lnTo>
                    <a:pt x="45" y="74"/>
                  </a:lnTo>
                  <a:lnTo>
                    <a:pt x="45" y="74"/>
                  </a:lnTo>
                  <a:lnTo>
                    <a:pt x="45" y="75"/>
                  </a:lnTo>
                  <a:lnTo>
                    <a:pt x="45" y="76"/>
                  </a:lnTo>
                  <a:lnTo>
                    <a:pt x="46" y="78"/>
                  </a:lnTo>
                  <a:lnTo>
                    <a:pt x="46" y="82"/>
                  </a:lnTo>
                  <a:lnTo>
                    <a:pt x="48" y="90"/>
                  </a:lnTo>
                  <a:lnTo>
                    <a:pt x="48" y="90"/>
                  </a:lnTo>
                  <a:lnTo>
                    <a:pt x="48" y="91"/>
                  </a:lnTo>
                  <a:lnTo>
                    <a:pt x="48" y="92"/>
                  </a:lnTo>
                  <a:lnTo>
                    <a:pt x="49" y="94"/>
                  </a:lnTo>
                  <a:lnTo>
                    <a:pt x="49" y="97"/>
                  </a:lnTo>
                  <a:lnTo>
                    <a:pt x="49" y="97"/>
                  </a:lnTo>
                  <a:lnTo>
                    <a:pt x="49" y="98"/>
                  </a:lnTo>
                  <a:lnTo>
                    <a:pt x="50" y="98"/>
                  </a:lnTo>
                  <a:lnTo>
                    <a:pt x="50" y="100"/>
                  </a:lnTo>
                  <a:lnTo>
                    <a:pt x="51" y="103"/>
                  </a:lnTo>
                  <a:lnTo>
                    <a:pt x="51" y="103"/>
                  </a:lnTo>
                  <a:lnTo>
                    <a:pt x="51" y="104"/>
                  </a:lnTo>
                  <a:lnTo>
                    <a:pt x="51" y="104"/>
                  </a:lnTo>
                  <a:lnTo>
                    <a:pt x="51" y="106"/>
                  </a:lnTo>
                  <a:lnTo>
                    <a:pt x="51" y="106"/>
                  </a:lnTo>
                  <a:lnTo>
                    <a:pt x="51" y="106"/>
                  </a:lnTo>
                  <a:lnTo>
                    <a:pt x="52" y="107"/>
                  </a:lnTo>
                  <a:lnTo>
                    <a:pt x="52" y="108"/>
                  </a:lnTo>
                  <a:lnTo>
                    <a:pt x="52" y="109"/>
                  </a:lnTo>
                  <a:lnTo>
                    <a:pt x="52" y="109"/>
                  </a:lnTo>
                  <a:lnTo>
                    <a:pt x="53" y="110"/>
                  </a:lnTo>
                  <a:lnTo>
                    <a:pt x="53" y="110"/>
                  </a:lnTo>
                  <a:lnTo>
                    <a:pt x="53" y="111"/>
                  </a:lnTo>
                  <a:lnTo>
                    <a:pt x="53" y="111"/>
                  </a:lnTo>
                  <a:lnTo>
                    <a:pt x="53" y="111"/>
                  </a:lnTo>
                  <a:lnTo>
                    <a:pt x="54" y="112"/>
                  </a:lnTo>
                  <a:lnTo>
                    <a:pt x="54" y="112"/>
                  </a:lnTo>
                  <a:lnTo>
                    <a:pt x="54" y="113"/>
                  </a:lnTo>
                  <a:lnTo>
                    <a:pt x="54" y="113"/>
                  </a:lnTo>
                  <a:lnTo>
                    <a:pt x="54" y="113"/>
                  </a:lnTo>
                  <a:lnTo>
                    <a:pt x="54" y="113"/>
                  </a:lnTo>
                  <a:lnTo>
                    <a:pt x="54" y="114"/>
                  </a:lnTo>
                  <a:lnTo>
                    <a:pt x="55" y="114"/>
                  </a:lnTo>
                  <a:lnTo>
                    <a:pt x="55" y="114"/>
                  </a:lnTo>
                  <a:lnTo>
                    <a:pt x="55" y="114"/>
                  </a:lnTo>
                  <a:lnTo>
                    <a:pt x="55" y="114"/>
                  </a:lnTo>
                  <a:lnTo>
                    <a:pt x="55" y="114"/>
                  </a:lnTo>
                  <a:lnTo>
                    <a:pt x="55" y="115"/>
                  </a:lnTo>
                  <a:lnTo>
                    <a:pt x="55" y="115"/>
                  </a:lnTo>
                  <a:lnTo>
                    <a:pt x="55" y="115"/>
                  </a:lnTo>
                  <a:lnTo>
                    <a:pt x="55" y="115"/>
                  </a:lnTo>
                  <a:lnTo>
                    <a:pt x="55" y="115"/>
                  </a:lnTo>
                  <a:lnTo>
                    <a:pt x="56" y="115"/>
                  </a:lnTo>
                  <a:lnTo>
                    <a:pt x="56" y="115"/>
                  </a:lnTo>
                  <a:lnTo>
                    <a:pt x="56" y="115"/>
                  </a:lnTo>
                  <a:lnTo>
                    <a:pt x="56" y="115"/>
                  </a:lnTo>
                  <a:lnTo>
                    <a:pt x="56" y="115"/>
                  </a:lnTo>
                  <a:lnTo>
                    <a:pt x="56" y="115"/>
                  </a:lnTo>
                  <a:lnTo>
                    <a:pt x="56" y="116"/>
                  </a:lnTo>
                  <a:lnTo>
                    <a:pt x="56" y="116"/>
                  </a:lnTo>
                  <a:lnTo>
                    <a:pt x="56" y="116"/>
                  </a:lnTo>
                  <a:lnTo>
                    <a:pt x="56" y="116"/>
                  </a:lnTo>
                  <a:lnTo>
                    <a:pt x="57" y="116"/>
                  </a:lnTo>
                  <a:lnTo>
                    <a:pt x="57" y="116"/>
                  </a:lnTo>
                  <a:lnTo>
                    <a:pt x="57" y="116"/>
                  </a:lnTo>
                  <a:lnTo>
                    <a:pt x="57" y="116"/>
                  </a:lnTo>
                  <a:lnTo>
                    <a:pt x="57" y="116"/>
                  </a:lnTo>
                  <a:lnTo>
                    <a:pt x="57" y="116"/>
                  </a:lnTo>
                  <a:lnTo>
                    <a:pt x="57" y="116"/>
                  </a:lnTo>
                  <a:lnTo>
                    <a:pt x="57" y="116"/>
                  </a:lnTo>
                  <a:lnTo>
                    <a:pt x="57" y="115"/>
                  </a:lnTo>
                  <a:lnTo>
                    <a:pt x="57" y="115"/>
                  </a:lnTo>
                  <a:lnTo>
                    <a:pt x="57" y="115"/>
                  </a:lnTo>
                  <a:lnTo>
                    <a:pt x="57" y="115"/>
                  </a:lnTo>
                  <a:lnTo>
                    <a:pt x="58" y="115"/>
                  </a:lnTo>
                  <a:lnTo>
                    <a:pt x="58" y="115"/>
                  </a:lnTo>
                  <a:lnTo>
                    <a:pt x="58" y="115"/>
                  </a:lnTo>
                  <a:lnTo>
                    <a:pt x="58" y="115"/>
                  </a:lnTo>
                  <a:lnTo>
                    <a:pt x="58" y="115"/>
                  </a:lnTo>
                  <a:lnTo>
                    <a:pt x="58" y="115"/>
                  </a:lnTo>
                  <a:lnTo>
                    <a:pt x="58" y="115"/>
                  </a:lnTo>
                  <a:lnTo>
                    <a:pt x="58" y="114"/>
                  </a:lnTo>
                  <a:lnTo>
                    <a:pt x="59" y="114"/>
                  </a:lnTo>
                  <a:lnTo>
                    <a:pt x="59" y="114"/>
                  </a:lnTo>
                  <a:lnTo>
                    <a:pt x="59" y="114"/>
                  </a:lnTo>
                  <a:lnTo>
                    <a:pt x="59" y="114"/>
                  </a:lnTo>
                  <a:lnTo>
                    <a:pt x="59" y="114"/>
                  </a:lnTo>
                  <a:lnTo>
                    <a:pt x="59" y="113"/>
                  </a:lnTo>
                  <a:lnTo>
                    <a:pt x="59" y="113"/>
                  </a:lnTo>
                  <a:lnTo>
                    <a:pt x="59" y="113"/>
                  </a:lnTo>
                  <a:lnTo>
                    <a:pt x="60" y="112"/>
                  </a:lnTo>
                  <a:lnTo>
                    <a:pt x="60" y="112"/>
                  </a:lnTo>
                  <a:lnTo>
                    <a:pt x="60" y="111"/>
                  </a:lnTo>
                  <a:lnTo>
                    <a:pt x="60" y="111"/>
                  </a:lnTo>
                  <a:lnTo>
                    <a:pt x="60" y="111"/>
                  </a:lnTo>
                  <a:lnTo>
                    <a:pt x="61" y="110"/>
                  </a:lnTo>
                  <a:lnTo>
                    <a:pt x="61" y="109"/>
                  </a:lnTo>
                  <a:lnTo>
                    <a:pt x="61" y="109"/>
                  </a:lnTo>
                  <a:lnTo>
                    <a:pt x="61" y="109"/>
                  </a:lnTo>
                  <a:lnTo>
                    <a:pt x="61" y="108"/>
                  </a:lnTo>
                  <a:lnTo>
                    <a:pt x="61" y="107"/>
                  </a:lnTo>
                  <a:lnTo>
                    <a:pt x="62" y="105"/>
                  </a:lnTo>
                  <a:lnTo>
                    <a:pt x="62" y="104"/>
                  </a:lnTo>
                  <a:lnTo>
                    <a:pt x="62" y="104"/>
                  </a:lnTo>
                  <a:lnTo>
                    <a:pt x="63" y="103"/>
                  </a:lnTo>
                  <a:lnTo>
                    <a:pt x="63" y="102"/>
                  </a:lnTo>
                  <a:lnTo>
                    <a:pt x="64" y="98"/>
                  </a:lnTo>
                  <a:lnTo>
                    <a:pt x="65" y="91"/>
                  </a:lnTo>
                  <a:lnTo>
                    <a:pt x="65" y="90"/>
                  </a:lnTo>
                  <a:lnTo>
                    <a:pt x="65" y="90"/>
                  </a:lnTo>
                  <a:lnTo>
                    <a:pt x="66" y="88"/>
                  </a:lnTo>
                  <a:lnTo>
                    <a:pt x="66" y="86"/>
                  </a:lnTo>
                  <a:lnTo>
                    <a:pt x="67" y="82"/>
                  </a:lnTo>
                  <a:lnTo>
                    <a:pt x="68" y="73"/>
                  </a:lnTo>
                  <a:lnTo>
                    <a:pt x="68" y="72"/>
                  </a:lnTo>
                  <a:lnTo>
                    <a:pt x="69" y="72"/>
                  </a:lnTo>
                  <a:lnTo>
                    <a:pt x="69" y="70"/>
                  </a:lnTo>
                  <a:lnTo>
                    <a:pt x="69" y="68"/>
                  </a:lnTo>
                  <a:lnTo>
                    <a:pt x="70" y="63"/>
                  </a:lnTo>
                  <a:lnTo>
                    <a:pt x="71" y="54"/>
                  </a:lnTo>
                  <a:lnTo>
                    <a:pt x="71" y="53"/>
                  </a:lnTo>
                  <a:lnTo>
                    <a:pt x="71" y="52"/>
                  </a:lnTo>
                  <a:lnTo>
                    <a:pt x="72" y="51"/>
                  </a:lnTo>
                  <a:lnTo>
                    <a:pt x="72" y="49"/>
                  </a:lnTo>
                  <a:lnTo>
                    <a:pt x="73" y="44"/>
                  </a:lnTo>
                  <a:lnTo>
                    <a:pt x="74" y="35"/>
                  </a:lnTo>
                  <a:lnTo>
                    <a:pt x="74" y="34"/>
                  </a:lnTo>
                  <a:lnTo>
                    <a:pt x="75" y="34"/>
                  </a:lnTo>
                  <a:lnTo>
                    <a:pt x="75" y="32"/>
                  </a:lnTo>
                  <a:lnTo>
                    <a:pt x="75" y="30"/>
                  </a:lnTo>
                  <a:lnTo>
                    <a:pt x="76" y="26"/>
                  </a:lnTo>
                  <a:lnTo>
                    <a:pt x="76" y="26"/>
                  </a:lnTo>
                  <a:lnTo>
                    <a:pt x="76" y="26"/>
                  </a:lnTo>
                  <a:lnTo>
                    <a:pt x="76" y="25"/>
                  </a:lnTo>
                  <a:lnTo>
                    <a:pt x="76" y="23"/>
                  </a:lnTo>
                  <a:lnTo>
                    <a:pt x="77" y="19"/>
                  </a:lnTo>
                  <a:lnTo>
                    <a:pt x="77" y="19"/>
                  </a:lnTo>
                  <a:lnTo>
                    <a:pt x="77" y="18"/>
                  </a:lnTo>
                  <a:lnTo>
                    <a:pt x="77" y="18"/>
                  </a:lnTo>
                  <a:lnTo>
                    <a:pt x="78" y="16"/>
                  </a:lnTo>
                  <a:lnTo>
                    <a:pt x="79" y="13"/>
                  </a:lnTo>
                  <a:lnTo>
                    <a:pt x="79" y="13"/>
                  </a:lnTo>
                  <a:lnTo>
                    <a:pt x="79" y="12"/>
                  </a:lnTo>
                  <a:lnTo>
                    <a:pt x="79" y="12"/>
                  </a:lnTo>
                  <a:lnTo>
                    <a:pt x="79" y="10"/>
                  </a:lnTo>
                  <a:lnTo>
                    <a:pt x="80" y="8"/>
                  </a:lnTo>
                  <a:lnTo>
                    <a:pt x="80" y="7"/>
                  </a:lnTo>
                  <a:lnTo>
                    <a:pt x="80" y="7"/>
                  </a:lnTo>
                  <a:lnTo>
                    <a:pt x="80" y="6"/>
                  </a:lnTo>
                  <a:lnTo>
                    <a:pt x="81" y="5"/>
                  </a:lnTo>
                  <a:lnTo>
                    <a:pt x="81" y="5"/>
                  </a:lnTo>
                  <a:lnTo>
                    <a:pt x="81" y="5"/>
                  </a:lnTo>
                  <a:lnTo>
                    <a:pt x="81" y="4"/>
                  </a:lnTo>
                  <a:lnTo>
                    <a:pt x="82" y="3"/>
                  </a:lnTo>
                  <a:lnTo>
                    <a:pt x="82" y="3"/>
                  </a:lnTo>
                  <a:lnTo>
                    <a:pt x="82" y="3"/>
                  </a:lnTo>
                  <a:lnTo>
                    <a:pt x="82" y="3"/>
                  </a:lnTo>
                  <a:lnTo>
                    <a:pt x="82" y="2"/>
                  </a:lnTo>
                  <a:lnTo>
                    <a:pt x="82" y="2"/>
                  </a:lnTo>
                  <a:lnTo>
                    <a:pt x="82" y="2"/>
                  </a:lnTo>
                  <a:lnTo>
                    <a:pt x="82" y="2"/>
                  </a:lnTo>
                  <a:lnTo>
                    <a:pt x="82" y="2"/>
                  </a:lnTo>
                  <a:lnTo>
                    <a:pt x="83" y="1"/>
                  </a:lnTo>
                  <a:lnTo>
                    <a:pt x="83" y="1"/>
                  </a:lnTo>
                  <a:lnTo>
                    <a:pt x="83" y="1"/>
                  </a:lnTo>
                  <a:lnTo>
                    <a:pt x="83" y="1"/>
                  </a:lnTo>
                  <a:lnTo>
                    <a:pt x="83" y="1"/>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1"/>
                  </a:lnTo>
                  <a:lnTo>
                    <a:pt x="86" y="1"/>
                  </a:lnTo>
                  <a:lnTo>
                    <a:pt x="87" y="1"/>
                  </a:lnTo>
                  <a:lnTo>
                    <a:pt x="87" y="1"/>
                  </a:lnTo>
                  <a:lnTo>
                    <a:pt x="87" y="1"/>
                  </a:lnTo>
                  <a:lnTo>
                    <a:pt x="87" y="2"/>
                  </a:lnTo>
                  <a:lnTo>
                    <a:pt x="87" y="2"/>
                  </a:lnTo>
                  <a:lnTo>
                    <a:pt x="88" y="2"/>
                  </a:lnTo>
                  <a:lnTo>
                    <a:pt x="88" y="3"/>
                  </a:lnTo>
                  <a:lnTo>
                    <a:pt x="88" y="3"/>
                  </a:lnTo>
                  <a:lnTo>
                    <a:pt x="88" y="3"/>
                  </a:lnTo>
                  <a:lnTo>
                    <a:pt x="88" y="4"/>
                  </a:lnTo>
                  <a:lnTo>
                    <a:pt x="88" y="4"/>
                  </a:lnTo>
                  <a:lnTo>
                    <a:pt x="88" y="4"/>
                  </a:lnTo>
                  <a:lnTo>
                    <a:pt x="88" y="5"/>
                  </a:lnTo>
                  <a:lnTo>
                    <a:pt x="89" y="6"/>
                  </a:lnTo>
                  <a:lnTo>
                    <a:pt x="89" y="6"/>
                  </a:lnTo>
                  <a:lnTo>
                    <a:pt x="89" y="6"/>
                  </a:lnTo>
                  <a:lnTo>
                    <a:pt x="89" y="7"/>
                  </a:lnTo>
                  <a:lnTo>
                    <a:pt x="90" y="8"/>
                  </a:lnTo>
                  <a:lnTo>
                    <a:pt x="90" y="11"/>
                  </a:lnTo>
                  <a:lnTo>
                    <a:pt x="90" y="11"/>
                  </a:lnTo>
                  <a:lnTo>
                    <a:pt x="90" y="12"/>
                  </a:lnTo>
                  <a:lnTo>
                    <a:pt x="91" y="12"/>
                  </a:lnTo>
                  <a:lnTo>
                    <a:pt x="91" y="14"/>
                  </a:lnTo>
                  <a:lnTo>
                    <a:pt x="92" y="17"/>
                  </a:lnTo>
                  <a:lnTo>
                    <a:pt x="92" y="17"/>
                  </a:lnTo>
                  <a:lnTo>
                    <a:pt x="92" y="18"/>
                  </a:lnTo>
                  <a:lnTo>
                    <a:pt x="92" y="19"/>
                  </a:lnTo>
                  <a:lnTo>
                    <a:pt x="92" y="20"/>
                  </a:lnTo>
                  <a:lnTo>
                    <a:pt x="93" y="24"/>
                  </a:lnTo>
                  <a:lnTo>
                    <a:pt x="94" y="32"/>
                  </a:lnTo>
                  <a:lnTo>
                    <a:pt x="97" y="49"/>
                  </a:lnTo>
                  <a:lnTo>
                    <a:pt x="97" y="50"/>
                  </a:lnTo>
                  <a:lnTo>
                    <a:pt x="97" y="50"/>
                  </a:lnTo>
                  <a:lnTo>
                    <a:pt x="98" y="52"/>
                  </a:lnTo>
                  <a:lnTo>
                    <a:pt x="98" y="54"/>
                  </a:lnTo>
                  <a:lnTo>
                    <a:pt x="99" y="59"/>
                  </a:lnTo>
                  <a:lnTo>
                    <a:pt x="100" y="69"/>
                  </a:lnTo>
                  <a:lnTo>
                    <a:pt x="100" y="70"/>
                  </a:lnTo>
                  <a:lnTo>
                    <a:pt x="100" y="70"/>
                  </a:lnTo>
                  <a:lnTo>
                    <a:pt x="101" y="72"/>
                  </a:lnTo>
                  <a:lnTo>
                    <a:pt x="101" y="74"/>
                  </a:lnTo>
                  <a:lnTo>
                    <a:pt x="102" y="79"/>
                  </a:lnTo>
                  <a:lnTo>
                    <a:pt x="103" y="88"/>
                  </a:lnTo>
                  <a:lnTo>
                    <a:pt x="103" y="88"/>
                  </a:lnTo>
                  <a:lnTo>
                    <a:pt x="103" y="88"/>
                  </a:lnTo>
                  <a:lnTo>
                    <a:pt x="104" y="90"/>
                  </a:lnTo>
                  <a:lnTo>
                    <a:pt x="104" y="92"/>
                  </a:lnTo>
                  <a:lnTo>
                    <a:pt x="105" y="95"/>
                  </a:lnTo>
                  <a:lnTo>
                    <a:pt x="105" y="96"/>
                  </a:lnTo>
                  <a:lnTo>
                    <a:pt x="105" y="96"/>
                  </a:lnTo>
                  <a:lnTo>
                    <a:pt x="105" y="97"/>
                  </a:lnTo>
                  <a:lnTo>
                    <a:pt x="105" y="98"/>
                  </a:lnTo>
                  <a:lnTo>
                    <a:pt x="106" y="102"/>
                  </a:lnTo>
                  <a:lnTo>
                    <a:pt x="106" y="102"/>
                  </a:lnTo>
                  <a:lnTo>
                    <a:pt x="106" y="102"/>
                  </a:lnTo>
                  <a:lnTo>
                    <a:pt x="106" y="103"/>
                  </a:lnTo>
                  <a:lnTo>
                    <a:pt x="107" y="105"/>
                  </a:lnTo>
                  <a:lnTo>
                    <a:pt x="107" y="105"/>
                  </a:lnTo>
                  <a:lnTo>
                    <a:pt x="107" y="105"/>
                  </a:lnTo>
                  <a:lnTo>
                    <a:pt x="107" y="106"/>
                  </a:lnTo>
                  <a:lnTo>
                    <a:pt x="108" y="107"/>
                  </a:lnTo>
                  <a:lnTo>
                    <a:pt x="108" y="108"/>
                  </a:lnTo>
                  <a:lnTo>
                    <a:pt x="108" y="108"/>
                  </a:lnTo>
                  <a:lnTo>
                    <a:pt x="108" y="108"/>
                  </a:lnTo>
                  <a:lnTo>
                    <a:pt x="108" y="109"/>
                  </a:lnTo>
                  <a:lnTo>
                    <a:pt x="108" y="110"/>
                  </a:lnTo>
                  <a:lnTo>
                    <a:pt x="108" y="110"/>
                  </a:lnTo>
                  <a:lnTo>
                    <a:pt x="108" y="110"/>
                  </a:lnTo>
                  <a:lnTo>
                    <a:pt x="109" y="111"/>
                  </a:lnTo>
                  <a:lnTo>
                    <a:pt x="109" y="112"/>
                  </a:lnTo>
                  <a:lnTo>
                    <a:pt x="109" y="112"/>
                  </a:lnTo>
                  <a:lnTo>
                    <a:pt x="109" y="112"/>
                  </a:lnTo>
                  <a:lnTo>
                    <a:pt x="109" y="112"/>
                  </a:lnTo>
                  <a:lnTo>
                    <a:pt x="109" y="113"/>
                  </a:lnTo>
                  <a:lnTo>
                    <a:pt x="110" y="113"/>
                  </a:lnTo>
                  <a:lnTo>
                    <a:pt x="110" y="113"/>
                  </a:lnTo>
                  <a:lnTo>
                    <a:pt x="110" y="113"/>
                  </a:lnTo>
                  <a:lnTo>
                    <a:pt x="110" y="114"/>
                  </a:lnTo>
                  <a:lnTo>
                    <a:pt x="110" y="114"/>
                  </a:lnTo>
                  <a:lnTo>
                    <a:pt x="110" y="114"/>
                  </a:lnTo>
                  <a:lnTo>
                    <a:pt x="110" y="114"/>
                  </a:lnTo>
                  <a:lnTo>
                    <a:pt x="110" y="114"/>
                  </a:lnTo>
                  <a:lnTo>
                    <a:pt x="111" y="114"/>
                  </a:lnTo>
                  <a:lnTo>
                    <a:pt x="111" y="115"/>
                  </a:lnTo>
                  <a:lnTo>
                    <a:pt x="111" y="115"/>
                  </a:lnTo>
                  <a:lnTo>
                    <a:pt x="111" y="115"/>
                  </a:lnTo>
                  <a:lnTo>
                    <a:pt x="111" y="115"/>
                  </a:lnTo>
                  <a:lnTo>
                    <a:pt x="111" y="115"/>
                  </a:lnTo>
                  <a:lnTo>
                    <a:pt x="111" y="115"/>
                  </a:lnTo>
                  <a:lnTo>
                    <a:pt x="111" y="115"/>
                  </a:lnTo>
                  <a:lnTo>
                    <a:pt x="111" y="115"/>
                  </a:lnTo>
                  <a:lnTo>
                    <a:pt x="111" y="115"/>
                  </a:lnTo>
                  <a:lnTo>
                    <a:pt x="112" y="115"/>
                  </a:lnTo>
                  <a:lnTo>
                    <a:pt x="112" y="115"/>
                  </a:lnTo>
                  <a:lnTo>
                    <a:pt x="112" y="116"/>
                  </a:lnTo>
                  <a:lnTo>
                    <a:pt x="112" y="116"/>
                  </a:lnTo>
                  <a:lnTo>
                    <a:pt x="112" y="116"/>
                  </a:lnTo>
                  <a:lnTo>
                    <a:pt x="112" y="116"/>
                  </a:lnTo>
                  <a:lnTo>
                    <a:pt x="112" y="116"/>
                  </a:lnTo>
                  <a:lnTo>
                    <a:pt x="112" y="116"/>
                  </a:lnTo>
                  <a:lnTo>
                    <a:pt x="112" y="116"/>
                  </a:lnTo>
                  <a:lnTo>
                    <a:pt x="112" y="116"/>
                  </a:lnTo>
                  <a:lnTo>
                    <a:pt x="112" y="116"/>
                  </a:lnTo>
                  <a:lnTo>
                    <a:pt x="112" y="116"/>
                  </a:lnTo>
                  <a:lnTo>
                    <a:pt x="113" y="116"/>
                  </a:lnTo>
                  <a:lnTo>
                    <a:pt x="113" y="115"/>
                  </a:lnTo>
                  <a:lnTo>
                    <a:pt x="113" y="115"/>
                  </a:lnTo>
                  <a:lnTo>
                    <a:pt x="113" y="115"/>
                  </a:lnTo>
                  <a:lnTo>
                    <a:pt x="113" y="115"/>
                  </a:lnTo>
                  <a:lnTo>
                    <a:pt x="113" y="115"/>
                  </a:lnTo>
                  <a:lnTo>
                    <a:pt x="113" y="115"/>
                  </a:lnTo>
                  <a:lnTo>
                    <a:pt x="113" y="115"/>
                  </a:lnTo>
                  <a:lnTo>
                    <a:pt x="113" y="115"/>
                  </a:lnTo>
                  <a:lnTo>
                    <a:pt x="114" y="115"/>
                  </a:lnTo>
                  <a:lnTo>
                    <a:pt x="114" y="115"/>
                  </a:lnTo>
                  <a:lnTo>
                    <a:pt x="114" y="114"/>
                  </a:lnTo>
                  <a:lnTo>
                    <a:pt x="114" y="114"/>
                  </a:lnTo>
                  <a:lnTo>
                    <a:pt x="114" y="114"/>
                  </a:lnTo>
                  <a:lnTo>
                    <a:pt x="114" y="114"/>
                  </a:lnTo>
                  <a:lnTo>
                    <a:pt x="114" y="114"/>
                  </a:lnTo>
                  <a:lnTo>
                    <a:pt x="114" y="114"/>
                  </a:lnTo>
                  <a:lnTo>
                    <a:pt x="114" y="113"/>
                  </a:lnTo>
                  <a:lnTo>
                    <a:pt x="115" y="113"/>
                  </a:lnTo>
                  <a:lnTo>
                    <a:pt x="115" y="112"/>
                  </a:lnTo>
                  <a:lnTo>
                    <a:pt x="115" y="112"/>
                  </a:lnTo>
                  <a:lnTo>
                    <a:pt x="115" y="112"/>
                  </a:lnTo>
                  <a:lnTo>
                    <a:pt x="116" y="111"/>
                  </a:lnTo>
                  <a:lnTo>
                    <a:pt x="116" y="111"/>
                  </a:lnTo>
                  <a:lnTo>
                    <a:pt x="116" y="110"/>
                  </a:lnTo>
                  <a:lnTo>
                    <a:pt x="116" y="110"/>
                  </a:lnTo>
                  <a:lnTo>
                    <a:pt x="116" y="109"/>
                  </a:lnTo>
                  <a:lnTo>
                    <a:pt x="116" y="108"/>
                  </a:lnTo>
                  <a:lnTo>
                    <a:pt x="117" y="108"/>
                  </a:lnTo>
                  <a:lnTo>
                    <a:pt x="117" y="108"/>
                  </a:lnTo>
                  <a:lnTo>
                    <a:pt x="117" y="106"/>
                  </a:lnTo>
                  <a:lnTo>
                    <a:pt x="118" y="103"/>
                  </a:lnTo>
                  <a:lnTo>
                    <a:pt x="118" y="103"/>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49" name="Freeform 67">
              <a:extLst>
                <a:ext uri="{FF2B5EF4-FFF2-40B4-BE49-F238E27FC236}">
                  <a16:creationId xmlns:a16="http://schemas.microsoft.com/office/drawing/2014/main" id="{01AB3AB6-36BE-9B0F-91A2-D019BC6F655E}"/>
                </a:ext>
              </a:extLst>
            </p:cNvPr>
            <p:cNvSpPr>
              <a:spLocks/>
            </p:cNvSpPr>
            <p:nvPr/>
          </p:nvSpPr>
          <p:spPr bwMode="auto">
            <a:xfrm>
              <a:off x="3049" y="2186"/>
              <a:ext cx="122" cy="116"/>
            </a:xfrm>
            <a:custGeom>
              <a:avLst/>
              <a:gdLst/>
              <a:ahLst/>
              <a:cxnLst>
                <a:cxn ang="0">
                  <a:pos x="3" y="87"/>
                </a:cxn>
                <a:cxn ang="0">
                  <a:pos x="9" y="50"/>
                </a:cxn>
                <a:cxn ang="0">
                  <a:pos x="13" y="24"/>
                </a:cxn>
                <a:cxn ang="0">
                  <a:pos x="16" y="12"/>
                </a:cxn>
                <a:cxn ang="0">
                  <a:pos x="18" y="5"/>
                </a:cxn>
                <a:cxn ang="0">
                  <a:pos x="19" y="2"/>
                </a:cxn>
                <a:cxn ang="0">
                  <a:pos x="20" y="0"/>
                </a:cxn>
                <a:cxn ang="0">
                  <a:pos x="20" y="0"/>
                </a:cxn>
                <a:cxn ang="0">
                  <a:pos x="21" y="0"/>
                </a:cxn>
                <a:cxn ang="0">
                  <a:pos x="22" y="0"/>
                </a:cxn>
                <a:cxn ang="0">
                  <a:pos x="23" y="0"/>
                </a:cxn>
                <a:cxn ang="0">
                  <a:pos x="24" y="2"/>
                </a:cxn>
                <a:cxn ang="0">
                  <a:pos x="25" y="5"/>
                </a:cxn>
                <a:cxn ang="0">
                  <a:pos x="27" y="14"/>
                </a:cxn>
                <a:cxn ang="0">
                  <a:pos x="30" y="29"/>
                </a:cxn>
                <a:cxn ang="0">
                  <a:pos x="35" y="58"/>
                </a:cxn>
                <a:cxn ang="0">
                  <a:pos x="38" y="79"/>
                </a:cxn>
                <a:cxn ang="0">
                  <a:pos x="41" y="95"/>
                </a:cxn>
                <a:cxn ang="0">
                  <a:pos x="43" y="105"/>
                </a:cxn>
                <a:cxn ang="0">
                  <a:pos x="45" y="111"/>
                </a:cxn>
                <a:cxn ang="0">
                  <a:pos x="46" y="114"/>
                </a:cxn>
                <a:cxn ang="0">
                  <a:pos x="47" y="115"/>
                </a:cxn>
                <a:cxn ang="0">
                  <a:pos x="47" y="116"/>
                </a:cxn>
                <a:cxn ang="0">
                  <a:pos x="48" y="116"/>
                </a:cxn>
                <a:cxn ang="0">
                  <a:pos x="49" y="115"/>
                </a:cxn>
                <a:cxn ang="0">
                  <a:pos x="50" y="114"/>
                </a:cxn>
                <a:cxn ang="0">
                  <a:pos x="51" y="112"/>
                </a:cxn>
                <a:cxn ang="0">
                  <a:pos x="52" y="107"/>
                </a:cxn>
                <a:cxn ang="0">
                  <a:pos x="55" y="96"/>
                </a:cxn>
                <a:cxn ang="0">
                  <a:pos x="61" y="57"/>
                </a:cxn>
                <a:cxn ang="0">
                  <a:pos x="64" y="36"/>
                </a:cxn>
                <a:cxn ang="0">
                  <a:pos x="68" y="13"/>
                </a:cxn>
                <a:cxn ang="0">
                  <a:pos x="70" y="6"/>
                </a:cxn>
                <a:cxn ang="0">
                  <a:pos x="71" y="2"/>
                </a:cxn>
                <a:cxn ang="0">
                  <a:pos x="72" y="1"/>
                </a:cxn>
                <a:cxn ang="0">
                  <a:pos x="73" y="0"/>
                </a:cxn>
                <a:cxn ang="0">
                  <a:pos x="74" y="0"/>
                </a:cxn>
                <a:cxn ang="0">
                  <a:pos x="75" y="0"/>
                </a:cxn>
                <a:cxn ang="0">
                  <a:pos x="75" y="1"/>
                </a:cxn>
                <a:cxn ang="0">
                  <a:pos x="76" y="2"/>
                </a:cxn>
                <a:cxn ang="0">
                  <a:pos x="79" y="9"/>
                </a:cxn>
                <a:cxn ang="0">
                  <a:pos x="80" y="17"/>
                </a:cxn>
                <a:cxn ang="0">
                  <a:pos x="84" y="40"/>
                </a:cxn>
                <a:cxn ang="0">
                  <a:pos x="88" y="62"/>
                </a:cxn>
                <a:cxn ang="0">
                  <a:pos x="91" y="86"/>
                </a:cxn>
                <a:cxn ang="0">
                  <a:pos x="93" y="99"/>
                </a:cxn>
                <a:cxn ang="0">
                  <a:pos x="95" y="105"/>
                </a:cxn>
                <a:cxn ang="0">
                  <a:pos x="96" y="110"/>
                </a:cxn>
                <a:cxn ang="0">
                  <a:pos x="98" y="114"/>
                </a:cxn>
                <a:cxn ang="0">
                  <a:pos x="98" y="115"/>
                </a:cxn>
                <a:cxn ang="0">
                  <a:pos x="99" y="115"/>
                </a:cxn>
                <a:cxn ang="0">
                  <a:pos x="100" y="116"/>
                </a:cxn>
                <a:cxn ang="0">
                  <a:pos x="100" y="115"/>
                </a:cxn>
                <a:cxn ang="0">
                  <a:pos x="101" y="114"/>
                </a:cxn>
                <a:cxn ang="0">
                  <a:pos x="102" y="112"/>
                </a:cxn>
                <a:cxn ang="0">
                  <a:pos x="104" y="105"/>
                </a:cxn>
                <a:cxn ang="0">
                  <a:pos x="106" y="96"/>
                </a:cxn>
                <a:cxn ang="0">
                  <a:pos x="110" y="72"/>
                </a:cxn>
                <a:cxn ang="0">
                  <a:pos x="116" y="30"/>
                </a:cxn>
                <a:cxn ang="0">
                  <a:pos x="118" y="17"/>
                </a:cxn>
                <a:cxn ang="0">
                  <a:pos x="120" y="9"/>
                </a:cxn>
                <a:cxn ang="0">
                  <a:pos x="122" y="4"/>
                </a:cxn>
              </a:cxnLst>
              <a:rect l="0" t="0" r="r" b="b"/>
              <a:pathLst>
                <a:path w="122" h="116">
                  <a:moveTo>
                    <a:pt x="0" y="103"/>
                  </a:moveTo>
                  <a:lnTo>
                    <a:pt x="0" y="102"/>
                  </a:lnTo>
                  <a:lnTo>
                    <a:pt x="0" y="102"/>
                  </a:lnTo>
                  <a:lnTo>
                    <a:pt x="1" y="100"/>
                  </a:lnTo>
                  <a:lnTo>
                    <a:pt x="1" y="96"/>
                  </a:lnTo>
                  <a:lnTo>
                    <a:pt x="3" y="88"/>
                  </a:lnTo>
                  <a:lnTo>
                    <a:pt x="3" y="88"/>
                  </a:lnTo>
                  <a:lnTo>
                    <a:pt x="3" y="87"/>
                  </a:lnTo>
                  <a:lnTo>
                    <a:pt x="3" y="86"/>
                  </a:lnTo>
                  <a:lnTo>
                    <a:pt x="4" y="84"/>
                  </a:lnTo>
                  <a:lnTo>
                    <a:pt x="4" y="80"/>
                  </a:lnTo>
                  <a:lnTo>
                    <a:pt x="6" y="71"/>
                  </a:lnTo>
                  <a:lnTo>
                    <a:pt x="8" y="53"/>
                  </a:lnTo>
                  <a:lnTo>
                    <a:pt x="8" y="52"/>
                  </a:lnTo>
                  <a:lnTo>
                    <a:pt x="9" y="51"/>
                  </a:lnTo>
                  <a:lnTo>
                    <a:pt x="9" y="50"/>
                  </a:lnTo>
                  <a:lnTo>
                    <a:pt x="9" y="48"/>
                  </a:lnTo>
                  <a:lnTo>
                    <a:pt x="10" y="43"/>
                  </a:lnTo>
                  <a:lnTo>
                    <a:pt x="12" y="33"/>
                  </a:lnTo>
                  <a:lnTo>
                    <a:pt x="12" y="32"/>
                  </a:lnTo>
                  <a:lnTo>
                    <a:pt x="12" y="32"/>
                  </a:lnTo>
                  <a:lnTo>
                    <a:pt x="12" y="31"/>
                  </a:lnTo>
                  <a:lnTo>
                    <a:pt x="12" y="28"/>
                  </a:lnTo>
                  <a:lnTo>
                    <a:pt x="13" y="24"/>
                  </a:lnTo>
                  <a:lnTo>
                    <a:pt x="14" y="16"/>
                  </a:lnTo>
                  <a:lnTo>
                    <a:pt x="15" y="16"/>
                  </a:lnTo>
                  <a:lnTo>
                    <a:pt x="15" y="16"/>
                  </a:lnTo>
                  <a:lnTo>
                    <a:pt x="15" y="15"/>
                  </a:lnTo>
                  <a:lnTo>
                    <a:pt x="15" y="13"/>
                  </a:lnTo>
                  <a:lnTo>
                    <a:pt x="15" y="13"/>
                  </a:lnTo>
                  <a:lnTo>
                    <a:pt x="15" y="12"/>
                  </a:lnTo>
                  <a:lnTo>
                    <a:pt x="16" y="12"/>
                  </a:lnTo>
                  <a:lnTo>
                    <a:pt x="16" y="10"/>
                  </a:lnTo>
                  <a:lnTo>
                    <a:pt x="16" y="10"/>
                  </a:lnTo>
                  <a:lnTo>
                    <a:pt x="16" y="10"/>
                  </a:lnTo>
                  <a:lnTo>
                    <a:pt x="16" y="9"/>
                  </a:lnTo>
                  <a:lnTo>
                    <a:pt x="17" y="8"/>
                  </a:lnTo>
                  <a:lnTo>
                    <a:pt x="17" y="5"/>
                  </a:lnTo>
                  <a:lnTo>
                    <a:pt x="17" y="5"/>
                  </a:lnTo>
                  <a:lnTo>
                    <a:pt x="18" y="5"/>
                  </a:lnTo>
                  <a:lnTo>
                    <a:pt x="18" y="4"/>
                  </a:lnTo>
                  <a:lnTo>
                    <a:pt x="18" y="4"/>
                  </a:lnTo>
                  <a:lnTo>
                    <a:pt x="18" y="3"/>
                  </a:lnTo>
                  <a:lnTo>
                    <a:pt x="18" y="3"/>
                  </a:lnTo>
                  <a:lnTo>
                    <a:pt x="18" y="3"/>
                  </a:lnTo>
                  <a:lnTo>
                    <a:pt x="19" y="2"/>
                  </a:lnTo>
                  <a:lnTo>
                    <a:pt x="19" y="2"/>
                  </a:lnTo>
                  <a:lnTo>
                    <a:pt x="19" y="2"/>
                  </a:lnTo>
                  <a:lnTo>
                    <a:pt x="19" y="1"/>
                  </a:lnTo>
                  <a:lnTo>
                    <a:pt x="19" y="1"/>
                  </a:lnTo>
                  <a:lnTo>
                    <a:pt x="19" y="1"/>
                  </a:lnTo>
                  <a:lnTo>
                    <a:pt x="19" y="1"/>
                  </a:lnTo>
                  <a:lnTo>
                    <a:pt x="20" y="1"/>
                  </a:lnTo>
                  <a:lnTo>
                    <a:pt x="20" y="1"/>
                  </a:lnTo>
                  <a:lnTo>
                    <a:pt x="20" y="0"/>
                  </a:lnTo>
                  <a:lnTo>
                    <a:pt x="20" y="0"/>
                  </a:lnTo>
                  <a:lnTo>
                    <a:pt x="20" y="0"/>
                  </a:lnTo>
                  <a:lnTo>
                    <a:pt x="20" y="0"/>
                  </a:lnTo>
                  <a:lnTo>
                    <a:pt x="20" y="0"/>
                  </a:lnTo>
                  <a:lnTo>
                    <a:pt x="20" y="0"/>
                  </a:lnTo>
                  <a:lnTo>
                    <a:pt x="20" y="0"/>
                  </a:lnTo>
                  <a:lnTo>
                    <a:pt x="20" y="0"/>
                  </a:lnTo>
                  <a:lnTo>
                    <a:pt x="20" y="0"/>
                  </a:lnTo>
                  <a:lnTo>
                    <a:pt x="20" y="0"/>
                  </a:lnTo>
                  <a:lnTo>
                    <a:pt x="21" y="0"/>
                  </a:lnTo>
                  <a:lnTo>
                    <a:pt x="21" y="0"/>
                  </a:lnTo>
                  <a:lnTo>
                    <a:pt x="21" y="0"/>
                  </a:lnTo>
                  <a:lnTo>
                    <a:pt x="21" y="0"/>
                  </a:lnTo>
                  <a:lnTo>
                    <a:pt x="21" y="0"/>
                  </a:lnTo>
                  <a:lnTo>
                    <a:pt x="21" y="0"/>
                  </a:lnTo>
                  <a:lnTo>
                    <a:pt x="21" y="0"/>
                  </a:lnTo>
                  <a:lnTo>
                    <a:pt x="21" y="0"/>
                  </a:lnTo>
                  <a:lnTo>
                    <a:pt x="21" y="0"/>
                  </a:lnTo>
                  <a:lnTo>
                    <a:pt x="21" y="0"/>
                  </a:lnTo>
                  <a:lnTo>
                    <a:pt x="22" y="0"/>
                  </a:lnTo>
                  <a:lnTo>
                    <a:pt x="22" y="0"/>
                  </a:lnTo>
                  <a:lnTo>
                    <a:pt x="22" y="0"/>
                  </a:lnTo>
                  <a:lnTo>
                    <a:pt x="22" y="0"/>
                  </a:lnTo>
                  <a:lnTo>
                    <a:pt x="22" y="0"/>
                  </a:lnTo>
                  <a:lnTo>
                    <a:pt x="22" y="0"/>
                  </a:lnTo>
                  <a:lnTo>
                    <a:pt x="22" y="0"/>
                  </a:lnTo>
                  <a:lnTo>
                    <a:pt x="22" y="0"/>
                  </a:lnTo>
                  <a:lnTo>
                    <a:pt x="22" y="0"/>
                  </a:lnTo>
                  <a:lnTo>
                    <a:pt x="22" y="0"/>
                  </a:lnTo>
                  <a:lnTo>
                    <a:pt x="22" y="0"/>
                  </a:lnTo>
                  <a:lnTo>
                    <a:pt x="22" y="0"/>
                  </a:lnTo>
                  <a:lnTo>
                    <a:pt x="22" y="0"/>
                  </a:lnTo>
                  <a:lnTo>
                    <a:pt x="23" y="0"/>
                  </a:lnTo>
                  <a:lnTo>
                    <a:pt x="23" y="1"/>
                  </a:lnTo>
                  <a:lnTo>
                    <a:pt x="23" y="1"/>
                  </a:lnTo>
                  <a:lnTo>
                    <a:pt x="23" y="1"/>
                  </a:lnTo>
                  <a:lnTo>
                    <a:pt x="23" y="1"/>
                  </a:lnTo>
                  <a:lnTo>
                    <a:pt x="23" y="1"/>
                  </a:lnTo>
                  <a:lnTo>
                    <a:pt x="23" y="2"/>
                  </a:lnTo>
                  <a:lnTo>
                    <a:pt x="23" y="2"/>
                  </a:lnTo>
                  <a:lnTo>
                    <a:pt x="24" y="2"/>
                  </a:lnTo>
                  <a:lnTo>
                    <a:pt x="24" y="2"/>
                  </a:lnTo>
                  <a:lnTo>
                    <a:pt x="24" y="2"/>
                  </a:lnTo>
                  <a:lnTo>
                    <a:pt x="24" y="3"/>
                  </a:lnTo>
                  <a:lnTo>
                    <a:pt x="24" y="4"/>
                  </a:lnTo>
                  <a:lnTo>
                    <a:pt x="25" y="4"/>
                  </a:lnTo>
                  <a:lnTo>
                    <a:pt x="25" y="4"/>
                  </a:lnTo>
                  <a:lnTo>
                    <a:pt x="25" y="4"/>
                  </a:lnTo>
                  <a:lnTo>
                    <a:pt x="25" y="5"/>
                  </a:lnTo>
                  <a:lnTo>
                    <a:pt x="26" y="8"/>
                  </a:lnTo>
                  <a:lnTo>
                    <a:pt x="26" y="8"/>
                  </a:lnTo>
                  <a:lnTo>
                    <a:pt x="26" y="8"/>
                  </a:lnTo>
                  <a:lnTo>
                    <a:pt x="26" y="9"/>
                  </a:lnTo>
                  <a:lnTo>
                    <a:pt x="27" y="10"/>
                  </a:lnTo>
                  <a:lnTo>
                    <a:pt x="27" y="14"/>
                  </a:lnTo>
                  <a:lnTo>
                    <a:pt x="27" y="14"/>
                  </a:lnTo>
                  <a:lnTo>
                    <a:pt x="27" y="14"/>
                  </a:lnTo>
                  <a:lnTo>
                    <a:pt x="28" y="15"/>
                  </a:lnTo>
                  <a:lnTo>
                    <a:pt x="28" y="17"/>
                  </a:lnTo>
                  <a:lnTo>
                    <a:pt x="29" y="21"/>
                  </a:lnTo>
                  <a:lnTo>
                    <a:pt x="29" y="21"/>
                  </a:lnTo>
                  <a:lnTo>
                    <a:pt x="29" y="22"/>
                  </a:lnTo>
                  <a:lnTo>
                    <a:pt x="29" y="23"/>
                  </a:lnTo>
                  <a:lnTo>
                    <a:pt x="29" y="25"/>
                  </a:lnTo>
                  <a:lnTo>
                    <a:pt x="30" y="29"/>
                  </a:lnTo>
                  <a:lnTo>
                    <a:pt x="32" y="39"/>
                  </a:lnTo>
                  <a:lnTo>
                    <a:pt x="32" y="39"/>
                  </a:lnTo>
                  <a:lnTo>
                    <a:pt x="32" y="40"/>
                  </a:lnTo>
                  <a:lnTo>
                    <a:pt x="32" y="41"/>
                  </a:lnTo>
                  <a:lnTo>
                    <a:pt x="32" y="43"/>
                  </a:lnTo>
                  <a:lnTo>
                    <a:pt x="33" y="48"/>
                  </a:lnTo>
                  <a:lnTo>
                    <a:pt x="35" y="57"/>
                  </a:lnTo>
                  <a:lnTo>
                    <a:pt x="35" y="58"/>
                  </a:lnTo>
                  <a:lnTo>
                    <a:pt x="35" y="59"/>
                  </a:lnTo>
                  <a:lnTo>
                    <a:pt x="35" y="60"/>
                  </a:lnTo>
                  <a:lnTo>
                    <a:pt x="35" y="62"/>
                  </a:lnTo>
                  <a:lnTo>
                    <a:pt x="36" y="67"/>
                  </a:lnTo>
                  <a:lnTo>
                    <a:pt x="37" y="76"/>
                  </a:lnTo>
                  <a:lnTo>
                    <a:pt x="37" y="77"/>
                  </a:lnTo>
                  <a:lnTo>
                    <a:pt x="37" y="78"/>
                  </a:lnTo>
                  <a:lnTo>
                    <a:pt x="38" y="79"/>
                  </a:lnTo>
                  <a:lnTo>
                    <a:pt x="38" y="81"/>
                  </a:lnTo>
                  <a:lnTo>
                    <a:pt x="39" y="86"/>
                  </a:lnTo>
                  <a:lnTo>
                    <a:pt x="39" y="86"/>
                  </a:lnTo>
                  <a:lnTo>
                    <a:pt x="39" y="87"/>
                  </a:lnTo>
                  <a:lnTo>
                    <a:pt x="39" y="88"/>
                  </a:lnTo>
                  <a:lnTo>
                    <a:pt x="40" y="90"/>
                  </a:lnTo>
                  <a:lnTo>
                    <a:pt x="40" y="94"/>
                  </a:lnTo>
                  <a:lnTo>
                    <a:pt x="41" y="95"/>
                  </a:lnTo>
                  <a:lnTo>
                    <a:pt x="41" y="95"/>
                  </a:lnTo>
                  <a:lnTo>
                    <a:pt x="41" y="96"/>
                  </a:lnTo>
                  <a:lnTo>
                    <a:pt x="41" y="98"/>
                  </a:lnTo>
                  <a:lnTo>
                    <a:pt x="42" y="102"/>
                  </a:lnTo>
                  <a:lnTo>
                    <a:pt x="42" y="102"/>
                  </a:lnTo>
                  <a:lnTo>
                    <a:pt x="42" y="103"/>
                  </a:lnTo>
                  <a:lnTo>
                    <a:pt x="42" y="104"/>
                  </a:lnTo>
                  <a:lnTo>
                    <a:pt x="43" y="105"/>
                  </a:lnTo>
                  <a:lnTo>
                    <a:pt x="43" y="108"/>
                  </a:lnTo>
                  <a:lnTo>
                    <a:pt x="43" y="108"/>
                  </a:lnTo>
                  <a:lnTo>
                    <a:pt x="44" y="108"/>
                  </a:lnTo>
                  <a:lnTo>
                    <a:pt x="44" y="109"/>
                  </a:lnTo>
                  <a:lnTo>
                    <a:pt x="44" y="110"/>
                  </a:lnTo>
                  <a:lnTo>
                    <a:pt x="44" y="110"/>
                  </a:lnTo>
                  <a:lnTo>
                    <a:pt x="44" y="111"/>
                  </a:lnTo>
                  <a:lnTo>
                    <a:pt x="45" y="111"/>
                  </a:lnTo>
                  <a:lnTo>
                    <a:pt x="45" y="112"/>
                  </a:lnTo>
                  <a:lnTo>
                    <a:pt x="45" y="112"/>
                  </a:lnTo>
                  <a:lnTo>
                    <a:pt x="45" y="113"/>
                  </a:lnTo>
                  <a:lnTo>
                    <a:pt x="45" y="113"/>
                  </a:lnTo>
                  <a:lnTo>
                    <a:pt x="45" y="113"/>
                  </a:lnTo>
                  <a:lnTo>
                    <a:pt x="45" y="113"/>
                  </a:lnTo>
                  <a:lnTo>
                    <a:pt x="46" y="114"/>
                  </a:lnTo>
                  <a:lnTo>
                    <a:pt x="46" y="114"/>
                  </a:lnTo>
                  <a:lnTo>
                    <a:pt x="46" y="114"/>
                  </a:lnTo>
                  <a:lnTo>
                    <a:pt x="46" y="114"/>
                  </a:lnTo>
                  <a:lnTo>
                    <a:pt x="46" y="114"/>
                  </a:lnTo>
                  <a:lnTo>
                    <a:pt x="46" y="114"/>
                  </a:lnTo>
                  <a:lnTo>
                    <a:pt x="46" y="115"/>
                  </a:lnTo>
                  <a:lnTo>
                    <a:pt x="47" y="115"/>
                  </a:lnTo>
                  <a:lnTo>
                    <a:pt x="47" y="115"/>
                  </a:lnTo>
                  <a:lnTo>
                    <a:pt x="47" y="115"/>
                  </a:lnTo>
                  <a:lnTo>
                    <a:pt x="47" y="115"/>
                  </a:lnTo>
                  <a:lnTo>
                    <a:pt x="47" y="115"/>
                  </a:lnTo>
                  <a:lnTo>
                    <a:pt x="47" y="115"/>
                  </a:lnTo>
                  <a:lnTo>
                    <a:pt x="47" y="115"/>
                  </a:lnTo>
                  <a:lnTo>
                    <a:pt x="47" y="115"/>
                  </a:lnTo>
                  <a:lnTo>
                    <a:pt x="47" y="115"/>
                  </a:lnTo>
                  <a:lnTo>
                    <a:pt x="47" y="116"/>
                  </a:lnTo>
                  <a:lnTo>
                    <a:pt x="47" y="116"/>
                  </a:lnTo>
                  <a:lnTo>
                    <a:pt x="47" y="116"/>
                  </a:lnTo>
                  <a:lnTo>
                    <a:pt x="48" y="116"/>
                  </a:lnTo>
                  <a:lnTo>
                    <a:pt x="48" y="116"/>
                  </a:lnTo>
                  <a:lnTo>
                    <a:pt x="48" y="116"/>
                  </a:lnTo>
                  <a:lnTo>
                    <a:pt x="48" y="116"/>
                  </a:lnTo>
                  <a:lnTo>
                    <a:pt x="48" y="116"/>
                  </a:lnTo>
                  <a:lnTo>
                    <a:pt x="48" y="116"/>
                  </a:lnTo>
                  <a:lnTo>
                    <a:pt x="48" y="116"/>
                  </a:lnTo>
                  <a:lnTo>
                    <a:pt x="48" y="116"/>
                  </a:lnTo>
                  <a:lnTo>
                    <a:pt x="48" y="115"/>
                  </a:lnTo>
                  <a:lnTo>
                    <a:pt x="48" y="115"/>
                  </a:lnTo>
                  <a:lnTo>
                    <a:pt x="49" y="115"/>
                  </a:lnTo>
                  <a:lnTo>
                    <a:pt x="49" y="115"/>
                  </a:lnTo>
                  <a:lnTo>
                    <a:pt x="49" y="115"/>
                  </a:lnTo>
                  <a:lnTo>
                    <a:pt x="49" y="115"/>
                  </a:lnTo>
                  <a:lnTo>
                    <a:pt x="49" y="115"/>
                  </a:lnTo>
                  <a:lnTo>
                    <a:pt x="49" y="115"/>
                  </a:lnTo>
                  <a:lnTo>
                    <a:pt x="49" y="115"/>
                  </a:lnTo>
                  <a:lnTo>
                    <a:pt x="49" y="115"/>
                  </a:lnTo>
                  <a:lnTo>
                    <a:pt x="49" y="114"/>
                  </a:lnTo>
                  <a:lnTo>
                    <a:pt x="49" y="114"/>
                  </a:lnTo>
                  <a:lnTo>
                    <a:pt x="49" y="114"/>
                  </a:lnTo>
                  <a:lnTo>
                    <a:pt x="50" y="114"/>
                  </a:lnTo>
                  <a:lnTo>
                    <a:pt x="50" y="114"/>
                  </a:lnTo>
                  <a:lnTo>
                    <a:pt x="50" y="114"/>
                  </a:lnTo>
                  <a:lnTo>
                    <a:pt x="50" y="113"/>
                  </a:lnTo>
                  <a:lnTo>
                    <a:pt x="50" y="113"/>
                  </a:lnTo>
                  <a:lnTo>
                    <a:pt x="50" y="113"/>
                  </a:lnTo>
                  <a:lnTo>
                    <a:pt x="50" y="113"/>
                  </a:lnTo>
                  <a:lnTo>
                    <a:pt x="51" y="112"/>
                  </a:lnTo>
                  <a:lnTo>
                    <a:pt x="51" y="112"/>
                  </a:lnTo>
                  <a:lnTo>
                    <a:pt x="51" y="112"/>
                  </a:lnTo>
                  <a:lnTo>
                    <a:pt x="51" y="111"/>
                  </a:lnTo>
                  <a:lnTo>
                    <a:pt x="51" y="110"/>
                  </a:lnTo>
                  <a:lnTo>
                    <a:pt x="51" y="110"/>
                  </a:lnTo>
                  <a:lnTo>
                    <a:pt x="52" y="110"/>
                  </a:lnTo>
                  <a:lnTo>
                    <a:pt x="52" y="109"/>
                  </a:lnTo>
                  <a:lnTo>
                    <a:pt x="52" y="108"/>
                  </a:lnTo>
                  <a:lnTo>
                    <a:pt x="52" y="108"/>
                  </a:lnTo>
                  <a:lnTo>
                    <a:pt x="52" y="107"/>
                  </a:lnTo>
                  <a:lnTo>
                    <a:pt x="53" y="107"/>
                  </a:lnTo>
                  <a:lnTo>
                    <a:pt x="53" y="105"/>
                  </a:lnTo>
                  <a:lnTo>
                    <a:pt x="53" y="102"/>
                  </a:lnTo>
                  <a:lnTo>
                    <a:pt x="54" y="102"/>
                  </a:lnTo>
                  <a:lnTo>
                    <a:pt x="54" y="102"/>
                  </a:lnTo>
                  <a:lnTo>
                    <a:pt x="54" y="101"/>
                  </a:lnTo>
                  <a:lnTo>
                    <a:pt x="54" y="99"/>
                  </a:lnTo>
                  <a:lnTo>
                    <a:pt x="55" y="96"/>
                  </a:lnTo>
                  <a:lnTo>
                    <a:pt x="55" y="95"/>
                  </a:lnTo>
                  <a:lnTo>
                    <a:pt x="55" y="95"/>
                  </a:lnTo>
                  <a:lnTo>
                    <a:pt x="55" y="94"/>
                  </a:lnTo>
                  <a:lnTo>
                    <a:pt x="56" y="92"/>
                  </a:lnTo>
                  <a:lnTo>
                    <a:pt x="56" y="87"/>
                  </a:lnTo>
                  <a:lnTo>
                    <a:pt x="58" y="78"/>
                  </a:lnTo>
                  <a:lnTo>
                    <a:pt x="61" y="57"/>
                  </a:lnTo>
                  <a:lnTo>
                    <a:pt x="61" y="57"/>
                  </a:lnTo>
                  <a:lnTo>
                    <a:pt x="61" y="56"/>
                  </a:lnTo>
                  <a:lnTo>
                    <a:pt x="61" y="55"/>
                  </a:lnTo>
                  <a:lnTo>
                    <a:pt x="62" y="52"/>
                  </a:lnTo>
                  <a:lnTo>
                    <a:pt x="62" y="47"/>
                  </a:lnTo>
                  <a:lnTo>
                    <a:pt x="64" y="38"/>
                  </a:lnTo>
                  <a:lnTo>
                    <a:pt x="64" y="37"/>
                  </a:lnTo>
                  <a:lnTo>
                    <a:pt x="64" y="37"/>
                  </a:lnTo>
                  <a:lnTo>
                    <a:pt x="64" y="36"/>
                  </a:lnTo>
                  <a:lnTo>
                    <a:pt x="64" y="33"/>
                  </a:lnTo>
                  <a:lnTo>
                    <a:pt x="65" y="29"/>
                  </a:lnTo>
                  <a:lnTo>
                    <a:pt x="67" y="21"/>
                  </a:lnTo>
                  <a:lnTo>
                    <a:pt x="67" y="20"/>
                  </a:lnTo>
                  <a:lnTo>
                    <a:pt x="67" y="20"/>
                  </a:lnTo>
                  <a:lnTo>
                    <a:pt x="67" y="19"/>
                  </a:lnTo>
                  <a:lnTo>
                    <a:pt x="67" y="17"/>
                  </a:lnTo>
                  <a:lnTo>
                    <a:pt x="68" y="13"/>
                  </a:lnTo>
                  <a:lnTo>
                    <a:pt x="68" y="13"/>
                  </a:lnTo>
                  <a:lnTo>
                    <a:pt x="68" y="12"/>
                  </a:lnTo>
                  <a:lnTo>
                    <a:pt x="68" y="12"/>
                  </a:lnTo>
                  <a:lnTo>
                    <a:pt x="69" y="10"/>
                  </a:lnTo>
                  <a:lnTo>
                    <a:pt x="69" y="7"/>
                  </a:lnTo>
                  <a:lnTo>
                    <a:pt x="70" y="7"/>
                  </a:lnTo>
                  <a:lnTo>
                    <a:pt x="70" y="7"/>
                  </a:lnTo>
                  <a:lnTo>
                    <a:pt x="70" y="6"/>
                  </a:lnTo>
                  <a:lnTo>
                    <a:pt x="70" y="5"/>
                  </a:lnTo>
                  <a:lnTo>
                    <a:pt x="70" y="4"/>
                  </a:lnTo>
                  <a:lnTo>
                    <a:pt x="71" y="4"/>
                  </a:lnTo>
                  <a:lnTo>
                    <a:pt x="71" y="4"/>
                  </a:lnTo>
                  <a:lnTo>
                    <a:pt x="71" y="3"/>
                  </a:lnTo>
                  <a:lnTo>
                    <a:pt x="71" y="3"/>
                  </a:lnTo>
                  <a:lnTo>
                    <a:pt x="71" y="2"/>
                  </a:lnTo>
                  <a:lnTo>
                    <a:pt x="71" y="2"/>
                  </a:lnTo>
                  <a:lnTo>
                    <a:pt x="71" y="2"/>
                  </a:lnTo>
                  <a:lnTo>
                    <a:pt x="72" y="2"/>
                  </a:lnTo>
                  <a:lnTo>
                    <a:pt x="72" y="1"/>
                  </a:lnTo>
                  <a:lnTo>
                    <a:pt x="72" y="1"/>
                  </a:lnTo>
                  <a:lnTo>
                    <a:pt x="72" y="1"/>
                  </a:lnTo>
                  <a:lnTo>
                    <a:pt x="72" y="1"/>
                  </a:lnTo>
                  <a:lnTo>
                    <a:pt x="72" y="1"/>
                  </a:lnTo>
                  <a:lnTo>
                    <a:pt x="72" y="1"/>
                  </a:lnTo>
                  <a:lnTo>
                    <a:pt x="72" y="0"/>
                  </a:lnTo>
                  <a:lnTo>
                    <a:pt x="73" y="0"/>
                  </a:lnTo>
                  <a:lnTo>
                    <a:pt x="73" y="0"/>
                  </a:lnTo>
                  <a:lnTo>
                    <a:pt x="73" y="0"/>
                  </a:lnTo>
                  <a:lnTo>
                    <a:pt x="73" y="0"/>
                  </a:lnTo>
                  <a:lnTo>
                    <a:pt x="73" y="0"/>
                  </a:lnTo>
                  <a:lnTo>
                    <a:pt x="73" y="0"/>
                  </a:lnTo>
                  <a:lnTo>
                    <a:pt x="73" y="0"/>
                  </a:lnTo>
                  <a:lnTo>
                    <a:pt x="73" y="0"/>
                  </a:lnTo>
                  <a:lnTo>
                    <a:pt x="73" y="0"/>
                  </a:lnTo>
                  <a:lnTo>
                    <a:pt x="73" y="0"/>
                  </a:lnTo>
                  <a:lnTo>
                    <a:pt x="73" y="0"/>
                  </a:lnTo>
                  <a:lnTo>
                    <a:pt x="74" y="0"/>
                  </a:lnTo>
                  <a:lnTo>
                    <a:pt x="74" y="0"/>
                  </a:lnTo>
                  <a:lnTo>
                    <a:pt x="74" y="0"/>
                  </a:lnTo>
                  <a:lnTo>
                    <a:pt x="74" y="0"/>
                  </a:lnTo>
                  <a:lnTo>
                    <a:pt x="74" y="0"/>
                  </a:lnTo>
                  <a:lnTo>
                    <a:pt x="74" y="0"/>
                  </a:lnTo>
                  <a:lnTo>
                    <a:pt x="74" y="0"/>
                  </a:lnTo>
                  <a:lnTo>
                    <a:pt x="74" y="0"/>
                  </a:lnTo>
                  <a:lnTo>
                    <a:pt x="74" y="0"/>
                  </a:lnTo>
                  <a:lnTo>
                    <a:pt x="75" y="0"/>
                  </a:lnTo>
                  <a:lnTo>
                    <a:pt x="75" y="0"/>
                  </a:lnTo>
                  <a:lnTo>
                    <a:pt x="75" y="0"/>
                  </a:lnTo>
                  <a:lnTo>
                    <a:pt x="75" y="0"/>
                  </a:lnTo>
                  <a:lnTo>
                    <a:pt x="75" y="0"/>
                  </a:lnTo>
                  <a:lnTo>
                    <a:pt x="75" y="0"/>
                  </a:lnTo>
                  <a:lnTo>
                    <a:pt x="75" y="0"/>
                  </a:lnTo>
                  <a:lnTo>
                    <a:pt x="75" y="0"/>
                  </a:lnTo>
                  <a:lnTo>
                    <a:pt x="75" y="0"/>
                  </a:lnTo>
                  <a:lnTo>
                    <a:pt x="75" y="1"/>
                  </a:lnTo>
                  <a:lnTo>
                    <a:pt x="75" y="1"/>
                  </a:lnTo>
                  <a:lnTo>
                    <a:pt x="76" y="1"/>
                  </a:lnTo>
                  <a:lnTo>
                    <a:pt x="76" y="1"/>
                  </a:lnTo>
                  <a:lnTo>
                    <a:pt x="76" y="1"/>
                  </a:lnTo>
                  <a:lnTo>
                    <a:pt x="76" y="2"/>
                  </a:lnTo>
                  <a:lnTo>
                    <a:pt x="76" y="2"/>
                  </a:lnTo>
                  <a:lnTo>
                    <a:pt x="76" y="2"/>
                  </a:lnTo>
                  <a:lnTo>
                    <a:pt x="76" y="2"/>
                  </a:lnTo>
                  <a:lnTo>
                    <a:pt x="76" y="2"/>
                  </a:lnTo>
                  <a:lnTo>
                    <a:pt x="77" y="3"/>
                  </a:lnTo>
                  <a:lnTo>
                    <a:pt x="77" y="3"/>
                  </a:lnTo>
                  <a:lnTo>
                    <a:pt x="77" y="4"/>
                  </a:lnTo>
                  <a:lnTo>
                    <a:pt x="77" y="4"/>
                  </a:lnTo>
                  <a:lnTo>
                    <a:pt x="77" y="5"/>
                  </a:lnTo>
                  <a:lnTo>
                    <a:pt x="77" y="5"/>
                  </a:lnTo>
                  <a:lnTo>
                    <a:pt x="78" y="6"/>
                  </a:lnTo>
                  <a:lnTo>
                    <a:pt x="79" y="9"/>
                  </a:lnTo>
                  <a:lnTo>
                    <a:pt x="79" y="9"/>
                  </a:lnTo>
                  <a:lnTo>
                    <a:pt x="79" y="10"/>
                  </a:lnTo>
                  <a:lnTo>
                    <a:pt x="79" y="10"/>
                  </a:lnTo>
                  <a:lnTo>
                    <a:pt x="79" y="12"/>
                  </a:lnTo>
                  <a:lnTo>
                    <a:pt x="80" y="15"/>
                  </a:lnTo>
                  <a:lnTo>
                    <a:pt x="80" y="16"/>
                  </a:lnTo>
                  <a:lnTo>
                    <a:pt x="80" y="16"/>
                  </a:lnTo>
                  <a:lnTo>
                    <a:pt x="80" y="17"/>
                  </a:lnTo>
                  <a:lnTo>
                    <a:pt x="81" y="19"/>
                  </a:lnTo>
                  <a:lnTo>
                    <a:pt x="81" y="22"/>
                  </a:lnTo>
                  <a:lnTo>
                    <a:pt x="81" y="23"/>
                  </a:lnTo>
                  <a:lnTo>
                    <a:pt x="81" y="23"/>
                  </a:lnTo>
                  <a:lnTo>
                    <a:pt x="82" y="24"/>
                  </a:lnTo>
                  <a:lnTo>
                    <a:pt x="82" y="26"/>
                  </a:lnTo>
                  <a:lnTo>
                    <a:pt x="83" y="31"/>
                  </a:lnTo>
                  <a:lnTo>
                    <a:pt x="84" y="40"/>
                  </a:lnTo>
                  <a:lnTo>
                    <a:pt x="84" y="40"/>
                  </a:lnTo>
                  <a:lnTo>
                    <a:pt x="84" y="41"/>
                  </a:lnTo>
                  <a:lnTo>
                    <a:pt x="85" y="42"/>
                  </a:lnTo>
                  <a:lnTo>
                    <a:pt x="85" y="45"/>
                  </a:lnTo>
                  <a:lnTo>
                    <a:pt x="86" y="50"/>
                  </a:lnTo>
                  <a:lnTo>
                    <a:pt x="87" y="61"/>
                  </a:lnTo>
                  <a:lnTo>
                    <a:pt x="87" y="62"/>
                  </a:lnTo>
                  <a:lnTo>
                    <a:pt x="88" y="62"/>
                  </a:lnTo>
                  <a:lnTo>
                    <a:pt x="88" y="64"/>
                  </a:lnTo>
                  <a:lnTo>
                    <a:pt x="88" y="66"/>
                  </a:lnTo>
                  <a:lnTo>
                    <a:pt x="89" y="72"/>
                  </a:lnTo>
                  <a:lnTo>
                    <a:pt x="90" y="82"/>
                  </a:lnTo>
                  <a:lnTo>
                    <a:pt x="90" y="82"/>
                  </a:lnTo>
                  <a:lnTo>
                    <a:pt x="90" y="83"/>
                  </a:lnTo>
                  <a:lnTo>
                    <a:pt x="91" y="84"/>
                  </a:lnTo>
                  <a:lnTo>
                    <a:pt x="91" y="86"/>
                  </a:lnTo>
                  <a:lnTo>
                    <a:pt x="92" y="90"/>
                  </a:lnTo>
                  <a:lnTo>
                    <a:pt x="92" y="91"/>
                  </a:lnTo>
                  <a:lnTo>
                    <a:pt x="92" y="92"/>
                  </a:lnTo>
                  <a:lnTo>
                    <a:pt x="92" y="92"/>
                  </a:lnTo>
                  <a:lnTo>
                    <a:pt x="92" y="94"/>
                  </a:lnTo>
                  <a:lnTo>
                    <a:pt x="93" y="98"/>
                  </a:lnTo>
                  <a:lnTo>
                    <a:pt x="93" y="99"/>
                  </a:lnTo>
                  <a:lnTo>
                    <a:pt x="93" y="99"/>
                  </a:lnTo>
                  <a:lnTo>
                    <a:pt x="94" y="100"/>
                  </a:lnTo>
                  <a:lnTo>
                    <a:pt x="94" y="102"/>
                  </a:lnTo>
                  <a:lnTo>
                    <a:pt x="94" y="102"/>
                  </a:lnTo>
                  <a:lnTo>
                    <a:pt x="94" y="102"/>
                  </a:lnTo>
                  <a:lnTo>
                    <a:pt x="94" y="103"/>
                  </a:lnTo>
                  <a:lnTo>
                    <a:pt x="94" y="105"/>
                  </a:lnTo>
                  <a:lnTo>
                    <a:pt x="95" y="105"/>
                  </a:lnTo>
                  <a:lnTo>
                    <a:pt x="95" y="105"/>
                  </a:lnTo>
                  <a:lnTo>
                    <a:pt x="95" y="106"/>
                  </a:lnTo>
                  <a:lnTo>
                    <a:pt x="95" y="108"/>
                  </a:lnTo>
                  <a:lnTo>
                    <a:pt x="95" y="108"/>
                  </a:lnTo>
                  <a:lnTo>
                    <a:pt x="95" y="108"/>
                  </a:lnTo>
                  <a:lnTo>
                    <a:pt x="96" y="109"/>
                  </a:lnTo>
                  <a:lnTo>
                    <a:pt x="96" y="110"/>
                  </a:lnTo>
                  <a:lnTo>
                    <a:pt x="96" y="110"/>
                  </a:lnTo>
                  <a:lnTo>
                    <a:pt x="96" y="110"/>
                  </a:lnTo>
                  <a:lnTo>
                    <a:pt x="96" y="111"/>
                  </a:lnTo>
                  <a:lnTo>
                    <a:pt x="97" y="112"/>
                  </a:lnTo>
                  <a:lnTo>
                    <a:pt x="97" y="112"/>
                  </a:lnTo>
                  <a:lnTo>
                    <a:pt x="97" y="112"/>
                  </a:lnTo>
                  <a:lnTo>
                    <a:pt x="97" y="113"/>
                  </a:lnTo>
                  <a:lnTo>
                    <a:pt x="97" y="113"/>
                  </a:lnTo>
                  <a:lnTo>
                    <a:pt x="97" y="114"/>
                  </a:lnTo>
                  <a:lnTo>
                    <a:pt x="98" y="114"/>
                  </a:lnTo>
                  <a:lnTo>
                    <a:pt x="98" y="114"/>
                  </a:lnTo>
                  <a:lnTo>
                    <a:pt x="98" y="114"/>
                  </a:lnTo>
                  <a:lnTo>
                    <a:pt x="98" y="114"/>
                  </a:lnTo>
                  <a:lnTo>
                    <a:pt x="98" y="114"/>
                  </a:lnTo>
                  <a:lnTo>
                    <a:pt x="98" y="115"/>
                  </a:lnTo>
                  <a:lnTo>
                    <a:pt x="98" y="115"/>
                  </a:lnTo>
                  <a:lnTo>
                    <a:pt x="98" y="115"/>
                  </a:lnTo>
                  <a:lnTo>
                    <a:pt x="98" y="115"/>
                  </a:lnTo>
                  <a:lnTo>
                    <a:pt x="98" y="115"/>
                  </a:lnTo>
                  <a:lnTo>
                    <a:pt x="98" y="115"/>
                  </a:lnTo>
                  <a:lnTo>
                    <a:pt x="99" y="115"/>
                  </a:lnTo>
                  <a:lnTo>
                    <a:pt x="99" y="115"/>
                  </a:lnTo>
                  <a:lnTo>
                    <a:pt x="99" y="115"/>
                  </a:lnTo>
                  <a:lnTo>
                    <a:pt x="99" y="115"/>
                  </a:lnTo>
                  <a:lnTo>
                    <a:pt x="99" y="115"/>
                  </a:lnTo>
                  <a:lnTo>
                    <a:pt x="99" y="115"/>
                  </a:lnTo>
                  <a:lnTo>
                    <a:pt x="99" y="116"/>
                  </a:lnTo>
                  <a:lnTo>
                    <a:pt x="99" y="116"/>
                  </a:lnTo>
                  <a:lnTo>
                    <a:pt x="99" y="116"/>
                  </a:lnTo>
                  <a:lnTo>
                    <a:pt x="99" y="116"/>
                  </a:lnTo>
                  <a:lnTo>
                    <a:pt x="100" y="116"/>
                  </a:lnTo>
                  <a:lnTo>
                    <a:pt x="100" y="116"/>
                  </a:lnTo>
                  <a:lnTo>
                    <a:pt x="100" y="116"/>
                  </a:lnTo>
                  <a:lnTo>
                    <a:pt x="100" y="116"/>
                  </a:lnTo>
                  <a:lnTo>
                    <a:pt x="100" y="116"/>
                  </a:lnTo>
                  <a:lnTo>
                    <a:pt x="100" y="116"/>
                  </a:lnTo>
                  <a:lnTo>
                    <a:pt x="100" y="116"/>
                  </a:lnTo>
                  <a:lnTo>
                    <a:pt x="100" y="115"/>
                  </a:lnTo>
                  <a:lnTo>
                    <a:pt x="100" y="115"/>
                  </a:lnTo>
                  <a:lnTo>
                    <a:pt x="100" y="115"/>
                  </a:lnTo>
                  <a:lnTo>
                    <a:pt x="100" y="115"/>
                  </a:lnTo>
                  <a:lnTo>
                    <a:pt x="100" y="115"/>
                  </a:lnTo>
                  <a:lnTo>
                    <a:pt x="100" y="115"/>
                  </a:lnTo>
                  <a:lnTo>
                    <a:pt x="101" y="115"/>
                  </a:lnTo>
                  <a:lnTo>
                    <a:pt x="101" y="115"/>
                  </a:lnTo>
                  <a:lnTo>
                    <a:pt x="101" y="115"/>
                  </a:lnTo>
                  <a:lnTo>
                    <a:pt x="101" y="115"/>
                  </a:lnTo>
                  <a:lnTo>
                    <a:pt x="101" y="114"/>
                  </a:lnTo>
                  <a:lnTo>
                    <a:pt x="101" y="114"/>
                  </a:lnTo>
                  <a:lnTo>
                    <a:pt x="101" y="114"/>
                  </a:lnTo>
                  <a:lnTo>
                    <a:pt x="102" y="114"/>
                  </a:lnTo>
                  <a:lnTo>
                    <a:pt x="102" y="114"/>
                  </a:lnTo>
                  <a:lnTo>
                    <a:pt x="102" y="114"/>
                  </a:lnTo>
                  <a:lnTo>
                    <a:pt x="102" y="113"/>
                  </a:lnTo>
                  <a:lnTo>
                    <a:pt x="102" y="113"/>
                  </a:lnTo>
                  <a:lnTo>
                    <a:pt x="102" y="113"/>
                  </a:lnTo>
                  <a:lnTo>
                    <a:pt x="102" y="112"/>
                  </a:lnTo>
                  <a:lnTo>
                    <a:pt x="102" y="112"/>
                  </a:lnTo>
                  <a:lnTo>
                    <a:pt x="102" y="112"/>
                  </a:lnTo>
                  <a:lnTo>
                    <a:pt x="103" y="112"/>
                  </a:lnTo>
                  <a:lnTo>
                    <a:pt x="103" y="110"/>
                  </a:lnTo>
                  <a:lnTo>
                    <a:pt x="103" y="110"/>
                  </a:lnTo>
                  <a:lnTo>
                    <a:pt x="103" y="110"/>
                  </a:lnTo>
                  <a:lnTo>
                    <a:pt x="103" y="109"/>
                  </a:lnTo>
                  <a:lnTo>
                    <a:pt x="104" y="108"/>
                  </a:lnTo>
                  <a:lnTo>
                    <a:pt x="104" y="105"/>
                  </a:lnTo>
                  <a:lnTo>
                    <a:pt x="104" y="105"/>
                  </a:lnTo>
                  <a:lnTo>
                    <a:pt x="105" y="104"/>
                  </a:lnTo>
                  <a:lnTo>
                    <a:pt x="105" y="104"/>
                  </a:lnTo>
                  <a:lnTo>
                    <a:pt x="105" y="102"/>
                  </a:lnTo>
                  <a:lnTo>
                    <a:pt x="106" y="98"/>
                  </a:lnTo>
                  <a:lnTo>
                    <a:pt x="106" y="98"/>
                  </a:lnTo>
                  <a:lnTo>
                    <a:pt x="106" y="97"/>
                  </a:lnTo>
                  <a:lnTo>
                    <a:pt x="106" y="96"/>
                  </a:lnTo>
                  <a:lnTo>
                    <a:pt x="107" y="94"/>
                  </a:lnTo>
                  <a:lnTo>
                    <a:pt x="108" y="90"/>
                  </a:lnTo>
                  <a:lnTo>
                    <a:pt x="108" y="89"/>
                  </a:lnTo>
                  <a:lnTo>
                    <a:pt x="108" y="89"/>
                  </a:lnTo>
                  <a:lnTo>
                    <a:pt x="108" y="88"/>
                  </a:lnTo>
                  <a:lnTo>
                    <a:pt x="108" y="86"/>
                  </a:lnTo>
                  <a:lnTo>
                    <a:pt x="109" y="81"/>
                  </a:lnTo>
                  <a:lnTo>
                    <a:pt x="110" y="72"/>
                  </a:lnTo>
                  <a:lnTo>
                    <a:pt x="113" y="52"/>
                  </a:lnTo>
                  <a:lnTo>
                    <a:pt x="113" y="51"/>
                  </a:lnTo>
                  <a:lnTo>
                    <a:pt x="113" y="50"/>
                  </a:lnTo>
                  <a:lnTo>
                    <a:pt x="113" y="49"/>
                  </a:lnTo>
                  <a:lnTo>
                    <a:pt x="114" y="46"/>
                  </a:lnTo>
                  <a:lnTo>
                    <a:pt x="115" y="41"/>
                  </a:lnTo>
                  <a:lnTo>
                    <a:pt x="116" y="31"/>
                  </a:lnTo>
                  <a:lnTo>
                    <a:pt x="116" y="30"/>
                  </a:lnTo>
                  <a:lnTo>
                    <a:pt x="116" y="30"/>
                  </a:lnTo>
                  <a:lnTo>
                    <a:pt x="116" y="28"/>
                  </a:lnTo>
                  <a:lnTo>
                    <a:pt x="117" y="26"/>
                  </a:lnTo>
                  <a:lnTo>
                    <a:pt x="118" y="22"/>
                  </a:lnTo>
                  <a:lnTo>
                    <a:pt x="118" y="21"/>
                  </a:lnTo>
                  <a:lnTo>
                    <a:pt x="118" y="20"/>
                  </a:lnTo>
                  <a:lnTo>
                    <a:pt x="118" y="19"/>
                  </a:lnTo>
                  <a:lnTo>
                    <a:pt x="118" y="17"/>
                  </a:lnTo>
                  <a:lnTo>
                    <a:pt x="119" y="14"/>
                  </a:lnTo>
                  <a:lnTo>
                    <a:pt x="119" y="13"/>
                  </a:lnTo>
                  <a:lnTo>
                    <a:pt x="119" y="13"/>
                  </a:lnTo>
                  <a:lnTo>
                    <a:pt x="120" y="12"/>
                  </a:lnTo>
                  <a:lnTo>
                    <a:pt x="120" y="10"/>
                  </a:lnTo>
                  <a:lnTo>
                    <a:pt x="120" y="10"/>
                  </a:lnTo>
                  <a:lnTo>
                    <a:pt x="120" y="10"/>
                  </a:lnTo>
                  <a:lnTo>
                    <a:pt x="120" y="9"/>
                  </a:lnTo>
                  <a:lnTo>
                    <a:pt x="121" y="7"/>
                  </a:lnTo>
                  <a:lnTo>
                    <a:pt x="121" y="7"/>
                  </a:lnTo>
                  <a:lnTo>
                    <a:pt x="121" y="7"/>
                  </a:lnTo>
                  <a:lnTo>
                    <a:pt x="121" y="6"/>
                  </a:lnTo>
                  <a:lnTo>
                    <a:pt x="121" y="5"/>
                  </a:lnTo>
                  <a:lnTo>
                    <a:pt x="122" y="5"/>
                  </a:lnTo>
                  <a:lnTo>
                    <a:pt x="122" y="4"/>
                  </a:lnTo>
                  <a:lnTo>
                    <a:pt x="122" y="4"/>
                  </a:lnTo>
                  <a:lnTo>
                    <a:pt x="122" y="3"/>
                  </a:lnTo>
                  <a:lnTo>
                    <a:pt x="122" y="3"/>
                  </a:lnTo>
                  <a:lnTo>
                    <a:pt x="122" y="2"/>
                  </a:lnTo>
                  <a:lnTo>
                    <a:pt x="122" y="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0" name="Freeform 68">
              <a:extLst>
                <a:ext uri="{FF2B5EF4-FFF2-40B4-BE49-F238E27FC236}">
                  <a16:creationId xmlns:a16="http://schemas.microsoft.com/office/drawing/2014/main" id="{6F8E37BC-E96E-F933-E9FD-ECC8C56528B4}"/>
                </a:ext>
              </a:extLst>
            </p:cNvPr>
            <p:cNvSpPr>
              <a:spLocks/>
            </p:cNvSpPr>
            <p:nvPr/>
          </p:nvSpPr>
          <p:spPr bwMode="auto">
            <a:xfrm>
              <a:off x="3171" y="2186"/>
              <a:ext cx="103" cy="116"/>
            </a:xfrm>
            <a:custGeom>
              <a:avLst/>
              <a:gdLst/>
              <a:ahLst/>
              <a:cxnLst>
                <a:cxn ang="0">
                  <a:pos x="1" y="1"/>
                </a:cxn>
                <a:cxn ang="0">
                  <a:pos x="2" y="0"/>
                </a:cxn>
                <a:cxn ang="0">
                  <a:pos x="3" y="0"/>
                </a:cxn>
                <a:cxn ang="0">
                  <a:pos x="4" y="0"/>
                </a:cxn>
                <a:cxn ang="0">
                  <a:pos x="4" y="1"/>
                </a:cxn>
                <a:cxn ang="0">
                  <a:pos x="5" y="2"/>
                </a:cxn>
                <a:cxn ang="0">
                  <a:pos x="7" y="6"/>
                </a:cxn>
                <a:cxn ang="0">
                  <a:pos x="8" y="11"/>
                </a:cxn>
                <a:cxn ang="0">
                  <a:pos x="12" y="33"/>
                </a:cxn>
                <a:cxn ang="0">
                  <a:pos x="15" y="56"/>
                </a:cxn>
                <a:cxn ang="0">
                  <a:pos x="19" y="83"/>
                </a:cxn>
                <a:cxn ang="0">
                  <a:pos x="22" y="101"/>
                </a:cxn>
                <a:cxn ang="0">
                  <a:pos x="24" y="109"/>
                </a:cxn>
                <a:cxn ang="0">
                  <a:pos x="25" y="112"/>
                </a:cxn>
                <a:cxn ang="0">
                  <a:pos x="26" y="114"/>
                </a:cxn>
                <a:cxn ang="0">
                  <a:pos x="27" y="115"/>
                </a:cxn>
                <a:cxn ang="0">
                  <a:pos x="28" y="116"/>
                </a:cxn>
                <a:cxn ang="0">
                  <a:pos x="28" y="115"/>
                </a:cxn>
                <a:cxn ang="0">
                  <a:pos x="29" y="115"/>
                </a:cxn>
                <a:cxn ang="0">
                  <a:pos x="30" y="112"/>
                </a:cxn>
                <a:cxn ang="0">
                  <a:pos x="32" y="108"/>
                </a:cxn>
                <a:cxn ang="0">
                  <a:pos x="34" y="100"/>
                </a:cxn>
                <a:cxn ang="0">
                  <a:pos x="37" y="76"/>
                </a:cxn>
                <a:cxn ang="0">
                  <a:pos x="41" y="52"/>
                </a:cxn>
                <a:cxn ang="0">
                  <a:pos x="44" y="28"/>
                </a:cxn>
                <a:cxn ang="0">
                  <a:pos x="47" y="14"/>
                </a:cxn>
                <a:cxn ang="0">
                  <a:pos x="48" y="8"/>
                </a:cxn>
                <a:cxn ang="0">
                  <a:pos x="49" y="4"/>
                </a:cxn>
                <a:cxn ang="0">
                  <a:pos x="50" y="1"/>
                </a:cxn>
                <a:cxn ang="0">
                  <a:pos x="51" y="0"/>
                </a:cxn>
                <a:cxn ang="0">
                  <a:pos x="52" y="0"/>
                </a:cxn>
                <a:cxn ang="0">
                  <a:pos x="53" y="0"/>
                </a:cxn>
                <a:cxn ang="0">
                  <a:pos x="53" y="0"/>
                </a:cxn>
                <a:cxn ang="0">
                  <a:pos x="54" y="1"/>
                </a:cxn>
                <a:cxn ang="0">
                  <a:pos x="55" y="5"/>
                </a:cxn>
                <a:cxn ang="0">
                  <a:pos x="57" y="10"/>
                </a:cxn>
                <a:cxn ang="0">
                  <a:pos x="61" y="32"/>
                </a:cxn>
                <a:cxn ang="0">
                  <a:pos x="64" y="55"/>
                </a:cxn>
                <a:cxn ang="0">
                  <a:pos x="68" y="84"/>
                </a:cxn>
                <a:cxn ang="0">
                  <a:pos x="70" y="96"/>
                </a:cxn>
                <a:cxn ang="0">
                  <a:pos x="71" y="104"/>
                </a:cxn>
                <a:cxn ang="0">
                  <a:pos x="73" y="110"/>
                </a:cxn>
                <a:cxn ang="0">
                  <a:pos x="74" y="114"/>
                </a:cxn>
                <a:cxn ang="0">
                  <a:pos x="75" y="115"/>
                </a:cxn>
                <a:cxn ang="0">
                  <a:pos x="76" y="116"/>
                </a:cxn>
                <a:cxn ang="0">
                  <a:pos x="77" y="116"/>
                </a:cxn>
                <a:cxn ang="0">
                  <a:pos x="77" y="115"/>
                </a:cxn>
                <a:cxn ang="0">
                  <a:pos x="78" y="113"/>
                </a:cxn>
                <a:cxn ang="0">
                  <a:pos x="80" y="110"/>
                </a:cxn>
                <a:cxn ang="0">
                  <a:pos x="81" y="102"/>
                </a:cxn>
                <a:cxn ang="0">
                  <a:pos x="85" y="78"/>
                </a:cxn>
                <a:cxn ang="0">
                  <a:pos x="90" y="43"/>
                </a:cxn>
                <a:cxn ang="0">
                  <a:pos x="92" y="29"/>
                </a:cxn>
                <a:cxn ang="0">
                  <a:pos x="94" y="15"/>
                </a:cxn>
                <a:cxn ang="0">
                  <a:pos x="96" y="6"/>
                </a:cxn>
                <a:cxn ang="0">
                  <a:pos x="98" y="3"/>
                </a:cxn>
                <a:cxn ang="0">
                  <a:pos x="99" y="1"/>
                </a:cxn>
                <a:cxn ang="0">
                  <a:pos x="99" y="0"/>
                </a:cxn>
                <a:cxn ang="0">
                  <a:pos x="100" y="0"/>
                </a:cxn>
                <a:cxn ang="0">
                  <a:pos x="101" y="0"/>
                </a:cxn>
                <a:cxn ang="0">
                  <a:pos x="101" y="0"/>
                </a:cxn>
                <a:cxn ang="0">
                  <a:pos x="102" y="2"/>
                </a:cxn>
              </a:cxnLst>
              <a:rect l="0" t="0" r="r" b="b"/>
              <a:pathLst>
                <a:path w="103" h="116">
                  <a:moveTo>
                    <a:pt x="0" y="2"/>
                  </a:moveTo>
                  <a:lnTo>
                    <a:pt x="1" y="2"/>
                  </a:lnTo>
                  <a:lnTo>
                    <a:pt x="1" y="2"/>
                  </a:lnTo>
                  <a:lnTo>
                    <a:pt x="1" y="1"/>
                  </a:lnTo>
                  <a:lnTo>
                    <a:pt x="1" y="1"/>
                  </a:lnTo>
                  <a:lnTo>
                    <a:pt x="1" y="1"/>
                  </a:lnTo>
                  <a:lnTo>
                    <a:pt x="1" y="1"/>
                  </a:lnTo>
                  <a:lnTo>
                    <a:pt x="1" y="1"/>
                  </a:lnTo>
                  <a:lnTo>
                    <a:pt x="1" y="1"/>
                  </a:lnTo>
                  <a:lnTo>
                    <a:pt x="1" y="0"/>
                  </a:lnTo>
                  <a:lnTo>
                    <a:pt x="2"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1"/>
                  </a:lnTo>
                  <a:lnTo>
                    <a:pt x="4" y="1"/>
                  </a:lnTo>
                  <a:lnTo>
                    <a:pt x="4" y="1"/>
                  </a:lnTo>
                  <a:lnTo>
                    <a:pt x="5" y="1"/>
                  </a:lnTo>
                  <a:lnTo>
                    <a:pt x="5" y="1"/>
                  </a:lnTo>
                  <a:lnTo>
                    <a:pt x="5" y="2"/>
                  </a:lnTo>
                  <a:lnTo>
                    <a:pt x="5" y="2"/>
                  </a:lnTo>
                  <a:lnTo>
                    <a:pt x="5" y="2"/>
                  </a:lnTo>
                  <a:lnTo>
                    <a:pt x="5" y="2"/>
                  </a:lnTo>
                  <a:lnTo>
                    <a:pt x="5" y="2"/>
                  </a:lnTo>
                  <a:lnTo>
                    <a:pt x="5" y="3"/>
                  </a:lnTo>
                  <a:lnTo>
                    <a:pt x="6" y="3"/>
                  </a:lnTo>
                  <a:lnTo>
                    <a:pt x="6" y="4"/>
                  </a:lnTo>
                  <a:lnTo>
                    <a:pt x="6" y="4"/>
                  </a:lnTo>
                  <a:lnTo>
                    <a:pt x="6" y="4"/>
                  </a:lnTo>
                  <a:lnTo>
                    <a:pt x="6" y="5"/>
                  </a:lnTo>
                  <a:lnTo>
                    <a:pt x="7" y="6"/>
                  </a:lnTo>
                  <a:lnTo>
                    <a:pt x="7" y="6"/>
                  </a:lnTo>
                  <a:lnTo>
                    <a:pt x="7" y="7"/>
                  </a:lnTo>
                  <a:lnTo>
                    <a:pt x="7" y="7"/>
                  </a:lnTo>
                  <a:lnTo>
                    <a:pt x="7" y="8"/>
                  </a:lnTo>
                  <a:lnTo>
                    <a:pt x="7" y="9"/>
                  </a:lnTo>
                  <a:lnTo>
                    <a:pt x="7" y="9"/>
                  </a:lnTo>
                  <a:lnTo>
                    <a:pt x="8" y="10"/>
                  </a:lnTo>
                  <a:lnTo>
                    <a:pt x="8" y="11"/>
                  </a:lnTo>
                  <a:lnTo>
                    <a:pt x="9" y="15"/>
                  </a:lnTo>
                  <a:lnTo>
                    <a:pt x="9" y="15"/>
                  </a:lnTo>
                  <a:lnTo>
                    <a:pt x="9" y="16"/>
                  </a:lnTo>
                  <a:lnTo>
                    <a:pt x="9" y="16"/>
                  </a:lnTo>
                  <a:lnTo>
                    <a:pt x="9" y="18"/>
                  </a:lnTo>
                  <a:lnTo>
                    <a:pt x="10" y="23"/>
                  </a:lnTo>
                  <a:lnTo>
                    <a:pt x="12" y="32"/>
                  </a:lnTo>
                  <a:lnTo>
                    <a:pt x="12" y="33"/>
                  </a:lnTo>
                  <a:lnTo>
                    <a:pt x="12" y="33"/>
                  </a:lnTo>
                  <a:lnTo>
                    <a:pt x="12" y="35"/>
                  </a:lnTo>
                  <a:lnTo>
                    <a:pt x="12" y="37"/>
                  </a:lnTo>
                  <a:lnTo>
                    <a:pt x="13" y="42"/>
                  </a:lnTo>
                  <a:lnTo>
                    <a:pt x="15" y="53"/>
                  </a:lnTo>
                  <a:lnTo>
                    <a:pt x="15" y="54"/>
                  </a:lnTo>
                  <a:lnTo>
                    <a:pt x="15" y="55"/>
                  </a:lnTo>
                  <a:lnTo>
                    <a:pt x="15" y="56"/>
                  </a:lnTo>
                  <a:lnTo>
                    <a:pt x="15" y="58"/>
                  </a:lnTo>
                  <a:lnTo>
                    <a:pt x="16" y="64"/>
                  </a:lnTo>
                  <a:lnTo>
                    <a:pt x="18" y="74"/>
                  </a:lnTo>
                  <a:lnTo>
                    <a:pt x="18" y="74"/>
                  </a:lnTo>
                  <a:lnTo>
                    <a:pt x="18" y="75"/>
                  </a:lnTo>
                  <a:lnTo>
                    <a:pt x="18" y="76"/>
                  </a:lnTo>
                  <a:lnTo>
                    <a:pt x="18" y="79"/>
                  </a:lnTo>
                  <a:lnTo>
                    <a:pt x="19" y="83"/>
                  </a:lnTo>
                  <a:lnTo>
                    <a:pt x="20" y="92"/>
                  </a:lnTo>
                  <a:lnTo>
                    <a:pt x="20" y="93"/>
                  </a:lnTo>
                  <a:lnTo>
                    <a:pt x="20" y="93"/>
                  </a:lnTo>
                  <a:lnTo>
                    <a:pt x="21" y="94"/>
                  </a:lnTo>
                  <a:lnTo>
                    <a:pt x="21" y="96"/>
                  </a:lnTo>
                  <a:lnTo>
                    <a:pt x="22" y="100"/>
                  </a:lnTo>
                  <a:lnTo>
                    <a:pt x="22" y="100"/>
                  </a:lnTo>
                  <a:lnTo>
                    <a:pt x="22" y="101"/>
                  </a:lnTo>
                  <a:lnTo>
                    <a:pt x="22" y="101"/>
                  </a:lnTo>
                  <a:lnTo>
                    <a:pt x="22" y="103"/>
                  </a:lnTo>
                  <a:lnTo>
                    <a:pt x="23" y="106"/>
                  </a:lnTo>
                  <a:lnTo>
                    <a:pt x="23" y="106"/>
                  </a:lnTo>
                  <a:lnTo>
                    <a:pt x="23" y="107"/>
                  </a:lnTo>
                  <a:lnTo>
                    <a:pt x="23" y="107"/>
                  </a:lnTo>
                  <a:lnTo>
                    <a:pt x="24" y="109"/>
                  </a:lnTo>
                  <a:lnTo>
                    <a:pt x="24" y="109"/>
                  </a:lnTo>
                  <a:lnTo>
                    <a:pt x="24" y="109"/>
                  </a:lnTo>
                  <a:lnTo>
                    <a:pt x="24" y="110"/>
                  </a:lnTo>
                  <a:lnTo>
                    <a:pt x="24" y="111"/>
                  </a:lnTo>
                  <a:lnTo>
                    <a:pt x="24" y="111"/>
                  </a:lnTo>
                  <a:lnTo>
                    <a:pt x="25" y="111"/>
                  </a:lnTo>
                  <a:lnTo>
                    <a:pt x="25" y="112"/>
                  </a:lnTo>
                  <a:lnTo>
                    <a:pt x="25" y="112"/>
                  </a:lnTo>
                  <a:lnTo>
                    <a:pt x="25" y="112"/>
                  </a:lnTo>
                  <a:lnTo>
                    <a:pt x="25" y="113"/>
                  </a:lnTo>
                  <a:lnTo>
                    <a:pt x="25" y="113"/>
                  </a:lnTo>
                  <a:lnTo>
                    <a:pt x="25" y="113"/>
                  </a:lnTo>
                  <a:lnTo>
                    <a:pt x="26" y="113"/>
                  </a:lnTo>
                  <a:lnTo>
                    <a:pt x="26" y="114"/>
                  </a:lnTo>
                  <a:lnTo>
                    <a:pt x="26" y="114"/>
                  </a:lnTo>
                  <a:lnTo>
                    <a:pt x="26" y="114"/>
                  </a:lnTo>
                  <a:lnTo>
                    <a:pt x="26" y="114"/>
                  </a:lnTo>
                  <a:lnTo>
                    <a:pt x="26" y="114"/>
                  </a:lnTo>
                  <a:lnTo>
                    <a:pt x="26" y="114"/>
                  </a:lnTo>
                  <a:lnTo>
                    <a:pt x="26" y="115"/>
                  </a:lnTo>
                  <a:lnTo>
                    <a:pt x="26" y="115"/>
                  </a:lnTo>
                  <a:lnTo>
                    <a:pt x="26" y="115"/>
                  </a:lnTo>
                  <a:lnTo>
                    <a:pt x="26" y="115"/>
                  </a:lnTo>
                  <a:lnTo>
                    <a:pt x="27" y="115"/>
                  </a:lnTo>
                  <a:lnTo>
                    <a:pt x="27" y="115"/>
                  </a:lnTo>
                  <a:lnTo>
                    <a:pt x="27" y="115"/>
                  </a:lnTo>
                  <a:lnTo>
                    <a:pt x="27" y="115"/>
                  </a:lnTo>
                  <a:lnTo>
                    <a:pt x="27" y="115"/>
                  </a:lnTo>
                  <a:lnTo>
                    <a:pt x="27" y="115"/>
                  </a:lnTo>
                  <a:lnTo>
                    <a:pt x="27" y="116"/>
                  </a:lnTo>
                  <a:lnTo>
                    <a:pt x="27" y="116"/>
                  </a:lnTo>
                  <a:lnTo>
                    <a:pt x="27" y="116"/>
                  </a:lnTo>
                  <a:lnTo>
                    <a:pt x="28" y="116"/>
                  </a:lnTo>
                  <a:lnTo>
                    <a:pt x="28" y="116"/>
                  </a:lnTo>
                  <a:lnTo>
                    <a:pt x="28" y="116"/>
                  </a:lnTo>
                  <a:lnTo>
                    <a:pt x="28" y="116"/>
                  </a:lnTo>
                  <a:lnTo>
                    <a:pt x="28" y="116"/>
                  </a:lnTo>
                  <a:lnTo>
                    <a:pt x="28" y="116"/>
                  </a:lnTo>
                  <a:lnTo>
                    <a:pt x="28" y="116"/>
                  </a:lnTo>
                  <a:lnTo>
                    <a:pt x="28" y="115"/>
                  </a:lnTo>
                  <a:lnTo>
                    <a:pt x="28" y="115"/>
                  </a:lnTo>
                  <a:lnTo>
                    <a:pt x="28" y="115"/>
                  </a:lnTo>
                  <a:lnTo>
                    <a:pt x="29" y="115"/>
                  </a:lnTo>
                  <a:lnTo>
                    <a:pt x="29" y="115"/>
                  </a:lnTo>
                  <a:lnTo>
                    <a:pt x="29" y="115"/>
                  </a:lnTo>
                  <a:lnTo>
                    <a:pt x="29" y="115"/>
                  </a:lnTo>
                  <a:lnTo>
                    <a:pt x="29" y="115"/>
                  </a:lnTo>
                  <a:lnTo>
                    <a:pt x="29" y="115"/>
                  </a:lnTo>
                  <a:lnTo>
                    <a:pt x="29" y="115"/>
                  </a:lnTo>
                  <a:lnTo>
                    <a:pt x="29" y="114"/>
                  </a:lnTo>
                  <a:lnTo>
                    <a:pt x="29" y="114"/>
                  </a:lnTo>
                  <a:lnTo>
                    <a:pt x="29" y="114"/>
                  </a:lnTo>
                  <a:lnTo>
                    <a:pt x="30" y="114"/>
                  </a:lnTo>
                  <a:lnTo>
                    <a:pt x="30" y="114"/>
                  </a:lnTo>
                  <a:lnTo>
                    <a:pt x="30" y="114"/>
                  </a:lnTo>
                  <a:lnTo>
                    <a:pt x="30" y="113"/>
                  </a:lnTo>
                  <a:lnTo>
                    <a:pt x="30" y="112"/>
                  </a:lnTo>
                  <a:lnTo>
                    <a:pt x="31" y="112"/>
                  </a:lnTo>
                  <a:lnTo>
                    <a:pt x="31" y="112"/>
                  </a:lnTo>
                  <a:lnTo>
                    <a:pt x="31" y="111"/>
                  </a:lnTo>
                  <a:lnTo>
                    <a:pt x="31" y="110"/>
                  </a:lnTo>
                  <a:lnTo>
                    <a:pt x="31" y="110"/>
                  </a:lnTo>
                  <a:lnTo>
                    <a:pt x="31" y="110"/>
                  </a:lnTo>
                  <a:lnTo>
                    <a:pt x="31" y="109"/>
                  </a:lnTo>
                  <a:lnTo>
                    <a:pt x="32" y="108"/>
                  </a:lnTo>
                  <a:lnTo>
                    <a:pt x="32" y="107"/>
                  </a:lnTo>
                  <a:lnTo>
                    <a:pt x="32" y="107"/>
                  </a:lnTo>
                  <a:lnTo>
                    <a:pt x="32" y="106"/>
                  </a:lnTo>
                  <a:lnTo>
                    <a:pt x="33" y="105"/>
                  </a:lnTo>
                  <a:lnTo>
                    <a:pt x="33" y="102"/>
                  </a:lnTo>
                  <a:lnTo>
                    <a:pt x="33" y="101"/>
                  </a:lnTo>
                  <a:lnTo>
                    <a:pt x="33" y="101"/>
                  </a:lnTo>
                  <a:lnTo>
                    <a:pt x="34" y="100"/>
                  </a:lnTo>
                  <a:lnTo>
                    <a:pt x="34" y="98"/>
                  </a:lnTo>
                  <a:lnTo>
                    <a:pt x="35" y="94"/>
                  </a:lnTo>
                  <a:lnTo>
                    <a:pt x="35" y="94"/>
                  </a:lnTo>
                  <a:lnTo>
                    <a:pt x="35" y="93"/>
                  </a:lnTo>
                  <a:lnTo>
                    <a:pt x="35" y="92"/>
                  </a:lnTo>
                  <a:lnTo>
                    <a:pt x="35" y="90"/>
                  </a:lnTo>
                  <a:lnTo>
                    <a:pt x="36" y="86"/>
                  </a:lnTo>
                  <a:lnTo>
                    <a:pt x="37" y="76"/>
                  </a:lnTo>
                  <a:lnTo>
                    <a:pt x="38" y="75"/>
                  </a:lnTo>
                  <a:lnTo>
                    <a:pt x="38" y="75"/>
                  </a:lnTo>
                  <a:lnTo>
                    <a:pt x="38" y="73"/>
                  </a:lnTo>
                  <a:lnTo>
                    <a:pt x="38" y="71"/>
                  </a:lnTo>
                  <a:lnTo>
                    <a:pt x="39" y="65"/>
                  </a:lnTo>
                  <a:lnTo>
                    <a:pt x="41" y="54"/>
                  </a:lnTo>
                  <a:lnTo>
                    <a:pt x="41" y="53"/>
                  </a:lnTo>
                  <a:lnTo>
                    <a:pt x="41" y="52"/>
                  </a:lnTo>
                  <a:lnTo>
                    <a:pt x="41" y="51"/>
                  </a:lnTo>
                  <a:lnTo>
                    <a:pt x="41" y="48"/>
                  </a:lnTo>
                  <a:lnTo>
                    <a:pt x="42" y="43"/>
                  </a:lnTo>
                  <a:lnTo>
                    <a:pt x="43" y="32"/>
                  </a:lnTo>
                  <a:lnTo>
                    <a:pt x="44" y="32"/>
                  </a:lnTo>
                  <a:lnTo>
                    <a:pt x="44" y="31"/>
                  </a:lnTo>
                  <a:lnTo>
                    <a:pt x="44" y="30"/>
                  </a:lnTo>
                  <a:lnTo>
                    <a:pt x="44" y="28"/>
                  </a:lnTo>
                  <a:lnTo>
                    <a:pt x="45" y="23"/>
                  </a:lnTo>
                  <a:lnTo>
                    <a:pt x="45" y="23"/>
                  </a:lnTo>
                  <a:lnTo>
                    <a:pt x="45" y="22"/>
                  </a:lnTo>
                  <a:lnTo>
                    <a:pt x="45" y="21"/>
                  </a:lnTo>
                  <a:lnTo>
                    <a:pt x="46" y="19"/>
                  </a:lnTo>
                  <a:lnTo>
                    <a:pt x="46" y="15"/>
                  </a:lnTo>
                  <a:lnTo>
                    <a:pt x="47" y="15"/>
                  </a:lnTo>
                  <a:lnTo>
                    <a:pt x="47" y="14"/>
                  </a:lnTo>
                  <a:lnTo>
                    <a:pt x="47" y="14"/>
                  </a:lnTo>
                  <a:lnTo>
                    <a:pt x="47" y="12"/>
                  </a:lnTo>
                  <a:lnTo>
                    <a:pt x="47" y="12"/>
                  </a:lnTo>
                  <a:lnTo>
                    <a:pt x="47" y="11"/>
                  </a:lnTo>
                  <a:lnTo>
                    <a:pt x="47" y="10"/>
                  </a:lnTo>
                  <a:lnTo>
                    <a:pt x="48" y="9"/>
                  </a:lnTo>
                  <a:lnTo>
                    <a:pt x="48" y="8"/>
                  </a:lnTo>
                  <a:lnTo>
                    <a:pt x="48" y="8"/>
                  </a:lnTo>
                  <a:lnTo>
                    <a:pt x="48" y="7"/>
                  </a:lnTo>
                  <a:lnTo>
                    <a:pt x="49" y="6"/>
                  </a:lnTo>
                  <a:lnTo>
                    <a:pt x="49" y="6"/>
                  </a:lnTo>
                  <a:lnTo>
                    <a:pt x="49" y="6"/>
                  </a:lnTo>
                  <a:lnTo>
                    <a:pt x="49" y="5"/>
                  </a:lnTo>
                  <a:lnTo>
                    <a:pt x="49" y="4"/>
                  </a:lnTo>
                  <a:lnTo>
                    <a:pt x="49" y="4"/>
                  </a:lnTo>
                  <a:lnTo>
                    <a:pt x="49" y="4"/>
                  </a:lnTo>
                  <a:lnTo>
                    <a:pt x="49" y="3"/>
                  </a:lnTo>
                  <a:lnTo>
                    <a:pt x="50" y="3"/>
                  </a:lnTo>
                  <a:lnTo>
                    <a:pt x="50" y="3"/>
                  </a:lnTo>
                  <a:lnTo>
                    <a:pt x="50" y="2"/>
                  </a:lnTo>
                  <a:lnTo>
                    <a:pt x="50" y="2"/>
                  </a:lnTo>
                  <a:lnTo>
                    <a:pt x="50" y="2"/>
                  </a:lnTo>
                  <a:lnTo>
                    <a:pt x="50" y="2"/>
                  </a:lnTo>
                  <a:lnTo>
                    <a:pt x="50" y="1"/>
                  </a:lnTo>
                  <a:lnTo>
                    <a:pt x="50" y="1"/>
                  </a:lnTo>
                  <a:lnTo>
                    <a:pt x="51" y="1"/>
                  </a:lnTo>
                  <a:lnTo>
                    <a:pt x="51" y="1"/>
                  </a:lnTo>
                  <a:lnTo>
                    <a:pt x="51" y="1"/>
                  </a:lnTo>
                  <a:lnTo>
                    <a:pt x="51"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4" y="1"/>
                  </a:lnTo>
                  <a:lnTo>
                    <a:pt x="54" y="1"/>
                  </a:lnTo>
                  <a:lnTo>
                    <a:pt x="54" y="1"/>
                  </a:lnTo>
                  <a:lnTo>
                    <a:pt x="54" y="1"/>
                  </a:lnTo>
                  <a:lnTo>
                    <a:pt x="54" y="1"/>
                  </a:lnTo>
                  <a:lnTo>
                    <a:pt x="54" y="2"/>
                  </a:lnTo>
                  <a:lnTo>
                    <a:pt x="54" y="2"/>
                  </a:lnTo>
                  <a:lnTo>
                    <a:pt x="55" y="3"/>
                  </a:lnTo>
                  <a:lnTo>
                    <a:pt x="55" y="3"/>
                  </a:lnTo>
                  <a:lnTo>
                    <a:pt x="55" y="3"/>
                  </a:lnTo>
                  <a:lnTo>
                    <a:pt x="55" y="4"/>
                  </a:lnTo>
                  <a:lnTo>
                    <a:pt x="55" y="5"/>
                  </a:lnTo>
                  <a:lnTo>
                    <a:pt x="56" y="5"/>
                  </a:lnTo>
                  <a:lnTo>
                    <a:pt x="56" y="5"/>
                  </a:lnTo>
                  <a:lnTo>
                    <a:pt x="56" y="6"/>
                  </a:lnTo>
                  <a:lnTo>
                    <a:pt x="56" y="7"/>
                  </a:lnTo>
                  <a:lnTo>
                    <a:pt x="56" y="8"/>
                  </a:lnTo>
                  <a:lnTo>
                    <a:pt x="56" y="8"/>
                  </a:lnTo>
                  <a:lnTo>
                    <a:pt x="57" y="9"/>
                  </a:lnTo>
                  <a:lnTo>
                    <a:pt x="57" y="10"/>
                  </a:lnTo>
                  <a:lnTo>
                    <a:pt x="58" y="14"/>
                  </a:lnTo>
                  <a:lnTo>
                    <a:pt x="58" y="14"/>
                  </a:lnTo>
                  <a:lnTo>
                    <a:pt x="58" y="15"/>
                  </a:lnTo>
                  <a:lnTo>
                    <a:pt x="58" y="16"/>
                  </a:lnTo>
                  <a:lnTo>
                    <a:pt x="59" y="18"/>
                  </a:lnTo>
                  <a:lnTo>
                    <a:pt x="59" y="22"/>
                  </a:lnTo>
                  <a:lnTo>
                    <a:pt x="61" y="32"/>
                  </a:lnTo>
                  <a:lnTo>
                    <a:pt x="61" y="32"/>
                  </a:lnTo>
                  <a:lnTo>
                    <a:pt x="61" y="33"/>
                  </a:lnTo>
                  <a:lnTo>
                    <a:pt x="61" y="34"/>
                  </a:lnTo>
                  <a:lnTo>
                    <a:pt x="61" y="37"/>
                  </a:lnTo>
                  <a:lnTo>
                    <a:pt x="62" y="42"/>
                  </a:lnTo>
                  <a:lnTo>
                    <a:pt x="63" y="52"/>
                  </a:lnTo>
                  <a:lnTo>
                    <a:pt x="64" y="53"/>
                  </a:lnTo>
                  <a:lnTo>
                    <a:pt x="64" y="53"/>
                  </a:lnTo>
                  <a:lnTo>
                    <a:pt x="64" y="55"/>
                  </a:lnTo>
                  <a:lnTo>
                    <a:pt x="64" y="57"/>
                  </a:lnTo>
                  <a:lnTo>
                    <a:pt x="65" y="63"/>
                  </a:lnTo>
                  <a:lnTo>
                    <a:pt x="66" y="73"/>
                  </a:lnTo>
                  <a:lnTo>
                    <a:pt x="66" y="74"/>
                  </a:lnTo>
                  <a:lnTo>
                    <a:pt x="67" y="74"/>
                  </a:lnTo>
                  <a:lnTo>
                    <a:pt x="67" y="76"/>
                  </a:lnTo>
                  <a:lnTo>
                    <a:pt x="67" y="78"/>
                  </a:lnTo>
                  <a:lnTo>
                    <a:pt x="68" y="84"/>
                  </a:lnTo>
                  <a:lnTo>
                    <a:pt x="68" y="84"/>
                  </a:lnTo>
                  <a:lnTo>
                    <a:pt x="68" y="85"/>
                  </a:lnTo>
                  <a:lnTo>
                    <a:pt x="68" y="86"/>
                  </a:lnTo>
                  <a:lnTo>
                    <a:pt x="69" y="89"/>
                  </a:lnTo>
                  <a:lnTo>
                    <a:pt x="69" y="94"/>
                  </a:lnTo>
                  <a:lnTo>
                    <a:pt x="69" y="94"/>
                  </a:lnTo>
                  <a:lnTo>
                    <a:pt x="70" y="95"/>
                  </a:lnTo>
                  <a:lnTo>
                    <a:pt x="70" y="96"/>
                  </a:lnTo>
                  <a:lnTo>
                    <a:pt x="70" y="98"/>
                  </a:lnTo>
                  <a:lnTo>
                    <a:pt x="70" y="98"/>
                  </a:lnTo>
                  <a:lnTo>
                    <a:pt x="70" y="99"/>
                  </a:lnTo>
                  <a:lnTo>
                    <a:pt x="71" y="100"/>
                  </a:lnTo>
                  <a:lnTo>
                    <a:pt x="71" y="102"/>
                  </a:lnTo>
                  <a:lnTo>
                    <a:pt x="71" y="102"/>
                  </a:lnTo>
                  <a:lnTo>
                    <a:pt x="71" y="103"/>
                  </a:lnTo>
                  <a:lnTo>
                    <a:pt x="71" y="104"/>
                  </a:lnTo>
                  <a:lnTo>
                    <a:pt x="72" y="105"/>
                  </a:lnTo>
                  <a:lnTo>
                    <a:pt x="72" y="106"/>
                  </a:lnTo>
                  <a:lnTo>
                    <a:pt x="72" y="106"/>
                  </a:lnTo>
                  <a:lnTo>
                    <a:pt x="72" y="107"/>
                  </a:lnTo>
                  <a:lnTo>
                    <a:pt x="72" y="108"/>
                  </a:lnTo>
                  <a:lnTo>
                    <a:pt x="73" y="109"/>
                  </a:lnTo>
                  <a:lnTo>
                    <a:pt x="73" y="109"/>
                  </a:lnTo>
                  <a:lnTo>
                    <a:pt x="73" y="110"/>
                  </a:lnTo>
                  <a:lnTo>
                    <a:pt x="73" y="111"/>
                  </a:lnTo>
                  <a:lnTo>
                    <a:pt x="73" y="111"/>
                  </a:lnTo>
                  <a:lnTo>
                    <a:pt x="73" y="111"/>
                  </a:lnTo>
                  <a:lnTo>
                    <a:pt x="73" y="112"/>
                  </a:lnTo>
                  <a:lnTo>
                    <a:pt x="74" y="113"/>
                  </a:lnTo>
                  <a:lnTo>
                    <a:pt x="74" y="113"/>
                  </a:lnTo>
                  <a:lnTo>
                    <a:pt x="74" y="113"/>
                  </a:lnTo>
                  <a:lnTo>
                    <a:pt x="74" y="114"/>
                  </a:lnTo>
                  <a:lnTo>
                    <a:pt x="74" y="114"/>
                  </a:lnTo>
                  <a:lnTo>
                    <a:pt x="75" y="114"/>
                  </a:lnTo>
                  <a:lnTo>
                    <a:pt x="75" y="114"/>
                  </a:lnTo>
                  <a:lnTo>
                    <a:pt x="75" y="114"/>
                  </a:lnTo>
                  <a:lnTo>
                    <a:pt x="75" y="114"/>
                  </a:lnTo>
                  <a:lnTo>
                    <a:pt x="75" y="115"/>
                  </a:lnTo>
                  <a:lnTo>
                    <a:pt x="75" y="115"/>
                  </a:lnTo>
                  <a:lnTo>
                    <a:pt x="75" y="115"/>
                  </a:lnTo>
                  <a:lnTo>
                    <a:pt x="75" y="115"/>
                  </a:lnTo>
                  <a:lnTo>
                    <a:pt x="75" y="115"/>
                  </a:lnTo>
                  <a:lnTo>
                    <a:pt x="75" y="115"/>
                  </a:lnTo>
                  <a:lnTo>
                    <a:pt x="75" y="115"/>
                  </a:lnTo>
                  <a:lnTo>
                    <a:pt x="76" y="115"/>
                  </a:lnTo>
                  <a:lnTo>
                    <a:pt x="76" y="115"/>
                  </a:lnTo>
                  <a:lnTo>
                    <a:pt x="76" y="115"/>
                  </a:lnTo>
                  <a:lnTo>
                    <a:pt x="76" y="116"/>
                  </a:lnTo>
                  <a:lnTo>
                    <a:pt x="76" y="116"/>
                  </a:lnTo>
                  <a:lnTo>
                    <a:pt x="76" y="116"/>
                  </a:lnTo>
                  <a:lnTo>
                    <a:pt x="76" y="116"/>
                  </a:lnTo>
                  <a:lnTo>
                    <a:pt x="76" y="116"/>
                  </a:lnTo>
                  <a:lnTo>
                    <a:pt x="76" y="116"/>
                  </a:lnTo>
                  <a:lnTo>
                    <a:pt x="76" y="116"/>
                  </a:lnTo>
                  <a:lnTo>
                    <a:pt x="77" y="116"/>
                  </a:lnTo>
                  <a:lnTo>
                    <a:pt x="77" y="116"/>
                  </a:lnTo>
                  <a:lnTo>
                    <a:pt x="77" y="116"/>
                  </a:lnTo>
                  <a:lnTo>
                    <a:pt x="77" y="115"/>
                  </a:lnTo>
                  <a:lnTo>
                    <a:pt x="77" y="115"/>
                  </a:lnTo>
                  <a:lnTo>
                    <a:pt x="77" y="115"/>
                  </a:lnTo>
                  <a:lnTo>
                    <a:pt x="77" y="115"/>
                  </a:lnTo>
                  <a:lnTo>
                    <a:pt x="77" y="115"/>
                  </a:lnTo>
                  <a:lnTo>
                    <a:pt x="77" y="115"/>
                  </a:lnTo>
                  <a:lnTo>
                    <a:pt x="77" y="115"/>
                  </a:lnTo>
                  <a:lnTo>
                    <a:pt x="77" y="115"/>
                  </a:lnTo>
                  <a:lnTo>
                    <a:pt x="78" y="115"/>
                  </a:lnTo>
                  <a:lnTo>
                    <a:pt x="78" y="114"/>
                  </a:lnTo>
                  <a:lnTo>
                    <a:pt x="78" y="114"/>
                  </a:lnTo>
                  <a:lnTo>
                    <a:pt x="78" y="114"/>
                  </a:lnTo>
                  <a:lnTo>
                    <a:pt x="78" y="114"/>
                  </a:lnTo>
                  <a:lnTo>
                    <a:pt x="78" y="114"/>
                  </a:lnTo>
                  <a:lnTo>
                    <a:pt x="78" y="113"/>
                  </a:lnTo>
                  <a:lnTo>
                    <a:pt x="79" y="113"/>
                  </a:lnTo>
                  <a:lnTo>
                    <a:pt x="79" y="113"/>
                  </a:lnTo>
                  <a:lnTo>
                    <a:pt x="79" y="112"/>
                  </a:lnTo>
                  <a:lnTo>
                    <a:pt x="79" y="112"/>
                  </a:lnTo>
                  <a:lnTo>
                    <a:pt x="79" y="111"/>
                  </a:lnTo>
                  <a:lnTo>
                    <a:pt x="79" y="111"/>
                  </a:lnTo>
                  <a:lnTo>
                    <a:pt x="79" y="111"/>
                  </a:lnTo>
                  <a:lnTo>
                    <a:pt x="80" y="110"/>
                  </a:lnTo>
                  <a:lnTo>
                    <a:pt x="80" y="109"/>
                  </a:lnTo>
                  <a:lnTo>
                    <a:pt x="80" y="109"/>
                  </a:lnTo>
                  <a:lnTo>
                    <a:pt x="80" y="108"/>
                  </a:lnTo>
                  <a:lnTo>
                    <a:pt x="81" y="107"/>
                  </a:lnTo>
                  <a:lnTo>
                    <a:pt x="81" y="104"/>
                  </a:lnTo>
                  <a:lnTo>
                    <a:pt x="81" y="104"/>
                  </a:lnTo>
                  <a:lnTo>
                    <a:pt x="81" y="103"/>
                  </a:lnTo>
                  <a:lnTo>
                    <a:pt x="81" y="102"/>
                  </a:lnTo>
                  <a:lnTo>
                    <a:pt x="82" y="100"/>
                  </a:lnTo>
                  <a:lnTo>
                    <a:pt x="83" y="97"/>
                  </a:lnTo>
                  <a:lnTo>
                    <a:pt x="84" y="88"/>
                  </a:lnTo>
                  <a:lnTo>
                    <a:pt x="84" y="88"/>
                  </a:lnTo>
                  <a:lnTo>
                    <a:pt x="84" y="87"/>
                  </a:lnTo>
                  <a:lnTo>
                    <a:pt x="84" y="86"/>
                  </a:lnTo>
                  <a:lnTo>
                    <a:pt x="85" y="83"/>
                  </a:lnTo>
                  <a:lnTo>
                    <a:pt x="85" y="78"/>
                  </a:lnTo>
                  <a:lnTo>
                    <a:pt x="87" y="67"/>
                  </a:lnTo>
                  <a:lnTo>
                    <a:pt x="87" y="66"/>
                  </a:lnTo>
                  <a:lnTo>
                    <a:pt x="87" y="66"/>
                  </a:lnTo>
                  <a:lnTo>
                    <a:pt x="87" y="64"/>
                  </a:lnTo>
                  <a:lnTo>
                    <a:pt x="88" y="61"/>
                  </a:lnTo>
                  <a:lnTo>
                    <a:pt x="89" y="55"/>
                  </a:lnTo>
                  <a:lnTo>
                    <a:pt x="90" y="44"/>
                  </a:lnTo>
                  <a:lnTo>
                    <a:pt x="90" y="43"/>
                  </a:lnTo>
                  <a:lnTo>
                    <a:pt x="90" y="43"/>
                  </a:lnTo>
                  <a:lnTo>
                    <a:pt x="90" y="41"/>
                  </a:lnTo>
                  <a:lnTo>
                    <a:pt x="91" y="39"/>
                  </a:lnTo>
                  <a:lnTo>
                    <a:pt x="92" y="34"/>
                  </a:lnTo>
                  <a:lnTo>
                    <a:pt x="92" y="33"/>
                  </a:lnTo>
                  <a:lnTo>
                    <a:pt x="92" y="32"/>
                  </a:lnTo>
                  <a:lnTo>
                    <a:pt x="92" y="31"/>
                  </a:lnTo>
                  <a:lnTo>
                    <a:pt x="92" y="29"/>
                  </a:lnTo>
                  <a:lnTo>
                    <a:pt x="93" y="24"/>
                  </a:lnTo>
                  <a:lnTo>
                    <a:pt x="93" y="24"/>
                  </a:lnTo>
                  <a:lnTo>
                    <a:pt x="93" y="23"/>
                  </a:lnTo>
                  <a:lnTo>
                    <a:pt x="93" y="22"/>
                  </a:lnTo>
                  <a:lnTo>
                    <a:pt x="94" y="20"/>
                  </a:lnTo>
                  <a:lnTo>
                    <a:pt x="94" y="16"/>
                  </a:lnTo>
                  <a:lnTo>
                    <a:pt x="94" y="16"/>
                  </a:lnTo>
                  <a:lnTo>
                    <a:pt x="94" y="15"/>
                  </a:lnTo>
                  <a:lnTo>
                    <a:pt x="95" y="14"/>
                  </a:lnTo>
                  <a:lnTo>
                    <a:pt x="95" y="12"/>
                  </a:lnTo>
                  <a:lnTo>
                    <a:pt x="96" y="9"/>
                  </a:lnTo>
                  <a:lnTo>
                    <a:pt x="96" y="9"/>
                  </a:lnTo>
                  <a:lnTo>
                    <a:pt x="96" y="8"/>
                  </a:lnTo>
                  <a:lnTo>
                    <a:pt x="96" y="8"/>
                  </a:lnTo>
                  <a:lnTo>
                    <a:pt x="96" y="6"/>
                  </a:lnTo>
                  <a:lnTo>
                    <a:pt x="96" y="6"/>
                  </a:lnTo>
                  <a:lnTo>
                    <a:pt x="97" y="6"/>
                  </a:lnTo>
                  <a:lnTo>
                    <a:pt x="97" y="5"/>
                  </a:lnTo>
                  <a:lnTo>
                    <a:pt x="97" y="4"/>
                  </a:lnTo>
                  <a:lnTo>
                    <a:pt x="97" y="4"/>
                  </a:lnTo>
                  <a:lnTo>
                    <a:pt x="97" y="4"/>
                  </a:lnTo>
                  <a:lnTo>
                    <a:pt x="98" y="3"/>
                  </a:lnTo>
                  <a:lnTo>
                    <a:pt x="98" y="3"/>
                  </a:lnTo>
                  <a:lnTo>
                    <a:pt x="98" y="3"/>
                  </a:lnTo>
                  <a:lnTo>
                    <a:pt x="98" y="2"/>
                  </a:lnTo>
                  <a:lnTo>
                    <a:pt x="98" y="2"/>
                  </a:lnTo>
                  <a:lnTo>
                    <a:pt x="98" y="2"/>
                  </a:lnTo>
                  <a:lnTo>
                    <a:pt x="98" y="2"/>
                  </a:lnTo>
                  <a:lnTo>
                    <a:pt x="98" y="2"/>
                  </a:lnTo>
                  <a:lnTo>
                    <a:pt x="98" y="1"/>
                  </a:lnTo>
                  <a:lnTo>
                    <a:pt x="98" y="1"/>
                  </a:lnTo>
                  <a:lnTo>
                    <a:pt x="99" y="1"/>
                  </a:lnTo>
                  <a:lnTo>
                    <a:pt x="99" y="1"/>
                  </a:lnTo>
                  <a:lnTo>
                    <a:pt x="99" y="1"/>
                  </a:lnTo>
                  <a:lnTo>
                    <a:pt x="99" y="0"/>
                  </a:lnTo>
                  <a:lnTo>
                    <a:pt x="99" y="0"/>
                  </a:lnTo>
                  <a:lnTo>
                    <a:pt x="99" y="0"/>
                  </a:lnTo>
                  <a:lnTo>
                    <a:pt x="99" y="0"/>
                  </a:lnTo>
                  <a:lnTo>
                    <a:pt x="99" y="0"/>
                  </a:lnTo>
                  <a:lnTo>
                    <a:pt x="99" y="0"/>
                  </a:lnTo>
                  <a:lnTo>
                    <a:pt x="99"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0" y="0"/>
                  </a:lnTo>
                  <a:lnTo>
                    <a:pt x="101" y="0"/>
                  </a:lnTo>
                  <a:lnTo>
                    <a:pt x="101" y="0"/>
                  </a:lnTo>
                  <a:lnTo>
                    <a:pt x="101" y="0"/>
                  </a:lnTo>
                  <a:lnTo>
                    <a:pt x="101" y="0"/>
                  </a:lnTo>
                  <a:lnTo>
                    <a:pt x="101" y="0"/>
                  </a:lnTo>
                  <a:lnTo>
                    <a:pt x="101" y="0"/>
                  </a:lnTo>
                  <a:lnTo>
                    <a:pt x="101" y="0"/>
                  </a:lnTo>
                  <a:lnTo>
                    <a:pt x="101" y="0"/>
                  </a:lnTo>
                  <a:lnTo>
                    <a:pt x="101" y="0"/>
                  </a:lnTo>
                  <a:lnTo>
                    <a:pt x="101" y="0"/>
                  </a:lnTo>
                  <a:lnTo>
                    <a:pt x="102" y="0"/>
                  </a:lnTo>
                  <a:lnTo>
                    <a:pt x="102" y="1"/>
                  </a:lnTo>
                  <a:lnTo>
                    <a:pt x="102" y="1"/>
                  </a:lnTo>
                  <a:lnTo>
                    <a:pt x="102" y="1"/>
                  </a:lnTo>
                  <a:lnTo>
                    <a:pt x="102" y="1"/>
                  </a:lnTo>
                  <a:lnTo>
                    <a:pt x="102" y="1"/>
                  </a:lnTo>
                  <a:lnTo>
                    <a:pt x="102" y="2"/>
                  </a:lnTo>
                  <a:lnTo>
                    <a:pt x="102" y="2"/>
                  </a:lnTo>
                  <a:lnTo>
                    <a:pt x="102" y="2"/>
                  </a:lnTo>
                  <a:lnTo>
                    <a:pt x="103" y="3"/>
                  </a:lnTo>
                  <a:lnTo>
                    <a:pt x="103" y="3"/>
                  </a:lnTo>
                  <a:lnTo>
                    <a:pt x="103" y="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1" name="Freeform 69">
              <a:extLst>
                <a:ext uri="{FF2B5EF4-FFF2-40B4-BE49-F238E27FC236}">
                  <a16:creationId xmlns:a16="http://schemas.microsoft.com/office/drawing/2014/main" id="{09308AF1-8009-A88A-81DA-158928E7EE0E}"/>
                </a:ext>
              </a:extLst>
            </p:cNvPr>
            <p:cNvSpPr>
              <a:spLocks/>
            </p:cNvSpPr>
            <p:nvPr/>
          </p:nvSpPr>
          <p:spPr bwMode="auto">
            <a:xfrm>
              <a:off x="3274" y="2186"/>
              <a:ext cx="109" cy="116"/>
            </a:xfrm>
            <a:custGeom>
              <a:avLst/>
              <a:gdLst/>
              <a:ahLst/>
              <a:cxnLst>
                <a:cxn ang="0">
                  <a:pos x="1" y="9"/>
                </a:cxn>
                <a:cxn ang="0">
                  <a:pos x="3" y="19"/>
                </a:cxn>
                <a:cxn ang="0">
                  <a:pos x="10" y="65"/>
                </a:cxn>
                <a:cxn ang="0">
                  <a:pos x="12" y="79"/>
                </a:cxn>
                <a:cxn ang="0">
                  <a:pos x="15" y="97"/>
                </a:cxn>
                <a:cxn ang="0">
                  <a:pos x="17" y="108"/>
                </a:cxn>
                <a:cxn ang="0">
                  <a:pos x="18" y="112"/>
                </a:cxn>
                <a:cxn ang="0">
                  <a:pos x="19" y="114"/>
                </a:cxn>
                <a:cxn ang="0">
                  <a:pos x="20" y="115"/>
                </a:cxn>
                <a:cxn ang="0">
                  <a:pos x="20" y="116"/>
                </a:cxn>
                <a:cxn ang="0">
                  <a:pos x="21" y="115"/>
                </a:cxn>
                <a:cxn ang="0">
                  <a:pos x="22" y="114"/>
                </a:cxn>
                <a:cxn ang="0">
                  <a:pos x="23" y="113"/>
                </a:cxn>
                <a:cxn ang="0">
                  <a:pos x="24" y="108"/>
                </a:cxn>
                <a:cxn ang="0">
                  <a:pos x="26" y="99"/>
                </a:cxn>
                <a:cxn ang="0">
                  <a:pos x="29" y="82"/>
                </a:cxn>
                <a:cxn ang="0">
                  <a:pos x="33" y="47"/>
                </a:cxn>
                <a:cxn ang="0">
                  <a:pos x="35" y="32"/>
                </a:cxn>
                <a:cxn ang="0">
                  <a:pos x="38" y="17"/>
                </a:cxn>
                <a:cxn ang="0">
                  <a:pos x="40" y="7"/>
                </a:cxn>
                <a:cxn ang="0">
                  <a:pos x="41" y="3"/>
                </a:cxn>
                <a:cxn ang="0">
                  <a:pos x="42" y="1"/>
                </a:cxn>
                <a:cxn ang="0">
                  <a:pos x="43" y="0"/>
                </a:cxn>
                <a:cxn ang="0">
                  <a:pos x="44" y="0"/>
                </a:cxn>
                <a:cxn ang="0">
                  <a:pos x="45" y="0"/>
                </a:cxn>
                <a:cxn ang="0">
                  <a:pos x="45" y="1"/>
                </a:cxn>
                <a:cxn ang="0">
                  <a:pos x="47" y="4"/>
                </a:cxn>
                <a:cxn ang="0">
                  <a:pos x="48" y="10"/>
                </a:cxn>
                <a:cxn ang="0">
                  <a:pos x="50" y="20"/>
                </a:cxn>
                <a:cxn ang="0">
                  <a:pos x="54" y="49"/>
                </a:cxn>
                <a:cxn ang="0">
                  <a:pos x="57" y="72"/>
                </a:cxn>
                <a:cxn ang="0">
                  <a:pos x="60" y="92"/>
                </a:cxn>
                <a:cxn ang="0">
                  <a:pos x="61" y="101"/>
                </a:cxn>
                <a:cxn ang="0">
                  <a:pos x="63" y="108"/>
                </a:cxn>
                <a:cxn ang="0">
                  <a:pos x="64" y="111"/>
                </a:cxn>
                <a:cxn ang="0">
                  <a:pos x="65" y="114"/>
                </a:cxn>
                <a:cxn ang="0">
                  <a:pos x="66" y="115"/>
                </a:cxn>
                <a:cxn ang="0">
                  <a:pos x="66" y="116"/>
                </a:cxn>
                <a:cxn ang="0">
                  <a:pos x="67" y="115"/>
                </a:cxn>
                <a:cxn ang="0">
                  <a:pos x="68" y="114"/>
                </a:cxn>
                <a:cxn ang="0">
                  <a:pos x="69" y="112"/>
                </a:cxn>
                <a:cxn ang="0">
                  <a:pos x="70" y="109"/>
                </a:cxn>
                <a:cxn ang="0">
                  <a:pos x="72" y="100"/>
                </a:cxn>
                <a:cxn ang="0">
                  <a:pos x="77" y="64"/>
                </a:cxn>
                <a:cxn ang="0">
                  <a:pos x="80" y="38"/>
                </a:cxn>
                <a:cxn ang="0">
                  <a:pos x="83" y="20"/>
                </a:cxn>
                <a:cxn ang="0">
                  <a:pos x="84" y="12"/>
                </a:cxn>
                <a:cxn ang="0">
                  <a:pos x="86" y="6"/>
                </a:cxn>
                <a:cxn ang="0">
                  <a:pos x="87" y="3"/>
                </a:cxn>
                <a:cxn ang="0">
                  <a:pos x="88" y="1"/>
                </a:cxn>
                <a:cxn ang="0">
                  <a:pos x="88" y="0"/>
                </a:cxn>
                <a:cxn ang="0">
                  <a:pos x="89" y="0"/>
                </a:cxn>
                <a:cxn ang="0">
                  <a:pos x="90" y="0"/>
                </a:cxn>
                <a:cxn ang="0">
                  <a:pos x="91" y="1"/>
                </a:cxn>
                <a:cxn ang="0">
                  <a:pos x="92" y="5"/>
                </a:cxn>
                <a:cxn ang="0">
                  <a:pos x="93" y="11"/>
                </a:cxn>
                <a:cxn ang="0">
                  <a:pos x="96" y="27"/>
                </a:cxn>
                <a:cxn ang="0">
                  <a:pos x="100" y="62"/>
                </a:cxn>
                <a:cxn ang="0">
                  <a:pos x="104" y="86"/>
                </a:cxn>
                <a:cxn ang="0">
                  <a:pos x="106" y="103"/>
                </a:cxn>
                <a:cxn ang="0">
                  <a:pos x="108" y="109"/>
                </a:cxn>
                <a:cxn ang="0">
                  <a:pos x="109" y="113"/>
                </a:cxn>
              </a:cxnLst>
              <a:rect l="0" t="0" r="r" b="b"/>
              <a:pathLst>
                <a:path w="109" h="116">
                  <a:moveTo>
                    <a:pt x="0" y="4"/>
                  </a:moveTo>
                  <a:lnTo>
                    <a:pt x="0" y="4"/>
                  </a:lnTo>
                  <a:lnTo>
                    <a:pt x="1" y="5"/>
                  </a:lnTo>
                  <a:lnTo>
                    <a:pt x="1" y="6"/>
                  </a:lnTo>
                  <a:lnTo>
                    <a:pt x="1" y="6"/>
                  </a:lnTo>
                  <a:lnTo>
                    <a:pt x="1" y="7"/>
                  </a:lnTo>
                  <a:lnTo>
                    <a:pt x="1" y="8"/>
                  </a:lnTo>
                  <a:lnTo>
                    <a:pt x="1" y="9"/>
                  </a:lnTo>
                  <a:lnTo>
                    <a:pt x="1" y="9"/>
                  </a:lnTo>
                  <a:lnTo>
                    <a:pt x="2" y="10"/>
                  </a:lnTo>
                  <a:lnTo>
                    <a:pt x="2" y="12"/>
                  </a:lnTo>
                  <a:lnTo>
                    <a:pt x="3" y="15"/>
                  </a:lnTo>
                  <a:lnTo>
                    <a:pt x="3" y="16"/>
                  </a:lnTo>
                  <a:lnTo>
                    <a:pt x="3" y="16"/>
                  </a:lnTo>
                  <a:lnTo>
                    <a:pt x="3" y="17"/>
                  </a:lnTo>
                  <a:lnTo>
                    <a:pt x="3" y="19"/>
                  </a:lnTo>
                  <a:lnTo>
                    <a:pt x="4" y="24"/>
                  </a:lnTo>
                  <a:lnTo>
                    <a:pt x="4" y="24"/>
                  </a:lnTo>
                  <a:lnTo>
                    <a:pt x="4" y="25"/>
                  </a:lnTo>
                  <a:lnTo>
                    <a:pt x="5" y="26"/>
                  </a:lnTo>
                  <a:lnTo>
                    <a:pt x="5" y="28"/>
                  </a:lnTo>
                  <a:lnTo>
                    <a:pt x="6" y="33"/>
                  </a:lnTo>
                  <a:lnTo>
                    <a:pt x="7" y="44"/>
                  </a:lnTo>
                  <a:lnTo>
                    <a:pt x="10" y="65"/>
                  </a:lnTo>
                  <a:lnTo>
                    <a:pt x="10" y="66"/>
                  </a:lnTo>
                  <a:lnTo>
                    <a:pt x="10" y="67"/>
                  </a:lnTo>
                  <a:lnTo>
                    <a:pt x="10" y="68"/>
                  </a:lnTo>
                  <a:lnTo>
                    <a:pt x="11" y="71"/>
                  </a:lnTo>
                  <a:lnTo>
                    <a:pt x="11" y="77"/>
                  </a:lnTo>
                  <a:lnTo>
                    <a:pt x="11" y="77"/>
                  </a:lnTo>
                  <a:lnTo>
                    <a:pt x="11" y="78"/>
                  </a:lnTo>
                  <a:lnTo>
                    <a:pt x="12" y="79"/>
                  </a:lnTo>
                  <a:lnTo>
                    <a:pt x="12" y="82"/>
                  </a:lnTo>
                  <a:lnTo>
                    <a:pt x="13" y="87"/>
                  </a:lnTo>
                  <a:lnTo>
                    <a:pt x="13" y="88"/>
                  </a:lnTo>
                  <a:lnTo>
                    <a:pt x="13" y="89"/>
                  </a:lnTo>
                  <a:lnTo>
                    <a:pt x="13" y="90"/>
                  </a:lnTo>
                  <a:lnTo>
                    <a:pt x="14" y="92"/>
                  </a:lnTo>
                  <a:lnTo>
                    <a:pt x="14" y="97"/>
                  </a:lnTo>
                  <a:lnTo>
                    <a:pt x="15" y="97"/>
                  </a:lnTo>
                  <a:lnTo>
                    <a:pt x="15" y="98"/>
                  </a:lnTo>
                  <a:lnTo>
                    <a:pt x="15" y="99"/>
                  </a:lnTo>
                  <a:lnTo>
                    <a:pt x="15" y="101"/>
                  </a:lnTo>
                  <a:lnTo>
                    <a:pt x="16" y="105"/>
                  </a:lnTo>
                  <a:lnTo>
                    <a:pt x="16" y="105"/>
                  </a:lnTo>
                  <a:lnTo>
                    <a:pt x="16" y="106"/>
                  </a:lnTo>
                  <a:lnTo>
                    <a:pt x="16" y="106"/>
                  </a:lnTo>
                  <a:lnTo>
                    <a:pt x="17" y="108"/>
                  </a:lnTo>
                  <a:lnTo>
                    <a:pt x="17" y="108"/>
                  </a:lnTo>
                  <a:lnTo>
                    <a:pt x="17" y="108"/>
                  </a:lnTo>
                  <a:lnTo>
                    <a:pt x="17" y="109"/>
                  </a:lnTo>
                  <a:lnTo>
                    <a:pt x="17" y="110"/>
                  </a:lnTo>
                  <a:lnTo>
                    <a:pt x="17" y="111"/>
                  </a:lnTo>
                  <a:lnTo>
                    <a:pt x="18" y="111"/>
                  </a:lnTo>
                  <a:lnTo>
                    <a:pt x="18" y="112"/>
                  </a:lnTo>
                  <a:lnTo>
                    <a:pt x="18" y="112"/>
                  </a:lnTo>
                  <a:lnTo>
                    <a:pt x="18" y="112"/>
                  </a:lnTo>
                  <a:lnTo>
                    <a:pt x="18" y="112"/>
                  </a:lnTo>
                  <a:lnTo>
                    <a:pt x="18" y="113"/>
                  </a:lnTo>
                  <a:lnTo>
                    <a:pt x="18" y="113"/>
                  </a:lnTo>
                  <a:lnTo>
                    <a:pt x="19" y="113"/>
                  </a:lnTo>
                  <a:lnTo>
                    <a:pt x="19" y="114"/>
                  </a:lnTo>
                  <a:lnTo>
                    <a:pt x="19" y="114"/>
                  </a:lnTo>
                  <a:lnTo>
                    <a:pt x="19" y="114"/>
                  </a:lnTo>
                  <a:lnTo>
                    <a:pt x="19" y="114"/>
                  </a:lnTo>
                  <a:lnTo>
                    <a:pt x="19" y="114"/>
                  </a:lnTo>
                  <a:lnTo>
                    <a:pt x="19" y="115"/>
                  </a:lnTo>
                  <a:lnTo>
                    <a:pt x="19" y="115"/>
                  </a:lnTo>
                  <a:lnTo>
                    <a:pt x="19" y="115"/>
                  </a:lnTo>
                  <a:lnTo>
                    <a:pt x="19" y="115"/>
                  </a:lnTo>
                  <a:lnTo>
                    <a:pt x="19" y="115"/>
                  </a:lnTo>
                  <a:lnTo>
                    <a:pt x="20" y="115"/>
                  </a:lnTo>
                  <a:lnTo>
                    <a:pt x="20" y="115"/>
                  </a:lnTo>
                  <a:lnTo>
                    <a:pt x="20" y="115"/>
                  </a:lnTo>
                  <a:lnTo>
                    <a:pt x="20" y="115"/>
                  </a:lnTo>
                  <a:lnTo>
                    <a:pt x="20" y="115"/>
                  </a:lnTo>
                  <a:lnTo>
                    <a:pt x="20" y="115"/>
                  </a:lnTo>
                  <a:lnTo>
                    <a:pt x="20" y="116"/>
                  </a:lnTo>
                  <a:lnTo>
                    <a:pt x="20" y="116"/>
                  </a:lnTo>
                  <a:lnTo>
                    <a:pt x="20" y="116"/>
                  </a:lnTo>
                  <a:lnTo>
                    <a:pt x="21" y="116"/>
                  </a:lnTo>
                  <a:lnTo>
                    <a:pt x="21" y="116"/>
                  </a:lnTo>
                  <a:lnTo>
                    <a:pt x="21" y="116"/>
                  </a:lnTo>
                  <a:lnTo>
                    <a:pt x="21" y="116"/>
                  </a:lnTo>
                  <a:lnTo>
                    <a:pt x="21" y="116"/>
                  </a:lnTo>
                  <a:lnTo>
                    <a:pt x="21" y="116"/>
                  </a:lnTo>
                  <a:lnTo>
                    <a:pt x="21" y="115"/>
                  </a:lnTo>
                  <a:lnTo>
                    <a:pt x="21" y="115"/>
                  </a:lnTo>
                  <a:lnTo>
                    <a:pt x="21" y="115"/>
                  </a:lnTo>
                  <a:lnTo>
                    <a:pt x="21" y="115"/>
                  </a:lnTo>
                  <a:lnTo>
                    <a:pt x="21" y="115"/>
                  </a:lnTo>
                  <a:lnTo>
                    <a:pt x="21" y="115"/>
                  </a:lnTo>
                  <a:lnTo>
                    <a:pt x="22" y="115"/>
                  </a:lnTo>
                  <a:lnTo>
                    <a:pt x="22" y="115"/>
                  </a:lnTo>
                  <a:lnTo>
                    <a:pt x="22" y="115"/>
                  </a:lnTo>
                  <a:lnTo>
                    <a:pt x="22" y="114"/>
                  </a:lnTo>
                  <a:lnTo>
                    <a:pt x="22" y="114"/>
                  </a:lnTo>
                  <a:lnTo>
                    <a:pt x="22" y="114"/>
                  </a:lnTo>
                  <a:lnTo>
                    <a:pt x="22" y="114"/>
                  </a:lnTo>
                  <a:lnTo>
                    <a:pt x="22" y="114"/>
                  </a:lnTo>
                  <a:lnTo>
                    <a:pt x="23" y="113"/>
                  </a:lnTo>
                  <a:lnTo>
                    <a:pt x="23" y="113"/>
                  </a:lnTo>
                  <a:lnTo>
                    <a:pt x="23" y="113"/>
                  </a:lnTo>
                  <a:lnTo>
                    <a:pt x="23" y="113"/>
                  </a:lnTo>
                  <a:lnTo>
                    <a:pt x="23" y="112"/>
                  </a:lnTo>
                  <a:lnTo>
                    <a:pt x="23" y="111"/>
                  </a:lnTo>
                  <a:lnTo>
                    <a:pt x="23" y="111"/>
                  </a:lnTo>
                  <a:lnTo>
                    <a:pt x="24" y="111"/>
                  </a:lnTo>
                  <a:lnTo>
                    <a:pt x="24" y="110"/>
                  </a:lnTo>
                  <a:lnTo>
                    <a:pt x="24" y="109"/>
                  </a:lnTo>
                  <a:lnTo>
                    <a:pt x="24" y="109"/>
                  </a:lnTo>
                  <a:lnTo>
                    <a:pt x="24" y="108"/>
                  </a:lnTo>
                  <a:lnTo>
                    <a:pt x="25" y="107"/>
                  </a:lnTo>
                  <a:lnTo>
                    <a:pt x="25" y="106"/>
                  </a:lnTo>
                  <a:lnTo>
                    <a:pt x="25" y="106"/>
                  </a:lnTo>
                  <a:lnTo>
                    <a:pt x="25" y="105"/>
                  </a:lnTo>
                  <a:lnTo>
                    <a:pt x="25" y="104"/>
                  </a:lnTo>
                  <a:lnTo>
                    <a:pt x="26" y="100"/>
                  </a:lnTo>
                  <a:lnTo>
                    <a:pt x="26" y="100"/>
                  </a:lnTo>
                  <a:lnTo>
                    <a:pt x="26" y="99"/>
                  </a:lnTo>
                  <a:lnTo>
                    <a:pt x="26" y="98"/>
                  </a:lnTo>
                  <a:lnTo>
                    <a:pt x="27" y="96"/>
                  </a:lnTo>
                  <a:lnTo>
                    <a:pt x="27" y="92"/>
                  </a:lnTo>
                  <a:lnTo>
                    <a:pt x="27" y="92"/>
                  </a:lnTo>
                  <a:lnTo>
                    <a:pt x="28" y="91"/>
                  </a:lnTo>
                  <a:lnTo>
                    <a:pt x="28" y="90"/>
                  </a:lnTo>
                  <a:lnTo>
                    <a:pt x="28" y="87"/>
                  </a:lnTo>
                  <a:lnTo>
                    <a:pt x="29" y="82"/>
                  </a:lnTo>
                  <a:lnTo>
                    <a:pt x="30" y="71"/>
                  </a:lnTo>
                  <a:lnTo>
                    <a:pt x="31" y="70"/>
                  </a:lnTo>
                  <a:lnTo>
                    <a:pt x="31" y="69"/>
                  </a:lnTo>
                  <a:lnTo>
                    <a:pt x="31" y="68"/>
                  </a:lnTo>
                  <a:lnTo>
                    <a:pt x="31" y="65"/>
                  </a:lnTo>
                  <a:lnTo>
                    <a:pt x="32" y="59"/>
                  </a:lnTo>
                  <a:lnTo>
                    <a:pt x="33" y="47"/>
                  </a:lnTo>
                  <a:lnTo>
                    <a:pt x="33" y="47"/>
                  </a:lnTo>
                  <a:lnTo>
                    <a:pt x="34" y="46"/>
                  </a:lnTo>
                  <a:lnTo>
                    <a:pt x="34" y="44"/>
                  </a:lnTo>
                  <a:lnTo>
                    <a:pt x="34" y="42"/>
                  </a:lnTo>
                  <a:lnTo>
                    <a:pt x="35" y="37"/>
                  </a:lnTo>
                  <a:lnTo>
                    <a:pt x="35" y="36"/>
                  </a:lnTo>
                  <a:lnTo>
                    <a:pt x="35" y="35"/>
                  </a:lnTo>
                  <a:lnTo>
                    <a:pt x="35" y="34"/>
                  </a:lnTo>
                  <a:lnTo>
                    <a:pt x="35" y="32"/>
                  </a:lnTo>
                  <a:lnTo>
                    <a:pt x="36" y="27"/>
                  </a:lnTo>
                  <a:lnTo>
                    <a:pt x="36" y="26"/>
                  </a:lnTo>
                  <a:lnTo>
                    <a:pt x="36" y="26"/>
                  </a:lnTo>
                  <a:lnTo>
                    <a:pt x="37" y="24"/>
                  </a:lnTo>
                  <a:lnTo>
                    <a:pt x="37" y="22"/>
                  </a:lnTo>
                  <a:lnTo>
                    <a:pt x="38" y="18"/>
                  </a:lnTo>
                  <a:lnTo>
                    <a:pt x="38" y="17"/>
                  </a:lnTo>
                  <a:lnTo>
                    <a:pt x="38" y="17"/>
                  </a:lnTo>
                  <a:lnTo>
                    <a:pt x="38" y="16"/>
                  </a:lnTo>
                  <a:lnTo>
                    <a:pt x="38" y="14"/>
                  </a:lnTo>
                  <a:lnTo>
                    <a:pt x="39" y="11"/>
                  </a:lnTo>
                  <a:lnTo>
                    <a:pt x="39" y="10"/>
                  </a:lnTo>
                  <a:lnTo>
                    <a:pt x="39" y="10"/>
                  </a:lnTo>
                  <a:lnTo>
                    <a:pt x="39" y="9"/>
                  </a:lnTo>
                  <a:lnTo>
                    <a:pt x="40" y="7"/>
                  </a:lnTo>
                  <a:lnTo>
                    <a:pt x="40" y="7"/>
                  </a:lnTo>
                  <a:lnTo>
                    <a:pt x="40" y="7"/>
                  </a:lnTo>
                  <a:lnTo>
                    <a:pt x="40" y="6"/>
                  </a:lnTo>
                  <a:lnTo>
                    <a:pt x="41" y="5"/>
                  </a:lnTo>
                  <a:lnTo>
                    <a:pt x="41" y="4"/>
                  </a:lnTo>
                  <a:lnTo>
                    <a:pt x="41" y="4"/>
                  </a:lnTo>
                  <a:lnTo>
                    <a:pt x="41" y="3"/>
                  </a:lnTo>
                  <a:lnTo>
                    <a:pt x="41" y="3"/>
                  </a:lnTo>
                  <a:lnTo>
                    <a:pt x="41" y="3"/>
                  </a:lnTo>
                  <a:lnTo>
                    <a:pt x="41" y="2"/>
                  </a:lnTo>
                  <a:lnTo>
                    <a:pt x="41" y="2"/>
                  </a:lnTo>
                  <a:lnTo>
                    <a:pt x="41" y="2"/>
                  </a:lnTo>
                  <a:lnTo>
                    <a:pt x="42" y="2"/>
                  </a:lnTo>
                  <a:lnTo>
                    <a:pt x="42" y="1"/>
                  </a:lnTo>
                  <a:lnTo>
                    <a:pt x="42" y="1"/>
                  </a:lnTo>
                  <a:lnTo>
                    <a:pt x="42" y="1"/>
                  </a:lnTo>
                  <a:lnTo>
                    <a:pt x="42" y="1"/>
                  </a:lnTo>
                  <a:lnTo>
                    <a:pt x="42" y="1"/>
                  </a:lnTo>
                  <a:lnTo>
                    <a:pt x="42" y="0"/>
                  </a:lnTo>
                  <a:lnTo>
                    <a:pt x="43" y="0"/>
                  </a:lnTo>
                  <a:lnTo>
                    <a:pt x="43" y="0"/>
                  </a:lnTo>
                  <a:lnTo>
                    <a:pt x="43" y="0"/>
                  </a:lnTo>
                  <a:lnTo>
                    <a:pt x="43" y="0"/>
                  </a:lnTo>
                  <a:lnTo>
                    <a:pt x="43" y="0"/>
                  </a:lnTo>
                  <a:lnTo>
                    <a:pt x="43" y="0"/>
                  </a:lnTo>
                  <a:lnTo>
                    <a:pt x="43" y="0"/>
                  </a:lnTo>
                  <a:lnTo>
                    <a:pt x="43" y="0"/>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0"/>
                  </a:lnTo>
                  <a:lnTo>
                    <a:pt x="45" y="0"/>
                  </a:lnTo>
                  <a:lnTo>
                    <a:pt x="45" y="0"/>
                  </a:lnTo>
                  <a:lnTo>
                    <a:pt x="45" y="0"/>
                  </a:lnTo>
                  <a:lnTo>
                    <a:pt x="45" y="0"/>
                  </a:lnTo>
                  <a:lnTo>
                    <a:pt x="45" y="0"/>
                  </a:lnTo>
                  <a:lnTo>
                    <a:pt x="45" y="1"/>
                  </a:lnTo>
                  <a:lnTo>
                    <a:pt x="45" y="1"/>
                  </a:lnTo>
                  <a:lnTo>
                    <a:pt x="45" y="1"/>
                  </a:lnTo>
                  <a:lnTo>
                    <a:pt x="45" y="1"/>
                  </a:lnTo>
                  <a:lnTo>
                    <a:pt x="45" y="2"/>
                  </a:lnTo>
                  <a:lnTo>
                    <a:pt x="46" y="2"/>
                  </a:lnTo>
                  <a:lnTo>
                    <a:pt x="46" y="2"/>
                  </a:lnTo>
                  <a:lnTo>
                    <a:pt x="46" y="2"/>
                  </a:lnTo>
                  <a:lnTo>
                    <a:pt x="46" y="3"/>
                  </a:lnTo>
                  <a:lnTo>
                    <a:pt x="46" y="3"/>
                  </a:lnTo>
                  <a:lnTo>
                    <a:pt x="46" y="3"/>
                  </a:lnTo>
                  <a:lnTo>
                    <a:pt x="47" y="4"/>
                  </a:lnTo>
                  <a:lnTo>
                    <a:pt x="47" y="5"/>
                  </a:lnTo>
                  <a:lnTo>
                    <a:pt x="47" y="5"/>
                  </a:lnTo>
                  <a:lnTo>
                    <a:pt x="47" y="6"/>
                  </a:lnTo>
                  <a:lnTo>
                    <a:pt x="47" y="7"/>
                  </a:lnTo>
                  <a:lnTo>
                    <a:pt x="47" y="8"/>
                  </a:lnTo>
                  <a:lnTo>
                    <a:pt x="48" y="8"/>
                  </a:lnTo>
                  <a:lnTo>
                    <a:pt x="48" y="9"/>
                  </a:lnTo>
                  <a:lnTo>
                    <a:pt x="48" y="10"/>
                  </a:lnTo>
                  <a:lnTo>
                    <a:pt x="48" y="11"/>
                  </a:lnTo>
                  <a:lnTo>
                    <a:pt x="48" y="11"/>
                  </a:lnTo>
                  <a:lnTo>
                    <a:pt x="49" y="12"/>
                  </a:lnTo>
                  <a:lnTo>
                    <a:pt x="49" y="14"/>
                  </a:lnTo>
                  <a:lnTo>
                    <a:pt x="50" y="18"/>
                  </a:lnTo>
                  <a:lnTo>
                    <a:pt x="50" y="19"/>
                  </a:lnTo>
                  <a:lnTo>
                    <a:pt x="50" y="19"/>
                  </a:lnTo>
                  <a:lnTo>
                    <a:pt x="50" y="20"/>
                  </a:lnTo>
                  <a:lnTo>
                    <a:pt x="50" y="23"/>
                  </a:lnTo>
                  <a:lnTo>
                    <a:pt x="51" y="28"/>
                  </a:lnTo>
                  <a:lnTo>
                    <a:pt x="51" y="28"/>
                  </a:lnTo>
                  <a:lnTo>
                    <a:pt x="51" y="29"/>
                  </a:lnTo>
                  <a:lnTo>
                    <a:pt x="52" y="30"/>
                  </a:lnTo>
                  <a:lnTo>
                    <a:pt x="52" y="33"/>
                  </a:lnTo>
                  <a:lnTo>
                    <a:pt x="53" y="38"/>
                  </a:lnTo>
                  <a:lnTo>
                    <a:pt x="54" y="49"/>
                  </a:lnTo>
                  <a:lnTo>
                    <a:pt x="54" y="49"/>
                  </a:lnTo>
                  <a:lnTo>
                    <a:pt x="54" y="50"/>
                  </a:lnTo>
                  <a:lnTo>
                    <a:pt x="54" y="51"/>
                  </a:lnTo>
                  <a:lnTo>
                    <a:pt x="55" y="54"/>
                  </a:lnTo>
                  <a:lnTo>
                    <a:pt x="55" y="60"/>
                  </a:lnTo>
                  <a:lnTo>
                    <a:pt x="57" y="71"/>
                  </a:lnTo>
                  <a:lnTo>
                    <a:pt x="57" y="72"/>
                  </a:lnTo>
                  <a:lnTo>
                    <a:pt x="57" y="72"/>
                  </a:lnTo>
                  <a:lnTo>
                    <a:pt x="57" y="74"/>
                  </a:lnTo>
                  <a:lnTo>
                    <a:pt x="58" y="77"/>
                  </a:lnTo>
                  <a:lnTo>
                    <a:pt x="58" y="82"/>
                  </a:lnTo>
                  <a:lnTo>
                    <a:pt x="58" y="83"/>
                  </a:lnTo>
                  <a:lnTo>
                    <a:pt x="58" y="84"/>
                  </a:lnTo>
                  <a:lnTo>
                    <a:pt x="59" y="85"/>
                  </a:lnTo>
                  <a:lnTo>
                    <a:pt x="59" y="88"/>
                  </a:lnTo>
                  <a:lnTo>
                    <a:pt x="60" y="92"/>
                  </a:lnTo>
                  <a:lnTo>
                    <a:pt x="60" y="93"/>
                  </a:lnTo>
                  <a:lnTo>
                    <a:pt x="60" y="94"/>
                  </a:lnTo>
                  <a:lnTo>
                    <a:pt x="60" y="95"/>
                  </a:lnTo>
                  <a:lnTo>
                    <a:pt x="61" y="97"/>
                  </a:lnTo>
                  <a:lnTo>
                    <a:pt x="61" y="98"/>
                  </a:lnTo>
                  <a:lnTo>
                    <a:pt x="61" y="98"/>
                  </a:lnTo>
                  <a:lnTo>
                    <a:pt x="61" y="99"/>
                  </a:lnTo>
                  <a:lnTo>
                    <a:pt x="61" y="101"/>
                  </a:lnTo>
                  <a:lnTo>
                    <a:pt x="61" y="102"/>
                  </a:lnTo>
                  <a:lnTo>
                    <a:pt x="62" y="102"/>
                  </a:lnTo>
                  <a:lnTo>
                    <a:pt x="62" y="103"/>
                  </a:lnTo>
                  <a:lnTo>
                    <a:pt x="62" y="105"/>
                  </a:lnTo>
                  <a:lnTo>
                    <a:pt x="62" y="106"/>
                  </a:lnTo>
                  <a:lnTo>
                    <a:pt x="62" y="106"/>
                  </a:lnTo>
                  <a:lnTo>
                    <a:pt x="62" y="107"/>
                  </a:lnTo>
                  <a:lnTo>
                    <a:pt x="63" y="108"/>
                  </a:lnTo>
                  <a:lnTo>
                    <a:pt x="63" y="109"/>
                  </a:lnTo>
                  <a:lnTo>
                    <a:pt x="63" y="109"/>
                  </a:lnTo>
                  <a:lnTo>
                    <a:pt x="63" y="110"/>
                  </a:lnTo>
                  <a:lnTo>
                    <a:pt x="63" y="110"/>
                  </a:lnTo>
                  <a:lnTo>
                    <a:pt x="63" y="110"/>
                  </a:lnTo>
                  <a:lnTo>
                    <a:pt x="64" y="111"/>
                  </a:lnTo>
                  <a:lnTo>
                    <a:pt x="64" y="111"/>
                  </a:lnTo>
                  <a:lnTo>
                    <a:pt x="64" y="111"/>
                  </a:lnTo>
                  <a:lnTo>
                    <a:pt x="64" y="112"/>
                  </a:lnTo>
                  <a:lnTo>
                    <a:pt x="64" y="113"/>
                  </a:lnTo>
                  <a:lnTo>
                    <a:pt x="64" y="113"/>
                  </a:lnTo>
                  <a:lnTo>
                    <a:pt x="64" y="113"/>
                  </a:lnTo>
                  <a:lnTo>
                    <a:pt x="65" y="114"/>
                  </a:lnTo>
                  <a:lnTo>
                    <a:pt x="65" y="114"/>
                  </a:lnTo>
                  <a:lnTo>
                    <a:pt x="65" y="114"/>
                  </a:lnTo>
                  <a:lnTo>
                    <a:pt x="65" y="114"/>
                  </a:lnTo>
                  <a:lnTo>
                    <a:pt x="65" y="114"/>
                  </a:lnTo>
                  <a:lnTo>
                    <a:pt x="65" y="114"/>
                  </a:lnTo>
                  <a:lnTo>
                    <a:pt x="65" y="115"/>
                  </a:lnTo>
                  <a:lnTo>
                    <a:pt x="65" y="115"/>
                  </a:lnTo>
                  <a:lnTo>
                    <a:pt x="65" y="115"/>
                  </a:lnTo>
                  <a:lnTo>
                    <a:pt x="66" y="115"/>
                  </a:lnTo>
                  <a:lnTo>
                    <a:pt x="66" y="115"/>
                  </a:lnTo>
                  <a:lnTo>
                    <a:pt x="66" y="115"/>
                  </a:lnTo>
                  <a:lnTo>
                    <a:pt x="66" y="115"/>
                  </a:lnTo>
                  <a:lnTo>
                    <a:pt x="66" y="115"/>
                  </a:lnTo>
                  <a:lnTo>
                    <a:pt x="66" y="115"/>
                  </a:lnTo>
                  <a:lnTo>
                    <a:pt x="66" y="115"/>
                  </a:lnTo>
                  <a:lnTo>
                    <a:pt x="66" y="116"/>
                  </a:lnTo>
                  <a:lnTo>
                    <a:pt x="66" y="116"/>
                  </a:lnTo>
                  <a:lnTo>
                    <a:pt x="66" y="116"/>
                  </a:lnTo>
                  <a:lnTo>
                    <a:pt x="66" y="116"/>
                  </a:lnTo>
                  <a:lnTo>
                    <a:pt x="66" y="116"/>
                  </a:lnTo>
                  <a:lnTo>
                    <a:pt x="66" y="116"/>
                  </a:lnTo>
                  <a:lnTo>
                    <a:pt x="67" y="116"/>
                  </a:lnTo>
                  <a:lnTo>
                    <a:pt x="67" y="116"/>
                  </a:lnTo>
                  <a:lnTo>
                    <a:pt x="67" y="116"/>
                  </a:lnTo>
                  <a:lnTo>
                    <a:pt x="67" y="116"/>
                  </a:lnTo>
                  <a:lnTo>
                    <a:pt x="67" y="115"/>
                  </a:lnTo>
                  <a:lnTo>
                    <a:pt x="67" y="115"/>
                  </a:lnTo>
                  <a:lnTo>
                    <a:pt x="67" y="115"/>
                  </a:lnTo>
                  <a:lnTo>
                    <a:pt x="67" y="115"/>
                  </a:lnTo>
                  <a:lnTo>
                    <a:pt x="67" y="115"/>
                  </a:lnTo>
                  <a:lnTo>
                    <a:pt x="67" y="115"/>
                  </a:lnTo>
                  <a:lnTo>
                    <a:pt x="68" y="115"/>
                  </a:lnTo>
                  <a:lnTo>
                    <a:pt x="68" y="115"/>
                  </a:lnTo>
                  <a:lnTo>
                    <a:pt x="68" y="115"/>
                  </a:lnTo>
                  <a:lnTo>
                    <a:pt x="68" y="114"/>
                  </a:lnTo>
                  <a:lnTo>
                    <a:pt x="68" y="114"/>
                  </a:lnTo>
                  <a:lnTo>
                    <a:pt x="68" y="114"/>
                  </a:lnTo>
                  <a:lnTo>
                    <a:pt x="68" y="114"/>
                  </a:lnTo>
                  <a:lnTo>
                    <a:pt x="68" y="114"/>
                  </a:lnTo>
                  <a:lnTo>
                    <a:pt x="68" y="113"/>
                  </a:lnTo>
                  <a:lnTo>
                    <a:pt x="69" y="113"/>
                  </a:lnTo>
                  <a:lnTo>
                    <a:pt x="69" y="113"/>
                  </a:lnTo>
                  <a:lnTo>
                    <a:pt x="69" y="112"/>
                  </a:lnTo>
                  <a:lnTo>
                    <a:pt x="69" y="112"/>
                  </a:lnTo>
                  <a:lnTo>
                    <a:pt x="69" y="112"/>
                  </a:lnTo>
                  <a:lnTo>
                    <a:pt x="69" y="112"/>
                  </a:lnTo>
                  <a:lnTo>
                    <a:pt x="69" y="111"/>
                  </a:lnTo>
                  <a:lnTo>
                    <a:pt x="69" y="111"/>
                  </a:lnTo>
                  <a:lnTo>
                    <a:pt x="70" y="110"/>
                  </a:lnTo>
                  <a:lnTo>
                    <a:pt x="70" y="109"/>
                  </a:lnTo>
                  <a:lnTo>
                    <a:pt x="70" y="109"/>
                  </a:lnTo>
                  <a:lnTo>
                    <a:pt x="70" y="109"/>
                  </a:lnTo>
                  <a:lnTo>
                    <a:pt x="70" y="108"/>
                  </a:lnTo>
                  <a:lnTo>
                    <a:pt x="71" y="106"/>
                  </a:lnTo>
                  <a:lnTo>
                    <a:pt x="71" y="103"/>
                  </a:lnTo>
                  <a:lnTo>
                    <a:pt x="71" y="103"/>
                  </a:lnTo>
                  <a:lnTo>
                    <a:pt x="71" y="102"/>
                  </a:lnTo>
                  <a:lnTo>
                    <a:pt x="72" y="102"/>
                  </a:lnTo>
                  <a:lnTo>
                    <a:pt x="72" y="100"/>
                  </a:lnTo>
                  <a:lnTo>
                    <a:pt x="73" y="96"/>
                  </a:lnTo>
                  <a:lnTo>
                    <a:pt x="74" y="86"/>
                  </a:lnTo>
                  <a:lnTo>
                    <a:pt x="74" y="86"/>
                  </a:lnTo>
                  <a:lnTo>
                    <a:pt x="74" y="85"/>
                  </a:lnTo>
                  <a:lnTo>
                    <a:pt x="74" y="84"/>
                  </a:lnTo>
                  <a:lnTo>
                    <a:pt x="75" y="81"/>
                  </a:lnTo>
                  <a:lnTo>
                    <a:pt x="76" y="75"/>
                  </a:lnTo>
                  <a:lnTo>
                    <a:pt x="77" y="64"/>
                  </a:lnTo>
                  <a:lnTo>
                    <a:pt x="77" y="63"/>
                  </a:lnTo>
                  <a:lnTo>
                    <a:pt x="77" y="62"/>
                  </a:lnTo>
                  <a:lnTo>
                    <a:pt x="77" y="60"/>
                  </a:lnTo>
                  <a:lnTo>
                    <a:pt x="78" y="57"/>
                  </a:lnTo>
                  <a:lnTo>
                    <a:pt x="78" y="51"/>
                  </a:lnTo>
                  <a:lnTo>
                    <a:pt x="80" y="39"/>
                  </a:lnTo>
                  <a:lnTo>
                    <a:pt x="80" y="39"/>
                  </a:lnTo>
                  <a:lnTo>
                    <a:pt x="80" y="38"/>
                  </a:lnTo>
                  <a:lnTo>
                    <a:pt x="80" y="37"/>
                  </a:lnTo>
                  <a:lnTo>
                    <a:pt x="81" y="34"/>
                  </a:lnTo>
                  <a:lnTo>
                    <a:pt x="81" y="29"/>
                  </a:lnTo>
                  <a:lnTo>
                    <a:pt x="82" y="28"/>
                  </a:lnTo>
                  <a:lnTo>
                    <a:pt x="82" y="28"/>
                  </a:lnTo>
                  <a:lnTo>
                    <a:pt x="82" y="27"/>
                  </a:lnTo>
                  <a:lnTo>
                    <a:pt x="82" y="24"/>
                  </a:lnTo>
                  <a:lnTo>
                    <a:pt x="83" y="20"/>
                  </a:lnTo>
                  <a:lnTo>
                    <a:pt x="83" y="19"/>
                  </a:lnTo>
                  <a:lnTo>
                    <a:pt x="83" y="19"/>
                  </a:lnTo>
                  <a:lnTo>
                    <a:pt x="83" y="18"/>
                  </a:lnTo>
                  <a:lnTo>
                    <a:pt x="84" y="16"/>
                  </a:lnTo>
                  <a:lnTo>
                    <a:pt x="84" y="15"/>
                  </a:lnTo>
                  <a:lnTo>
                    <a:pt x="84" y="15"/>
                  </a:lnTo>
                  <a:lnTo>
                    <a:pt x="84" y="14"/>
                  </a:lnTo>
                  <a:lnTo>
                    <a:pt x="84" y="12"/>
                  </a:lnTo>
                  <a:lnTo>
                    <a:pt x="84" y="12"/>
                  </a:lnTo>
                  <a:lnTo>
                    <a:pt x="84" y="11"/>
                  </a:lnTo>
                  <a:lnTo>
                    <a:pt x="85" y="10"/>
                  </a:lnTo>
                  <a:lnTo>
                    <a:pt x="85" y="9"/>
                  </a:lnTo>
                  <a:lnTo>
                    <a:pt x="85" y="8"/>
                  </a:lnTo>
                  <a:lnTo>
                    <a:pt x="85" y="8"/>
                  </a:lnTo>
                  <a:lnTo>
                    <a:pt x="85" y="7"/>
                  </a:lnTo>
                  <a:lnTo>
                    <a:pt x="86" y="6"/>
                  </a:lnTo>
                  <a:lnTo>
                    <a:pt x="86" y="6"/>
                  </a:lnTo>
                  <a:lnTo>
                    <a:pt x="86" y="5"/>
                  </a:lnTo>
                  <a:lnTo>
                    <a:pt x="86" y="4"/>
                  </a:lnTo>
                  <a:lnTo>
                    <a:pt x="86" y="4"/>
                  </a:lnTo>
                  <a:lnTo>
                    <a:pt x="86" y="4"/>
                  </a:lnTo>
                  <a:lnTo>
                    <a:pt x="86" y="3"/>
                  </a:lnTo>
                  <a:lnTo>
                    <a:pt x="86" y="3"/>
                  </a:lnTo>
                  <a:lnTo>
                    <a:pt x="87" y="3"/>
                  </a:lnTo>
                  <a:lnTo>
                    <a:pt x="87" y="2"/>
                  </a:lnTo>
                  <a:lnTo>
                    <a:pt x="87" y="2"/>
                  </a:lnTo>
                  <a:lnTo>
                    <a:pt x="87" y="2"/>
                  </a:lnTo>
                  <a:lnTo>
                    <a:pt x="87" y="2"/>
                  </a:lnTo>
                  <a:lnTo>
                    <a:pt x="87" y="1"/>
                  </a:lnTo>
                  <a:lnTo>
                    <a:pt x="87" y="1"/>
                  </a:lnTo>
                  <a:lnTo>
                    <a:pt x="87" y="1"/>
                  </a:lnTo>
                  <a:lnTo>
                    <a:pt x="88" y="1"/>
                  </a:lnTo>
                  <a:lnTo>
                    <a:pt x="88" y="1"/>
                  </a:lnTo>
                  <a:lnTo>
                    <a:pt x="88" y="0"/>
                  </a:lnTo>
                  <a:lnTo>
                    <a:pt x="88" y="0"/>
                  </a:lnTo>
                  <a:lnTo>
                    <a:pt x="88" y="0"/>
                  </a:lnTo>
                  <a:lnTo>
                    <a:pt x="88" y="0"/>
                  </a:lnTo>
                  <a:lnTo>
                    <a:pt x="88" y="0"/>
                  </a:lnTo>
                  <a:lnTo>
                    <a:pt x="88" y="0"/>
                  </a:lnTo>
                  <a:lnTo>
                    <a:pt x="88" y="0"/>
                  </a:lnTo>
                  <a:lnTo>
                    <a:pt x="88" y="0"/>
                  </a:lnTo>
                  <a:lnTo>
                    <a:pt x="88" y="0"/>
                  </a:lnTo>
                  <a:lnTo>
                    <a:pt x="89" y="0"/>
                  </a:lnTo>
                  <a:lnTo>
                    <a:pt x="89" y="0"/>
                  </a:lnTo>
                  <a:lnTo>
                    <a:pt x="89" y="0"/>
                  </a:lnTo>
                  <a:lnTo>
                    <a:pt x="89" y="0"/>
                  </a:lnTo>
                  <a:lnTo>
                    <a:pt x="89" y="0"/>
                  </a:lnTo>
                  <a:lnTo>
                    <a:pt x="89" y="0"/>
                  </a:lnTo>
                  <a:lnTo>
                    <a:pt x="89" y="0"/>
                  </a:lnTo>
                  <a:lnTo>
                    <a:pt x="89" y="0"/>
                  </a:lnTo>
                  <a:lnTo>
                    <a:pt x="89" y="0"/>
                  </a:lnTo>
                  <a:lnTo>
                    <a:pt x="89" y="0"/>
                  </a:lnTo>
                  <a:lnTo>
                    <a:pt x="90" y="0"/>
                  </a:lnTo>
                  <a:lnTo>
                    <a:pt x="90" y="0"/>
                  </a:lnTo>
                  <a:lnTo>
                    <a:pt x="90" y="0"/>
                  </a:lnTo>
                  <a:lnTo>
                    <a:pt x="90" y="0"/>
                  </a:lnTo>
                  <a:lnTo>
                    <a:pt x="90" y="0"/>
                  </a:lnTo>
                  <a:lnTo>
                    <a:pt x="90" y="0"/>
                  </a:lnTo>
                  <a:lnTo>
                    <a:pt x="90" y="0"/>
                  </a:lnTo>
                  <a:lnTo>
                    <a:pt x="90" y="0"/>
                  </a:lnTo>
                  <a:lnTo>
                    <a:pt x="90" y="1"/>
                  </a:lnTo>
                  <a:lnTo>
                    <a:pt x="90" y="1"/>
                  </a:lnTo>
                  <a:lnTo>
                    <a:pt x="91" y="1"/>
                  </a:lnTo>
                  <a:lnTo>
                    <a:pt x="91" y="1"/>
                  </a:lnTo>
                  <a:lnTo>
                    <a:pt x="91" y="2"/>
                  </a:lnTo>
                  <a:lnTo>
                    <a:pt x="91" y="2"/>
                  </a:lnTo>
                  <a:lnTo>
                    <a:pt x="91" y="2"/>
                  </a:lnTo>
                  <a:lnTo>
                    <a:pt x="91" y="2"/>
                  </a:lnTo>
                  <a:lnTo>
                    <a:pt x="91" y="3"/>
                  </a:lnTo>
                  <a:lnTo>
                    <a:pt x="92" y="4"/>
                  </a:lnTo>
                  <a:lnTo>
                    <a:pt x="92" y="4"/>
                  </a:lnTo>
                  <a:lnTo>
                    <a:pt x="92" y="5"/>
                  </a:lnTo>
                  <a:lnTo>
                    <a:pt x="92" y="5"/>
                  </a:lnTo>
                  <a:lnTo>
                    <a:pt x="92" y="7"/>
                  </a:lnTo>
                  <a:lnTo>
                    <a:pt x="92" y="7"/>
                  </a:lnTo>
                  <a:lnTo>
                    <a:pt x="93" y="7"/>
                  </a:lnTo>
                  <a:lnTo>
                    <a:pt x="93" y="8"/>
                  </a:lnTo>
                  <a:lnTo>
                    <a:pt x="93" y="10"/>
                  </a:lnTo>
                  <a:lnTo>
                    <a:pt x="93" y="10"/>
                  </a:lnTo>
                  <a:lnTo>
                    <a:pt x="93" y="11"/>
                  </a:lnTo>
                  <a:lnTo>
                    <a:pt x="94" y="12"/>
                  </a:lnTo>
                  <a:lnTo>
                    <a:pt x="94" y="13"/>
                  </a:lnTo>
                  <a:lnTo>
                    <a:pt x="95" y="18"/>
                  </a:lnTo>
                  <a:lnTo>
                    <a:pt x="95" y="18"/>
                  </a:lnTo>
                  <a:lnTo>
                    <a:pt x="95" y="19"/>
                  </a:lnTo>
                  <a:lnTo>
                    <a:pt x="95" y="20"/>
                  </a:lnTo>
                  <a:lnTo>
                    <a:pt x="95" y="22"/>
                  </a:lnTo>
                  <a:lnTo>
                    <a:pt x="96" y="27"/>
                  </a:lnTo>
                  <a:lnTo>
                    <a:pt x="98" y="38"/>
                  </a:lnTo>
                  <a:lnTo>
                    <a:pt x="98" y="39"/>
                  </a:lnTo>
                  <a:lnTo>
                    <a:pt x="98" y="40"/>
                  </a:lnTo>
                  <a:lnTo>
                    <a:pt x="98" y="41"/>
                  </a:lnTo>
                  <a:lnTo>
                    <a:pt x="98" y="44"/>
                  </a:lnTo>
                  <a:lnTo>
                    <a:pt x="99" y="49"/>
                  </a:lnTo>
                  <a:lnTo>
                    <a:pt x="100" y="61"/>
                  </a:lnTo>
                  <a:lnTo>
                    <a:pt x="100" y="62"/>
                  </a:lnTo>
                  <a:lnTo>
                    <a:pt x="101" y="62"/>
                  </a:lnTo>
                  <a:lnTo>
                    <a:pt x="101" y="64"/>
                  </a:lnTo>
                  <a:lnTo>
                    <a:pt x="101" y="66"/>
                  </a:lnTo>
                  <a:lnTo>
                    <a:pt x="102" y="72"/>
                  </a:lnTo>
                  <a:lnTo>
                    <a:pt x="103" y="83"/>
                  </a:lnTo>
                  <a:lnTo>
                    <a:pt x="103" y="83"/>
                  </a:lnTo>
                  <a:lnTo>
                    <a:pt x="103" y="84"/>
                  </a:lnTo>
                  <a:lnTo>
                    <a:pt x="104" y="86"/>
                  </a:lnTo>
                  <a:lnTo>
                    <a:pt x="104" y="88"/>
                  </a:lnTo>
                  <a:lnTo>
                    <a:pt x="105" y="93"/>
                  </a:lnTo>
                  <a:lnTo>
                    <a:pt x="105" y="94"/>
                  </a:lnTo>
                  <a:lnTo>
                    <a:pt x="105" y="94"/>
                  </a:lnTo>
                  <a:lnTo>
                    <a:pt x="105" y="96"/>
                  </a:lnTo>
                  <a:lnTo>
                    <a:pt x="106" y="98"/>
                  </a:lnTo>
                  <a:lnTo>
                    <a:pt x="106" y="102"/>
                  </a:lnTo>
                  <a:lnTo>
                    <a:pt x="106" y="103"/>
                  </a:lnTo>
                  <a:lnTo>
                    <a:pt x="106" y="103"/>
                  </a:lnTo>
                  <a:lnTo>
                    <a:pt x="107" y="104"/>
                  </a:lnTo>
                  <a:lnTo>
                    <a:pt x="107" y="106"/>
                  </a:lnTo>
                  <a:lnTo>
                    <a:pt x="107" y="106"/>
                  </a:lnTo>
                  <a:lnTo>
                    <a:pt x="107" y="107"/>
                  </a:lnTo>
                  <a:lnTo>
                    <a:pt x="107" y="108"/>
                  </a:lnTo>
                  <a:lnTo>
                    <a:pt x="108" y="109"/>
                  </a:lnTo>
                  <a:lnTo>
                    <a:pt x="108" y="109"/>
                  </a:lnTo>
                  <a:lnTo>
                    <a:pt x="108" y="110"/>
                  </a:lnTo>
                  <a:lnTo>
                    <a:pt x="108" y="110"/>
                  </a:lnTo>
                  <a:lnTo>
                    <a:pt x="108" y="111"/>
                  </a:lnTo>
                  <a:lnTo>
                    <a:pt x="108" y="111"/>
                  </a:lnTo>
                  <a:lnTo>
                    <a:pt x="108" y="112"/>
                  </a:lnTo>
                  <a:lnTo>
                    <a:pt x="109" y="112"/>
                  </a:lnTo>
                  <a:lnTo>
                    <a:pt x="109" y="112"/>
                  </a:lnTo>
                  <a:lnTo>
                    <a:pt x="109" y="113"/>
                  </a:lnTo>
                  <a:lnTo>
                    <a:pt x="109" y="113"/>
                  </a:lnTo>
                  <a:lnTo>
                    <a:pt x="109" y="113"/>
                  </a:lnTo>
                  <a:lnTo>
                    <a:pt x="109" y="114"/>
                  </a:lnTo>
                  <a:lnTo>
                    <a:pt x="109"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2" name="Freeform 70">
              <a:extLst>
                <a:ext uri="{FF2B5EF4-FFF2-40B4-BE49-F238E27FC236}">
                  <a16:creationId xmlns:a16="http://schemas.microsoft.com/office/drawing/2014/main" id="{FC126766-2678-123A-6CE5-17A7BC05FE73}"/>
                </a:ext>
              </a:extLst>
            </p:cNvPr>
            <p:cNvSpPr>
              <a:spLocks/>
            </p:cNvSpPr>
            <p:nvPr/>
          </p:nvSpPr>
          <p:spPr bwMode="auto">
            <a:xfrm>
              <a:off x="3383" y="2186"/>
              <a:ext cx="106" cy="116"/>
            </a:xfrm>
            <a:custGeom>
              <a:avLst/>
              <a:gdLst/>
              <a:ahLst/>
              <a:cxnLst>
                <a:cxn ang="0">
                  <a:pos x="1" y="115"/>
                </a:cxn>
                <a:cxn ang="0">
                  <a:pos x="2" y="116"/>
                </a:cxn>
                <a:cxn ang="0">
                  <a:pos x="3" y="116"/>
                </a:cxn>
                <a:cxn ang="0">
                  <a:pos x="3" y="115"/>
                </a:cxn>
                <a:cxn ang="0">
                  <a:pos x="4" y="114"/>
                </a:cxn>
                <a:cxn ang="0">
                  <a:pos x="6" y="109"/>
                </a:cxn>
                <a:cxn ang="0">
                  <a:pos x="8" y="100"/>
                </a:cxn>
                <a:cxn ang="0">
                  <a:pos x="10" y="87"/>
                </a:cxn>
                <a:cxn ang="0">
                  <a:pos x="14" y="47"/>
                </a:cxn>
                <a:cxn ang="0">
                  <a:pos x="18" y="23"/>
                </a:cxn>
                <a:cxn ang="0">
                  <a:pos x="20" y="8"/>
                </a:cxn>
                <a:cxn ang="0">
                  <a:pos x="22" y="3"/>
                </a:cxn>
                <a:cxn ang="0">
                  <a:pos x="23" y="1"/>
                </a:cxn>
                <a:cxn ang="0">
                  <a:pos x="23" y="0"/>
                </a:cxn>
                <a:cxn ang="0">
                  <a:pos x="24" y="0"/>
                </a:cxn>
                <a:cxn ang="0">
                  <a:pos x="25" y="0"/>
                </a:cxn>
                <a:cxn ang="0">
                  <a:pos x="26" y="1"/>
                </a:cxn>
                <a:cxn ang="0">
                  <a:pos x="27" y="3"/>
                </a:cxn>
                <a:cxn ang="0">
                  <a:pos x="28" y="8"/>
                </a:cxn>
                <a:cxn ang="0">
                  <a:pos x="31" y="23"/>
                </a:cxn>
                <a:cxn ang="0">
                  <a:pos x="35" y="57"/>
                </a:cxn>
                <a:cxn ang="0">
                  <a:pos x="38" y="82"/>
                </a:cxn>
                <a:cxn ang="0">
                  <a:pos x="40" y="99"/>
                </a:cxn>
                <a:cxn ang="0">
                  <a:pos x="42" y="107"/>
                </a:cxn>
                <a:cxn ang="0">
                  <a:pos x="43" y="112"/>
                </a:cxn>
                <a:cxn ang="0">
                  <a:pos x="44" y="114"/>
                </a:cxn>
                <a:cxn ang="0">
                  <a:pos x="45" y="115"/>
                </a:cxn>
                <a:cxn ang="0">
                  <a:pos x="46" y="116"/>
                </a:cxn>
                <a:cxn ang="0">
                  <a:pos x="47" y="115"/>
                </a:cxn>
                <a:cxn ang="0">
                  <a:pos x="48" y="114"/>
                </a:cxn>
                <a:cxn ang="0">
                  <a:pos x="49" y="110"/>
                </a:cxn>
                <a:cxn ang="0">
                  <a:pos x="51" y="101"/>
                </a:cxn>
                <a:cxn ang="0">
                  <a:pos x="53" y="87"/>
                </a:cxn>
                <a:cxn ang="0">
                  <a:pos x="58" y="44"/>
                </a:cxn>
                <a:cxn ang="0">
                  <a:pos x="60" y="29"/>
                </a:cxn>
                <a:cxn ang="0">
                  <a:pos x="62" y="15"/>
                </a:cxn>
                <a:cxn ang="0">
                  <a:pos x="64" y="8"/>
                </a:cxn>
                <a:cxn ang="0">
                  <a:pos x="65" y="3"/>
                </a:cxn>
                <a:cxn ang="0">
                  <a:pos x="66" y="1"/>
                </a:cxn>
                <a:cxn ang="0">
                  <a:pos x="66" y="0"/>
                </a:cxn>
                <a:cxn ang="0">
                  <a:pos x="67" y="0"/>
                </a:cxn>
                <a:cxn ang="0">
                  <a:pos x="68" y="0"/>
                </a:cxn>
                <a:cxn ang="0">
                  <a:pos x="69" y="1"/>
                </a:cxn>
                <a:cxn ang="0">
                  <a:pos x="70" y="4"/>
                </a:cxn>
                <a:cxn ang="0">
                  <a:pos x="71" y="10"/>
                </a:cxn>
                <a:cxn ang="0">
                  <a:pos x="73" y="21"/>
                </a:cxn>
                <a:cxn ang="0">
                  <a:pos x="77" y="53"/>
                </a:cxn>
                <a:cxn ang="0">
                  <a:pos x="81" y="88"/>
                </a:cxn>
                <a:cxn ang="0">
                  <a:pos x="83" y="101"/>
                </a:cxn>
                <a:cxn ang="0">
                  <a:pos x="85" y="110"/>
                </a:cxn>
                <a:cxn ang="0">
                  <a:pos x="86" y="113"/>
                </a:cxn>
                <a:cxn ang="0">
                  <a:pos x="87" y="115"/>
                </a:cxn>
                <a:cxn ang="0">
                  <a:pos x="88" y="116"/>
                </a:cxn>
                <a:cxn ang="0">
                  <a:pos x="89" y="115"/>
                </a:cxn>
                <a:cxn ang="0">
                  <a:pos x="89" y="115"/>
                </a:cxn>
                <a:cxn ang="0">
                  <a:pos x="90" y="112"/>
                </a:cxn>
                <a:cxn ang="0">
                  <a:pos x="92" y="108"/>
                </a:cxn>
                <a:cxn ang="0">
                  <a:pos x="94" y="93"/>
                </a:cxn>
                <a:cxn ang="0">
                  <a:pos x="99" y="58"/>
                </a:cxn>
                <a:cxn ang="0">
                  <a:pos x="101" y="39"/>
                </a:cxn>
                <a:cxn ang="0">
                  <a:pos x="103" y="21"/>
                </a:cxn>
                <a:cxn ang="0">
                  <a:pos x="105" y="8"/>
                </a:cxn>
              </a:cxnLst>
              <a:rect l="0" t="0" r="r" b="b"/>
              <a:pathLst>
                <a:path w="106" h="116">
                  <a:moveTo>
                    <a:pt x="0" y="114"/>
                  </a:moveTo>
                  <a:lnTo>
                    <a:pt x="0" y="114"/>
                  </a:lnTo>
                  <a:lnTo>
                    <a:pt x="1" y="114"/>
                  </a:lnTo>
                  <a:lnTo>
                    <a:pt x="1" y="114"/>
                  </a:lnTo>
                  <a:lnTo>
                    <a:pt x="1" y="114"/>
                  </a:lnTo>
                  <a:lnTo>
                    <a:pt x="1" y="114"/>
                  </a:lnTo>
                  <a:lnTo>
                    <a:pt x="1" y="115"/>
                  </a:lnTo>
                  <a:lnTo>
                    <a:pt x="1" y="115"/>
                  </a:lnTo>
                  <a:lnTo>
                    <a:pt x="1" y="115"/>
                  </a:lnTo>
                  <a:lnTo>
                    <a:pt x="1" y="115"/>
                  </a:lnTo>
                  <a:lnTo>
                    <a:pt x="1" y="115"/>
                  </a:lnTo>
                  <a:lnTo>
                    <a:pt x="1" y="115"/>
                  </a:lnTo>
                  <a:lnTo>
                    <a:pt x="1" y="115"/>
                  </a:lnTo>
                  <a:lnTo>
                    <a:pt x="2" y="115"/>
                  </a:lnTo>
                  <a:lnTo>
                    <a:pt x="2" y="115"/>
                  </a:lnTo>
                  <a:lnTo>
                    <a:pt x="2" y="116"/>
                  </a:lnTo>
                  <a:lnTo>
                    <a:pt x="2" y="116"/>
                  </a:lnTo>
                  <a:lnTo>
                    <a:pt x="2" y="116"/>
                  </a:lnTo>
                  <a:lnTo>
                    <a:pt x="2" y="116"/>
                  </a:lnTo>
                  <a:lnTo>
                    <a:pt x="2" y="116"/>
                  </a:lnTo>
                  <a:lnTo>
                    <a:pt x="2" y="116"/>
                  </a:lnTo>
                  <a:lnTo>
                    <a:pt x="2" y="116"/>
                  </a:lnTo>
                  <a:lnTo>
                    <a:pt x="2" y="116"/>
                  </a:lnTo>
                  <a:lnTo>
                    <a:pt x="3" y="116"/>
                  </a:lnTo>
                  <a:lnTo>
                    <a:pt x="3" y="115"/>
                  </a:lnTo>
                  <a:lnTo>
                    <a:pt x="3" y="115"/>
                  </a:lnTo>
                  <a:lnTo>
                    <a:pt x="3" y="115"/>
                  </a:lnTo>
                  <a:lnTo>
                    <a:pt x="3" y="115"/>
                  </a:lnTo>
                  <a:lnTo>
                    <a:pt x="3" y="115"/>
                  </a:lnTo>
                  <a:lnTo>
                    <a:pt x="3" y="115"/>
                  </a:lnTo>
                  <a:lnTo>
                    <a:pt x="3" y="115"/>
                  </a:lnTo>
                  <a:lnTo>
                    <a:pt x="3" y="115"/>
                  </a:lnTo>
                  <a:lnTo>
                    <a:pt x="3" y="115"/>
                  </a:lnTo>
                  <a:lnTo>
                    <a:pt x="3" y="115"/>
                  </a:lnTo>
                  <a:lnTo>
                    <a:pt x="3" y="114"/>
                  </a:lnTo>
                  <a:lnTo>
                    <a:pt x="3" y="114"/>
                  </a:lnTo>
                  <a:lnTo>
                    <a:pt x="4" y="114"/>
                  </a:lnTo>
                  <a:lnTo>
                    <a:pt x="4" y="114"/>
                  </a:lnTo>
                  <a:lnTo>
                    <a:pt x="4" y="114"/>
                  </a:lnTo>
                  <a:lnTo>
                    <a:pt x="4" y="114"/>
                  </a:lnTo>
                  <a:lnTo>
                    <a:pt x="4" y="113"/>
                  </a:lnTo>
                  <a:lnTo>
                    <a:pt x="5" y="112"/>
                  </a:lnTo>
                  <a:lnTo>
                    <a:pt x="5" y="112"/>
                  </a:lnTo>
                  <a:lnTo>
                    <a:pt x="5" y="112"/>
                  </a:lnTo>
                  <a:lnTo>
                    <a:pt x="5" y="111"/>
                  </a:lnTo>
                  <a:lnTo>
                    <a:pt x="5" y="110"/>
                  </a:lnTo>
                  <a:lnTo>
                    <a:pt x="5" y="110"/>
                  </a:lnTo>
                  <a:lnTo>
                    <a:pt x="6" y="109"/>
                  </a:lnTo>
                  <a:lnTo>
                    <a:pt x="6" y="109"/>
                  </a:lnTo>
                  <a:lnTo>
                    <a:pt x="6" y="107"/>
                  </a:lnTo>
                  <a:lnTo>
                    <a:pt x="6" y="107"/>
                  </a:lnTo>
                  <a:lnTo>
                    <a:pt x="6" y="107"/>
                  </a:lnTo>
                  <a:lnTo>
                    <a:pt x="6" y="106"/>
                  </a:lnTo>
                  <a:lnTo>
                    <a:pt x="7" y="104"/>
                  </a:lnTo>
                  <a:lnTo>
                    <a:pt x="7" y="100"/>
                  </a:lnTo>
                  <a:lnTo>
                    <a:pt x="8" y="100"/>
                  </a:lnTo>
                  <a:lnTo>
                    <a:pt x="8" y="100"/>
                  </a:lnTo>
                  <a:lnTo>
                    <a:pt x="8" y="98"/>
                  </a:lnTo>
                  <a:lnTo>
                    <a:pt x="8" y="96"/>
                  </a:lnTo>
                  <a:lnTo>
                    <a:pt x="9" y="92"/>
                  </a:lnTo>
                  <a:lnTo>
                    <a:pt x="9" y="92"/>
                  </a:lnTo>
                  <a:lnTo>
                    <a:pt x="9" y="91"/>
                  </a:lnTo>
                  <a:lnTo>
                    <a:pt x="9" y="90"/>
                  </a:lnTo>
                  <a:lnTo>
                    <a:pt x="10" y="87"/>
                  </a:lnTo>
                  <a:lnTo>
                    <a:pt x="10" y="82"/>
                  </a:lnTo>
                  <a:lnTo>
                    <a:pt x="12" y="71"/>
                  </a:lnTo>
                  <a:lnTo>
                    <a:pt x="12" y="71"/>
                  </a:lnTo>
                  <a:lnTo>
                    <a:pt x="12" y="70"/>
                  </a:lnTo>
                  <a:lnTo>
                    <a:pt x="12" y="68"/>
                  </a:lnTo>
                  <a:lnTo>
                    <a:pt x="12" y="65"/>
                  </a:lnTo>
                  <a:lnTo>
                    <a:pt x="13" y="59"/>
                  </a:lnTo>
                  <a:lnTo>
                    <a:pt x="14" y="47"/>
                  </a:lnTo>
                  <a:lnTo>
                    <a:pt x="15" y="46"/>
                  </a:lnTo>
                  <a:lnTo>
                    <a:pt x="15" y="45"/>
                  </a:lnTo>
                  <a:lnTo>
                    <a:pt x="15" y="44"/>
                  </a:lnTo>
                  <a:lnTo>
                    <a:pt x="15" y="41"/>
                  </a:lnTo>
                  <a:lnTo>
                    <a:pt x="16" y="35"/>
                  </a:lnTo>
                  <a:lnTo>
                    <a:pt x="18" y="24"/>
                  </a:lnTo>
                  <a:lnTo>
                    <a:pt x="18" y="23"/>
                  </a:lnTo>
                  <a:lnTo>
                    <a:pt x="18" y="23"/>
                  </a:lnTo>
                  <a:lnTo>
                    <a:pt x="18" y="22"/>
                  </a:lnTo>
                  <a:lnTo>
                    <a:pt x="18" y="19"/>
                  </a:lnTo>
                  <a:lnTo>
                    <a:pt x="19" y="15"/>
                  </a:lnTo>
                  <a:lnTo>
                    <a:pt x="19" y="15"/>
                  </a:lnTo>
                  <a:lnTo>
                    <a:pt x="19" y="14"/>
                  </a:lnTo>
                  <a:lnTo>
                    <a:pt x="19" y="13"/>
                  </a:lnTo>
                  <a:lnTo>
                    <a:pt x="20" y="11"/>
                  </a:lnTo>
                  <a:lnTo>
                    <a:pt x="20" y="8"/>
                  </a:lnTo>
                  <a:lnTo>
                    <a:pt x="20" y="8"/>
                  </a:lnTo>
                  <a:lnTo>
                    <a:pt x="20" y="7"/>
                  </a:lnTo>
                  <a:lnTo>
                    <a:pt x="21" y="7"/>
                  </a:lnTo>
                  <a:lnTo>
                    <a:pt x="21" y="5"/>
                  </a:lnTo>
                  <a:lnTo>
                    <a:pt x="21" y="5"/>
                  </a:lnTo>
                  <a:lnTo>
                    <a:pt x="21" y="5"/>
                  </a:lnTo>
                  <a:lnTo>
                    <a:pt x="21" y="4"/>
                  </a:lnTo>
                  <a:lnTo>
                    <a:pt x="22" y="3"/>
                  </a:lnTo>
                  <a:lnTo>
                    <a:pt x="22" y="3"/>
                  </a:lnTo>
                  <a:lnTo>
                    <a:pt x="22" y="3"/>
                  </a:lnTo>
                  <a:lnTo>
                    <a:pt x="22" y="2"/>
                  </a:lnTo>
                  <a:lnTo>
                    <a:pt x="22" y="2"/>
                  </a:lnTo>
                  <a:lnTo>
                    <a:pt x="22" y="2"/>
                  </a:lnTo>
                  <a:lnTo>
                    <a:pt x="22" y="1"/>
                  </a:lnTo>
                  <a:lnTo>
                    <a:pt x="22" y="1"/>
                  </a:lnTo>
                  <a:lnTo>
                    <a:pt x="23" y="1"/>
                  </a:lnTo>
                  <a:lnTo>
                    <a:pt x="23" y="1"/>
                  </a:lnTo>
                  <a:lnTo>
                    <a:pt x="23" y="1"/>
                  </a:lnTo>
                  <a:lnTo>
                    <a:pt x="23" y="1"/>
                  </a:lnTo>
                  <a:lnTo>
                    <a:pt x="23" y="0"/>
                  </a:lnTo>
                  <a:lnTo>
                    <a:pt x="23" y="0"/>
                  </a:lnTo>
                  <a:lnTo>
                    <a:pt x="23" y="0"/>
                  </a:lnTo>
                  <a:lnTo>
                    <a:pt x="23" y="0"/>
                  </a:lnTo>
                  <a:lnTo>
                    <a:pt x="23" y="0"/>
                  </a:lnTo>
                  <a:lnTo>
                    <a:pt x="23" y="0"/>
                  </a:lnTo>
                  <a:lnTo>
                    <a:pt x="24" y="0"/>
                  </a:lnTo>
                  <a:lnTo>
                    <a:pt x="24" y="0"/>
                  </a:lnTo>
                  <a:lnTo>
                    <a:pt x="24" y="0"/>
                  </a:lnTo>
                  <a:lnTo>
                    <a:pt x="24" y="0"/>
                  </a:lnTo>
                  <a:lnTo>
                    <a:pt x="24" y="0"/>
                  </a:lnTo>
                  <a:lnTo>
                    <a:pt x="24" y="0"/>
                  </a:lnTo>
                  <a:lnTo>
                    <a:pt x="24" y="0"/>
                  </a:lnTo>
                  <a:lnTo>
                    <a:pt x="24" y="0"/>
                  </a:lnTo>
                  <a:lnTo>
                    <a:pt x="24" y="0"/>
                  </a:lnTo>
                  <a:lnTo>
                    <a:pt x="24" y="0"/>
                  </a:lnTo>
                  <a:lnTo>
                    <a:pt x="24" y="0"/>
                  </a:lnTo>
                  <a:lnTo>
                    <a:pt x="24" y="0"/>
                  </a:lnTo>
                  <a:lnTo>
                    <a:pt x="25" y="0"/>
                  </a:lnTo>
                  <a:lnTo>
                    <a:pt x="25" y="0"/>
                  </a:lnTo>
                  <a:lnTo>
                    <a:pt x="25" y="0"/>
                  </a:lnTo>
                  <a:lnTo>
                    <a:pt x="25" y="0"/>
                  </a:lnTo>
                  <a:lnTo>
                    <a:pt x="25" y="0"/>
                  </a:lnTo>
                  <a:lnTo>
                    <a:pt x="25" y="0"/>
                  </a:lnTo>
                  <a:lnTo>
                    <a:pt x="25" y="0"/>
                  </a:lnTo>
                  <a:lnTo>
                    <a:pt x="25" y="0"/>
                  </a:lnTo>
                  <a:lnTo>
                    <a:pt x="25" y="1"/>
                  </a:lnTo>
                  <a:lnTo>
                    <a:pt x="26" y="1"/>
                  </a:lnTo>
                  <a:lnTo>
                    <a:pt x="26" y="1"/>
                  </a:lnTo>
                  <a:lnTo>
                    <a:pt x="26" y="1"/>
                  </a:lnTo>
                  <a:lnTo>
                    <a:pt x="26" y="1"/>
                  </a:lnTo>
                  <a:lnTo>
                    <a:pt x="26" y="2"/>
                  </a:lnTo>
                  <a:lnTo>
                    <a:pt x="26" y="2"/>
                  </a:lnTo>
                  <a:lnTo>
                    <a:pt x="26" y="2"/>
                  </a:lnTo>
                  <a:lnTo>
                    <a:pt x="26" y="3"/>
                  </a:lnTo>
                  <a:lnTo>
                    <a:pt x="26" y="3"/>
                  </a:lnTo>
                  <a:lnTo>
                    <a:pt x="27" y="3"/>
                  </a:lnTo>
                  <a:lnTo>
                    <a:pt x="27" y="4"/>
                  </a:lnTo>
                  <a:lnTo>
                    <a:pt x="27" y="4"/>
                  </a:lnTo>
                  <a:lnTo>
                    <a:pt x="27" y="4"/>
                  </a:lnTo>
                  <a:lnTo>
                    <a:pt x="27" y="5"/>
                  </a:lnTo>
                  <a:lnTo>
                    <a:pt x="27" y="6"/>
                  </a:lnTo>
                  <a:lnTo>
                    <a:pt x="28" y="7"/>
                  </a:lnTo>
                  <a:lnTo>
                    <a:pt x="28" y="7"/>
                  </a:lnTo>
                  <a:lnTo>
                    <a:pt x="28" y="8"/>
                  </a:lnTo>
                  <a:lnTo>
                    <a:pt x="28" y="9"/>
                  </a:lnTo>
                  <a:lnTo>
                    <a:pt x="28" y="10"/>
                  </a:lnTo>
                  <a:lnTo>
                    <a:pt x="29" y="14"/>
                  </a:lnTo>
                  <a:lnTo>
                    <a:pt x="29" y="15"/>
                  </a:lnTo>
                  <a:lnTo>
                    <a:pt x="29" y="15"/>
                  </a:lnTo>
                  <a:lnTo>
                    <a:pt x="30" y="16"/>
                  </a:lnTo>
                  <a:lnTo>
                    <a:pt x="30" y="19"/>
                  </a:lnTo>
                  <a:lnTo>
                    <a:pt x="31" y="23"/>
                  </a:lnTo>
                  <a:lnTo>
                    <a:pt x="32" y="33"/>
                  </a:lnTo>
                  <a:lnTo>
                    <a:pt x="32" y="34"/>
                  </a:lnTo>
                  <a:lnTo>
                    <a:pt x="32" y="35"/>
                  </a:lnTo>
                  <a:lnTo>
                    <a:pt x="32" y="36"/>
                  </a:lnTo>
                  <a:lnTo>
                    <a:pt x="33" y="39"/>
                  </a:lnTo>
                  <a:lnTo>
                    <a:pt x="33" y="45"/>
                  </a:lnTo>
                  <a:lnTo>
                    <a:pt x="35" y="56"/>
                  </a:lnTo>
                  <a:lnTo>
                    <a:pt x="35" y="57"/>
                  </a:lnTo>
                  <a:lnTo>
                    <a:pt x="35" y="58"/>
                  </a:lnTo>
                  <a:lnTo>
                    <a:pt x="35" y="59"/>
                  </a:lnTo>
                  <a:lnTo>
                    <a:pt x="36" y="62"/>
                  </a:lnTo>
                  <a:lnTo>
                    <a:pt x="36" y="68"/>
                  </a:lnTo>
                  <a:lnTo>
                    <a:pt x="38" y="79"/>
                  </a:lnTo>
                  <a:lnTo>
                    <a:pt x="38" y="80"/>
                  </a:lnTo>
                  <a:lnTo>
                    <a:pt x="38" y="81"/>
                  </a:lnTo>
                  <a:lnTo>
                    <a:pt x="38" y="82"/>
                  </a:lnTo>
                  <a:lnTo>
                    <a:pt x="38" y="85"/>
                  </a:lnTo>
                  <a:lnTo>
                    <a:pt x="39" y="90"/>
                  </a:lnTo>
                  <a:lnTo>
                    <a:pt x="39" y="90"/>
                  </a:lnTo>
                  <a:lnTo>
                    <a:pt x="39" y="91"/>
                  </a:lnTo>
                  <a:lnTo>
                    <a:pt x="39" y="92"/>
                  </a:lnTo>
                  <a:lnTo>
                    <a:pt x="40" y="94"/>
                  </a:lnTo>
                  <a:lnTo>
                    <a:pt x="40" y="99"/>
                  </a:lnTo>
                  <a:lnTo>
                    <a:pt x="40" y="99"/>
                  </a:lnTo>
                  <a:lnTo>
                    <a:pt x="40" y="100"/>
                  </a:lnTo>
                  <a:lnTo>
                    <a:pt x="41" y="101"/>
                  </a:lnTo>
                  <a:lnTo>
                    <a:pt x="41" y="103"/>
                  </a:lnTo>
                  <a:lnTo>
                    <a:pt x="41" y="103"/>
                  </a:lnTo>
                  <a:lnTo>
                    <a:pt x="41" y="104"/>
                  </a:lnTo>
                  <a:lnTo>
                    <a:pt x="42" y="105"/>
                  </a:lnTo>
                  <a:lnTo>
                    <a:pt x="42" y="107"/>
                  </a:lnTo>
                  <a:lnTo>
                    <a:pt x="42" y="107"/>
                  </a:lnTo>
                  <a:lnTo>
                    <a:pt x="42" y="107"/>
                  </a:lnTo>
                  <a:lnTo>
                    <a:pt x="42" y="108"/>
                  </a:lnTo>
                  <a:lnTo>
                    <a:pt x="43" y="110"/>
                  </a:lnTo>
                  <a:lnTo>
                    <a:pt x="43" y="110"/>
                  </a:lnTo>
                  <a:lnTo>
                    <a:pt x="43" y="110"/>
                  </a:lnTo>
                  <a:lnTo>
                    <a:pt x="43" y="111"/>
                  </a:lnTo>
                  <a:lnTo>
                    <a:pt x="43" y="112"/>
                  </a:lnTo>
                  <a:lnTo>
                    <a:pt x="43" y="112"/>
                  </a:lnTo>
                  <a:lnTo>
                    <a:pt x="44" y="113"/>
                  </a:lnTo>
                  <a:lnTo>
                    <a:pt x="44" y="113"/>
                  </a:lnTo>
                  <a:lnTo>
                    <a:pt x="44" y="113"/>
                  </a:lnTo>
                  <a:lnTo>
                    <a:pt x="44" y="114"/>
                  </a:lnTo>
                  <a:lnTo>
                    <a:pt x="44" y="114"/>
                  </a:lnTo>
                  <a:lnTo>
                    <a:pt x="44" y="114"/>
                  </a:lnTo>
                  <a:lnTo>
                    <a:pt x="44" y="114"/>
                  </a:lnTo>
                  <a:lnTo>
                    <a:pt x="44" y="114"/>
                  </a:lnTo>
                  <a:lnTo>
                    <a:pt x="44" y="115"/>
                  </a:lnTo>
                  <a:lnTo>
                    <a:pt x="45" y="115"/>
                  </a:lnTo>
                  <a:lnTo>
                    <a:pt x="45" y="115"/>
                  </a:lnTo>
                  <a:lnTo>
                    <a:pt x="45" y="115"/>
                  </a:lnTo>
                  <a:lnTo>
                    <a:pt x="45" y="115"/>
                  </a:lnTo>
                  <a:lnTo>
                    <a:pt x="45" y="115"/>
                  </a:lnTo>
                  <a:lnTo>
                    <a:pt x="45" y="115"/>
                  </a:lnTo>
                  <a:lnTo>
                    <a:pt x="45" y="115"/>
                  </a:lnTo>
                  <a:lnTo>
                    <a:pt x="45" y="115"/>
                  </a:lnTo>
                  <a:lnTo>
                    <a:pt x="45" y="116"/>
                  </a:lnTo>
                  <a:lnTo>
                    <a:pt x="45" y="116"/>
                  </a:lnTo>
                  <a:lnTo>
                    <a:pt x="46" y="116"/>
                  </a:lnTo>
                  <a:lnTo>
                    <a:pt x="46" y="116"/>
                  </a:lnTo>
                  <a:lnTo>
                    <a:pt x="46" y="116"/>
                  </a:lnTo>
                  <a:lnTo>
                    <a:pt x="46" y="116"/>
                  </a:lnTo>
                  <a:lnTo>
                    <a:pt x="46" y="116"/>
                  </a:lnTo>
                  <a:lnTo>
                    <a:pt x="46" y="116"/>
                  </a:lnTo>
                  <a:lnTo>
                    <a:pt x="46" y="116"/>
                  </a:lnTo>
                  <a:lnTo>
                    <a:pt x="46" y="115"/>
                  </a:lnTo>
                  <a:lnTo>
                    <a:pt x="46" y="115"/>
                  </a:lnTo>
                  <a:lnTo>
                    <a:pt x="46" y="115"/>
                  </a:lnTo>
                  <a:lnTo>
                    <a:pt x="46" y="115"/>
                  </a:lnTo>
                  <a:lnTo>
                    <a:pt x="46" y="115"/>
                  </a:lnTo>
                  <a:lnTo>
                    <a:pt x="47" y="115"/>
                  </a:lnTo>
                  <a:lnTo>
                    <a:pt x="47" y="115"/>
                  </a:lnTo>
                  <a:lnTo>
                    <a:pt x="47" y="115"/>
                  </a:lnTo>
                  <a:lnTo>
                    <a:pt x="47" y="115"/>
                  </a:lnTo>
                  <a:lnTo>
                    <a:pt x="47" y="114"/>
                  </a:lnTo>
                  <a:lnTo>
                    <a:pt x="47" y="114"/>
                  </a:lnTo>
                  <a:lnTo>
                    <a:pt x="47" y="114"/>
                  </a:lnTo>
                  <a:lnTo>
                    <a:pt x="47" y="114"/>
                  </a:lnTo>
                  <a:lnTo>
                    <a:pt x="48" y="114"/>
                  </a:lnTo>
                  <a:lnTo>
                    <a:pt x="48" y="113"/>
                  </a:lnTo>
                  <a:lnTo>
                    <a:pt x="48" y="113"/>
                  </a:lnTo>
                  <a:lnTo>
                    <a:pt x="48" y="113"/>
                  </a:lnTo>
                  <a:lnTo>
                    <a:pt x="48" y="112"/>
                  </a:lnTo>
                  <a:lnTo>
                    <a:pt x="48" y="112"/>
                  </a:lnTo>
                  <a:lnTo>
                    <a:pt x="48" y="111"/>
                  </a:lnTo>
                  <a:lnTo>
                    <a:pt x="48" y="111"/>
                  </a:lnTo>
                  <a:lnTo>
                    <a:pt x="49" y="110"/>
                  </a:lnTo>
                  <a:lnTo>
                    <a:pt x="49" y="110"/>
                  </a:lnTo>
                  <a:lnTo>
                    <a:pt x="49" y="108"/>
                  </a:lnTo>
                  <a:lnTo>
                    <a:pt x="49" y="108"/>
                  </a:lnTo>
                  <a:lnTo>
                    <a:pt x="49" y="108"/>
                  </a:lnTo>
                  <a:lnTo>
                    <a:pt x="50" y="107"/>
                  </a:lnTo>
                  <a:lnTo>
                    <a:pt x="50" y="105"/>
                  </a:lnTo>
                  <a:lnTo>
                    <a:pt x="51" y="101"/>
                  </a:lnTo>
                  <a:lnTo>
                    <a:pt x="51" y="101"/>
                  </a:lnTo>
                  <a:lnTo>
                    <a:pt x="51" y="100"/>
                  </a:lnTo>
                  <a:lnTo>
                    <a:pt x="51" y="99"/>
                  </a:lnTo>
                  <a:lnTo>
                    <a:pt x="51" y="97"/>
                  </a:lnTo>
                  <a:lnTo>
                    <a:pt x="52" y="93"/>
                  </a:lnTo>
                  <a:lnTo>
                    <a:pt x="52" y="92"/>
                  </a:lnTo>
                  <a:lnTo>
                    <a:pt x="52" y="92"/>
                  </a:lnTo>
                  <a:lnTo>
                    <a:pt x="52" y="90"/>
                  </a:lnTo>
                  <a:lnTo>
                    <a:pt x="53" y="87"/>
                  </a:lnTo>
                  <a:lnTo>
                    <a:pt x="54" y="82"/>
                  </a:lnTo>
                  <a:lnTo>
                    <a:pt x="55" y="69"/>
                  </a:lnTo>
                  <a:lnTo>
                    <a:pt x="55" y="69"/>
                  </a:lnTo>
                  <a:lnTo>
                    <a:pt x="55" y="68"/>
                  </a:lnTo>
                  <a:lnTo>
                    <a:pt x="55" y="66"/>
                  </a:lnTo>
                  <a:lnTo>
                    <a:pt x="56" y="63"/>
                  </a:lnTo>
                  <a:lnTo>
                    <a:pt x="56" y="56"/>
                  </a:lnTo>
                  <a:lnTo>
                    <a:pt x="58" y="44"/>
                  </a:lnTo>
                  <a:lnTo>
                    <a:pt x="58" y="43"/>
                  </a:lnTo>
                  <a:lnTo>
                    <a:pt x="58" y="42"/>
                  </a:lnTo>
                  <a:lnTo>
                    <a:pt x="58" y="41"/>
                  </a:lnTo>
                  <a:lnTo>
                    <a:pt x="59" y="38"/>
                  </a:lnTo>
                  <a:lnTo>
                    <a:pt x="60" y="32"/>
                  </a:lnTo>
                  <a:lnTo>
                    <a:pt x="60" y="31"/>
                  </a:lnTo>
                  <a:lnTo>
                    <a:pt x="60" y="30"/>
                  </a:lnTo>
                  <a:lnTo>
                    <a:pt x="60" y="29"/>
                  </a:lnTo>
                  <a:lnTo>
                    <a:pt x="60" y="26"/>
                  </a:lnTo>
                  <a:lnTo>
                    <a:pt x="61" y="21"/>
                  </a:lnTo>
                  <a:lnTo>
                    <a:pt x="61" y="20"/>
                  </a:lnTo>
                  <a:lnTo>
                    <a:pt x="61" y="20"/>
                  </a:lnTo>
                  <a:lnTo>
                    <a:pt x="61" y="19"/>
                  </a:lnTo>
                  <a:lnTo>
                    <a:pt x="62" y="16"/>
                  </a:lnTo>
                  <a:lnTo>
                    <a:pt x="62" y="16"/>
                  </a:lnTo>
                  <a:lnTo>
                    <a:pt x="62" y="15"/>
                  </a:lnTo>
                  <a:lnTo>
                    <a:pt x="62" y="14"/>
                  </a:lnTo>
                  <a:lnTo>
                    <a:pt x="62" y="12"/>
                  </a:lnTo>
                  <a:lnTo>
                    <a:pt x="63" y="12"/>
                  </a:lnTo>
                  <a:lnTo>
                    <a:pt x="63" y="11"/>
                  </a:lnTo>
                  <a:lnTo>
                    <a:pt x="63" y="10"/>
                  </a:lnTo>
                  <a:lnTo>
                    <a:pt x="63" y="8"/>
                  </a:lnTo>
                  <a:lnTo>
                    <a:pt x="63" y="8"/>
                  </a:lnTo>
                  <a:lnTo>
                    <a:pt x="64" y="8"/>
                  </a:lnTo>
                  <a:lnTo>
                    <a:pt x="64" y="7"/>
                  </a:lnTo>
                  <a:lnTo>
                    <a:pt x="64" y="5"/>
                  </a:lnTo>
                  <a:lnTo>
                    <a:pt x="64" y="5"/>
                  </a:lnTo>
                  <a:lnTo>
                    <a:pt x="64" y="5"/>
                  </a:lnTo>
                  <a:lnTo>
                    <a:pt x="64" y="4"/>
                  </a:lnTo>
                  <a:lnTo>
                    <a:pt x="64" y="4"/>
                  </a:lnTo>
                  <a:lnTo>
                    <a:pt x="64" y="4"/>
                  </a:lnTo>
                  <a:lnTo>
                    <a:pt x="65" y="3"/>
                  </a:lnTo>
                  <a:lnTo>
                    <a:pt x="65" y="3"/>
                  </a:lnTo>
                  <a:lnTo>
                    <a:pt x="65" y="2"/>
                  </a:lnTo>
                  <a:lnTo>
                    <a:pt x="65" y="2"/>
                  </a:lnTo>
                  <a:lnTo>
                    <a:pt x="65" y="2"/>
                  </a:lnTo>
                  <a:lnTo>
                    <a:pt x="65" y="2"/>
                  </a:lnTo>
                  <a:lnTo>
                    <a:pt x="65" y="1"/>
                  </a:lnTo>
                  <a:lnTo>
                    <a:pt x="66" y="1"/>
                  </a:lnTo>
                  <a:lnTo>
                    <a:pt x="66" y="1"/>
                  </a:lnTo>
                  <a:lnTo>
                    <a:pt x="66" y="1"/>
                  </a:lnTo>
                  <a:lnTo>
                    <a:pt x="66" y="1"/>
                  </a:lnTo>
                  <a:lnTo>
                    <a:pt x="66" y="0"/>
                  </a:lnTo>
                  <a:lnTo>
                    <a:pt x="66" y="0"/>
                  </a:lnTo>
                  <a:lnTo>
                    <a:pt x="66" y="0"/>
                  </a:lnTo>
                  <a:lnTo>
                    <a:pt x="66" y="0"/>
                  </a:lnTo>
                  <a:lnTo>
                    <a:pt x="66" y="0"/>
                  </a:lnTo>
                  <a:lnTo>
                    <a:pt x="66" y="0"/>
                  </a:lnTo>
                  <a:lnTo>
                    <a:pt x="66" y="0"/>
                  </a:lnTo>
                  <a:lnTo>
                    <a:pt x="66" y="0"/>
                  </a:lnTo>
                  <a:lnTo>
                    <a:pt x="66" y="0"/>
                  </a:lnTo>
                  <a:lnTo>
                    <a:pt x="67" y="0"/>
                  </a:lnTo>
                  <a:lnTo>
                    <a:pt x="67" y="0"/>
                  </a:lnTo>
                  <a:lnTo>
                    <a:pt x="67" y="0"/>
                  </a:lnTo>
                  <a:lnTo>
                    <a:pt x="67" y="0"/>
                  </a:lnTo>
                  <a:lnTo>
                    <a:pt x="67" y="0"/>
                  </a:lnTo>
                  <a:lnTo>
                    <a:pt x="67" y="0"/>
                  </a:lnTo>
                  <a:lnTo>
                    <a:pt x="67" y="0"/>
                  </a:lnTo>
                  <a:lnTo>
                    <a:pt x="67" y="0"/>
                  </a:lnTo>
                  <a:lnTo>
                    <a:pt x="67" y="0"/>
                  </a:lnTo>
                  <a:lnTo>
                    <a:pt x="67" y="0"/>
                  </a:lnTo>
                  <a:lnTo>
                    <a:pt x="68" y="0"/>
                  </a:lnTo>
                  <a:lnTo>
                    <a:pt x="68" y="0"/>
                  </a:lnTo>
                  <a:lnTo>
                    <a:pt x="68" y="0"/>
                  </a:lnTo>
                  <a:lnTo>
                    <a:pt x="68" y="0"/>
                  </a:lnTo>
                  <a:lnTo>
                    <a:pt x="68" y="0"/>
                  </a:lnTo>
                  <a:lnTo>
                    <a:pt x="68" y="0"/>
                  </a:lnTo>
                  <a:lnTo>
                    <a:pt x="68" y="0"/>
                  </a:lnTo>
                  <a:lnTo>
                    <a:pt x="68" y="0"/>
                  </a:lnTo>
                  <a:lnTo>
                    <a:pt x="68" y="0"/>
                  </a:lnTo>
                  <a:lnTo>
                    <a:pt x="68" y="1"/>
                  </a:lnTo>
                  <a:lnTo>
                    <a:pt x="69" y="1"/>
                  </a:lnTo>
                  <a:lnTo>
                    <a:pt x="69" y="1"/>
                  </a:lnTo>
                  <a:lnTo>
                    <a:pt x="69" y="1"/>
                  </a:lnTo>
                  <a:lnTo>
                    <a:pt x="69" y="1"/>
                  </a:lnTo>
                  <a:lnTo>
                    <a:pt x="69" y="2"/>
                  </a:lnTo>
                  <a:lnTo>
                    <a:pt x="69" y="2"/>
                  </a:lnTo>
                  <a:lnTo>
                    <a:pt x="69" y="2"/>
                  </a:lnTo>
                  <a:lnTo>
                    <a:pt x="69" y="3"/>
                  </a:lnTo>
                  <a:lnTo>
                    <a:pt x="70" y="4"/>
                  </a:lnTo>
                  <a:lnTo>
                    <a:pt x="70" y="4"/>
                  </a:lnTo>
                  <a:lnTo>
                    <a:pt x="70" y="4"/>
                  </a:lnTo>
                  <a:lnTo>
                    <a:pt x="70" y="5"/>
                  </a:lnTo>
                  <a:lnTo>
                    <a:pt x="71" y="6"/>
                  </a:lnTo>
                  <a:lnTo>
                    <a:pt x="71" y="7"/>
                  </a:lnTo>
                  <a:lnTo>
                    <a:pt x="71" y="7"/>
                  </a:lnTo>
                  <a:lnTo>
                    <a:pt x="71" y="8"/>
                  </a:lnTo>
                  <a:lnTo>
                    <a:pt x="71" y="10"/>
                  </a:lnTo>
                  <a:lnTo>
                    <a:pt x="71" y="10"/>
                  </a:lnTo>
                  <a:lnTo>
                    <a:pt x="71" y="11"/>
                  </a:lnTo>
                  <a:lnTo>
                    <a:pt x="72" y="12"/>
                  </a:lnTo>
                  <a:lnTo>
                    <a:pt x="72" y="14"/>
                  </a:lnTo>
                  <a:lnTo>
                    <a:pt x="73" y="18"/>
                  </a:lnTo>
                  <a:lnTo>
                    <a:pt x="73" y="19"/>
                  </a:lnTo>
                  <a:lnTo>
                    <a:pt x="73" y="20"/>
                  </a:lnTo>
                  <a:lnTo>
                    <a:pt x="73" y="21"/>
                  </a:lnTo>
                  <a:lnTo>
                    <a:pt x="73" y="23"/>
                  </a:lnTo>
                  <a:lnTo>
                    <a:pt x="74" y="29"/>
                  </a:lnTo>
                  <a:lnTo>
                    <a:pt x="76" y="41"/>
                  </a:lnTo>
                  <a:lnTo>
                    <a:pt x="76" y="42"/>
                  </a:lnTo>
                  <a:lnTo>
                    <a:pt x="76" y="42"/>
                  </a:lnTo>
                  <a:lnTo>
                    <a:pt x="76" y="44"/>
                  </a:lnTo>
                  <a:lnTo>
                    <a:pt x="77" y="47"/>
                  </a:lnTo>
                  <a:lnTo>
                    <a:pt x="77" y="53"/>
                  </a:lnTo>
                  <a:lnTo>
                    <a:pt x="79" y="65"/>
                  </a:lnTo>
                  <a:lnTo>
                    <a:pt x="79" y="66"/>
                  </a:lnTo>
                  <a:lnTo>
                    <a:pt x="79" y="66"/>
                  </a:lnTo>
                  <a:lnTo>
                    <a:pt x="79" y="68"/>
                  </a:lnTo>
                  <a:lnTo>
                    <a:pt x="79" y="71"/>
                  </a:lnTo>
                  <a:lnTo>
                    <a:pt x="80" y="77"/>
                  </a:lnTo>
                  <a:lnTo>
                    <a:pt x="81" y="88"/>
                  </a:lnTo>
                  <a:lnTo>
                    <a:pt x="81" y="88"/>
                  </a:lnTo>
                  <a:lnTo>
                    <a:pt x="81" y="89"/>
                  </a:lnTo>
                  <a:lnTo>
                    <a:pt x="82" y="90"/>
                  </a:lnTo>
                  <a:lnTo>
                    <a:pt x="82" y="93"/>
                  </a:lnTo>
                  <a:lnTo>
                    <a:pt x="83" y="97"/>
                  </a:lnTo>
                  <a:lnTo>
                    <a:pt x="83" y="98"/>
                  </a:lnTo>
                  <a:lnTo>
                    <a:pt x="83" y="98"/>
                  </a:lnTo>
                  <a:lnTo>
                    <a:pt x="83" y="99"/>
                  </a:lnTo>
                  <a:lnTo>
                    <a:pt x="83" y="101"/>
                  </a:lnTo>
                  <a:lnTo>
                    <a:pt x="84" y="105"/>
                  </a:lnTo>
                  <a:lnTo>
                    <a:pt x="84" y="106"/>
                  </a:lnTo>
                  <a:lnTo>
                    <a:pt x="84" y="106"/>
                  </a:lnTo>
                  <a:lnTo>
                    <a:pt x="85" y="107"/>
                  </a:lnTo>
                  <a:lnTo>
                    <a:pt x="85" y="108"/>
                  </a:lnTo>
                  <a:lnTo>
                    <a:pt x="85" y="109"/>
                  </a:lnTo>
                  <a:lnTo>
                    <a:pt x="85" y="109"/>
                  </a:lnTo>
                  <a:lnTo>
                    <a:pt x="85" y="110"/>
                  </a:lnTo>
                  <a:lnTo>
                    <a:pt x="85" y="111"/>
                  </a:lnTo>
                  <a:lnTo>
                    <a:pt x="86" y="111"/>
                  </a:lnTo>
                  <a:lnTo>
                    <a:pt x="86" y="112"/>
                  </a:lnTo>
                  <a:lnTo>
                    <a:pt x="86" y="112"/>
                  </a:lnTo>
                  <a:lnTo>
                    <a:pt x="86" y="112"/>
                  </a:lnTo>
                  <a:lnTo>
                    <a:pt x="86" y="112"/>
                  </a:lnTo>
                  <a:lnTo>
                    <a:pt x="86" y="113"/>
                  </a:lnTo>
                  <a:lnTo>
                    <a:pt x="86" y="113"/>
                  </a:lnTo>
                  <a:lnTo>
                    <a:pt x="86" y="113"/>
                  </a:lnTo>
                  <a:lnTo>
                    <a:pt x="87" y="114"/>
                  </a:lnTo>
                  <a:lnTo>
                    <a:pt x="87" y="114"/>
                  </a:lnTo>
                  <a:lnTo>
                    <a:pt x="87" y="114"/>
                  </a:lnTo>
                  <a:lnTo>
                    <a:pt x="87" y="114"/>
                  </a:lnTo>
                  <a:lnTo>
                    <a:pt x="87" y="115"/>
                  </a:lnTo>
                  <a:lnTo>
                    <a:pt x="87" y="115"/>
                  </a:lnTo>
                  <a:lnTo>
                    <a:pt x="87" y="115"/>
                  </a:lnTo>
                  <a:lnTo>
                    <a:pt x="87" y="115"/>
                  </a:lnTo>
                  <a:lnTo>
                    <a:pt x="87" y="115"/>
                  </a:lnTo>
                  <a:lnTo>
                    <a:pt x="87" y="115"/>
                  </a:lnTo>
                  <a:lnTo>
                    <a:pt x="88" y="115"/>
                  </a:lnTo>
                  <a:lnTo>
                    <a:pt x="88" y="115"/>
                  </a:lnTo>
                  <a:lnTo>
                    <a:pt x="88" y="115"/>
                  </a:lnTo>
                  <a:lnTo>
                    <a:pt x="88" y="116"/>
                  </a:lnTo>
                  <a:lnTo>
                    <a:pt x="88" y="116"/>
                  </a:lnTo>
                  <a:lnTo>
                    <a:pt x="88" y="116"/>
                  </a:lnTo>
                  <a:lnTo>
                    <a:pt x="88" y="116"/>
                  </a:lnTo>
                  <a:lnTo>
                    <a:pt x="88" y="116"/>
                  </a:lnTo>
                  <a:lnTo>
                    <a:pt x="88" y="116"/>
                  </a:lnTo>
                  <a:lnTo>
                    <a:pt x="88" y="116"/>
                  </a:lnTo>
                  <a:lnTo>
                    <a:pt x="89" y="116"/>
                  </a:lnTo>
                  <a:lnTo>
                    <a:pt x="89" y="116"/>
                  </a:lnTo>
                  <a:lnTo>
                    <a:pt x="89" y="115"/>
                  </a:lnTo>
                  <a:lnTo>
                    <a:pt x="89" y="115"/>
                  </a:lnTo>
                  <a:lnTo>
                    <a:pt x="89" y="115"/>
                  </a:lnTo>
                  <a:lnTo>
                    <a:pt x="89" y="115"/>
                  </a:lnTo>
                  <a:lnTo>
                    <a:pt x="89" y="115"/>
                  </a:lnTo>
                  <a:lnTo>
                    <a:pt x="89" y="115"/>
                  </a:lnTo>
                  <a:lnTo>
                    <a:pt x="89" y="115"/>
                  </a:lnTo>
                  <a:lnTo>
                    <a:pt x="89" y="115"/>
                  </a:lnTo>
                  <a:lnTo>
                    <a:pt x="89" y="115"/>
                  </a:lnTo>
                  <a:lnTo>
                    <a:pt x="89" y="114"/>
                  </a:lnTo>
                  <a:lnTo>
                    <a:pt x="90" y="114"/>
                  </a:lnTo>
                  <a:lnTo>
                    <a:pt x="90" y="114"/>
                  </a:lnTo>
                  <a:lnTo>
                    <a:pt x="90" y="114"/>
                  </a:lnTo>
                  <a:lnTo>
                    <a:pt x="90" y="114"/>
                  </a:lnTo>
                  <a:lnTo>
                    <a:pt x="90" y="113"/>
                  </a:lnTo>
                  <a:lnTo>
                    <a:pt x="90" y="113"/>
                  </a:lnTo>
                  <a:lnTo>
                    <a:pt x="90" y="112"/>
                  </a:lnTo>
                  <a:lnTo>
                    <a:pt x="91" y="112"/>
                  </a:lnTo>
                  <a:lnTo>
                    <a:pt x="91" y="112"/>
                  </a:lnTo>
                  <a:lnTo>
                    <a:pt x="91" y="111"/>
                  </a:lnTo>
                  <a:lnTo>
                    <a:pt x="91" y="111"/>
                  </a:lnTo>
                  <a:lnTo>
                    <a:pt x="91" y="110"/>
                  </a:lnTo>
                  <a:lnTo>
                    <a:pt x="91" y="109"/>
                  </a:lnTo>
                  <a:lnTo>
                    <a:pt x="91" y="109"/>
                  </a:lnTo>
                  <a:lnTo>
                    <a:pt x="92" y="108"/>
                  </a:lnTo>
                  <a:lnTo>
                    <a:pt x="92" y="108"/>
                  </a:lnTo>
                  <a:lnTo>
                    <a:pt x="92" y="106"/>
                  </a:lnTo>
                  <a:lnTo>
                    <a:pt x="93" y="102"/>
                  </a:lnTo>
                  <a:lnTo>
                    <a:pt x="93" y="101"/>
                  </a:lnTo>
                  <a:lnTo>
                    <a:pt x="93" y="101"/>
                  </a:lnTo>
                  <a:lnTo>
                    <a:pt x="93" y="100"/>
                  </a:lnTo>
                  <a:lnTo>
                    <a:pt x="94" y="98"/>
                  </a:lnTo>
                  <a:lnTo>
                    <a:pt x="94" y="93"/>
                  </a:lnTo>
                  <a:lnTo>
                    <a:pt x="96" y="83"/>
                  </a:lnTo>
                  <a:lnTo>
                    <a:pt x="96" y="82"/>
                  </a:lnTo>
                  <a:lnTo>
                    <a:pt x="96" y="81"/>
                  </a:lnTo>
                  <a:lnTo>
                    <a:pt x="96" y="80"/>
                  </a:lnTo>
                  <a:lnTo>
                    <a:pt x="96" y="77"/>
                  </a:lnTo>
                  <a:lnTo>
                    <a:pt x="97" y="71"/>
                  </a:lnTo>
                  <a:lnTo>
                    <a:pt x="99" y="59"/>
                  </a:lnTo>
                  <a:lnTo>
                    <a:pt x="99" y="58"/>
                  </a:lnTo>
                  <a:lnTo>
                    <a:pt x="99" y="57"/>
                  </a:lnTo>
                  <a:lnTo>
                    <a:pt x="99" y="56"/>
                  </a:lnTo>
                  <a:lnTo>
                    <a:pt x="99" y="52"/>
                  </a:lnTo>
                  <a:lnTo>
                    <a:pt x="100" y="46"/>
                  </a:lnTo>
                  <a:lnTo>
                    <a:pt x="100" y="45"/>
                  </a:lnTo>
                  <a:lnTo>
                    <a:pt x="100" y="44"/>
                  </a:lnTo>
                  <a:lnTo>
                    <a:pt x="100" y="43"/>
                  </a:lnTo>
                  <a:lnTo>
                    <a:pt x="101" y="39"/>
                  </a:lnTo>
                  <a:lnTo>
                    <a:pt x="101" y="33"/>
                  </a:lnTo>
                  <a:lnTo>
                    <a:pt x="102" y="32"/>
                  </a:lnTo>
                  <a:lnTo>
                    <a:pt x="102" y="32"/>
                  </a:lnTo>
                  <a:lnTo>
                    <a:pt x="102" y="30"/>
                  </a:lnTo>
                  <a:lnTo>
                    <a:pt x="102" y="27"/>
                  </a:lnTo>
                  <a:lnTo>
                    <a:pt x="103" y="22"/>
                  </a:lnTo>
                  <a:lnTo>
                    <a:pt x="103" y="21"/>
                  </a:lnTo>
                  <a:lnTo>
                    <a:pt x="103" y="21"/>
                  </a:lnTo>
                  <a:lnTo>
                    <a:pt x="103" y="19"/>
                  </a:lnTo>
                  <a:lnTo>
                    <a:pt x="104" y="17"/>
                  </a:lnTo>
                  <a:lnTo>
                    <a:pt x="105" y="12"/>
                  </a:lnTo>
                  <a:lnTo>
                    <a:pt x="105" y="12"/>
                  </a:lnTo>
                  <a:lnTo>
                    <a:pt x="105" y="12"/>
                  </a:lnTo>
                  <a:lnTo>
                    <a:pt x="105" y="10"/>
                  </a:lnTo>
                  <a:lnTo>
                    <a:pt x="105" y="9"/>
                  </a:lnTo>
                  <a:lnTo>
                    <a:pt x="105" y="8"/>
                  </a:lnTo>
                  <a:lnTo>
                    <a:pt x="105" y="8"/>
                  </a:lnTo>
                  <a:lnTo>
                    <a:pt x="106" y="7"/>
                  </a:lnTo>
                  <a:lnTo>
                    <a:pt x="106" y="6"/>
                  </a:lnTo>
                  <a:lnTo>
                    <a:pt x="106" y="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3" name="Freeform 71">
              <a:extLst>
                <a:ext uri="{FF2B5EF4-FFF2-40B4-BE49-F238E27FC236}">
                  <a16:creationId xmlns:a16="http://schemas.microsoft.com/office/drawing/2014/main" id="{9EB6827D-BFE5-32EB-FA4B-BEA2701675AD}"/>
                </a:ext>
              </a:extLst>
            </p:cNvPr>
            <p:cNvSpPr>
              <a:spLocks/>
            </p:cNvSpPr>
            <p:nvPr/>
          </p:nvSpPr>
          <p:spPr bwMode="auto">
            <a:xfrm>
              <a:off x="3489" y="2186"/>
              <a:ext cx="99" cy="116"/>
            </a:xfrm>
            <a:custGeom>
              <a:avLst/>
              <a:gdLst/>
              <a:ahLst/>
              <a:cxnLst>
                <a:cxn ang="0">
                  <a:pos x="1" y="2"/>
                </a:cxn>
                <a:cxn ang="0">
                  <a:pos x="2" y="0"/>
                </a:cxn>
                <a:cxn ang="0">
                  <a:pos x="3" y="0"/>
                </a:cxn>
                <a:cxn ang="0">
                  <a:pos x="3" y="0"/>
                </a:cxn>
                <a:cxn ang="0">
                  <a:pos x="4" y="0"/>
                </a:cxn>
                <a:cxn ang="0">
                  <a:pos x="5" y="2"/>
                </a:cxn>
                <a:cxn ang="0">
                  <a:pos x="6" y="6"/>
                </a:cxn>
                <a:cxn ang="0">
                  <a:pos x="8" y="13"/>
                </a:cxn>
                <a:cxn ang="0">
                  <a:pos x="10" y="30"/>
                </a:cxn>
                <a:cxn ang="0">
                  <a:pos x="13" y="58"/>
                </a:cxn>
                <a:cxn ang="0">
                  <a:pos x="17" y="92"/>
                </a:cxn>
                <a:cxn ang="0">
                  <a:pos x="19" y="103"/>
                </a:cxn>
                <a:cxn ang="0">
                  <a:pos x="21" y="110"/>
                </a:cxn>
                <a:cxn ang="0">
                  <a:pos x="21" y="113"/>
                </a:cxn>
                <a:cxn ang="0">
                  <a:pos x="23" y="115"/>
                </a:cxn>
                <a:cxn ang="0">
                  <a:pos x="23" y="115"/>
                </a:cxn>
                <a:cxn ang="0">
                  <a:pos x="24" y="116"/>
                </a:cxn>
                <a:cxn ang="0">
                  <a:pos x="25" y="115"/>
                </a:cxn>
                <a:cxn ang="0">
                  <a:pos x="26" y="114"/>
                </a:cxn>
                <a:cxn ang="0">
                  <a:pos x="27" y="110"/>
                </a:cxn>
                <a:cxn ang="0">
                  <a:pos x="28" y="103"/>
                </a:cxn>
                <a:cxn ang="0">
                  <a:pos x="30" y="87"/>
                </a:cxn>
                <a:cxn ang="0">
                  <a:pos x="34" y="57"/>
                </a:cxn>
                <a:cxn ang="0">
                  <a:pos x="38" y="26"/>
                </a:cxn>
                <a:cxn ang="0">
                  <a:pos x="40" y="13"/>
                </a:cxn>
                <a:cxn ang="0">
                  <a:pos x="41" y="7"/>
                </a:cxn>
                <a:cxn ang="0">
                  <a:pos x="42" y="2"/>
                </a:cxn>
                <a:cxn ang="0">
                  <a:pos x="43" y="0"/>
                </a:cxn>
                <a:cxn ang="0">
                  <a:pos x="44" y="0"/>
                </a:cxn>
                <a:cxn ang="0">
                  <a:pos x="45" y="0"/>
                </a:cxn>
                <a:cxn ang="0">
                  <a:pos x="45" y="1"/>
                </a:cxn>
                <a:cxn ang="0">
                  <a:pos x="46" y="3"/>
                </a:cxn>
                <a:cxn ang="0">
                  <a:pos x="47" y="7"/>
                </a:cxn>
                <a:cxn ang="0">
                  <a:pos x="49" y="18"/>
                </a:cxn>
                <a:cxn ang="0">
                  <a:pos x="52" y="38"/>
                </a:cxn>
                <a:cxn ang="0">
                  <a:pos x="56" y="76"/>
                </a:cxn>
                <a:cxn ang="0">
                  <a:pos x="58" y="93"/>
                </a:cxn>
                <a:cxn ang="0">
                  <a:pos x="60" y="105"/>
                </a:cxn>
                <a:cxn ang="0">
                  <a:pos x="62" y="110"/>
                </a:cxn>
                <a:cxn ang="0">
                  <a:pos x="63" y="114"/>
                </a:cxn>
                <a:cxn ang="0">
                  <a:pos x="64" y="115"/>
                </a:cxn>
                <a:cxn ang="0">
                  <a:pos x="64" y="116"/>
                </a:cxn>
                <a:cxn ang="0">
                  <a:pos x="65" y="115"/>
                </a:cxn>
                <a:cxn ang="0">
                  <a:pos x="66" y="114"/>
                </a:cxn>
                <a:cxn ang="0">
                  <a:pos x="66" y="112"/>
                </a:cxn>
                <a:cxn ang="0">
                  <a:pos x="68" y="106"/>
                </a:cxn>
                <a:cxn ang="0">
                  <a:pos x="71" y="87"/>
                </a:cxn>
                <a:cxn ang="0">
                  <a:pos x="74" y="59"/>
                </a:cxn>
                <a:cxn ang="0">
                  <a:pos x="77" y="34"/>
                </a:cxn>
                <a:cxn ang="0">
                  <a:pos x="79" y="20"/>
                </a:cxn>
                <a:cxn ang="0">
                  <a:pos x="81" y="8"/>
                </a:cxn>
                <a:cxn ang="0">
                  <a:pos x="82" y="3"/>
                </a:cxn>
                <a:cxn ang="0">
                  <a:pos x="83" y="1"/>
                </a:cxn>
                <a:cxn ang="0">
                  <a:pos x="84" y="0"/>
                </a:cxn>
                <a:cxn ang="0">
                  <a:pos x="84" y="0"/>
                </a:cxn>
                <a:cxn ang="0">
                  <a:pos x="85" y="0"/>
                </a:cxn>
                <a:cxn ang="0">
                  <a:pos x="86" y="2"/>
                </a:cxn>
                <a:cxn ang="0">
                  <a:pos x="87" y="6"/>
                </a:cxn>
                <a:cxn ang="0">
                  <a:pos x="89" y="13"/>
                </a:cxn>
                <a:cxn ang="0">
                  <a:pos x="91" y="28"/>
                </a:cxn>
                <a:cxn ang="0">
                  <a:pos x="94" y="61"/>
                </a:cxn>
                <a:cxn ang="0">
                  <a:pos x="97" y="88"/>
                </a:cxn>
              </a:cxnLst>
              <a:rect l="0" t="0" r="r" b="b"/>
              <a:pathLst>
                <a:path w="99" h="116">
                  <a:moveTo>
                    <a:pt x="0" y="5"/>
                  </a:moveTo>
                  <a:lnTo>
                    <a:pt x="0" y="5"/>
                  </a:lnTo>
                  <a:lnTo>
                    <a:pt x="0" y="4"/>
                  </a:lnTo>
                  <a:lnTo>
                    <a:pt x="1" y="4"/>
                  </a:lnTo>
                  <a:lnTo>
                    <a:pt x="1" y="4"/>
                  </a:lnTo>
                  <a:lnTo>
                    <a:pt x="1" y="3"/>
                  </a:lnTo>
                  <a:lnTo>
                    <a:pt x="1" y="3"/>
                  </a:lnTo>
                  <a:lnTo>
                    <a:pt x="1" y="2"/>
                  </a:lnTo>
                  <a:lnTo>
                    <a:pt x="1" y="2"/>
                  </a:lnTo>
                  <a:lnTo>
                    <a:pt x="1" y="2"/>
                  </a:lnTo>
                  <a:lnTo>
                    <a:pt x="1" y="2"/>
                  </a:lnTo>
                  <a:lnTo>
                    <a:pt x="1" y="1"/>
                  </a:lnTo>
                  <a:lnTo>
                    <a:pt x="2" y="1"/>
                  </a:lnTo>
                  <a:lnTo>
                    <a:pt x="2" y="1"/>
                  </a:lnTo>
                  <a:lnTo>
                    <a:pt x="2" y="1"/>
                  </a:lnTo>
                  <a:lnTo>
                    <a:pt x="2" y="0"/>
                  </a:lnTo>
                  <a:lnTo>
                    <a:pt x="2" y="0"/>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1"/>
                  </a:lnTo>
                  <a:lnTo>
                    <a:pt x="4" y="1"/>
                  </a:lnTo>
                  <a:lnTo>
                    <a:pt x="5" y="1"/>
                  </a:lnTo>
                  <a:lnTo>
                    <a:pt x="5" y="1"/>
                  </a:lnTo>
                  <a:lnTo>
                    <a:pt x="5" y="1"/>
                  </a:lnTo>
                  <a:lnTo>
                    <a:pt x="5" y="2"/>
                  </a:lnTo>
                  <a:lnTo>
                    <a:pt x="5" y="2"/>
                  </a:lnTo>
                  <a:lnTo>
                    <a:pt x="5" y="2"/>
                  </a:lnTo>
                  <a:lnTo>
                    <a:pt x="5" y="3"/>
                  </a:lnTo>
                  <a:lnTo>
                    <a:pt x="5" y="3"/>
                  </a:lnTo>
                  <a:lnTo>
                    <a:pt x="5" y="3"/>
                  </a:lnTo>
                  <a:lnTo>
                    <a:pt x="6" y="4"/>
                  </a:lnTo>
                  <a:lnTo>
                    <a:pt x="6" y="5"/>
                  </a:lnTo>
                  <a:lnTo>
                    <a:pt x="6" y="5"/>
                  </a:lnTo>
                  <a:lnTo>
                    <a:pt x="6" y="6"/>
                  </a:lnTo>
                  <a:lnTo>
                    <a:pt x="6" y="6"/>
                  </a:lnTo>
                  <a:lnTo>
                    <a:pt x="7" y="8"/>
                  </a:lnTo>
                  <a:lnTo>
                    <a:pt x="7" y="8"/>
                  </a:lnTo>
                  <a:lnTo>
                    <a:pt x="7" y="9"/>
                  </a:lnTo>
                  <a:lnTo>
                    <a:pt x="7" y="10"/>
                  </a:lnTo>
                  <a:lnTo>
                    <a:pt x="7" y="11"/>
                  </a:lnTo>
                  <a:lnTo>
                    <a:pt x="7" y="12"/>
                  </a:lnTo>
                  <a:lnTo>
                    <a:pt x="7" y="12"/>
                  </a:lnTo>
                  <a:lnTo>
                    <a:pt x="8" y="13"/>
                  </a:lnTo>
                  <a:lnTo>
                    <a:pt x="8" y="15"/>
                  </a:lnTo>
                  <a:lnTo>
                    <a:pt x="9" y="20"/>
                  </a:lnTo>
                  <a:lnTo>
                    <a:pt x="9" y="20"/>
                  </a:lnTo>
                  <a:lnTo>
                    <a:pt x="9" y="21"/>
                  </a:lnTo>
                  <a:lnTo>
                    <a:pt x="9" y="22"/>
                  </a:lnTo>
                  <a:lnTo>
                    <a:pt x="9" y="24"/>
                  </a:lnTo>
                  <a:lnTo>
                    <a:pt x="10" y="30"/>
                  </a:lnTo>
                  <a:lnTo>
                    <a:pt x="10" y="30"/>
                  </a:lnTo>
                  <a:lnTo>
                    <a:pt x="10" y="31"/>
                  </a:lnTo>
                  <a:lnTo>
                    <a:pt x="11" y="33"/>
                  </a:lnTo>
                  <a:lnTo>
                    <a:pt x="11" y="36"/>
                  </a:lnTo>
                  <a:lnTo>
                    <a:pt x="12" y="42"/>
                  </a:lnTo>
                  <a:lnTo>
                    <a:pt x="13" y="55"/>
                  </a:lnTo>
                  <a:lnTo>
                    <a:pt x="13" y="56"/>
                  </a:lnTo>
                  <a:lnTo>
                    <a:pt x="13" y="57"/>
                  </a:lnTo>
                  <a:lnTo>
                    <a:pt x="13" y="58"/>
                  </a:lnTo>
                  <a:lnTo>
                    <a:pt x="14" y="62"/>
                  </a:lnTo>
                  <a:lnTo>
                    <a:pt x="15" y="68"/>
                  </a:lnTo>
                  <a:lnTo>
                    <a:pt x="16" y="81"/>
                  </a:lnTo>
                  <a:lnTo>
                    <a:pt x="16" y="82"/>
                  </a:lnTo>
                  <a:lnTo>
                    <a:pt x="16" y="82"/>
                  </a:lnTo>
                  <a:lnTo>
                    <a:pt x="17" y="84"/>
                  </a:lnTo>
                  <a:lnTo>
                    <a:pt x="17" y="87"/>
                  </a:lnTo>
                  <a:lnTo>
                    <a:pt x="17" y="92"/>
                  </a:lnTo>
                  <a:lnTo>
                    <a:pt x="18" y="92"/>
                  </a:lnTo>
                  <a:lnTo>
                    <a:pt x="18" y="93"/>
                  </a:lnTo>
                  <a:lnTo>
                    <a:pt x="18" y="94"/>
                  </a:lnTo>
                  <a:lnTo>
                    <a:pt x="18" y="97"/>
                  </a:lnTo>
                  <a:lnTo>
                    <a:pt x="19" y="101"/>
                  </a:lnTo>
                  <a:lnTo>
                    <a:pt x="19" y="102"/>
                  </a:lnTo>
                  <a:lnTo>
                    <a:pt x="19" y="102"/>
                  </a:lnTo>
                  <a:lnTo>
                    <a:pt x="19" y="103"/>
                  </a:lnTo>
                  <a:lnTo>
                    <a:pt x="20" y="105"/>
                  </a:lnTo>
                  <a:lnTo>
                    <a:pt x="20" y="105"/>
                  </a:lnTo>
                  <a:lnTo>
                    <a:pt x="20" y="106"/>
                  </a:lnTo>
                  <a:lnTo>
                    <a:pt x="20" y="107"/>
                  </a:lnTo>
                  <a:lnTo>
                    <a:pt x="20" y="108"/>
                  </a:lnTo>
                  <a:lnTo>
                    <a:pt x="20" y="109"/>
                  </a:lnTo>
                  <a:lnTo>
                    <a:pt x="21" y="109"/>
                  </a:lnTo>
                  <a:lnTo>
                    <a:pt x="21" y="110"/>
                  </a:lnTo>
                  <a:lnTo>
                    <a:pt x="21" y="110"/>
                  </a:lnTo>
                  <a:lnTo>
                    <a:pt x="21" y="110"/>
                  </a:lnTo>
                  <a:lnTo>
                    <a:pt x="21" y="111"/>
                  </a:lnTo>
                  <a:lnTo>
                    <a:pt x="21" y="111"/>
                  </a:lnTo>
                  <a:lnTo>
                    <a:pt x="21" y="112"/>
                  </a:lnTo>
                  <a:lnTo>
                    <a:pt x="21" y="112"/>
                  </a:lnTo>
                  <a:lnTo>
                    <a:pt x="21" y="112"/>
                  </a:lnTo>
                  <a:lnTo>
                    <a:pt x="21" y="113"/>
                  </a:lnTo>
                  <a:lnTo>
                    <a:pt x="22" y="113"/>
                  </a:lnTo>
                  <a:lnTo>
                    <a:pt x="22" y="113"/>
                  </a:lnTo>
                  <a:lnTo>
                    <a:pt x="22" y="114"/>
                  </a:lnTo>
                  <a:lnTo>
                    <a:pt x="22" y="114"/>
                  </a:lnTo>
                  <a:lnTo>
                    <a:pt x="22" y="114"/>
                  </a:lnTo>
                  <a:lnTo>
                    <a:pt x="22" y="114"/>
                  </a:lnTo>
                  <a:lnTo>
                    <a:pt x="22" y="114"/>
                  </a:lnTo>
                  <a:lnTo>
                    <a:pt x="23" y="115"/>
                  </a:lnTo>
                  <a:lnTo>
                    <a:pt x="23" y="115"/>
                  </a:lnTo>
                  <a:lnTo>
                    <a:pt x="23" y="115"/>
                  </a:lnTo>
                  <a:lnTo>
                    <a:pt x="23" y="115"/>
                  </a:lnTo>
                  <a:lnTo>
                    <a:pt x="23" y="115"/>
                  </a:lnTo>
                  <a:lnTo>
                    <a:pt x="23" y="115"/>
                  </a:lnTo>
                  <a:lnTo>
                    <a:pt x="23" y="115"/>
                  </a:lnTo>
                  <a:lnTo>
                    <a:pt x="23" y="115"/>
                  </a:lnTo>
                  <a:lnTo>
                    <a:pt x="23" y="115"/>
                  </a:lnTo>
                  <a:lnTo>
                    <a:pt x="23" y="116"/>
                  </a:lnTo>
                  <a:lnTo>
                    <a:pt x="23" y="116"/>
                  </a:lnTo>
                  <a:lnTo>
                    <a:pt x="23" y="116"/>
                  </a:lnTo>
                  <a:lnTo>
                    <a:pt x="23" y="116"/>
                  </a:lnTo>
                  <a:lnTo>
                    <a:pt x="24" y="116"/>
                  </a:lnTo>
                  <a:lnTo>
                    <a:pt x="24" y="116"/>
                  </a:lnTo>
                  <a:lnTo>
                    <a:pt x="24" y="116"/>
                  </a:lnTo>
                  <a:lnTo>
                    <a:pt x="24" y="116"/>
                  </a:lnTo>
                  <a:lnTo>
                    <a:pt x="24" y="116"/>
                  </a:lnTo>
                  <a:lnTo>
                    <a:pt x="24" y="115"/>
                  </a:lnTo>
                  <a:lnTo>
                    <a:pt x="24" y="115"/>
                  </a:lnTo>
                  <a:lnTo>
                    <a:pt x="24" y="115"/>
                  </a:lnTo>
                  <a:lnTo>
                    <a:pt x="24" y="115"/>
                  </a:lnTo>
                  <a:lnTo>
                    <a:pt x="24" y="115"/>
                  </a:lnTo>
                  <a:lnTo>
                    <a:pt x="25" y="115"/>
                  </a:lnTo>
                  <a:lnTo>
                    <a:pt x="25" y="115"/>
                  </a:lnTo>
                  <a:lnTo>
                    <a:pt x="25" y="115"/>
                  </a:lnTo>
                  <a:lnTo>
                    <a:pt x="25" y="115"/>
                  </a:lnTo>
                  <a:lnTo>
                    <a:pt x="25" y="115"/>
                  </a:lnTo>
                  <a:lnTo>
                    <a:pt x="25" y="114"/>
                  </a:lnTo>
                  <a:lnTo>
                    <a:pt x="25" y="114"/>
                  </a:lnTo>
                  <a:lnTo>
                    <a:pt x="25" y="114"/>
                  </a:lnTo>
                  <a:lnTo>
                    <a:pt x="25" y="114"/>
                  </a:lnTo>
                  <a:lnTo>
                    <a:pt x="26" y="114"/>
                  </a:lnTo>
                  <a:lnTo>
                    <a:pt x="26" y="113"/>
                  </a:lnTo>
                  <a:lnTo>
                    <a:pt x="26" y="113"/>
                  </a:lnTo>
                  <a:lnTo>
                    <a:pt x="26" y="113"/>
                  </a:lnTo>
                  <a:lnTo>
                    <a:pt x="26" y="112"/>
                  </a:lnTo>
                  <a:lnTo>
                    <a:pt x="26" y="112"/>
                  </a:lnTo>
                  <a:lnTo>
                    <a:pt x="26" y="112"/>
                  </a:lnTo>
                  <a:lnTo>
                    <a:pt x="26" y="111"/>
                  </a:lnTo>
                  <a:lnTo>
                    <a:pt x="27" y="110"/>
                  </a:lnTo>
                  <a:lnTo>
                    <a:pt x="27" y="110"/>
                  </a:lnTo>
                  <a:lnTo>
                    <a:pt x="27" y="109"/>
                  </a:lnTo>
                  <a:lnTo>
                    <a:pt x="27" y="108"/>
                  </a:lnTo>
                  <a:lnTo>
                    <a:pt x="27" y="107"/>
                  </a:lnTo>
                  <a:lnTo>
                    <a:pt x="27" y="106"/>
                  </a:lnTo>
                  <a:lnTo>
                    <a:pt x="28" y="106"/>
                  </a:lnTo>
                  <a:lnTo>
                    <a:pt x="28" y="105"/>
                  </a:lnTo>
                  <a:lnTo>
                    <a:pt x="28" y="103"/>
                  </a:lnTo>
                  <a:lnTo>
                    <a:pt x="29" y="99"/>
                  </a:lnTo>
                  <a:lnTo>
                    <a:pt x="29" y="98"/>
                  </a:lnTo>
                  <a:lnTo>
                    <a:pt x="29" y="97"/>
                  </a:lnTo>
                  <a:lnTo>
                    <a:pt x="29" y="96"/>
                  </a:lnTo>
                  <a:lnTo>
                    <a:pt x="30" y="94"/>
                  </a:lnTo>
                  <a:lnTo>
                    <a:pt x="30" y="88"/>
                  </a:lnTo>
                  <a:lnTo>
                    <a:pt x="30" y="87"/>
                  </a:lnTo>
                  <a:lnTo>
                    <a:pt x="30" y="87"/>
                  </a:lnTo>
                  <a:lnTo>
                    <a:pt x="31" y="85"/>
                  </a:lnTo>
                  <a:lnTo>
                    <a:pt x="31" y="82"/>
                  </a:lnTo>
                  <a:lnTo>
                    <a:pt x="32" y="76"/>
                  </a:lnTo>
                  <a:lnTo>
                    <a:pt x="33" y="63"/>
                  </a:lnTo>
                  <a:lnTo>
                    <a:pt x="33" y="62"/>
                  </a:lnTo>
                  <a:lnTo>
                    <a:pt x="34" y="62"/>
                  </a:lnTo>
                  <a:lnTo>
                    <a:pt x="34" y="60"/>
                  </a:lnTo>
                  <a:lnTo>
                    <a:pt x="34" y="57"/>
                  </a:lnTo>
                  <a:lnTo>
                    <a:pt x="35" y="51"/>
                  </a:lnTo>
                  <a:lnTo>
                    <a:pt x="36" y="38"/>
                  </a:lnTo>
                  <a:lnTo>
                    <a:pt x="36" y="38"/>
                  </a:lnTo>
                  <a:lnTo>
                    <a:pt x="36" y="37"/>
                  </a:lnTo>
                  <a:lnTo>
                    <a:pt x="36" y="36"/>
                  </a:lnTo>
                  <a:lnTo>
                    <a:pt x="37" y="33"/>
                  </a:lnTo>
                  <a:lnTo>
                    <a:pt x="38" y="27"/>
                  </a:lnTo>
                  <a:lnTo>
                    <a:pt x="38" y="26"/>
                  </a:lnTo>
                  <a:lnTo>
                    <a:pt x="38" y="26"/>
                  </a:lnTo>
                  <a:lnTo>
                    <a:pt x="38" y="24"/>
                  </a:lnTo>
                  <a:lnTo>
                    <a:pt x="38" y="22"/>
                  </a:lnTo>
                  <a:lnTo>
                    <a:pt x="39" y="17"/>
                  </a:lnTo>
                  <a:lnTo>
                    <a:pt x="39" y="17"/>
                  </a:lnTo>
                  <a:lnTo>
                    <a:pt x="39" y="16"/>
                  </a:lnTo>
                  <a:lnTo>
                    <a:pt x="39" y="15"/>
                  </a:lnTo>
                  <a:lnTo>
                    <a:pt x="40" y="13"/>
                  </a:lnTo>
                  <a:lnTo>
                    <a:pt x="40" y="12"/>
                  </a:lnTo>
                  <a:lnTo>
                    <a:pt x="40" y="12"/>
                  </a:lnTo>
                  <a:lnTo>
                    <a:pt x="40" y="11"/>
                  </a:lnTo>
                  <a:lnTo>
                    <a:pt x="40" y="9"/>
                  </a:lnTo>
                  <a:lnTo>
                    <a:pt x="40" y="8"/>
                  </a:lnTo>
                  <a:lnTo>
                    <a:pt x="41" y="8"/>
                  </a:lnTo>
                  <a:lnTo>
                    <a:pt x="41" y="7"/>
                  </a:lnTo>
                  <a:lnTo>
                    <a:pt x="41" y="7"/>
                  </a:lnTo>
                  <a:lnTo>
                    <a:pt x="41" y="6"/>
                  </a:lnTo>
                  <a:lnTo>
                    <a:pt x="41" y="5"/>
                  </a:lnTo>
                  <a:lnTo>
                    <a:pt x="41" y="5"/>
                  </a:lnTo>
                  <a:lnTo>
                    <a:pt x="41" y="5"/>
                  </a:lnTo>
                  <a:lnTo>
                    <a:pt x="42" y="4"/>
                  </a:lnTo>
                  <a:lnTo>
                    <a:pt x="42" y="3"/>
                  </a:lnTo>
                  <a:lnTo>
                    <a:pt x="42" y="2"/>
                  </a:lnTo>
                  <a:lnTo>
                    <a:pt x="42" y="2"/>
                  </a:lnTo>
                  <a:lnTo>
                    <a:pt x="42" y="2"/>
                  </a:lnTo>
                  <a:lnTo>
                    <a:pt x="42" y="2"/>
                  </a:lnTo>
                  <a:lnTo>
                    <a:pt x="42" y="1"/>
                  </a:lnTo>
                  <a:lnTo>
                    <a:pt x="43" y="1"/>
                  </a:lnTo>
                  <a:lnTo>
                    <a:pt x="43" y="1"/>
                  </a:lnTo>
                  <a:lnTo>
                    <a:pt x="43" y="1"/>
                  </a:lnTo>
                  <a:lnTo>
                    <a:pt x="43" y="0"/>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0"/>
                  </a:lnTo>
                  <a:lnTo>
                    <a:pt x="44" y="0"/>
                  </a:lnTo>
                  <a:lnTo>
                    <a:pt x="44" y="0"/>
                  </a:lnTo>
                  <a:lnTo>
                    <a:pt x="44" y="0"/>
                  </a:lnTo>
                  <a:lnTo>
                    <a:pt x="45" y="0"/>
                  </a:lnTo>
                  <a:lnTo>
                    <a:pt x="45" y="0"/>
                  </a:lnTo>
                  <a:lnTo>
                    <a:pt x="45" y="0"/>
                  </a:lnTo>
                  <a:lnTo>
                    <a:pt x="45" y="0"/>
                  </a:lnTo>
                  <a:lnTo>
                    <a:pt x="45" y="0"/>
                  </a:lnTo>
                  <a:lnTo>
                    <a:pt x="45" y="0"/>
                  </a:lnTo>
                  <a:lnTo>
                    <a:pt x="45" y="0"/>
                  </a:lnTo>
                  <a:lnTo>
                    <a:pt x="45" y="0"/>
                  </a:lnTo>
                  <a:lnTo>
                    <a:pt x="45" y="1"/>
                  </a:lnTo>
                  <a:lnTo>
                    <a:pt x="45" y="1"/>
                  </a:lnTo>
                  <a:lnTo>
                    <a:pt x="46" y="1"/>
                  </a:lnTo>
                  <a:lnTo>
                    <a:pt x="46" y="1"/>
                  </a:lnTo>
                  <a:lnTo>
                    <a:pt x="46" y="2"/>
                  </a:lnTo>
                  <a:lnTo>
                    <a:pt x="46" y="2"/>
                  </a:lnTo>
                  <a:lnTo>
                    <a:pt x="46" y="2"/>
                  </a:lnTo>
                  <a:lnTo>
                    <a:pt x="46" y="2"/>
                  </a:lnTo>
                  <a:lnTo>
                    <a:pt x="46" y="3"/>
                  </a:lnTo>
                  <a:lnTo>
                    <a:pt x="46" y="3"/>
                  </a:lnTo>
                  <a:lnTo>
                    <a:pt x="46" y="4"/>
                  </a:lnTo>
                  <a:lnTo>
                    <a:pt x="46" y="4"/>
                  </a:lnTo>
                  <a:lnTo>
                    <a:pt x="47" y="4"/>
                  </a:lnTo>
                  <a:lnTo>
                    <a:pt x="47" y="6"/>
                  </a:lnTo>
                  <a:lnTo>
                    <a:pt x="47" y="6"/>
                  </a:lnTo>
                  <a:lnTo>
                    <a:pt x="47" y="6"/>
                  </a:lnTo>
                  <a:lnTo>
                    <a:pt x="47" y="7"/>
                  </a:lnTo>
                  <a:lnTo>
                    <a:pt x="48" y="9"/>
                  </a:lnTo>
                  <a:lnTo>
                    <a:pt x="48" y="9"/>
                  </a:lnTo>
                  <a:lnTo>
                    <a:pt x="48" y="10"/>
                  </a:lnTo>
                  <a:lnTo>
                    <a:pt x="48" y="11"/>
                  </a:lnTo>
                  <a:lnTo>
                    <a:pt x="48" y="13"/>
                  </a:lnTo>
                  <a:lnTo>
                    <a:pt x="49" y="17"/>
                  </a:lnTo>
                  <a:lnTo>
                    <a:pt x="49" y="18"/>
                  </a:lnTo>
                  <a:lnTo>
                    <a:pt x="49" y="18"/>
                  </a:lnTo>
                  <a:lnTo>
                    <a:pt x="50" y="19"/>
                  </a:lnTo>
                  <a:lnTo>
                    <a:pt x="50" y="22"/>
                  </a:lnTo>
                  <a:lnTo>
                    <a:pt x="51" y="27"/>
                  </a:lnTo>
                  <a:lnTo>
                    <a:pt x="51" y="28"/>
                  </a:lnTo>
                  <a:lnTo>
                    <a:pt x="51" y="28"/>
                  </a:lnTo>
                  <a:lnTo>
                    <a:pt x="51" y="30"/>
                  </a:lnTo>
                  <a:lnTo>
                    <a:pt x="51" y="32"/>
                  </a:lnTo>
                  <a:lnTo>
                    <a:pt x="52" y="38"/>
                  </a:lnTo>
                  <a:lnTo>
                    <a:pt x="53" y="50"/>
                  </a:lnTo>
                  <a:lnTo>
                    <a:pt x="54" y="51"/>
                  </a:lnTo>
                  <a:lnTo>
                    <a:pt x="54" y="52"/>
                  </a:lnTo>
                  <a:lnTo>
                    <a:pt x="54" y="54"/>
                  </a:lnTo>
                  <a:lnTo>
                    <a:pt x="54" y="57"/>
                  </a:lnTo>
                  <a:lnTo>
                    <a:pt x="55" y="63"/>
                  </a:lnTo>
                  <a:lnTo>
                    <a:pt x="56" y="75"/>
                  </a:lnTo>
                  <a:lnTo>
                    <a:pt x="56" y="76"/>
                  </a:lnTo>
                  <a:lnTo>
                    <a:pt x="56" y="77"/>
                  </a:lnTo>
                  <a:lnTo>
                    <a:pt x="56" y="78"/>
                  </a:lnTo>
                  <a:lnTo>
                    <a:pt x="57" y="82"/>
                  </a:lnTo>
                  <a:lnTo>
                    <a:pt x="58" y="88"/>
                  </a:lnTo>
                  <a:lnTo>
                    <a:pt x="58" y="88"/>
                  </a:lnTo>
                  <a:lnTo>
                    <a:pt x="58" y="89"/>
                  </a:lnTo>
                  <a:lnTo>
                    <a:pt x="58" y="90"/>
                  </a:lnTo>
                  <a:lnTo>
                    <a:pt x="58" y="93"/>
                  </a:lnTo>
                  <a:lnTo>
                    <a:pt x="59" y="98"/>
                  </a:lnTo>
                  <a:lnTo>
                    <a:pt x="59" y="99"/>
                  </a:lnTo>
                  <a:lnTo>
                    <a:pt x="59" y="100"/>
                  </a:lnTo>
                  <a:lnTo>
                    <a:pt x="60" y="101"/>
                  </a:lnTo>
                  <a:lnTo>
                    <a:pt x="60" y="103"/>
                  </a:lnTo>
                  <a:lnTo>
                    <a:pt x="60" y="103"/>
                  </a:lnTo>
                  <a:lnTo>
                    <a:pt x="60" y="104"/>
                  </a:lnTo>
                  <a:lnTo>
                    <a:pt x="60" y="105"/>
                  </a:lnTo>
                  <a:lnTo>
                    <a:pt x="61" y="107"/>
                  </a:lnTo>
                  <a:lnTo>
                    <a:pt x="61" y="107"/>
                  </a:lnTo>
                  <a:lnTo>
                    <a:pt x="61" y="108"/>
                  </a:lnTo>
                  <a:lnTo>
                    <a:pt x="61" y="108"/>
                  </a:lnTo>
                  <a:lnTo>
                    <a:pt x="61" y="109"/>
                  </a:lnTo>
                  <a:lnTo>
                    <a:pt x="61" y="109"/>
                  </a:lnTo>
                  <a:lnTo>
                    <a:pt x="61" y="110"/>
                  </a:lnTo>
                  <a:lnTo>
                    <a:pt x="62" y="110"/>
                  </a:lnTo>
                  <a:lnTo>
                    <a:pt x="62" y="111"/>
                  </a:lnTo>
                  <a:lnTo>
                    <a:pt x="62" y="111"/>
                  </a:lnTo>
                  <a:lnTo>
                    <a:pt x="62" y="113"/>
                  </a:lnTo>
                  <a:lnTo>
                    <a:pt x="62" y="113"/>
                  </a:lnTo>
                  <a:lnTo>
                    <a:pt x="62" y="113"/>
                  </a:lnTo>
                  <a:lnTo>
                    <a:pt x="62" y="114"/>
                  </a:lnTo>
                  <a:lnTo>
                    <a:pt x="63" y="114"/>
                  </a:lnTo>
                  <a:lnTo>
                    <a:pt x="63" y="114"/>
                  </a:lnTo>
                  <a:lnTo>
                    <a:pt x="63" y="114"/>
                  </a:lnTo>
                  <a:lnTo>
                    <a:pt x="63" y="114"/>
                  </a:lnTo>
                  <a:lnTo>
                    <a:pt x="63" y="115"/>
                  </a:lnTo>
                  <a:lnTo>
                    <a:pt x="63" y="115"/>
                  </a:lnTo>
                  <a:lnTo>
                    <a:pt x="63" y="115"/>
                  </a:lnTo>
                  <a:lnTo>
                    <a:pt x="63" y="115"/>
                  </a:lnTo>
                  <a:lnTo>
                    <a:pt x="63" y="115"/>
                  </a:lnTo>
                  <a:lnTo>
                    <a:pt x="64" y="115"/>
                  </a:lnTo>
                  <a:lnTo>
                    <a:pt x="64" y="115"/>
                  </a:lnTo>
                  <a:lnTo>
                    <a:pt x="64" y="115"/>
                  </a:lnTo>
                  <a:lnTo>
                    <a:pt x="64" y="115"/>
                  </a:lnTo>
                  <a:lnTo>
                    <a:pt x="64" y="116"/>
                  </a:lnTo>
                  <a:lnTo>
                    <a:pt x="64" y="116"/>
                  </a:lnTo>
                  <a:lnTo>
                    <a:pt x="64" y="116"/>
                  </a:lnTo>
                  <a:lnTo>
                    <a:pt x="64" y="116"/>
                  </a:lnTo>
                  <a:lnTo>
                    <a:pt x="64" y="116"/>
                  </a:lnTo>
                  <a:lnTo>
                    <a:pt x="64" y="116"/>
                  </a:lnTo>
                  <a:lnTo>
                    <a:pt x="64" y="116"/>
                  </a:lnTo>
                  <a:lnTo>
                    <a:pt x="64" y="116"/>
                  </a:lnTo>
                  <a:lnTo>
                    <a:pt x="64" y="116"/>
                  </a:lnTo>
                  <a:lnTo>
                    <a:pt x="65" y="115"/>
                  </a:lnTo>
                  <a:lnTo>
                    <a:pt x="65" y="115"/>
                  </a:lnTo>
                  <a:lnTo>
                    <a:pt x="65" y="115"/>
                  </a:lnTo>
                  <a:lnTo>
                    <a:pt x="65" y="115"/>
                  </a:lnTo>
                  <a:lnTo>
                    <a:pt x="65" y="115"/>
                  </a:lnTo>
                  <a:lnTo>
                    <a:pt x="65" y="115"/>
                  </a:lnTo>
                  <a:lnTo>
                    <a:pt x="65" y="115"/>
                  </a:lnTo>
                  <a:lnTo>
                    <a:pt x="65" y="115"/>
                  </a:lnTo>
                  <a:lnTo>
                    <a:pt x="65" y="115"/>
                  </a:lnTo>
                  <a:lnTo>
                    <a:pt x="65" y="114"/>
                  </a:lnTo>
                  <a:lnTo>
                    <a:pt x="66" y="114"/>
                  </a:lnTo>
                  <a:lnTo>
                    <a:pt x="66" y="114"/>
                  </a:lnTo>
                  <a:lnTo>
                    <a:pt x="66" y="114"/>
                  </a:lnTo>
                  <a:lnTo>
                    <a:pt x="66" y="114"/>
                  </a:lnTo>
                  <a:lnTo>
                    <a:pt x="66" y="113"/>
                  </a:lnTo>
                  <a:lnTo>
                    <a:pt x="66" y="113"/>
                  </a:lnTo>
                  <a:lnTo>
                    <a:pt x="66" y="113"/>
                  </a:lnTo>
                  <a:lnTo>
                    <a:pt x="66" y="112"/>
                  </a:lnTo>
                  <a:lnTo>
                    <a:pt x="66" y="112"/>
                  </a:lnTo>
                  <a:lnTo>
                    <a:pt x="66" y="112"/>
                  </a:lnTo>
                  <a:lnTo>
                    <a:pt x="67" y="111"/>
                  </a:lnTo>
                  <a:lnTo>
                    <a:pt x="67" y="110"/>
                  </a:lnTo>
                  <a:lnTo>
                    <a:pt x="67" y="109"/>
                  </a:lnTo>
                  <a:lnTo>
                    <a:pt x="67" y="109"/>
                  </a:lnTo>
                  <a:lnTo>
                    <a:pt x="67" y="108"/>
                  </a:lnTo>
                  <a:lnTo>
                    <a:pt x="68" y="107"/>
                  </a:lnTo>
                  <a:lnTo>
                    <a:pt x="68" y="106"/>
                  </a:lnTo>
                  <a:lnTo>
                    <a:pt x="68" y="106"/>
                  </a:lnTo>
                  <a:lnTo>
                    <a:pt x="68" y="105"/>
                  </a:lnTo>
                  <a:lnTo>
                    <a:pt x="68" y="103"/>
                  </a:lnTo>
                  <a:lnTo>
                    <a:pt x="69" y="98"/>
                  </a:lnTo>
                  <a:lnTo>
                    <a:pt x="69" y="97"/>
                  </a:lnTo>
                  <a:lnTo>
                    <a:pt x="70" y="97"/>
                  </a:lnTo>
                  <a:lnTo>
                    <a:pt x="70" y="95"/>
                  </a:lnTo>
                  <a:lnTo>
                    <a:pt x="70" y="93"/>
                  </a:lnTo>
                  <a:lnTo>
                    <a:pt x="71" y="87"/>
                  </a:lnTo>
                  <a:lnTo>
                    <a:pt x="71" y="86"/>
                  </a:lnTo>
                  <a:lnTo>
                    <a:pt x="71" y="85"/>
                  </a:lnTo>
                  <a:lnTo>
                    <a:pt x="71" y="84"/>
                  </a:lnTo>
                  <a:lnTo>
                    <a:pt x="72" y="81"/>
                  </a:lnTo>
                  <a:lnTo>
                    <a:pt x="72" y="74"/>
                  </a:lnTo>
                  <a:lnTo>
                    <a:pt x="74" y="61"/>
                  </a:lnTo>
                  <a:lnTo>
                    <a:pt x="74" y="60"/>
                  </a:lnTo>
                  <a:lnTo>
                    <a:pt x="74" y="59"/>
                  </a:lnTo>
                  <a:lnTo>
                    <a:pt x="74" y="57"/>
                  </a:lnTo>
                  <a:lnTo>
                    <a:pt x="75" y="54"/>
                  </a:lnTo>
                  <a:lnTo>
                    <a:pt x="75" y="47"/>
                  </a:lnTo>
                  <a:lnTo>
                    <a:pt x="75" y="46"/>
                  </a:lnTo>
                  <a:lnTo>
                    <a:pt x="76" y="45"/>
                  </a:lnTo>
                  <a:lnTo>
                    <a:pt x="76" y="44"/>
                  </a:lnTo>
                  <a:lnTo>
                    <a:pt x="76" y="40"/>
                  </a:lnTo>
                  <a:lnTo>
                    <a:pt x="77" y="34"/>
                  </a:lnTo>
                  <a:lnTo>
                    <a:pt x="77" y="33"/>
                  </a:lnTo>
                  <a:lnTo>
                    <a:pt x="77" y="32"/>
                  </a:lnTo>
                  <a:lnTo>
                    <a:pt x="77" y="31"/>
                  </a:lnTo>
                  <a:lnTo>
                    <a:pt x="78" y="28"/>
                  </a:lnTo>
                  <a:lnTo>
                    <a:pt x="78" y="22"/>
                  </a:lnTo>
                  <a:lnTo>
                    <a:pt x="78" y="22"/>
                  </a:lnTo>
                  <a:lnTo>
                    <a:pt x="78" y="21"/>
                  </a:lnTo>
                  <a:lnTo>
                    <a:pt x="79" y="20"/>
                  </a:lnTo>
                  <a:lnTo>
                    <a:pt x="79" y="17"/>
                  </a:lnTo>
                  <a:lnTo>
                    <a:pt x="80" y="12"/>
                  </a:lnTo>
                  <a:lnTo>
                    <a:pt x="80" y="12"/>
                  </a:lnTo>
                  <a:lnTo>
                    <a:pt x="80" y="12"/>
                  </a:lnTo>
                  <a:lnTo>
                    <a:pt x="80" y="10"/>
                  </a:lnTo>
                  <a:lnTo>
                    <a:pt x="80" y="9"/>
                  </a:lnTo>
                  <a:lnTo>
                    <a:pt x="81" y="8"/>
                  </a:lnTo>
                  <a:lnTo>
                    <a:pt x="81" y="8"/>
                  </a:lnTo>
                  <a:lnTo>
                    <a:pt x="81" y="7"/>
                  </a:lnTo>
                  <a:lnTo>
                    <a:pt x="81" y="6"/>
                  </a:lnTo>
                  <a:lnTo>
                    <a:pt x="81" y="5"/>
                  </a:lnTo>
                  <a:lnTo>
                    <a:pt x="81" y="5"/>
                  </a:lnTo>
                  <a:lnTo>
                    <a:pt x="82" y="4"/>
                  </a:lnTo>
                  <a:lnTo>
                    <a:pt x="82" y="4"/>
                  </a:lnTo>
                  <a:lnTo>
                    <a:pt x="82" y="4"/>
                  </a:lnTo>
                  <a:lnTo>
                    <a:pt x="82" y="3"/>
                  </a:lnTo>
                  <a:lnTo>
                    <a:pt x="82" y="3"/>
                  </a:lnTo>
                  <a:lnTo>
                    <a:pt x="82" y="3"/>
                  </a:lnTo>
                  <a:lnTo>
                    <a:pt x="82" y="2"/>
                  </a:lnTo>
                  <a:lnTo>
                    <a:pt x="82" y="2"/>
                  </a:lnTo>
                  <a:lnTo>
                    <a:pt x="82" y="2"/>
                  </a:lnTo>
                  <a:lnTo>
                    <a:pt x="83" y="1"/>
                  </a:lnTo>
                  <a:lnTo>
                    <a:pt x="83" y="1"/>
                  </a:lnTo>
                  <a:lnTo>
                    <a:pt x="83" y="1"/>
                  </a:lnTo>
                  <a:lnTo>
                    <a:pt x="83" y="1"/>
                  </a:lnTo>
                  <a:lnTo>
                    <a:pt x="83" y="1"/>
                  </a:lnTo>
                  <a:lnTo>
                    <a:pt x="83" y="0"/>
                  </a:lnTo>
                  <a:lnTo>
                    <a:pt x="83" y="0"/>
                  </a:lnTo>
                  <a:lnTo>
                    <a:pt x="83" y="0"/>
                  </a:lnTo>
                  <a:lnTo>
                    <a:pt x="83" y="0"/>
                  </a:lnTo>
                  <a:lnTo>
                    <a:pt x="83"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1"/>
                  </a:lnTo>
                  <a:lnTo>
                    <a:pt x="86" y="1"/>
                  </a:lnTo>
                  <a:lnTo>
                    <a:pt x="86" y="1"/>
                  </a:lnTo>
                  <a:lnTo>
                    <a:pt x="86" y="2"/>
                  </a:lnTo>
                  <a:lnTo>
                    <a:pt x="86" y="2"/>
                  </a:lnTo>
                  <a:lnTo>
                    <a:pt x="86" y="2"/>
                  </a:lnTo>
                  <a:lnTo>
                    <a:pt x="86" y="3"/>
                  </a:lnTo>
                  <a:lnTo>
                    <a:pt x="86" y="3"/>
                  </a:lnTo>
                  <a:lnTo>
                    <a:pt x="86" y="3"/>
                  </a:lnTo>
                  <a:lnTo>
                    <a:pt x="86" y="4"/>
                  </a:lnTo>
                  <a:lnTo>
                    <a:pt x="87" y="5"/>
                  </a:lnTo>
                  <a:lnTo>
                    <a:pt x="87" y="6"/>
                  </a:lnTo>
                  <a:lnTo>
                    <a:pt x="87" y="6"/>
                  </a:lnTo>
                  <a:lnTo>
                    <a:pt x="87" y="7"/>
                  </a:lnTo>
                  <a:lnTo>
                    <a:pt x="88" y="9"/>
                  </a:lnTo>
                  <a:lnTo>
                    <a:pt x="88" y="9"/>
                  </a:lnTo>
                  <a:lnTo>
                    <a:pt x="88" y="10"/>
                  </a:lnTo>
                  <a:lnTo>
                    <a:pt x="88" y="10"/>
                  </a:lnTo>
                  <a:lnTo>
                    <a:pt x="89" y="13"/>
                  </a:lnTo>
                  <a:lnTo>
                    <a:pt x="89" y="13"/>
                  </a:lnTo>
                  <a:lnTo>
                    <a:pt x="89" y="14"/>
                  </a:lnTo>
                  <a:lnTo>
                    <a:pt x="89" y="15"/>
                  </a:lnTo>
                  <a:lnTo>
                    <a:pt x="89" y="17"/>
                  </a:lnTo>
                  <a:lnTo>
                    <a:pt x="90" y="23"/>
                  </a:lnTo>
                  <a:lnTo>
                    <a:pt x="90" y="23"/>
                  </a:lnTo>
                  <a:lnTo>
                    <a:pt x="90" y="24"/>
                  </a:lnTo>
                  <a:lnTo>
                    <a:pt x="90" y="26"/>
                  </a:lnTo>
                  <a:lnTo>
                    <a:pt x="91" y="28"/>
                  </a:lnTo>
                  <a:lnTo>
                    <a:pt x="91" y="35"/>
                  </a:lnTo>
                  <a:lnTo>
                    <a:pt x="92" y="36"/>
                  </a:lnTo>
                  <a:lnTo>
                    <a:pt x="92" y="36"/>
                  </a:lnTo>
                  <a:lnTo>
                    <a:pt x="92" y="38"/>
                  </a:lnTo>
                  <a:lnTo>
                    <a:pt x="92" y="41"/>
                  </a:lnTo>
                  <a:lnTo>
                    <a:pt x="93" y="47"/>
                  </a:lnTo>
                  <a:lnTo>
                    <a:pt x="94" y="60"/>
                  </a:lnTo>
                  <a:lnTo>
                    <a:pt x="94" y="61"/>
                  </a:lnTo>
                  <a:lnTo>
                    <a:pt x="95" y="62"/>
                  </a:lnTo>
                  <a:lnTo>
                    <a:pt x="95" y="63"/>
                  </a:lnTo>
                  <a:lnTo>
                    <a:pt x="95" y="67"/>
                  </a:lnTo>
                  <a:lnTo>
                    <a:pt x="96" y="73"/>
                  </a:lnTo>
                  <a:lnTo>
                    <a:pt x="97" y="85"/>
                  </a:lnTo>
                  <a:lnTo>
                    <a:pt x="97" y="86"/>
                  </a:lnTo>
                  <a:lnTo>
                    <a:pt x="97" y="86"/>
                  </a:lnTo>
                  <a:lnTo>
                    <a:pt x="97" y="88"/>
                  </a:lnTo>
                  <a:lnTo>
                    <a:pt x="98" y="90"/>
                  </a:lnTo>
                  <a:lnTo>
                    <a:pt x="99" y="96"/>
                  </a:lnTo>
                  <a:lnTo>
                    <a:pt x="99" y="96"/>
                  </a:lnTo>
                  <a:lnTo>
                    <a:pt x="99" y="9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4" name="Freeform 72">
              <a:extLst>
                <a:ext uri="{FF2B5EF4-FFF2-40B4-BE49-F238E27FC236}">
                  <a16:creationId xmlns:a16="http://schemas.microsoft.com/office/drawing/2014/main" id="{BEE5ADED-BDAB-F22F-EE6B-B4F53B465480}"/>
                </a:ext>
              </a:extLst>
            </p:cNvPr>
            <p:cNvSpPr>
              <a:spLocks/>
            </p:cNvSpPr>
            <p:nvPr/>
          </p:nvSpPr>
          <p:spPr bwMode="auto">
            <a:xfrm>
              <a:off x="3588" y="2186"/>
              <a:ext cx="97" cy="116"/>
            </a:xfrm>
            <a:custGeom>
              <a:avLst/>
              <a:gdLst/>
              <a:ahLst/>
              <a:cxnLst>
                <a:cxn ang="0">
                  <a:pos x="2" y="108"/>
                </a:cxn>
                <a:cxn ang="0">
                  <a:pos x="3" y="112"/>
                </a:cxn>
                <a:cxn ang="0">
                  <a:pos x="4" y="114"/>
                </a:cxn>
                <a:cxn ang="0">
                  <a:pos x="4" y="115"/>
                </a:cxn>
                <a:cxn ang="0">
                  <a:pos x="5" y="116"/>
                </a:cxn>
                <a:cxn ang="0">
                  <a:pos x="6" y="115"/>
                </a:cxn>
                <a:cxn ang="0">
                  <a:pos x="7" y="113"/>
                </a:cxn>
                <a:cxn ang="0">
                  <a:pos x="8" y="109"/>
                </a:cxn>
                <a:cxn ang="0">
                  <a:pos x="10" y="98"/>
                </a:cxn>
                <a:cxn ang="0">
                  <a:pos x="13" y="71"/>
                </a:cxn>
                <a:cxn ang="0">
                  <a:pos x="17" y="37"/>
                </a:cxn>
                <a:cxn ang="0">
                  <a:pos x="19" y="20"/>
                </a:cxn>
                <a:cxn ang="0">
                  <a:pos x="20" y="10"/>
                </a:cxn>
                <a:cxn ang="0">
                  <a:pos x="22" y="4"/>
                </a:cxn>
                <a:cxn ang="0">
                  <a:pos x="23" y="1"/>
                </a:cxn>
                <a:cxn ang="0">
                  <a:pos x="24" y="0"/>
                </a:cxn>
                <a:cxn ang="0">
                  <a:pos x="24" y="0"/>
                </a:cxn>
                <a:cxn ang="0">
                  <a:pos x="25" y="0"/>
                </a:cxn>
                <a:cxn ang="0">
                  <a:pos x="26" y="1"/>
                </a:cxn>
                <a:cxn ang="0">
                  <a:pos x="27" y="5"/>
                </a:cxn>
                <a:cxn ang="0">
                  <a:pos x="28" y="11"/>
                </a:cxn>
                <a:cxn ang="0">
                  <a:pos x="30" y="24"/>
                </a:cxn>
                <a:cxn ang="0">
                  <a:pos x="34" y="54"/>
                </a:cxn>
                <a:cxn ang="0">
                  <a:pos x="37" y="88"/>
                </a:cxn>
                <a:cxn ang="0">
                  <a:pos x="40" y="103"/>
                </a:cxn>
                <a:cxn ang="0">
                  <a:pos x="41" y="109"/>
                </a:cxn>
                <a:cxn ang="0">
                  <a:pos x="42" y="113"/>
                </a:cxn>
                <a:cxn ang="0">
                  <a:pos x="43" y="115"/>
                </a:cxn>
                <a:cxn ang="0">
                  <a:pos x="43" y="116"/>
                </a:cxn>
                <a:cxn ang="0">
                  <a:pos x="44" y="115"/>
                </a:cxn>
                <a:cxn ang="0">
                  <a:pos x="45" y="114"/>
                </a:cxn>
                <a:cxn ang="0">
                  <a:pos x="46" y="112"/>
                </a:cxn>
                <a:cxn ang="0">
                  <a:pos x="47" y="106"/>
                </a:cxn>
                <a:cxn ang="0">
                  <a:pos x="49" y="92"/>
                </a:cxn>
                <a:cxn ang="0">
                  <a:pos x="52" y="68"/>
                </a:cxn>
                <a:cxn ang="0">
                  <a:pos x="57" y="26"/>
                </a:cxn>
                <a:cxn ang="0">
                  <a:pos x="58" y="16"/>
                </a:cxn>
                <a:cxn ang="0">
                  <a:pos x="59" y="8"/>
                </a:cxn>
                <a:cxn ang="0">
                  <a:pos x="60" y="4"/>
                </a:cxn>
                <a:cxn ang="0">
                  <a:pos x="62" y="1"/>
                </a:cxn>
                <a:cxn ang="0">
                  <a:pos x="62" y="0"/>
                </a:cxn>
                <a:cxn ang="0">
                  <a:pos x="63" y="0"/>
                </a:cxn>
                <a:cxn ang="0">
                  <a:pos x="64" y="0"/>
                </a:cxn>
                <a:cxn ang="0">
                  <a:pos x="65" y="2"/>
                </a:cxn>
                <a:cxn ang="0">
                  <a:pos x="66" y="9"/>
                </a:cxn>
                <a:cxn ang="0">
                  <a:pos x="68" y="23"/>
                </a:cxn>
                <a:cxn ang="0">
                  <a:pos x="71" y="50"/>
                </a:cxn>
                <a:cxn ang="0">
                  <a:pos x="75" y="86"/>
                </a:cxn>
                <a:cxn ang="0">
                  <a:pos x="77" y="99"/>
                </a:cxn>
                <a:cxn ang="0">
                  <a:pos x="78" y="107"/>
                </a:cxn>
                <a:cxn ang="0">
                  <a:pos x="80" y="113"/>
                </a:cxn>
                <a:cxn ang="0">
                  <a:pos x="81" y="115"/>
                </a:cxn>
                <a:cxn ang="0">
                  <a:pos x="81" y="116"/>
                </a:cxn>
                <a:cxn ang="0">
                  <a:pos x="82" y="115"/>
                </a:cxn>
                <a:cxn ang="0">
                  <a:pos x="83" y="114"/>
                </a:cxn>
                <a:cxn ang="0">
                  <a:pos x="84" y="111"/>
                </a:cxn>
                <a:cxn ang="0">
                  <a:pos x="85" y="104"/>
                </a:cxn>
                <a:cxn ang="0">
                  <a:pos x="87" y="92"/>
                </a:cxn>
                <a:cxn ang="0">
                  <a:pos x="91" y="57"/>
                </a:cxn>
                <a:cxn ang="0">
                  <a:pos x="93" y="39"/>
                </a:cxn>
                <a:cxn ang="0">
                  <a:pos x="95" y="21"/>
                </a:cxn>
                <a:cxn ang="0">
                  <a:pos x="97" y="11"/>
                </a:cxn>
              </a:cxnLst>
              <a:rect l="0" t="0" r="r" b="b"/>
              <a:pathLst>
                <a:path w="97" h="116">
                  <a:moveTo>
                    <a:pt x="0" y="97"/>
                  </a:moveTo>
                  <a:lnTo>
                    <a:pt x="0" y="98"/>
                  </a:lnTo>
                  <a:lnTo>
                    <a:pt x="0" y="100"/>
                  </a:lnTo>
                  <a:lnTo>
                    <a:pt x="1" y="104"/>
                  </a:lnTo>
                  <a:lnTo>
                    <a:pt x="1" y="105"/>
                  </a:lnTo>
                  <a:lnTo>
                    <a:pt x="1" y="105"/>
                  </a:lnTo>
                  <a:lnTo>
                    <a:pt x="1" y="106"/>
                  </a:lnTo>
                  <a:lnTo>
                    <a:pt x="2" y="108"/>
                  </a:lnTo>
                  <a:lnTo>
                    <a:pt x="2" y="108"/>
                  </a:lnTo>
                  <a:lnTo>
                    <a:pt x="2" y="108"/>
                  </a:lnTo>
                  <a:lnTo>
                    <a:pt x="2" y="109"/>
                  </a:lnTo>
                  <a:lnTo>
                    <a:pt x="2" y="111"/>
                  </a:lnTo>
                  <a:lnTo>
                    <a:pt x="2" y="111"/>
                  </a:lnTo>
                  <a:lnTo>
                    <a:pt x="2" y="111"/>
                  </a:lnTo>
                  <a:lnTo>
                    <a:pt x="3" y="112"/>
                  </a:lnTo>
                  <a:lnTo>
                    <a:pt x="3" y="112"/>
                  </a:lnTo>
                  <a:lnTo>
                    <a:pt x="3" y="112"/>
                  </a:lnTo>
                  <a:lnTo>
                    <a:pt x="3" y="113"/>
                  </a:lnTo>
                  <a:lnTo>
                    <a:pt x="3" y="113"/>
                  </a:lnTo>
                  <a:lnTo>
                    <a:pt x="3" y="113"/>
                  </a:lnTo>
                  <a:lnTo>
                    <a:pt x="3" y="114"/>
                  </a:lnTo>
                  <a:lnTo>
                    <a:pt x="3" y="114"/>
                  </a:lnTo>
                  <a:lnTo>
                    <a:pt x="4" y="114"/>
                  </a:lnTo>
                  <a:lnTo>
                    <a:pt x="4" y="114"/>
                  </a:lnTo>
                  <a:lnTo>
                    <a:pt x="4" y="115"/>
                  </a:lnTo>
                  <a:lnTo>
                    <a:pt x="4" y="115"/>
                  </a:lnTo>
                  <a:lnTo>
                    <a:pt x="4" y="115"/>
                  </a:lnTo>
                  <a:lnTo>
                    <a:pt x="4" y="115"/>
                  </a:lnTo>
                  <a:lnTo>
                    <a:pt x="4" y="115"/>
                  </a:lnTo>
                  <a:lnTo>
                    <a:pt x="4" y="115"/>
                  </a:lnTo>
                  <a:lnTo>
                    <a:pt x="4" y="115"/>
                  </a:lnTo>
                  <a:lnTo>
                    <a:pt x="4" y="115"/>
                  </a:lnTo>
                  <a:lnTo>
                    <a:pt x="4" y="116"/>
                  </a:lnTo>
                  <a:lnTo>
                    <a:pt x="5" y="116"/>
                  </a:lnTo>
                  <a:lnTo>
                    <a:pt x="5" y="116"/>
                  </a:lnTo>
                  <a:lnTo>
                    <a:pt x="5" y="116"/>
                  </a:lnTo>
                  <a:lnTo>
                    <a:pt x="5" y="116"/>
                  </a:lnTo>
                  <a:lnTo>
                    <a:pt x="5" y="116"/>
                  </a:lnTo>
                  <a:lnTo>
                    <a:pt x="5" y="116"/>
                  </a:lnTo>
                  <a:lnTo>
                    <a:pt x="5" y="116"/>
                  </a:lnTo>
                  <a:lnTo>
                    <a:pt x="5" y="115"/>
                  </a:lnTo>
                  <a:lnTo>
                    <a:pt x="5" y="115"/>
                  </a:lnTo>
                  <a:lnTo>
                    <a:pt x="5" y="115"/>
                  </a:lnTo>
                  <a:lnTo>
                    <a:pt x="6" y="115"/>
                  </a:lnTo>
                  <a:lnTo>
                    <a:pt x="6" y="115"/>
                  </a:lnTo>
                  <a:lnTo>
                    <a:pt x="6" y="115"/>
                  </a:lnTo>
                  <a:lnTo>
                    <a:pt x="6" y="115"/>
                  </a:lnTo>
                  <a:lnTo>
                    <a:pt x="6" y="115"/>
                  </a:lnTo>
                  <a:lnTo>
                    <a:pt x="6" y="115"/>
                  </a:lnTo>
                  <a:lnTo>
                    <a:pt x="6" y="114"/>
                  </a:lnTo>
                  <a:lnTo>
                    <a:pt x="6" y="114"/>
                  </a:lnTo>
                  <a:lnTo>
                    <a:pt x="6" y="114"/>
                  </a:lnTo>
                  <a:lnTo>
                    <a:pt x="6" y="114"/>
                  </a:lnTo>
                  <a:lnTo>
                    <a:pt x="6" y="114"/>
                  </a:lnTo>
                  <a:lnTo>
                    <a:pt x="7" y="113"/>
                  </a:lnTo>
                  <a:lnTo>
                    <a:pt x="7" y="113"/>
                  </a:lnTo>
                  <a:lnTo>
                    <a:pt x="7" y="113"/>
                  </a:lnTo>
                  <a:lnTo>
                    <a:pt x="7" y="112"/>
                  </a:lnTo>
                  <a:lnTo>
                    <a:pt x="7" y="112"/>
                  </a:lnTo>
                  <a:lnTo>
                    <a:pt x="7" y="111"/>
                  </a:lnTo>
                  <a:lnTo>
                    <a:pt x="7" y="111"/>
                  </a:lnTo>
                  <a:lnTo>
                    <a:pt x="8" y="110"/>
                  </a:lnTo>
                  <a:lnTo>
                    <a:pt x="8" y="110"/>
                  </a:lnTo>
                  <a:lnTo>
                    <a:pt x="8" y="109"/>
                  </a:lnTo>
                  <a:lnTo>
                    <a:pt x="8" y="108"/>
                  </a:lnTo>
                  <a:lnTo>
                    <a:pt x="8" y="107"/>
                  </a:lnTo>
                  <a:lnTo>
                    <a:pt x="8" y="107"/>
                  </a:lnTo>
                  <a:lnTo>
                    <a:pt x="8" y="106"/>
                  </a:lnTo>
                  <a:lnTo>
                    <a:pt x="9" y="104"/>
                  </a:lnTo>
                  <a:lnTo>
                    <a:pt x="10" y="99"/>
                  </a:lnTo>
                  <a:lnTo>
                    <a:pt x="10" y="99"/>
                  </a:lnTo>
                  <a:lnTo>
                    <a:pt x="10" y="98"/>
                  </a:lnTo>
                  <a:lnTo>
                    <a:pt x="10" y="97"/>
                  </a:lnTo>
                  <a:lnTo>
                    <a:pt x="10" y="94"/>
                  </a:lnTo>
                  <a:lnTo>
                    <a:pt x="11" y="89"/>
                  </a:lnTo>
                  <a:lnTo>
                    <a:pt x="12" y="77"/>
                  </a:lnTo>
                  <a:lnTo>
                    <a:pt x="12" y="77"/>
                  </a:lnTo>
                  <a:lnTo>
                    <a:pt x="13" y="76"/>
                  </a:lnTo>
                  <a:lnTo>
                    <a:pt x="13" y="74"/>
                  </a:lnTo>
                  <a:lnTo>
                    <a:pt x="13" y="71"/>
                  </a:lnTo>
                  <a:lnTo>
                    <a:pt x="14" y="65"/>
                  </a:lnTo>
                  <a:lnTo>
                    <a:pt x="15" y="52"/>
                  </a:lnTo>
                  <a:lnTo>
                    <a:pt x="15" y="51"/>
                  </a:lnTo>
                  <a:lnTo>
                    <a:pt x="15" y="50"/>
                  </a:lnTo>
                  <a:lnTo>
                    <a:pt x="16" y="48"/>
                  </a:lnTo>
                  <a:lnTo>
                    <a:pt x="16" y="45"/>
                  </a:lnTo>
                  <a:lnTo>
                    <a:pt x="17" y="38"/>
                  </a:lnTo>
                  <a:lnTo>
                    <a:pt x="17" y="37"/>
                  </a:lnTo>
                  <a:lnTo>
                    <a:pt x="17" y="36"/>
                  </a:lnTo>
                  <a:lnTo>
                    <a:pt x="17" y="35"/>
                  </a:lnTo>
                  <a:lnTo>
                    <a:pt x="18" y="31"/>
                  </a:lnTo>
                  <a:lnTo>
                    <a:pt x="18" y="25"/>
                  </a:lnTo>
                  <a:lnTo>
                    <a:pt x="18" y="24"/>
                  </a:lnTo>
                  <a:lnTo>
                    <a:pt x="18" y="24"/>
                  </a:lnTo>
                  <a:lnTo>
                    <a:pt x="19" y="22"/>
                  </a:lnTo>
                  <a:lnTo>
                    <a:pt x="19" y="20"/>
                  </a:lnTo>
                  <a:lnTo>
                    <a:pt x="19" y="19"/>
                  </a:lnTo>
                  <a:lnTo>
                    <a:pt x="19" y="18"/>
                  </a:lnTo>
                  <a:lnTo>
                    <a:pt x="19" y="17"/>
                  </a:lnTo>
                  <a:lnTo>
                    <a:pt x="20" y="15"/>
                  </a:lnTo>
                  <a:lnTo>
                    <a:pt x="20" y="14"/>
                  </a:lnTo>
                  <a:lnTo>
                    <a:pt x="20" y="13"/>
                  </a:lnTo>
                  <a:lnTo>
                    <a:pt x="20" y="12"/>
                  </a:lnTo>
                  <a:lnTo>
                    <a:pt x="20" y="10"/>
                  </a:lnTo>
                  <a:lnTo>
                    <a:pt x="21" y="10"/>
                  </a:lnTo>
                  <a:lnTo>
                    <a:pt x="21" y="9"/>
                  </a:lnTo>
                  <a:lnTo>
                    <a:pt x="21" y="8"/>
                  </a:lnTo>
                  <a:lnTo>
                    <a:pt x="21" y="6"/>
                  </a:lnTo>
                  <a:lnTo>
                    <a:pt x="21" y="6"/>
                  </a:lnTo>
                  <a:lnTo>
                    <a:pt x="22" y="6"/>
                  </a:lnTo>
                  <a:lnTo>
                    <a:pt x="22" y="5"/>
                  </a:lnTo>
                  <a:lnTo>
                    <a:pt x="22" y="4"/>
                  </a:lnTo>
                  <a:lnTo>
                    <a:pt x="22" y="4"/>
                  </a:lnTo>
                  <a:lnTo>
                    <a:pt x="22" y="4"/>
                  </a:lnTo>
                  <a:lnTo>
                    <a:pt x="22" y="3"/>
                  </a:lnTo>
                  <a:lnTo>
                    <a:pt x="22" y="3"/>
                  </a:lnTo>
                  <a:lnTo>
                    <a:pt x="22" y="2"/>
                  </a:lnTo>
                  <a:lnTo>
                    <a:pt x="22" y="2"/>
                  </a:lnTo>
                  <a:lnTo>
                    <a:pt x="23" y="2"/>
                  </a:lnTo>
                  <a:lnTo>
                    <a:pt x="23" y="1"/>
                  </a:lnTo>
                  <a:lnTo>
                    <a:pt x="23" y="1"/>
                  </a:lnTo>
                  <a:lnTo>
                    <a:pt x="23" y="1"/>
                  </a:lnTo>
                  <a:lnTo>
                    <a:pt x="23" y="1"/>
                  </a:lnTo>
                  <a:lnTo>
                    <a:pt x="23" y="1"/>
                  </a:lnTo>
                  <a:lnTo>
                    <a:pt x="23" y="0"/>
                  </a:lnTo>
                  <a:lnTo>
                    <a:pt x="23" y="0"/>
                  </a:lnTo>
                  <a:lnTo>
                    <a:pt x="23" y="0"/>
                  </a:lnTo>
                  <a:lnTo>
                    <a:pt x="24" y="0"/>
                  </a:lnTo>
                  <a:lnTo>
                    <a:pt x="24" y="0"/>
                  </a:lnTo>
                  <a:lnTo>
                    <a:pt x="24" y="0"/>
                  </a:lnTo>
                  <a:lnTo>
                    <a:pt x="24" y="0"/>
                  </a:lnTo>
                  <a:lnTo>
                    <a:pt x="24" y="0"/>
                  </a:lnTo>
                  <a:lnTo>
                    <a:pt x="24" y="0"/>
                  </a:lnTo>
                  <a:lnTo>
                    <a:pt x="24" y="0"/>
                  </a:lnTo>
                  <a:lnTo>
                    <a:pt x="24" y="0"/>
                  </a:lnTo>
                  <a:lnTo>
                    <a:pt x="24" y="0"/>
                  </a:lnTo>
                  <a:lnTo>
                    <a:pt x="24" y="0"/>
                  </a:lnTo>
                  <a:lnTo>
                    <a:pt x="24" y="0"/>
                  </a:lnTo>
                  <a:lnTo>
                    <a:pt x="25" y="0"/>
                  </a:lnTo>
                  <a:lnTo>
                    <a:pt x="25" y="0"/>
                  </a:lnTo>
                  <a:lnTo>
                    <a:pt x="25" y="0"/>
                  </a:lnTo>
                  <a:lnTo>
                    <a:pt x="25" y="0"/>
                  </a:lnTo>
                  <a:lnTo>
                    <a:pt x="25" y="0"/>
                  </a:lnTo>
                  <a:lnTo>
                    <a:pt x="25" y="0"/>
                  </a:lnTo>
                  <a:lnTo>
                    <a:pt x="25" y="0"/>
                  </a:lnTo>
                  <a:lnTo>
                    <a:pt x="25" y="0"/>
                  </a:lnTo>
                  <a:lnTo>
                    <a:pt x="25" y="0"/>
                  </a:lnTo>
                  <a:lnTo>
                    <a:pt x="25" y="0"/>
                  </a:lnTo>
                  <a:lnTo>
                    <a:pt x="26" y="1"/>
                  </a:lnTo>
                  <a:lnTo>
                    <a:pt x="26" y="1"/>
                  </a:lnTo>
                  <a:lnTo>
                    <a:pt x="26" y="1"/>
                  </a:lnTo>
                  <a:lnTo>
                    <a:pt x="26" y="1"/>
                  </a:lnTo>
                  <a:lnTo>
                    <a:pt x="26" y="2"/>
                  </a:lnTo>
                  <a:lnTo>
                    <a:pt x="26" y="2"/>
                  </a:lnTo>
                  <a:lnTo>
                    <a:pt x="26" y="2"/>
                  </a:lnTo>
                  <a:lnTo>
                    <a:pt x="26" y="3"/>
                  </a:lnTo>
                  <a:lnTo>
                    <a:pt x="26" y="3"/>
                  </a:lnTo>
                  <a:lnTo>
                    <a:pt x="27" y="4"/>
                  </a:lnTo>
                  <a:lnTo>
                    <a:pt x="27" y="4"/>
                  </a:lnTo>
                  <a:lnTo>
                    <a:pt x="27" y="5"/>
                  </a:lnTo>
                  <a:lnTo>
                    <a:pt x="27" y="6"/>
                  </a:lnTo>
                  <a:lnTo>
                    <a:pt x="27" y="6"/>
                  </a:lnTo>
                  <a:lnTo>
                    <a:pt x="27" y="7"/>
                  </a:lnTo>
                  <a:lnTo>
                    <a:pt x="28" y="8"/>
                  </a:lnTo>
                  <a:lnTo>
                    <a:pt x="28" y="9"/>
                  </a:lnTo>
                  <a:lnTo>
                    <a:pt x="28" y="10"/>
                  </a:lnTo>
                  <a:lnTo>
                    <a:pt x="28" y="10"/>
                  </a:lnTo>
                  <a:lnTo>
                    <a:pt x="28" y="11"/>
                  </a:lnTo>
                  <a:lnTo>
                    <a:pt x="29" y="13"/>
                  </a:lnTo>
                  <a:lnTo>
                    <a:pt x="29" y="14"/>
                  </a:lnTo>
                  <a:lnTo>
                    <a:pt x="29" y="14"/>
                  </a:lnTo>
                  <a:lnTo>
                    <a:pt x="29" y="16"/>
                  </a:lnTo>
                  <a:lnTo>
                    <a:pt x="29" y="18"/>
                  </a:lnTo>
                  <a:lnTo>
                    <a:pt x="30" y="23"/>
                  </a:lnTo>
                  <a:lnTo>
                    <a:pt x="30" y="24"/>
                  </a:lnTo>
                  <a:lnTo>
                    <a:pt x="30" y="24"/>
                  </a:lnTo>
                  <a:lnTo>
                    <a:pt x="30" y="26"/>
                  </a:lnTo>
                  <a:lnTo>
                    <a:pt x="31" y="28"/>
                  </a:lnTo>
                  <a:lnTo>
                    <a:pt x="31" y="34"/>
                  </a:lnTo>
                  <a:lnTo>
                    <a:pt x="33" y="47"/>
                  </a:lnTo>
                  <a:lnTo>
                    <a:pt x="33" y="48"/>
                  </a:lnTo>
                  <a:lnTo>
                    <a:pt x="33" y="48"/>
                  </a:lnTo>
                  <a:lnTo>
                    <a:pt x="33" y="50"/>
                  </a:lnTo>
                  <a:lnTo>
                    <a:pt x="34" y="54"/>
                  </a:lnTo>
                  <a:lnTo>
                    <a:pt x="34" y="61"/>
                  </a:lnTo>
                  <a:lnTo>
                    <a:pt x="36" y="75"/>
                  </a:lnTo>
                  <a:lnTo>
                    <a:pt x="36" y="76"/>
                  </a:lnTo>
                  <a:lnTo>
                    <a:pt x="36" y="76"/>
                  </a:lnTo>
                  <a:lnTo>
                    <a:pt x="36" y="78"/>
                  </a:lnTo>
                  <a:lnTo>
                    <a:pt x="37" y="81"/>
                  </a:lnTo>
                  <a:lnTo>
                    <a:pt x="37" y="88"/>
                  </a:lnTo>
                  <a:lnTo>
                    <a:pt x="37" y="88"/>
                  </a:lnTo>
                  <a:lnTo>
                    <a:pt x="38" y="89"/>
                  </a:lnTo>
                  <a:lnTo>
                    <a:pt x="38" y="91"/>
                  </a:lnTo>
                  <a:lnTo>
                    <a:pt x="38" y="94"/>
                  </a:lnTo>
                  <a:lnTo>
                    <a:pt x="39" y="99"/>
                  </a:lnTo>
                  <a:lnTo>
                    <a:pt x="39" y="99"/>
                  </a:lnTo>
                  <a:lnTo>
                    <a:pt x="39" y="100"/>
                  </a:lnTo>
                  <a:lnTo>
                    <a:pt x="39" y="101"/>
                  </a:lnTo>
                  <a:lnTo>
                    <a:pt x="40" y="103"/>
                  </a:lnTo>
                  <a:lnTo>
                    <a:pt x="40" y="104"/>
                  </a:lnTo>
                  <a:lnTo>
                    <a:pt x="40" y="104"/>
                  </a:lnTo>
                  <a:lnTo>
                    <a:pt x="40" y="105"/>
                  </a:lnTo>
                  <a:lnTo>
                    <a:pt x="40" y="107"/>
                  </a:lnTo>
                  <a:lnTo>
                    <a:pt x="40" y="108"/>
                  </a:lnTo>
                  <a:lnTo>
                    <a:pt x="40" y="108"/>
                  </a:lnTo>
                  <a:lnTo>
                    <a:pt x="41" y="109"/>
                  </a:lnTo>
                  <a:lnTo>
                    <a:pt x="41" y="109"/>
                  </a:lnTo>
                  <a:lnTo>
                    <a:pt x="41" y="110"/>
                  </a:lnTo>
                  <a:lnTo>
                    <a:pt x="41" y="110"/>
                  </a:lnTo>
                  <a:lnTo>
                    <a:pt x="41" y="110"/>
                  </a:lnTo>
                  <a:lnTo>
                    <a:pt x="41" y="111"/>
                  </a:lnTo>
                  <a:lnTo>
                    <a:pt x="41" y="112"/>
                  </a:lnTo>
                  <a:lnTo>
                    <a:pt x="42" y="113"/>
                  </a:lnTo>
                  <a:lnTo>
                    <a:pt x="42" y="113"/>
                  </a:lnTo>
                  <a:lnTo>
                    <a:pt x="42" y="113"/>
                  </a:lnTo>
                  <a:lnTo>
                    <a:pt x="42" y="114"/>
                  </a:lnTo>
                  <a:lnTo>
                    <a:pt x="42" y="114"/>
                  </a:lnTo>
                  <a:lnTo>
                    <a:pt x="42" y="114"/>
                  </a:lnTo>
                  <a:lnTo>
                    <a:pt x="42" y="114"/>
                  </a:lnTo>
                  <a:lnTo>
                    <a:pt x="42" y="114"/>
                  </a:lnTo>
                  <a:lnTo>
                    <a:pt x="42" y="115"/>
                  </a:lnTo>
                  <a:lnTo>
                    <a:pt x="43" y="115"/>
                  </a:lnTo>
                  <a:lnTo>
                    <a:pt x="43" y="115"/>
                  </a:lnTo>
                  <a:lnTo>
                    <a:pt x="43" y="115"/>
                  </a:lnTo>
                  <a:lnTo>
                    <a:pt x="43" y="115"/>
                  </a:lnTo>
                  <a:lnTo>
                    <a:pt x="43" y="115"/>
                  </a:lnTo>
                  <a:lnTo>
                    <a:pt x="43" y="115"/>
                  </a:lnTo>
                  <a:lnTo>
                    <a:pt x="43" y="115"/>
                  </a:lnTo>
                  <a:lnTo>
                    <a:pt x="43" y="115"/>
                  </a:lnTo>
                  <a:lnTo>
                    <a:pt x="43" y="116"/>
                  </a:lnTo>
                  <a:lnTo>
                    <a:pt x="43" y="116"/>
                  </a:lnTo>
                  <a:lnTo>
                    <a:pt x="44" y="116"/>
                  </a:lnTo>
                  <a:lnTo>
                    <a:pt x="44" y="116"/>
                  </a:lnTo>
                  <a:lnTo>
                    <a:pt x="44" y="116"/>
                  </a:lnTo>
                  <a:lnTo>
                    <a:pt x="44" y="116"/>
                  </a:lnTo>
                  <a:lnTo>
                    <a:pt x="44" y="116"/>
                  </a:lnTo>
                  <a:lnTo>
                    <a:pt x="44" y="116"/>
                  </a:lnTo>
                  <a:lnTo>
                    <a:pt x="44" y="115"/>
                  </a:lnTo>
                  <a:lnTo>
                    <a:pt x="44" y="115"/>
                  </a:lnTo>
                  <a:lnTo>
                    <a:pt x="44" y="115"/>
                  </a:lnTo>
                  <a:lnTo>
                    <a:pt x="44" y="115"/>
                  </a:lnTo>
                  <a:lnTo>
                    <a:pt x="44" y="115"/>
                  </a:lnTo>
                  <a:lnTo>
                    <a:pt x="44" y="115"/>
                  </a:lnTo>
                  <a:lnTo>
                    <a:pt x="44" y="115"/>
                  </a:lnTo>
                  <a:lnTo>
                    <a:pt x="45" y="115"/>
                  </a:lnTo>
                  <a:lnTo>
                    <a:pt x="45" y="114"/>
                  </a:lnTo>
                  <a:lnTo>
                    <a:pt x="45" y="114"/>
                  </a:lnTo>
                  <a:lnTo>
                    <a:pt x="45" y="114"/>
                  </a:lnTo>
                  <a:lnTo>
                    <a:pt x="45" y="114"/>
                  </a:lnTo>
                  <a:lnTo>
                    <a:pt x="45" y="114"/>
                  </a:lnTo>
                  <a:lnTo>
                    <a:pt x="45" y="113"/>
                  </a:lnTo>
                  <a:lnTo>
                    <a:pt x="45" y="113"/>
                  </a:lnTo>
                  <a:lnTo>
                    <a:pt x="46" y="112"/>
                  </a:lnTo>
                  <a:lnTo>
                    <a:pt x="46" y="112"/>
                  </a:lnTo>
                  <a:lnTo>
                    <a:pt x="46" y="112"/>
                  </a:lnTo>
                  <a:lnTo>
                    <a:pt x="46" y="111"/>
                  </a:lnTo>
                  <a:lnTo>
                    <a:pt x="46" y="111"/>
                  </a:lnTo>
                  <a:lnTo>
                    <a:pt x="46" y="110"/>
                  </a:lnTo>
                  <a:lnTo>
                    <a:pt x="46" y="110"/>
                  </a:lnTo>
                  <a:lnTo>
                    <a:pt x="47" y="108"/>
                  </a:lnTo>
                  <a:lnTo>
                    <a:pt x="47" y="108"/>
                  </a:lnTo>
                  <a:lnTo>
                    <a:pt x="47" y="107"/>
                  </a:lnTo>
                  <a:lnTo>
                    <a:pt x="47" y="106"/>
                  </a:lnTo>
                  <a:lnTo>
                    <a:pt x="48" y="104"/>
                  </a:lnTo>
                  <a:lnTo>
                    <a:pt x="48" y="104"/>
                  </a:lnTo>
                  <a:lnTo>
                    <a:pt x="48" y="103"/>
                  </a:lnTo>
                  <a:lnTo>
                    <a:pt x="48" y="102"/>
                  </a:lnTo>
                  <a:lnTo>
                    <a:pt x="48" y="99"/>
                  </a:lnTo>
                  <a:lnTo>
                    <a:pt x="49" y="94"/>
                  </a:lnTo>
                  <a:lnTo>
                    <a:pt x="49" y="93"/>
                  </a:lnTo>
                  <a:lnTo>
                    <a:pt x="49" y="92"/>
                  </a:lnTo>
                  <a:lnTo>
                    <a:pt x="49" y="91"/>
                  </a:lnTo>
                  <a:lnTo>
                    <a:pt x="50" y="88"/>
                  </a:lnTo>
                  <a:lnTo>
                    <a:pt x="50" y="82"/>
                  </a:lnTo>
                  <a:lnTo>
                    <a:pt x="51" y="81"/>
                  </a:lnTo>
                  <a:lnTo>
                    <a:pt x="51" y="80"/>
                  </a:lnTo>
                  <a:lnTo>
                    <a:pt x="51" y="78"/>
                  </a:lnTo>
                  <a:lnTo>
                    <a:pt x="51" y="75"/>
                  </a:lnTo>
                  <a:lnTo>
                    <a:pt x="52" y="68"/>
                  </a:lnTo>
                  <a:lnTo>
                    <a:pt x="54" y="54"/>
                  </a:lnTo>
                  <a:lnTo>
                    <a:pt x="54" y="53"/>
                  </a:lnTo>
                  <a:lnTo>
                    <a:pt x="54" y="52"/>
                  </a:lnTo>
                  <a:lnTo>
                    <a:pt x="54" y="50"/>
                  </a:lnTo>
                  <a:lnTo>
                    <a:pt x="54" y="47"/>
                  </a:lnTo>
                  <a:lnTo>
                    <a:pt x="55" y="40"/>
                  </a:lnTo>
                  <a:lnTo>
                    <a:pt x="57" y="27"/>
                  </a:lnTo>
                  <a:lnTo>
                    <a:pt x="57" y="26"/>
                  </a:lnTo>
                  <a:lnTo>
                    <a:pt x="57" y="26"/>
                  </a:lnTo>
                  <a:lnTo>
                    <a:pt x="57" y="24"/>
                  </a:lnTo>
                  <a:lnTo>
                    <a:pt x="57" y="22"/>
                  </a:lnTo>
                  <a:lnTo>
                    <a:pt x="57" y="21"/>
                  </a:lnTo>
                  <a:lnTo>
                    <a:pt x="57" y="20"/>
                  </a:lnTo>
                  <a:lnTo>
                    <a:pt x="58" y="19"/>
                  </a:lnTo>
                  <a:lnTo>
                    <a:pt x="58" y="16"/>
                  </a:lnTo>
                  <a:lnTo>
                    <a:pt x="58" y="16"/>
                  </a:lnTo>
                  <a:lnTo>
                    <a:pt x="58" y="15"/>
                  </a:lnTo>
                  <a:lnTo>
                    <a:pt x="58" y="14"/>
                  </a:lnTo>
                  <a:lnTo>
                    <a:pt x="59" y="12"/>
                  </a:lnTo>
                  <a:lnTo>
                    <a:pt x="59" y="12"/>
                  </a:lnTo>
                  <a:lnTo>
                    <a:pt x="59" y="11"/>
                  </a:lnTo>
                  <a:lnTo>
                    <a:pt x="59" y="10"/>
                  </a:lnTo>
                  <a:lnTo>
                    <a:pt x="59" y="8"/>
                  </a:lnTo>
                  <a:lnTo>
                    <a:pt x="59" y="8"/>
                  </a:lnTo>
                  <a:lnTo>
                    <a:pt x="60" y="7"/>
                  </a:lnTo>
                  <a:lnTo>
                    <a:pt x="60" y="7"/>
                  </a:lnTo>
                  <a:lnTo>
                    <a:pt x="60" y="6"/>
                  </a:lnTo>
                  <a:lnTo>
                    <a:pt x="60" y="6"/>
                  </a:lnTo>
                  <a:lnTo>
                    <a:pt x="60" y="5"/>
                  </a:lnTo>
                  <a:lnTo>
                    <a:pt x="60" y="5"/>
                  </a:lnTo>
                  <a:lnTo>
                    <a:pt x="60" y="4"/>
                  </a:lnTo>
                  <a:lnTo>
                    <a:pt x="60" y="4"/>
                  </a:lnTo>
                  <a:lnTo>
                    <a:pt x="61" y="3"/>
                  </a:lnTo>
                  <a:lnTo>
                    <a:pt x="61" y="2"/>
                  </a:lnTo>
                  <a:lnTo>
                    <a:pt x="61" y="2"/>
                  </a:lnTo>
                  <a:lnTo>
                    <a:pt x="61" y="2"/>
                  </a:lnTo>
                  <a:lnTo>
                    <a:pt x="61" y="1"/>
                  </a:lnTo>
                  <a:lnTo>
                    <a:pt x="61" y="1"/>
                  </a:lnTo>
                  <a:lnTo>
                    <a:pt x="61" y="1"/>
                  </a:lnTo>
                  <a:lnTo>
                    <a:pt x="62" y="1"/>
                  </a:lnTo>
                  <a:lnTo>
                    <a:pt x="62" y="0"/>
                  </a:lnTo>
                  <a:lnTo>
                    <a:pt x="62" y="0"/>
                  </a:lnTo>
                  <a:lnTo>
                    <a:pt x="62" y="0"/>
                  </a:lnTo>
                  <a:lnTo>
                    <a:pt x="62" y="0"/>
                  </a:lnTo>
                  <a:lnTo>
                    <a:pt x="62" y="0"/>
                  </a:lnTo>
                  <a:lnTo>
                    <a:pt x="62" y="0"/>
                  </a:lnTo>
                  <a:lnTo>
                    <a:pt x="62" y="0"/>
                  </a:lnTo>
                  <a:lnTo>
                    <a:pt x="62" y="0"/>
                  </a:lnTo>
                  <a:lnTo>
                    <a:pt x="62" y="0"/>
                  </a:lnTo>
                  <a:lnTo>
                    <a:pt x="63" y="0"/>
                  </a:lnTo>
                  <a:lnTo>
                    <a:pt x="63" y="0"/>
                  </a:lnTo>
                  <a:lnTo>
                    <a:pt x="63" y="0"/>
                  </a:lnTo>
                  <a:lnTo>
                    <a:pt x="63" y="0"/>
                  </a:lnTo>
                  <a:lnTo>
                    <a:pt x="63" y="0"/>
                  </a:lnTo>
                  <a:lnTo>
                    <a:pt x="63" y="0"/>
                  </a:lnTo>
                  <a:lnTo>
                    <a:pt x="63" y="0"/>
                  </a:lnTo>
                  <a:lnTo>
                    <a:pt x="63" y="0"/>
                  </a:lnTo>
                  <a:lnTo>
                    <a:pt x="63" y="0"/>
                  </a:lnTo>
                  <a:lnTo>
                    <a:pt x="63" y="0"/>
                  </a:lnTo>
                  <a:lnTo>
                    <a:pt x="63" y="0"/>
                  </a:lnTo>
                  <a:lnTo>
                    <a:pt x="63" y="0"/>
                  </a:lnTo>
                  <a:lnTo>
                    <a:pt x="64" y="0"/>
                  </a:lnTo>
                  <a:lnTo>
                    <a:pt x="64" y="0"/>
                  </a:lnTo>
                  <a:lnTo>
                    <a:pt x="64" y="0"/>
                  </a:lnTo>
                  <a:lnTo>
                    <a:pt x="64" y="1"/>
                  </a:lnTo>
                  <a:lnTo>
                    <a:pt x="64" y="1"/>
                  </a:lnTo>
                  <a:lnTo>
                    <a:pt x="64" y="1"/>
                  </a:lnTo>
                  <a:lnTo>
                    <a:pt x="64" y="1"/>
                  </a:lnTo>
                  <a:lnTo>
                    <a:pt x="64" y="2"/>
                  </a:lnTo>
                  <a:lnTo>
                    <a:pt x="65" y="2"/>
                  </a:lnTo>
                  <a:lnTo>
                    <a:pt x="65" y="2"/>
                  </a:lnTo>
                  <a:lnTo>
                    <a:pt x="65" y="2"/>
                  </a:lnTo>
                  <a:lnTo>
                    <a:pt x="65" y="3"/>
                  </a:lnTo>
                  <a:lnTo>
                    <a:pt x="65" y="4"/>
                  </a:lnTo>
                  <a:lnTo>
                    <a:pt x="65" y="5"/>
                  </a:lnTo>
                  <a:lnTo>
                    <a:pt x="65" y="5"/>
                  </a:lnTo>
                  <a:lnTo>
                    <a:pt x="66" y="6"/>
                  </a:lnTo>
                  <a:lnTo>
                    <a:pt x="66" y="8"/>
                  </a:lnTo>
                  <a:lnTo>
                    <a:pt x="66" y="8"/>
                  </a:lnTo>
                  <a:lnTo>
                    <a:pt x="66" y="9"/>
                  </a:lnTo>
                  <a:lnTo>
                    <a:pt x="66" y="10"/>
                  </a:lnTo>
                  <a:lnTo>
                    <a:pt x="67" y="12"/>
                  </a:lnTo>
                  <a:lnTo>
                    <a:pt x="67" y="12"/>
                  </a:lnTo>
                  <a:lnTo>
                    <a:pt x="67" y="13"/>
                  </a:lnTo>
                  <a:lnTo>
                    <a:pt x="67" y="14"/>
                  </a:lnTo>
                  <a:lnTo>
                    <a:pt x="67" y="17"/>
                  </a:lnTo>
                  <a:lnTo>
                    <a:pt x="68" y="22"/>
                  </a:lnTo>
                  <a:lnTo>
                    <a:pt x="68" y="23"/>
                  </a:lnTo>
                  <a:lnTo>
                    <a:pt x="68" y="24"/>
                  </a:lnTo>
                  <a:lnTo>
                    <a:pt x="69" y="25"/>
                  </a:lnTo>
                  <a:lnTo>
                    <a:pt x="69" y="28"/>
                  </a:lnTo>
                  <a:lnTo>
                    <a:pt x="70" y="34"/>
                  </a:lnTo>
                  <a:lnTo>
                    <a:pt x="71" y="47"/>
                  </a:lnTo>
                  <a:lnTo>
                    <a:pt x="71" y="48"/>
                  </a:lnTo>
                  <a:lnTo>
                    <a:pt x="71" y="48"/>
                  </a:lnTo>
                  <a:lnTo>
                    <a:pt x="71" y="50"/>
                  </a:lnTo>
                  <a:lnTo>
                    <a:pt x="72" y="53"/>
                  </a:lnTo>
                  <a:lnTo>
                    <a:pt x="73" y="60"/>
                  </a:lnTo>
                  <a:lnTo>
                    <a:pt x="74" y="74"/>
                  </a:lnTo>
                  <a:lnTo>
                    <a:pt x="74" y="74"/>
                  </a:lnTo>
                  <a:lnTo>
                    <a:pt x="74" y="75"/>
                  </a:lnTo>
                  <a:lnTo>
                    <a:pt x="74" y="77"/>
                  </a:lnTo>
                  <a:lnTo>
                    <a:pt x="75" y="80"/>
                  </a:lnTo>
                  <a:lnTo>
                    <a:pt x="75" y="86"/>
                  </a:lnTo>
                  <a:lnTo>
                    <a:pt x="75" y="87"/>
                  </a:lnTo>
                  <a:lnTo>
                    <a:pt x="75" y="87"/>
                  </a:lnTo>
                  <a:lnTo>
                    <a:pt x="76" y="89"/>
                  </a:lnTo>
                  <a:lnTo>
                    <a:pt x="76" y="92"/>
                  </a:lnTo>
                  <a:lnTo>
                    <a:pt x="77" y="97"/>
                  </a:lnTo>
                  <a:lnTo>
                    <a:pt x="77" y="97"/>
                  </a:lnTo>
                  <a:lnTo>
                    <a:pt x="77" y="98"/>
                  </a:lnTo>
                  <a:lnTo>
                    <a:pt x="77" y="99"/>
                  </a:lnTo>
                  <a:lnTo>
                    <a:pt x="77" y="101"/>
                  </a:lnTo>
                  <a:lnTo>
                    <a:pt x="77" y="102"/>
                  </a:lnTo>
                  <a:lnTo>
                    <a:pt x="77" y="102"/>
                  </a:lnTo>
                  <a:lnTo>
                    <a:pt x="78" y="104"/>
                  </a:lnTo>
                  <a:lnTo>
                    <a:pt x="78" y="106"/>
                  </a:lnTo>
                  <a:lnTo>
                    <a:pt x="78" y="106"/>
                  </a:lnTo>
                  <a:lnTo>
                    <a:pt x="78" y="106"/>
                  </a:lnTo>
                  <a:lnTo>
                    <a:pt x="78" y="107"/>
                  </a:lnTo>
                  <a:lnTo>
                    <a:pt x="79" y="109"/>
                  </a:lnTo>
                  <a:lnTo>
                    <a:pt x="79" y="109"/>
                  </a:lnTo>
                  <a:lnTo>
                    <a:pt x="79" y="110"/>
                  </a:lnTo>
                  <a:lnTo>
                    <a:pt x="79" y="110"/>
                  </a:lnTo>
                  <a:lnTo>
                    <a:pt x="79" y="112"/>
                  </a:lnTo>
                  <a:lnTo>
                    <a:pt x="79" y="112"/>
                  </a:lnTo>
                  <a:lnTo>
                    <a:pt x="80" y="112"/>
                  </a:lnTo>
                  <a:lnTo>
                    <a:pt x="80" y="113"/>
                  </a:lnTo>
                  <a:lnTo>
                    <a:pt x="80" y="113"/>
                  </a:lnTo>
                  <a:lnTo>
                    <a:pt x="80" y="113"/>
                  </a:lnTo>
                  <a:lnTo>
                    <a:pt x="80" y="114"/>
                  </a:lnTo>
                  <a:lnTo>
                    <a:pt x="80" y="114"/>
                  </a:lnTo>
                  <a:lnTo>
                    <a:pt x="80" y="114"/>
                  </a:lnTo>
                  <a:lnTo>
                    <a:pt x="80" y="114"/>
                  </a:lnTo>
                  <a:lnTo>
                    <a:pt x="81" y="115"/>
                  </a:lnTo>
                  <a:lnTo>
                    <a:pt x="81" y="115"/>
                  </a:lnTo>
                  <a:lnTo>
                    <a:pt x="81" y="115"/>
                  </a:lnTo>
                  <a:lnTo>
                    <a:pt x="81" y="115"/>
                  </a:lnTo>
                  <a:lnTo>
                    <a:pt x="81" y="115"/>
                  </a:lnTo>
                  <a:lnTo>
                    <a:pt x="81" y="115"/>
                  </a:lnTo>
                  <a:lnTo>
                    <a:pt x="81" y="115"/>
                  </a:lnTo>
                  <a:lnTo>
                    <a:pt x="81" y="115"/>
                  </a:lnTo>
                  <a:lnTo>
                    <a:pt x="81" y="116"/>
                  </a:lnTo>
                  <a:lnTo>
                    <a:pt x="81" y="116"/>
                  </a:lnTo>
                  <a:lnTo>
                    <a:pt x="81" y="116"/>
                  </a:lnTo>
                  <a:lnTo>
                    <a:pt x="81" y="116"/>
                  </a:lnTo>
                  <a:lnTo>
                    <a:pt x="82" y="116"/>
                  </a:lnTo>
                  <a:lnTo>
                    <a:pt x="82" y="116"/>
                  </a:lnTo>
                  <a:lnTo>
                    <a:pt x="82" y="116"/>
                  </a:lnTo>
                  <a:lnTo>
                    <a:pt x="82" y="116"/>
                  </a:lnTo>
                  <a:lnTo>
                    <a:pt x="82" y="115"/>
                  </a:lnTo>
                  <a:lnTo>
                    <a:pt x="82" y="115"/>
                  </a:lnTo>
                  <a:lnTo>
                    <a:pt x="82" y="115"/>
                  </a:lnTo>
                  <a:lnTo>
                    <a:pt x="82" y="115"/>
                  </a:lnTo>
                  <a:lnTo>
                    <a:pt x="82" y="115"/>
                  </a:lnTo>
                  <a:lnTo>
                    <a:pt x="83" y="115"/>
                  </a:lnTo>
                  <a:lnTo>
                    <a:pt x="83" y="115"/>
                  </a:lnTo>
                  <a:lnTo>
                    <a:pt x="83" y="115"/>
                  </a:lnTo>
                  <a:lnTo>
                    <a:pt x="83" y="114"/>
                  </a:lnTo>
                  <a:lnTo>
                    <a:pt x="83" y="114"/>
                  </a:lnTo>
                  <a:lnTo>
                    <a:pt x="83" y="114"/>
                  </a:lnTo>
                  <a:lnTo>
                    <a:pt x="83" y="114"/>
                  </a:lnTo>
                  <a:lnTo>
                    <a:pt x="83" y="113"/>
                  </a:lnTo>
                  <a:lnTo>
                    <a:pt x="83" y="113"/>
                  </a:lnTo>
                  <a:lnTo>
                    <a:pt x="83" y="112"/>
                  </a:lnTo>
                  <a:lnTo>
                    <a:pt x="84" y="112"/>
                  </a:lnTo>
                  <a:lnTo>
                    <a:pt x="84" y="112"/>
                  </a:lnTo>
                  <a:lnTo>
                    <a:pt x="84" y="111"/>
                  </a:lnTo>
                  <a:lnTo>
                    <a:pt x="84" y="111"/>
                  </a:lnTo>
                  <a:lnTo>
                    <a:pt x="84" y="110"/>
                  </a:lnTo>
                  <a:lnTo>
                    <a:pt x="84" y="110"/>
                  </a:lnTo>
                  <a:lnTo>
                    <a:pt x="85" y="108"/>
                  </a:lnTo>
                  <a:lnTo>
                    <a:pt x="85" y="108"/>
                  </a:lnTo>
                  <a:lnTo>
                    <a:pt x="85" y="107"/>
                  </a:lnTo>
                  <a:lnTo>
                    <a:pt x="85" y="106"/>
                  </a:lnTo>
                  <a:lnTo>
                    <a:pt x="85" y="104"/>
                  </a:lnTo>
                  <a:lnTo>
                    <a:pt x="85" y="104"/>
                  </a:lnTo>
                  <a:lnTo>
                    <a:pt x="86" y="103"/>
                  </a:lnTo>
                  <a:lnTo>
                    <a:pt x="86" y="102"/>
                  </a:lnTo>
                  <a:lnTo>
                    <a:pt x="86" y="100"/>
                  </a:lnTo>
                  <a:lnTo>
                    <a:pt x="87" y="95"/>
                  </a:lnTo>
                  <a:lnTo>
                    <a:pt x="87" y="94"/>
                  </a:lnTo>
                  <a:lnTo>
                    <a:pt x="87" y="93"/>
                  </a:lnTo>
                  <a:lnTo>
                    <a:pt x="87" y="92"/>
                  </a:lnTo>
                  <a:lnTo>
                    <a:pt x="87" y="89"/>
                  </a:lnTo>
                  <a:lnTo>
                    <a:pt x="88" y="83"/>
                  </a:lnTo>
                  <a:lnTo>
                    <a:pt x="88" y="83"/>
                  </a:lnTo>
                  <a:lnTo>
                    <a:pt x="88" y="82"/>
                  </a:lnTo>
                  <a:lnTo>
                    <a:pt x="89" y="80"/>
                  </a:lnTo>
                  <a:lnTo>
                    <a:pt x="89" y="77"/>
                  </a:lnTo>
                  <a:lnTo>
                    <a:pt x="90" y="71"/>
                  </a:lnTo>
                  <a:lnTo>
                    <a:pt x="91" y="57"/>
                  </a:lnTo>
                  <a:lnTo>
                    <a:pt x="91" y="56"/>
                  </a:lnTo>
                  <a:lnTo>
                    <a:pt x="91" y="55"/>
                  </a:lnTo>
                  <a:lnTo>
                    <a:pt x="91" y="53"/>
                  </a:lnTo>
                  <a:lnTo>
                    <a:pt x="92" y="50"/>
                  </a:lnTo>
                  <a:lnTo>
                    <a:pt x="93" y="42"/>
                  </a:lnTo>
                  <a:lnTo>
                    <a:pt x="93" y="42"/>
                  </a:lnTo>
                  <a:lnTo>
                    <a:pt x="93" y="41"/>
                  </a:lnTo>
                  <a:lnTo>
                    <a:pt x="93" y="39"/>
                  </a:lnTo>
                  <a:lnTo>
                    <a:pt x="93" y="35"/>
                  </a:lnTo>
                  <a:lnTo>
                    <a:pt x="94" y="29"/>
                  </a:lnTo>
                  <a:lnTo>
                    <a:pt x="94" y="28"/>
                  </a:lnTo>
                  <a:lnTo>
                    <a:pt x="94" y="27"/>
                  </a:lnTo>
                  <a:lnTo>
                    <a:pt x="94" y="26"/>
                  </a:lnTo>
                  <a:lnTo>
                    <a:pt x="95" y="22"/>
                  </a:lnTo>
                  <a:lnTo>
                    <a:pt x="95" y="22"/>
                  </a:lnTo>
                  <a:lnTo>
                    <a:pt x="95" y="21"/>
                  </a:lnTo>
                  <a:lnTo>
                    <a:pt x="95" y="20"/>
                  </a:lnTo>
                  <a:lnTo>
                    <a:pt x="95" y="17"/>
                  </a:lnTo>
                  <a:lnTo>
                    <a:pt x="96" y="16"/>
                  </a:lnTo>
                  <a:lnTo>
                    <a:pt x="96" y="16"/>
                  </a:lnTo>
                  <a:lnTo>
                    <a:pt x="96" y="14"/>
                  </a:lnTo>
                  <a:lnTo>
                    <a:pt x="96" y="12"/>
                  </a:lnTo>
                  <a:lnTo>
                    <a:pt x="96" y="11"/>
                  </a:lnTo>
                  <a:lnTo>
                    <a:pt x="97" y="11"/>
                  </a:lnTo>
                  <a:lnTo>
                    <a:pt x="97" y="10"/>
                  </a:lnTo>
                  <a:lnTo>
                    <a:pt x="97" y="8"/>
                  </a:lnTo>
                  <a:lnTo>
                    <a:pt x="97" y="7"/>
                  </a:lnTo>
                  <a:lnTo>
                    <a:pt x="97" y="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5" name="Freeform 73">
              <a:extLst>
                <a:ext uri="{FF2B5EF4-FFF2-40B4-BE49-F238E27FC236}">
                  <a16:creationId xmlns:a16="http://schemas.microsoft.com/office/drawing/2014/main" id="{392DB559-8F20-056C-8006-D1AF7B4F89D6}"/>
                </a:ext>
              </a:extLst>
            </p:cNvPr>
            <p:cNvSpPr>
              <a:spLocks/>
            </p:cNvSpPr>
            <p:nvPr/>
          </p:nvSpPr>
          <p:spPr bwMode="auto">
            <a:xfrm>
              <a:off x="3685" y="2186"/>
              <a:ext cx="95" cy="116"/>
            </a:xfrm>
            <a:custGeom>
              <a:avLst/>
              <a:gdLst/>
              <a:ahLst/>
              <a:cxnLst>
                <a:cxn ang="0">
                  <a:pos x="1" y="3"/>
                </a:cxn>
                <a:cxn ang="0">
                  <a:pos x="2" y="1"/>
                </a:cxn>
                <a:cxn ang="0">
                  <a:pos x="3" y="0"/>
                </a:cxn>
                <a:cxn ang="0">
                  <a:pos x="4" y="0"/>
                </a:cxn>
                <a:cxn ang="0">
                  <a:pos x="4" y="0"/>
                </a:cxn>
                <a:cxn ang="0">
                  <a:pos x="5" y="3"/>
                </a:cxn>
                <a:cxn ang="0">
                  <a:pos x="7" y="9"/>
                </a:cxn>
                <a:cxn ang="0">
                  <a:pos x="8" y="18"/>
                </a:cxn>
                <a:cxn ang="0">
                  <a:pos x="12" y="49"/>
                </a:cxn>
                <a:cxn ang="0">
                  <a:pos x="14" y="71"/>
                </a:cxn>
                <a:cxn ang="0">
                  <a:pos x="16" y="92"/>
                </a:cxn>
                <a:cxn ang="0">
                  <a:pos x="19" y="106"/>
                </a:cxn>
                <a:cxn ang="0">
                  <a:pos x="20" y="112"/>
                </a:cxn>
                <a:cxn ang="0">
                  <a:pos x="21" y="114"/>
                </a:cxn>
                <a:cxn ang="0">
                  <a:pos x="21" y="115"/>
                </a:cxn>
                <a:cxn ang="0">
                  <a:pos x="22" y="116"/>
                </a:cxn>
                <a:cxn ang="0">
                  <a:pos x="23" y="115"/>
                </a:cxn>
                <a:cxn ang="0">
                  <a:pos x="23" y="113"/>
                </a:cxn>
                <a:cxn ang="0">
                  <a:pos x="25" y="109"/>
                </a:cxn>
                <a:cxn ang="0">
                  <a:pos x="27" y="98"/>
                </a:cxn>
                <a:cxn ang="0">
                  <a:pos x="30" y="64"/>
                </a:cxn>
                <a:cxn ang="0">
                  <a:pos x="33" y="33"/>
                </a:cxn>
                <a:cxn ang="0">
                  <a:pos x="36" y="16"/>
                </a:cxn>
                <a:cxn ang="0">
                  <a:pos x="37" y="8"/>
                </a:cxn>
                <a:cxn ang="0">
                  <a:pos x="38" y="3"/>
                </a:cxn>
                <a:cxn ang="0">
                  <a:pos x="39" y="1"/>
                </a:cxn>
                <a:cxn ang="0">
                  <a:pos x="40" y="0"/>
                </a:cxn>
                <a:cxn ang="0">
                  <a:pos x="40" y="0"/>
                </a:cxn>
                <a:cxn ang="0">
                  <a:pos x="41" y="1"/>
                </a:cxn>
                <a:cxn ang="0">
                  <a:pos x="42" y="3"/>
                </a:cxn>
                <a:cxn ang="0">
                  <a:pos x="43" y="7"/>
                </a:cxn>
                <a:cxn ang="0">
                  <a:pos x="45" y="20"/>
                </a:cxn>
                <a:cxn ang="0">
                  <a:pos x="48" y="44"/>
                </a:cxn>
                <a:cxn ang="0">
                  <a:pos x="52" y="86"/>
                </a:cxn>
                <a:cxn ang="0">
                  <a:pos x="54" y="98"/>
                </a:cxn>
                <a:cxn ang="0">
                  <a:pos x="55" y="106"/>
                </a:cxn>
                <a:cxn ang="0">
                  <a:pos x="56" y="111"/>
                </a:cxn>
                <a:cxn ang="0">
                  <a:pos x="57" y="114"/>
                </a:cxn>
                <a:cxn ang="0">
                  <a:pos x="58" y="115"/>
                </a:cxn>
                <a:cxn ang="0">
                  <a:pos x="59" y="116"/>
                </a:cxn>
                <a:cxn ang="0">
                  <a:pos x="59" y="115"/>
                </a:cxn>
                <a:cxn ang="0">
                  <a:pos x="60" y="112"/>
                </a:cxn>
                <a:cxn ang="0">
                  <a:pos x="61" y="107"/>
                </a:cxn>
                <a:cxn ang="0">
                  <a:pos x="63" y="97"/>
                </a:cxn>
                <a:cxn ang="0">
                  <a:pos x="67" y="64"/>
                </a:cxn>
                <a:cxn ang="0">
                  <a:pos x="70" y="34"/>
                </a:cxn>
                <a:cxn ang="0">
                  <a:pos x="72" y="12"/>
                </a:cxn>
                <a:cxn ang="0">
                  <a:pos x="74" y="4"/>
                </a:cxn>
                <a:cxn ang="0">
                  <a:pos x="75" y="1"/>
                </a:cxn>
                <a:cxn ang="0">
                  <a:pos x="76" y="0"/>
                </a:cxn>
                <a:cxn ang="0">
                  <a:pos x="76" y="0"/>
                </a:cxn>
                <a:cxn ang="0">
                  <a:pos x="77" y="0"/>
                </a:cxn>
                <a:cxn ang="0">
                  <a:pos x="78" y="3"/>
                </a:cxn>
                <a:cxn ang="0">
                  <a:pos x="79" y="8"/>
                </a:cxn>
                <a:cxn ang="0">
                  <a:pos x="82" y="23"/>
                </a:cxn>
                <a:cxn ang="0">
                  <a:pos x="85" y="51"/>
                </a:cxn>
                <a:cxn ang="0">
                  <a:pos x="88" y="90"/>
                </a:cxn>
                <a:cxn ang="0">
                  <a:pos x="90" y="104"/>
                </a:cxn>
                <a:cxn ang="0">
                  <a:pos x="92" y="111"/>
                </a:cxn>
                <a:cxn ang="0">
                  <a:pos x="93" y="114"/>
                </a:cxn>
                <a:cxn ang="0">
                  <a:pos x="94" y="115"/>
                </a:cxn>
                <a:cxn ang="0">
                  <a:pos x="94" y="116"/>
                </a:cxn>
              </a:cxnLst>
              <a:rect l="0" t="0" r="r" b="b"/>
              <a:pathLst>
                <a:path w="95" h="116">
                  <a:moveTo>
                    <a:pt x="0" y="7"/>
                  </a:moveTo>
                  <a:lnTo>
                    <a:pt x="0" y="6"/>
                  </a:lnTo>
                  <a:lnTo>
                    <a:pt x="0" y="6"/>
                  </a:lnTo>
                  <a:lnTo>
                    <a:pt x="1" y="5"/>
                  </a:lnTo>
                  <a:lnTo>
                    <a:pt x="1" y="4"/>
                  </a:lnTo>
                  <a:lnTo>
                    <a:pt x="1" y="4"/>
                  </a:lnTo>
                  <a:lnTo>
                    <a:pt x="1" y="4"/>
                  </a:lnTo>
                  <a:lnTo>
                    <a:pt x="1" y="3"/>
                  </a:lnTo>
                  <a:lnTo>
                    <a:pt x="1" y="3"/>
                  </a:lnTo>
                  <a:lnTo>
                    <a:pt x="1" y="2"/>
                  </a:lnTo>
                  <a:lnTo>
                    <a:pt x="2" y="2"/>
                  </a:lnTo>
                  <a:lnTo>
                    <a:pt x="2" y="2"/>
                  </a:lnTo>
                  <a:lnTo>
                    <a:pt x="2" y="2"/>
                  </a:lnTo>
                  <a:lnTo>
                    <a:pt x="2" y="1"/>
                  </a:lnTo>
                  <a:lnTo>
                    <a:pt x="2" y="1"/>
                  </a:lnTo>
                  <a:lnTo>
                    <a:pt x="2" y="1"/>
                  </a:lnTo>
                  <a:lnTo>
                    <a:pt x="2" y="1"/>
                  </a:lnTo>
                  <a:lnTo>
                    <a:pt x="2" y="0"/>
                  </a:lnTo>
                  <a:lnTo>
                    <a:pt x="2" y="0"/>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0"/>
                  </a:lnTo>
                  <a:lnTo>
                    <a:pt x="4" y="1"/>
                  </a:lnTo>
                  <a:lnTo>
                    <a:pt x="4" y="1"/>
                  </a:lnTo>
                  <a:lnTo>
                    <a:pt x="5" y="1"/>
                  </a:lnTo>
                  <a:lnTo>
                    <a:pt x="5" y="1"/>
                  </a:lnTo>
                  <a:lnTo>
                    <a:pt x="5" y="2"/>
                  </a:lnTo>
                  <a:lnTo>
                    <a:pt x="5" y="2"/>
                  </a:lnTo>
                  <a:lnTo>
                    <a:pt x="5" y="2"/>
                  </a:lnTo>
                  <a:lnTo>
                    <a:pt x="5" y="3"/>
                  </a:lnTo>
                  <a:lnTo>
                    <a:pt x="5" y="3"/>
                  </a:lnTo>
                  <a:lnTo>
                    <a:pt x="6" y="4"/>
                  </a:lnTo>
                  <a:lnTo>
                    <a:pt x="6" y="4"/>
                  </a:lnTo>
                  <a:lnTo>
                    <a:pt x="6" y="6"/>
                  </a:lnTo>
                  <a:lnTo>
                    <a:pt x="6" y="6"/>
                  </a:lnTo>
                  <a:lnTo>
                    <a:pt x="6" y="7"/>
                  </a:lnTo>
                  <a:lnTo>
                    <a:pt x="6" y="8"/>
                  </a:lnTo>
                  <a:lnTo>
                    <a:pt x="7" y="9"/>
                  </a:lnTo>
                  <a:lnTo>
                    <a:pt x="7" y="10"/>
                  </a:lnTo>
                  <a:lnTo>
                    <a:pt x="7" y="10"/>
                  </a:lnTo>
                  <a:lnTo>
                    <a:pt x="7" y="11"/>
                  </a:lnTo>
                  <a:lnTo>
                    <a:pt x="7" y="14"/>
                  </a:lnTo>
                  <a:lnTo>
                    <a:pt x="8" y="14"/>
                  </a:lnTo>
                  <a:lnTo>
                    <a:pt x="8" y="15"/>
                  </a:lnTo>
                  <a:lnTo>
                    <a:pt x="8" y="16"/>
                  </a:lnTo>
                  <a:lnTo>
                    <a:pt x="8" y="18"/>
                  </a:lnTo>
                  <a:lnTo>
                    <a:pt x="9" y="24"/>
                  </a:lnTo>
                  <a:lnTo>
                    <a:pt x="9" y="24"/>
                  </a:lnTo>
                  <a:lnTo>
                    <a:pt x="9" y="25"/>
                  </a:lnTo>
                  <a:lnTo>
                    <a:pt x="9" y="26"/>
                  </a:lnTo>
                  <a:lnTo>
                    <a:pt x="10" y="29"/>
                  </a:lnTo>
                  <a:lnTo>
                    <a:pt x="10" y="35"/>
                  </a:lnTo>
                  <a:lnTo>
                    <a:pt x="12" y="48"/>
                  </a:lnTo>
                  <a:lnTo>
                    <a:pt x="12" y="49"/>
                  </a:lnTo>
                  <a:lnTo>
                    <a:pt x="12" y="50"/>
                  </a:lnTo>
                  <a:lnTo>
                    <a:pt x="12" y="52"/>
                  </a:lnTo>
                  <a:lnTo>
                    <a:pt x="12" y="56"/>
                  </a:lnTo>
                  <a:lnTo>
                    <a:pt x="13" y="63"/>
                  </a:lnTo>
                  <a:lnTo>
                    <a:pt x="13" y="64"/>
                  </a:lnTo>
                  <a:lnTo>
                    <a:pt x="13" y="65"/>
                  </a:lnTo>
                  <a:lnTo>
                    <a:pt x="14" y="67"/>
                  </a:lnTo>
                  <a:lnTo>
                    <a:pt x="14" y="71"/>
                  </a:lnTo>
                  <a:lnTo>
                    <a:pt x="15" y="78"/>
                  </a:lnTo>
                  <a:lnTo>
                    <a:pt x="15" y="79"/>
                  </a:lnTo>
                  <a:lnTo>
                    <a:pt x="15" y="80"/>
                  </a:lnTo>
                  <a:lnTo>
                    <a:pt x="15" y="81"/>
                  </a:lnTo>
                  <a:lnTo>
                    <a:pt x="15" y="84"/>
                  </a:lnTo>
                  <a:lnTo>
                    <a:pt x="16" y="91"/>
                  </a:lnTo>
                  <a:lnTo>
                    <a:pt x="16" y="92"/>
                  </a:lnTo>
                  <a:lnTo>
                    <a:pt x="16" y="92"/>
                  </a:lnTo>
                  <a:lnTo>
                    <a:pt x="17" y="94"/>
                  </a:lnTo>
                  <a:lnTo>
                    <a:pt x="17" y="97"/>
                  </a:lnTo>
                  <a:lnTo>
                    <a:pt x="18" y="102"/>
                  </a:lnTo>
                  <a:lnTo>
                    <a:pt x="18" y="102"/>
                  </a:lnTo>
                  <a:lnTo>
                    <a:pt x="18" y="103"/>
                  </a:lnTo>
                  <a:lnTo>
                    <a:pt x="18" y="104"/>
                  </a:lnTo>
                  <a:lnTo>
                    <a:pt x="18" y="106"/>
                  </a:lnTo>
                  <a:lnTo>
                    <a:pt x="19" y="106"/>
                  </a:lnTo>
                  <a:lnTo>
                    <a:pt x="19" y="107"/>
                  </a:lnTo>
                  <a:lnTo>
                    <a:pt x="19" y="108"/>
                  </a:lnTo>
                  <a:lnTo>
                    <a:pt x="19" y="110"/>
                  </a:lnTo>
                  <a:lnTo>
                    <a:pt x="19" y="110"/>
                  </a:lnTo>
                  <a:lnTo>
                    <a:pt x="19" y="110"/>
                  </a:lnTo>
                  <a:lnTo>
                    <a:pt x="19" y="111"/>
                  </a:lnTo>
                  <a:lnTo>
                    <a:pt x="20" y="111"/>
                  </a:lnTo>
                  <a:lnTo>
                    <a:pt x="20" y="112"/>
                  </a:lnTo>
                  <a:lnTo>
                    <a:pt x="20" y="112"/>
                  </a:lnTo>
                  <a:lnTo>
                    <a:pt x="20" y="112"/>
                  </a:lnTo>
                  <a:lnTo>
                    <a:pt x="20" y="113"/>
                  </a:lnTo>
                  <a:lnTo>
                    <a:pt x="20" y="113"/>
                  </a:lnTo>
                  <a:lnTo>
                    <a:pt x="20" y="114"/>
                  </a:lnTo>
                  <a:lnTo>
                    <a:pt x="20" y="114"/>
                  </a:lnTo>
                  <a:lnTo>
                    <a:pt x="21" y="114"/>
                  </a:lnTo>
                  <a:lnTo>
                    <a:pt x="21" y="114"/>
                  </a:lnTo>
                  <a:lnTo>
                    <a:pt x="21" y="114"/>
                  </a:lnTo>
                  <a:lnTo>
                    <a:pt x="21" y="115"/>
                  </a:lnTo>
                  <a:lnTo>
                    <a:pt x="21" y="115"/>
                  </a:lnTo>
                  <a:lnTo>
                    <a:pt x="21" y="115"/>
                  </a:lnTo>
                  <a:lnTo>
                    <a:pt x="21" y="115"/>
                  </a:lnTo>
                  <a:lnTo>
                    <a:pt x="21" y="115"/>
                  </a:lnTo>
                  <a:lnTo>
                    <a:pt x="21" y="115"/>
                  </a:lnTo>
                  <a:lnTo>
                    <a:pt x="21" y="115"/>
                  </a:lnTo>
                  <a:lnTo>
                    <a:pt x="21" y="115"/>
                  </a:lnTo>
                  <a:lnTo>
                    <a:pt x="21" y="116"/>
                  </a:lnTo>
                  <a:lnTo>
                    <a:pt x="22" y="116"/>
                  </a:lnTo>
                  <a:lnTo>
                    <a:pt x="22" y="116"/>
                  </a:lnTo>
                  <a:lnTo>
                    <a:pt x="22" y="116"/>
                  </a:lnTo>
                  <a:lnTo>
                    <a:pt x="22" y="116"/>
                  </a:lnTo>
                  <a:lnTo>
                    <a:pt x="22" y="116"/>
                  </a:lnTo>
                  <a:lnTo>
                    <a:pt x="22" y="116"/>
                  </a:lnTo>
                  <a:lnTo>
                    <a:pt x="22" y="116"/>
                  </a:lnTo>
                  <a:lnTo>
                    <a:pt x="22" y="115"/>
                  </a:lnTo>
                  <a:lnTo>
                    <a:pt x="22" y="115"/>
                  </a:lnTo>
                  <a:lnTo>
                    <a:pt x="22" y="115"/>
                  </a:lnTo>
                  <a:lnTo>
                    <a:pt x="23" y="115"/>
                  </a:lnTo>
                  <a:lnTo>
                    <a:pt x="23" y="115"/>
                  </a:lnTo>
                  <a:lnTo>
                    <a:pt x="23" y="115"/>
                  </a:lnTo>
                  <a:lnTo>
                    <a:pt x="23" y="115"/>
                  </a:lnTo>
                  <a:lnTo>
                    <a:pt x="23" y="115"/>
                  </a:lnTo>
                  <a:lnTo>
                    <a:pt x="23" y="115"/>
                  </a:lnTo>
                  <a:lnTo>
                    <a:pt x="23" y="114"/>
                  </a:lnTo>
                  <a:lnTo>
                    <a:pt x="23" y="114"/>
                  </a:lnTo>
                  <a:lnTo>
                    <a:pt x="23" y="114"/>
                  </a:lnTo>
                  <a:lnTo>
                    <a:pt x="23" y="114"/>
                  </a:lnTo>
                  <a:lnTo>
                    <a:pt x="23" y="113"/>
                  </a:lnTo>
                  <a:lnTo>
                    <a:pt x="23" y="113"/>
                  </a:lnTo>
                  <a:lnTo>
                    <a:pt x="24" y="113"/>
                  </a:lnTo>
                  <a:lnTo>
                    <a:pt x="24" y="112"/>
                  </a:lnTo>
                  <a:lnTo>
                    <a:pt x="24" y="112"/>
                  </a:lnTo>
                  <a:lnTo>
                    <a:pt x="24" y="112"/>
                  </a:lnTo>
                  <a:lnTo>
                    <a:pt x="24" y="111"/>
                  </a:lnTo>
                  <a:lnTo>
                    <a:pt x="24" y="111"/>
                  </a:lnTo>
                  <a:lnTo>
                    <a:pt x="24" y="110"/>
                  </a:lnTo>
                  <a:lnTo>
                    <a:pt x="25" y="109"/>
                  </a:lnTo>
                  <a:lnTo>
                    <a:pt x="25" y="108"/>
                  </a:lnTo>
                  <a:lnTo>
                    <a:pt x="25" y="108"/>
                  </a:lnTo>
                  <a:lnTo>
                    <a:pt x="25" y="107"/>
                  </a:lnTo>
                  <a:lnTo>
                    <a:pt x="25" y="105"/>
                  </a:lnTo>
                  <a:lnTo>
                    <a:pt x="26" y="101"/>
                  </a:lnTo>
                  <a:lnTo>
                    <a:pt x="26" y="100"/>
                  </a:lnTo>
                  <a:lnTo>
                    <a:pt x="26" y="100"/>
                  </a:lnTo>
                  <a:lnTo>
                    <a:pt x="27" y="98"/>
                  </a:lnTo>
                  <a:lnTo>
                    <a:pt x="27" y="96"/>
                  </a:lnTo>
                  <a:lnTo>
                    <a:pt x="27" y="90"/>
                  </a:lnTo>
                  <a:lnTo>
                    <a:pt x="29" y="78"/>
                  </a:lnTo>
                  <a:lnTo>
                    <a:pt x="29" y="78"/>
                  </a:lnTo>
                  <a:lnTo>
                    <a:pt x="29" y="77"/>
                  </a:lnTo>
                  <a:lnTo>
                    <a:pt x="29" y="75"/>
                  </a:lnTo>
                  <a:lnTo>
                    <a:pt x="30" y="71"/>
                  </a:lnTo>
                  <a:lnTo>
                    <a:pt x="30" y="64"/>
                  </a:lnTo>
                  <a:lnTo>
                    <a:pt x="32" y="49"/>
                  </a:lnTo>
                  <a:lnTo>
                    <a:pt x="32" y="48"/>
                  </a:lnTo>
                  <a:lnTo>
                    <a:pt x="32" y="47"/>
                  </a:lnTo>
                  <a:lnTo>
                    <a:pt x="32" y="46"/>
                  </a:lnTo>
                  <a:lnTo>
                    <a:pt x="33" y="42"/>
                  </a:lnTo>
                  <a:lnTo>
                    <a:pt x="33" y="35"/>
                  </a:lnTo>
                  <a:lnTo>
                    <a:pt x="33" y="34"/>
                  </a:lnTo>
                  <a:lnTo>
                    <a:pt x="33" y="33"/>
                  </a:lnTo>
                  <a:lnTo>
                    <a:pt x="34" y="32"/>
                  </a:lnTo>
                  <a:lnTo>
                    <a:pt x="34" y="28"/>
                  </a:lnTo>
                  <a:lnTo>
                    <a:pt x="35" y="22"/>
                  </a:lnTo>
                  <a:lnTo>
                    <a:pt x="35" y="21"/>
                  </a:lnTo>
                  <a:lnTo>
                    <a:pt x="35" y="21"/>
                  </a:lnTo>
                  <a:lnTo>
                    <a:pt x="35" y="19"/>
                  </a:lnTo>
                  <a:lnTo>
                    <a:pt x="35" y="17"/>
                  </a:lnTo>
                  <a:lnTo>
                    <a:pt x="36" y="16"/>
                  </a:lnTo>
                  <a:lnTo>
                    <a:pt x="36" y="16"/>
                  </a:lnTo>
                  <a:lnTo>
                    <a:pt x="36" y="14"/>
                  </a:lnTo>
                  <a:lnTo>
                    <a:pt x="36" y="12"/>
                  </a:lnTo>
                  <a:lnTo>
                    <a:pt x="36" y="12"/>
                  </a:lnTo>
                  <a:lnTo>
                    <a:pt x="36" y="11"/>
                  </a:lnTo>
                  <a:lnTo>
                    <a:pt x="37" y="10"/>
                  </a:lnTo>
                  <a:lnTo>
                    <a:pt x="37" y="8"/>
                  </a:lnTo>
                  <a:lnTo>
                    <a:pt x="37" y="8"/>
                  </a:lnTo>
                  <a:lnTo>
                    <a:pt x="37" y="7"/>
                  </a:lnTo>
                  <a:lnTo>
                    <a:pt x="37" y="6"/>
                  </a:lnTo>
                  <a:lnTo>
                    <a:pt x="38" y="5"/>
                  </a:lnTo>
                  <a:lnTo>
                    <a:pt x="38" y="4"/>
                  </a:lnTo>
                  <a:lnTo>
                    <a:pt x="38" y="4"/>
                  </a:lnTo>
                  <a:lnTo>
                    <a:pt x="38" y="4"/>
                  </a:lnTo>
                  <a:lnTo>
                    <a:pt x="38" y="3"/>
                  </a:lnTo>
                  <a:lnTo>
                    <a:pt x="38" y="3"/>
                  </a:lnTo>
                  <a:lnTo>
                    <a:pt x="38" y="2"/>
                  </a:lnTo>
                  <a:lnTo>
                    <a:pt x="38" y="2"/>
                  </a:lnTo>
                  <a:lnTo>
                    <a:pt x="39" y="2"/>
                  </a:lnTo>
                  <a:lnTo>
                    <a:pt x="39" y="2"/>
                  </a:lnTo>
                  <a:lnTo>
                    <a:pt x="39" y="1"/>
                  </a:lnTo>
                  <a:lnTo>
                    <a:pt x="39" y="1"/>
                  </a:lnTo>
                  <a:lnTo>
                    <a:pt x="39" y="1"/>
                  </a:lnTo>
                  <a:lnTo>
                    <a:pt x="39" y="1"/>
                  </a:lnTo>
                  <a:lnTo>
                    <a:pt x="39" y="0"/>
                  </a:lnTo>
                  <a:lnTo>
                    <a:pt x="39" y="0"/>
                  </a:lnTo>
                  <a:lnTo>
                    <a:pt x="39" y="0"/>
                  </a:lnTo>
                  <a:lnTo>
                    <a:pt x="39" y="0"/>
                  </a:lnTo>
                  <a:lnTo>
                    <a:pt x="39" y="0"/>
                  </a:lnTo>
                  <a:lnTo>
                    <a:pt x="40" y="0"/>
                  </a:lnTo>
                  <a:lnTo>
                    <a:pt x="40" y="0"/>
                  </a:lnTo>
                  <a:lnTo>
                    <a:pt x="40" y="0"/>
                  </a:lnTo>
                  <a:lnTo>
                    <a:pt x="40" y="0"/>
                  </a:lnTo>
                  <a:lnTo>
                    <a:pt x="40" y="0"/>
                  </a:lnTo>
                  <a:lnTo>
                    <a:pt x="40" y="0"/>
                  </a:lnTo>
                  <a:lnTo>
                    <a:pt x="40" y="0"/>
                  </a:lnTo>
                  <a:lnTo>
                    <a:pt x="40" y="0"/>
                  </a:lnTo>
                  <a:lnTo>
                    <a:pt x="40" y="0"/>
                  </a:lnTo>
                  <a:lnTo>
                    <a:pt x="40" y="0"/>
                  </a:lnTo>
                  <a:lnTo>
                    <a:pt x="40" y="0"/>
                  </a:lnTo>
                  <a:lnTo>
                    <a:pt x="41" y="0"/>
                  </a:lnTo>
                  <a:lnTo>
                    <a:pt x="41" y="0"/>
                  </a:lnTo>
                  <a:lnTo>
                    <a:pt x="41" y="0"/>
                  </a:lnTo>
                  <a:lnTo>
                    <a:pt x="41" y="0"/>
                  </a:lnTo>
                  <a:lnTo>
                    <a:pt x="41" y="0"/>
                  </a:lnTo>
                  <a:lnTo>
                    <a:pt x="41" y="0"/>
                  </a:lnTo>
                  <a:lnTo>
                    <a:pt x="41" y="0"/>
                  </a:lnTo>
                  <a:lnTo>
                    <a:pt x="41" y="1"/>
                  </a:lnTo>
                  <a:lnTo>
                    <a:pt x="41" y="1"/>
                  </a:lnTo>
                  <a:lnTo>
                    <a:pt x="41" y="1"/>
                  </a:lnTo>
                  <a:lnTo>
                    <a:pt x="41" y="1"/>
                  </a:lnTo>
                  <a:lnTo>
                    <a:pt x="42" y="1"/>
                  </a:lnTo>
                  <a:lnTo>
                    <a:pt x="42" y="2"/>
                  </a:lnTo>
                  <a:lnTo>
                    <a:pt x="42" y="2"/>
                  </a:lnTo>
                  <a:lnTo>
                    <a:pt x="42" y="2"/>
                  </a:lnTo>
                  <a:lnTo>
                    <a:pt x="42" y="3"/>
                  </a:lnTo>
                  <a:lnTo>
                    <a:pt x="42" y="3"/>
                  </a:lnTo>
                  <a:lnTo>
                    <a:pt x="42" y="4"/>
                  </a:lnTo>
                  <a:lnTo>
                    <a:pt x="42" y="4"/>
                  </a:lnTo>
                  <a:lnTo>
                    <a:pt x="43" y="4"/>
                  </a:lnTo>
                  <a:lnTo>
                    <a:pt x="43" y="5"/>
                  </a:lnTo>
                  <a:lnTo>
                    <a:pt x="43" y="6"/>
                  </a:lnTo>
                  <a:lnTo>
                    <a:pt x="43" y="6"/>
                  </a:lnTo>
                  <a:lnTo>
                    <a:pt x="43" y="7"/>
                  </a:lnTo>
                  <a:lnTo>
                    <a:pt x="43" y="9"/>
                  </a:lnTo>
                  <a:lnTo>
                    <a:pt x="43" y="10"/>
                  </a:lnTo>
                  <a:lnTo>
                    <a:pt x="44" y="10"/>
                  </a:lnTo>
                  <a:lnTo>
                    <a:pt x="44" y="11"/>
                  </a:lnTo>
                  <a:lnTo>
                    <a:pt x="44" y="14"/>
                  </a:lnTo>
                  <a:lnTo>
                    <a:pt x="45" y="19"/>
                  </a:lnTo>
                  <a:lnTo>
                    <a:pt x="45" y="20"/>
                  </a:lnTo>
                  <a:lnTo>
                    <a:pt x="45" y="20"/>
                  </a:lnTo>
                  <a:lnTo>
                    <a:pt x="45" y="22"/>
                  </a:lnTo>
                  <a:lnTo>
                    <a:pt x="46" y="25"/>
                  </a:lnTo>
                  <a:lnTo>
                    <a:pt x="47" y="31"/>
                  </a:lnTo>
                  <a:lnTo>
                    <a:pt x="47" y="32"/>
                  </a:lnTo>
                  <a:lnTo>
                    <a:pt x="47" y="33"/>
                  </a:lnTo>
                  <a:lnTo>
                    <a:pt x="47" y="34"/>
                  </a:lnTo>
                  <a:lnTo>
                    <a:pt x="47" y="38"/>
                  </a:lnTo>
                  <a:lnTo>
                    <a:pt x="48" y="44"/>
                  </a:lnTo>
                  <a:lnTo>
                    <a:pt x="49" y="59"/>
                  </a:lnTo>
                  <a:lnTo>
                    <a:pt x="49" y="60"/>
                  </a:lnTo>
                  <a:lnTo>
                    <a:pt x="49" y="60"/>
                  </a:lnTo>
                  <a:lnTo>
                    <a:pt x="50" y="62"/>
                  </a:lnTo>
                  <a:lnTo>
                    <a:pt x="50" y="66"/>
                  </a:lnTo>
                  <a:lnTo>
                    <a:pt x="51" y="73"/>
                  </a:lnTo>
                  <a:lnTo>
                    <a:pt x="52" y="86"/>
                  </a:lnTo>
                  <a:lnTo>
                    <a:pt x="52" y="86"/>
                  </a:lnTo>
                  <a:lnTo>
                    <a:pt x="52" y="87"/>
                  </a:lnTo>
                  <a:lnTo>
                    <a:pt x="53" y="89"/>
                  </a:lnTo>
                  <a:lnTo>
                    <a:pt x="53" y="92"/>
                  </a:lnTo>
                  <a:lnTo>
                    <a:pt x="53" y="92"/>
                  </a:lnTo>
                  <a:lnTo>
                    <a:pt x="53" y="93"/>
                  </a:lnTo>
                  <a:lnTo>
                    <a:pt x="53" y="94"/>
                  </a:lnTo>
                  <a:lnTo>
                    <a:pt x="53" y="97"/>
                  </a:lnTo>
                  <a:lnTo>
                    <a:pt x="54" y="98"/>
                  </a:lnTo>
                  <a:lnTo>
                    <a:pt x="54" y="98"/>
                  </a:lnTo>
                  <a:lnTo>
                    <a:pt x="54" y="100"/>
                  </a:lnTo>
                  <a:lnTo>
                    <a:pt x="54" y="102"/>
                  </a:lnTo>
                  <a:lnTo>
                    <a:pt x="54" y="102"/>
                  </a:lnTo>
                  <a:lnTo>
                    <a:pt x="54" y="103"/>
                  </a:lnTo>
                  <a:lnTo>
                    <a:pt x="55" y="104"/>
                  </a:lnTo>
                  <a:lnTo>
                    <a:pt x="55" y="106"/>
                  </a:lnTo>
                  <a:lnTo>
                    <a:pt x="55" y="106"/>
                  </a:lnTo>
                  <a:lnTo>
                    <a:pt x="55" y="107"/>
                  </a:lnTo>
                  <a:lnTo>
                    <a:pt x="55" y="108"/>
                  </a:lnTo>
                  <a:lnTo>
                    <a:pt x="55" y="108"/>
                  </a:lnTo>
                  <a:lnTo>
                    <a:pt x="55" y="109"/>
                  </a:lnTo>
                  <a:lnTo>
                    <a:pt x="56" y="110"/>
                  </a:lnTo>
                  <a:lnTo>
                    <a:pt x="56" y="110"/>
                  </a:lnTo>
                  <a:lnTo>
                    <a:pt x="56" y="110"/>
                  </a:lnTo>
                  <a:lnTo>
                    <a:pt x="56" y="111"/>
                  </a:lnTo>
                  <a:lnTo>
                    <a:pt x="56" y="112"/>
                  </a:lnTo>
                  <a:lnTo>
                    <a:pt x="56" y="112"/>
                  </a:lnTo>
                  <a:lnTo>
                    <a:pt x="57" y="113"/>
                  </a:lnTo>
                  <a:lnTo>
                    <a:pt x="57" y="113"/>
                  </a:lnTo>
                  <a:lnTo>
                    <a:pt x="57" y="114"/>
                  </a:lnTo>
                  <a:lnTo>
                    <a:pt x="57" y="114"/>
                  </a:lnTo>
                  <a:lnTo>
                    <a:pt x="57" y="114"/>
                  </a:lnTo>
                  <a:lnTo>
                    <a:pt x="57" y="114"/>
                  </a:lnTo>
                  <a:lnTo>
                    <a:pt x="57" y="114"/>
                  </a:lnTo>
                  <a:lnTo>
                    <a:pt x="57" y="115"/>
                  </a:lnTo>
                  <a:lnTo>
                    <a:pt x="57" y="115"/>
                  </a:lnTo>
                  <a:lnTo>
                    <a:pt x="57" y="115"/>
                  </a:lnTo>
                  <a:lnTo>
                    <a:pt x="57" y="115"/>
                  </a:lnTo>
                  <a:lnTo>
                    <a:pt x="58" y="115"/>
                  </a:lnTo>
                  <a:lnTo>
                    <a:pt x="58" y="115"/>
                  </a:lnTo>
                  <a:lnTo>
                    <a:pt x="58" y="115"/>
                  </a:lnTo>
                  <a:lnTo>
                    <a:pt x="58" y="115"/>
                  </a:lnTo>
                  <a:lnTo>
                    <a:pt x="58" y="116"/>
                  </a:lnTo>
                  <a:lnTo>
                    <a:pt x="58" y="116"/>
                  </a:lnTo>
                  <a:lnTo>
                    <a:pt x="58" y="116"/>
                  </a:lnTo>
                  <a:lnTo>
                    <a:pt x="58" y="116"/>
                  </a:lnTo>
                  <a:lnTo>
                    <a:pt x="58" y="116"/>
                  </a:lnTo>
                  <a:lnTo>
                    <a:pt x="58" y="116"/>
                  </a:lnTo>
                  <a:lnTo>
                    <a:pt x="59" y="116"/>
                  </a:lnTo>
                  <a:lnTo>
                    <a:pt x="59" y="115"/>
                  </a:lnTo>
                  <a:lnTo>
                    <a:pt x="59" y="115"/>
                  </a:lnTo>
                  <a:lnTo>
                    <a:pt x="59" y="115"/>
                  </a:lnTo>
                  <a:lnTo>
                    <a:pt x="59" y="115"/>
                  </a:lnTo>
                  <a:lnTo>
                    <a:pt x="59" y="115"/>
                  </a:lnTo>
                  <a:lnTo>
                    <a:pt x="59" y="115"/>
                  </a:lnTo>
                  <a:lnTo>
                    <a:pt x="59" y="115"/>
                  </a:lnTo>
                  <a:lnTo>
                    <a:pt x="59" y="115"/>
                  </a:lnTo>
                  <a:lnTo>
                    <a:pt x="59" y="114"/>
                  </a:lnTo>
                  <a:lnTo>
                    <a:pt x="59" y="114"/>
                  </a:lnTo>
                  <a:lnTo>
                    <a:pt x="60" y="114"/>
                  </a:lnTo>
                  <a:lnTo>
                    <a:pt x="60" y="114"/>
                  </a:lnTo>
                  <a:lnTo>
                    <a:pt x="60" y="114"/>
                  </a:lnTo>
                  <a:lnTo>
                    <a:pt x="60" y="113"/>
                  </a:lnTo>
                  <a:lnTo>
                    <a:pt x="60" y="113"/>
                  </a:lnTo>
                  <a:lnTo>
                    <a:pt x="60" y="112"/>
                  </a:lnTo>
                  <a:lnTo>
                    <a:pt x="60" y="112"/>
                  </a:lnTo>
                  <a:lnTo>
                    <a:pt x="60" y="112"/>
                  </a:lnTo>
                  <a:lnTo>
                    <a:pt x="61" y="111"/>
                  </a:lnTo>
                  <a:lnTo>
                    <a:pt x="61" y="110"/>
                  </a:lnTo>
                  <a:lnTo>
                    <a:pt x="61" y="110"/>
                  </a:lnTo>
                  <a:lnTo>
                    <a:pt x="61" y="110"/>
                  </a:lnTo>
                  <a:lnTo>
                    <a:pt x="61" y="109"/>
                  </a:lnTo>
                  <a:lnTo>
                    <a:pt x="61" y="107"/>
                  </a:lnTo>
                  <a:lnTo>
                    <a:pt x="61" y="106"/>
                  </a:lnTo>
                  <a:lnTo>
                    <a:pt x="62" y="106"/>
                  </a:lnTo>
                  <a:lnTo>
                    <a:pt x="62" y="105"/>
                  </a:lnTo>
                  <a:lnTo>
                    <a:pt x="62" y="102"/>
                  </a:lnTo>
                  <a:lnTo>
                    <a:pt x="62" y="102"/>
                  </a:lnTo>
                  <a:lnTo>
                    <a:pt x="62" y="101"/>
                  </a:lnTo>
                  <a:lnTo>
                    <a:pt x="63" y="100"/>
                  </a:lnTo>
                  <a:lnTo>
                    <a:pt x="63" y="97"/>
                  </a:lnTo>
                  <a:lnTo>
                    <a:pt x="64" y="91"/>
                  </a:lnTo>
                  <a:lnTo>
                    <a:pt x="64" y="91"/>
                  </a:lnTo>
                  <a:lnTo>
                    <a:pt x="64" y="90"/>
                  </a:lnTo>
                  <a:lnTo>
                    <a:pt x="64" y="88"/>
                  </a:lnTo>
                  <a:lnTo>
                    <a:pt x="64" y="85"/>
                  </a:lnTo>
                  <a:lnTo>
                    <a:pt x="65" y="79"/>
                  </a:lnTo>
                  <a:lnTo>
                    <a:pt x="67" y="65"/>
                  </a:lnTo>
                  <a:lnTo>
                    <a:pt x="67" y="64"/>
                  </a:lnTo>
                  <a:lnTo>
                    <a:pt x="67" y="63"/>
                  </a:lnTo>
                  <a:lnTo>
                    <a:pt x="67" y="62"/>
                  </a:lnTo>
                  <a:lnTo>
                    <a:pt x="67" y="58"/>
                  </a:lnTo>
                  <a:lnTo>
                    <a:pt x="68" y="51"/>
                  </a:lnTo>
                  <a:lnTo>
                    <a:pt x="69" y="37"/>
                  </a:lnTo>
                  <a:lnTo>
                    <a:pt x="69" y="36"/>
                  </a:lnTo>
                  <a:lnTo>
                    <a:pt x="69" y="35"/>
                  </a:lnTo>
                  <a:lnTo>
                    <a:pt x="70" y="34"/>
                  </a:lnTo>
                  <a:lnTo>
                    <a:pt x="70" y="30"/>
                  </a:lnTo>
                  <a:lnTo>
                    <a:pt x="71" y="24"/>
                  </a:lnTo>
                  <a:lnTo>
                    <a:pt x="71" y="23"/>
                  </a:lnTo>
                  <a:lnTo>
                    <a:pt x="71" y="22"/>
                  </a:lnTo>
                  <a:lnTo>
                    <a:pt x="71" y="20"/>
                  </a:lnTo>
                  <a:lnTo>
                    <a:pt x="72" y="18"/>
                  </a:lnTo>
                  <a:lnTo>
                    <a:pt x="72" y="12"/>
                  </a:lnTo>
                  <a:lnTo>
                    <a:pt x="72" y="12"/>
                  </a:lnTo>
                  <a:lnTo>
                    <a:pt x="73" y="11"/>
                  </a:lnTo>
                  <a:lnTo>
                    <a:pt x="73" y="10"/>
                  </a:lnTo>
                  <a:lnTo>
                    <a:pt x="73" y="8"/>
                  </a:lnTo>
                  <a:lnTo>
                    <a:pt x="73" y="8"/>
                  </a:lnTo>
                  <a:lnTo>
                    <a:pt x="73" y="7"/>
                  </a:lnTo>
                  <a:lnTo>
                    <a:pt x="73" y="6"/>
                  </a:lnTo>
                  <a:lnTo>
                    <a:pt x="74" y="4"/>
                  </a:lnTo>
                  <a:lnTo>
                    <a:pt x="74" y="4"/>
                  </a:lnTo>
                  <a:lnTo>
                    <a:pt x="74" y="4"/>
                  </a:lnTo>
                  <a:lnTo>
                    <a:pt x="74" y="3"/>
                  </a:lnTo>
                  <a:lnTo>
                    <a:pt x="74" y="3"/>
                  </a:lnTo>
                  <a:lnTo>
                    <a:pt x="74" y="2"/>
                  </a:lnTo>
                  <a:lnTo>
                    <a:pt x="75" y="2"/>
                  </a:lnTo>
                  <a:lnTo>
                    <a:pt x="75" y="2"/>
                  </a:lnTo>
                  <a:lnTo>
                    <a:pt x="75" y="1"/>
                  </a:lnTo>
                  <a:lnTo>
                    <a:pt x="75" y="1"/>
                  </a:lnTo>
                  <a:lnTo>
                    <a:pt x="75" y="1"/>
                  </a:lnTo>
                  <a:lnTo>
                    <a:pt x="75" y="1"/>
                  </a:lnTo>
                  <a:lnTo>
                    <a:pt x="75" y="0"/>
                  </a:lnTo>
                  <a:lnTo>
                    <a:pt x="75" y="0"/>
                  </a:lnTo>
                  <a:lnTo>
                    <a:pt x="75" y="0"/>
                  </a:lnTo>
                  <a:lnTo>
                    <a:pt x="75" y="0"/>
                  </a:lnTo>
                  <a:lnTo>
                    <a:pt x="76" y="0"/>
                  </a:lnTo>
                  <a:lnTo>
                    <a:pt x="76" y="0"/>
                  </a:lnTo>
                  <a:lnTo>
                    <a:pt x="76" y="0"/>
                  </a:lnTo>
                  <a:lnTo>
                    <a:pt x="76" y="0"/>
                  </a:lnTo>
                  <a:lnTo>
                    <a:pt x="76" y="0"/>
                  </a:lnTo>
                  <a:lnTo>
                    <a:pt x="76" y="0"/>
                  </a:lnTo>
                  <a:lnTo>
                    <a:pt x="76" y="0"/>
                  </a:lnTo>
                  <a:lnTo>
                    <a:pt x="76" y="0"/>
                  </a:lnTo>
                  <a:lnTo>
                    <a:pt x="76" y="0"/>
                  </a:lnTo>
                  <a:lnTo>
                    <a:pt x="76" y="0"/>
                  </a:lnTo>
                  <a:lnTo>
                    <a:pt x="77" y="0"/>
                  </a:lnTo>
                  <a:lnTo>
                    <a:pt x="77" y="0"/>
                  </a:lnTo>
                  <a:lnTo>
                    <a:pt x="77" y="0"/>
                  </a:lnTo>
                  <a:lnTo>
                    <a:pt x="77" y="0"/>
                  </a:lnTo>
                  <a:lnTo>
                    <a:pt x="77" y="0"/>
                  </a:lnTo>
                  <a:lnTo>
                    <a:pt x="77" y="0"/>
                  </a:lnTo>
                  <a:lnTo>
                    <a:pt x="77" y="0"/>
                  </a:lnTo>
                  <a:lnTo>
                    <a:pt x="77" y="0"/>
                  </a:lnTo>
                  <a:lnTo>
                    <a:pt x="77" y="1"/>
                  </a:lnTo>
                  <a:lnTo>
                    <a:pt x="77" y="1"/>
                  </a:lnTo>
                  <a:lnTo>
                    <a:pt x="77" y="1"/>
                  </a:lnTo>
                  <a:lnTo>
                    <a:pt x="78" y="1"/>
                  </a:lnTo>
                  <a:lnTo>
                    <a:pt x="78" y="2"/>
                  </a:lnTo>
                  <a:lnTo>
                    <a:pt x="78" y="2"/>
                  </a:lnTo>
                  <a:lnTo>
                    <a:pt x="78" y="2"/>
                  </a:lnTo>
                  <a:lnTo>
                    <a:pt x="78" y="3"/>
                  </a:lnTo>
                  <a:lnTo>
                    <a:pt x="78" y="3"/>
                  </a:lnTo>
                  <a:lnTo>
                    <a:pt x="78" y="4"/>
                  </a:lnTo>
                  <a:lnTo>
                    <a:pt x="79" y="4"/>
                  </a:lnTo>
                  <a:lnTo>
                    <a:pt x="79" y="4"/>
                  </a:lnTo>
                  <a:lnTo>
                    <a:pt x="79" y="5"/>
                  </a:lnTo>
                  <a:lnTo>
                    <a:pt x="79" y="7"/>
                  </a:lnTo>
                  <a:lnTo>
                    <a:pt x="79" y="8"/>
                  </a:lnTo>
                  <a:lnTo>
                    <a:pt x="79" y="8"/>
                  </a:lnTo>
                  <a:lnTo>
                    <a:pt x="80" y="9"/>
                  </a:lnTo>
                  <a:lnTo>
                    <a:pt x="80" y="11"/>
                  </a:lnTo>
                  <a:lnTo>
                    <a:pt x="80" y="12"/>
                  </a:lnTo>
                  <a:lnTo>
                    <a:pt x="80" y="12"/>
                  </a:lnTo>
                  <a:lnTo>
                    <a:pt x="80" y="14"/>
                  </a:lnTo>
                  <a:lnTo>
                    <a:pt x="81" y="16"/>
                  </a:lnTo>
                  <a:lnTo>
                    <a:pt x="82" y="22"/>
                  </a:lnTo>
                  <a:lnTo>
                    <a:pt x="82" y="23"/>
                  </a:lnTo>
                  <a:lnTo>
                    <a:pt x="82" y="23"/>
                  </a:lnTo>
                  <a:lnTo>
                    <a:pt x="82" y="25"/>
                  </a:lnTo>
                  <a:lnTo>
                    <a:pt x="82" y="28"/>
                  </a:lnTo>
                  <a:lnTo>
                    <a:pt x="83" y="34"/>
                  </a:lnTo>
                  <a:lnTo>
                    <a:pt x="84" y="48"/>
                  </a:lnTo>
                  <a:lnTo>
                    <a:pt x="84" y="49"/>
                  </a:lnTo>
                  <a:lnTo>
                    <a:pt x="84" y="50"/>
                  </a:lnTo>
                  <a:lnTo>
                    <a:pt x="85" y="51"/>
                  </a:lnTo>
                  <a:lnTo>
                    <a:pt x="85" y="55"/>
                  </a:lnTo>
                  <a:lnTo>
                    <a:pt x="86" y="62"/>
                  </a:lnTo>
                  <a:lnTo>
                    <a:pt x="87" y="76"/>
                  </a:lnTo>
                  <a:lnTo>
                    <a:pt x="87" y="77"/>
                  </a:lnTo>
                  <a:lnTo>
                    <a:pt x="87" y="78"/>
                  </a:lnTo>
                  <a:lnTo>
                    <a:pt x="87" y="80"/>
                  </a:lnTo>
                  <a:lnTo>
                    <a:pt x="88" y="83"/>
                  </a:lnTo>
                  <a:lnTo>
                    <a:pt x="88" y="90"/>
                  </a:lnTo>
                  <a:lnTo>
                    <a:pt x="89" y="90"/>
                  </a:lnTo>
                  <a:lnTo>
                    <a:pt x="89" y="91"/>
                  </a:lnTo>
                  <a:lnTo>
                    <a:pt x="89" y="93"/>
                  </a:lnTo>
                  <a:lnTo>
                    <a:pt x="89" y="96"/>
                  </a:lnTo>
                  <a:lnTo>
                    <a:pt x="90" y="101"/>
                  </a:lnTo>
                  <a:lnTo>
                    <a:pt x="90" y="102"/>
                  </a:lnTo>
                  <a:lnTo>
                    <a:pt x="90" y="103"/>
                  </a:lnTo>
                  <a:lnTo>
                    <a:pt x="90" y="104"/>
                  </a:lnTo>
                  <a:lnTo>
                    <a:pt x="91" y="106"/>
                  </a:lnTo>
                  <a:lnTo>
                    <a:pt x="91" y="106"/>
                  </a:lnTo>
                  <a:lnTo>
                    <a:pt x="91" y="107"/>
                  </a:lnTo>
                  <a:lnTo>
                    <a:pt x="91" y="108"/>
                  </a:lnTo>
                  <a:lnTo>
                    <a:pt x="92" y="110"/>
                  </a:lnTo>
                  <a:lnTo>
                    <a:pt x="92" y="110"/>
                  </a:lnTo>
                  <a:lnTo>
                    <a:pt x="92" y="111"/>
                  </a:lnTo>
                  <a:lnTo>
                    <a:pt x="92" y="111"/>
                  </a:lnTo>
                  <a:lnTo>
                    <a:pt x="92" y="112"/>
                  </a:lnTo>
                  <a:lnTo>
                    <a:pt x="92" y="112"/>
                  </a:lnTo>
                  <a:lnTo>
                    <a:pt x="92" y="113"/>
                  </a:lnTo>
                  <a:lnTo>
                    <a:pt x="92" y="113"/>
                  </a:lnTo>
                  <a:lnTo>
                    <a:pt x="92" y="113"/>
                  </a:lnTo>
                  <a:lnTo>
                    <a:pt x="93" y="114"/>
                  </a:lnTo>
                  <a:lnTo>
                    <a:pt x="93" y="114"/>
                  </a:lnTo>
                  <a:lnTo>
                    <a:pt x="93" y="114"/>
                  </a:lnTo>
                  <a:lnTo>
                    <a:pt x="93" y="114"/>
                  </a:lnTo>
                  <a:lnTo>
                    <a:pt x="93" y="114"/>
                  </a:lnTo>
                  <a:lnTo>
                    <a:pt x="93" y="115"/>
                  </a:lnTo>
                  <a:lnTo>
                    <a:pt x="93" y="115"/>
                  </a:lnTo>
                  <a:lnTo>
                    <a:pt x="93" y="115"/>
                  </a:lnTo>
                  <a:lnTo>
                    <a:pt x="93" y="115"/>
                  </a:lnTo>
                  <a:lnTo>
                    <a:pt x="93" y="115"/>
                  </a:lnTo>
                  <a:lnTo>
                    <a:pt x="94" y="115"/>
                  </a:lnTo>
                  <a:lnTo>
                    <a:pt x="94" y="115"/>
                  </a:lnTo>
                  <a:lnTo>
                    <a:pt x="94" y="115"/>
                  </a:lnTo>
                  <a:lnTo>
                    <a:pt x="94" y="116"/>
                  </a:lnTo>
                  <a:lnTo>
                    <a:pt x="94" y="116"/>
                  </a:lnTo>
                  <a:lnTo>
                    <a:pt x="94" y="116"/>
                  </a:lnTo>
                  <a:lnTo>
                    <a:pt x="94" y="116"/>
                  </a:lnTo>
                  <a:lnTo>
                    <a:pt x="94" y="116"/>
                  </a:lnTo>
                  <a:lnTo>
                    <a:pt x="94" y="116"/>
                  </a:lnTo>
                  <a:lnTo>
                    <a:pt x="94" y="116"/>
                  </a:lnTo>
                  <a:lnTo>
                    <a:pt x="94" y="116"/>
                  </a:lnTo>
                  <a:lnTo>
                    <a:pt x="94" y="115"/>
                  </a:lnTo>
                  <a:lnTo>
                    <a:pt x="95" y="11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6" name="Freeform 74">
              <a:extLst>
                <a:ext uri="{FF2B5EF4-FFF2-40B4-BE49-F238E27FC236}">
                  <a16:creationId xmlns:a16="http://schemas.microsoft.com/office/drawing/2014/main" id="{08FE6F4E-D46F-EE49-DB6A-8AE1A3BEA927}"/>
                </a:ext>
              </a:extLst>
            </p:cNvPr>
            <p:cNvSpPr>
              <a:spLocks/>
            </p:cNvSpPr>
            <p:nvPr/>
          </p:nvSpPr>
          <p:spPr bwMode="auto">
            <a:xfrm>
              <a:off x="3780" y="2186"/>
              <a:ext cx="100" cy="116"/>
            </a:xfrm>
            <a:custGeom>
              <a:avLst/>
              <a:gdLst/>
              <a:ahLst/>
              <a:cxnLst>
                <a:cxn ang="0">
                  <a:pos x="0" y="114"/>
                </a:cxn>
                <a:cxn ang="0">
                  <a:pos x="1" y="112"/>
                </a:cxn>
                <a:cxn ang="0">
                  <a:pos x="2" y="106"/>
                </a:cxn>
                <a:cxn ang="0">
                  <a:pos x="4" y="94"/>
                </a:cxn>
                <a:cxn ang="0">
                  <a:pos x="8" y="58"/>
                </a:cxn>
                <a:cxn ang="0">
                  <a:pos x="11" y="28"/>
                </a:cxn>
                <a:cxn ang="0">
                  <a:pos x="13" y="11"/>
                </a:cxn>
                <a:cxn ang="0">
                  <a:pos x="14" y="5"/>
                </a:cxn>
                <a:cxn ang="0">
                  <a:pos x="15" y="1"/>
                </a:cxn>
                <a:cxn ang="0">
                  <a:pos x="16" y="0"/>
                </a:cxn>
                <a:cxn ang="0">
                  <a:pos x="17" y="0"/>
                </a:cxn>
                <a:cxn ang="0">
                  <a:pos x="17" y="0"/>
                </a:cxn>
                <a:cxn ang="0">
                  <a:pos x="18" y="2"/>
                </a:cxn>
                <a:cxn ang="0">
                  <a:pos x="19" y="6"/>
                </a:cxn>
                <a:cxn ang="0">
                  <a:pos x="21" y="15"/>
                </a:cxn>
                <a:cxn ang="0">
                  <a:pos x="24" y="43"/>
                </a:cxn>
                <a:cxn ang="0">
                  <a:pos x="28" y="80"/>
                </a:cxn>
                <a:cxn ang="0">
                  <a:pos x="30" y="100"/>
                </a:cxn>
                <a:cxn ang="0">
                  <a:pos x="31" y="109"/>
                </a:cxn>
                <a:cxn ang="0">
                  <a:pos x="33" y="113"/>
                </a:cxn>
                <a:cxn ang="0">
                  <a:pos x="33" y="115"/>
                </a:cxn>
                <a:cxn ang="0">
                  <a:pos x="34" y="116"/>
                </a:cxn>
                <a:cxn ang="0">
                  <a:pos x="35" y="115"/>
                </a:cxn>
                <a:cxn ang="0">
                  <a:pos x="35" y="114"/>
                </a:cxn>
                <a:cxn ang="0">
                  <a:pos x="36" y="111"/>
                </a:cxn>
                <a:cxn ang="0">
                  <a:pos x="38" y="99"/>
                </a:cxn>
                <a:cxn ang="0">
                  <a:pos x="42" y="70"/>
                </a:cxn>
                <a:cxn ang="0">
                  <a:pos x="45" y="34"/>
                </a:cxn>
                <a:cxn ang="0">
                  <a:pos x="48" y="15"/>
                </a:cxn>
                <a:cxn ang="0">
                  <a:pos x="49" y="6"/>
                </a:cxn>
                <a:cxn ang="0">
                  <a:pos x="50" y="2"/>
                </a:cxn>
                <a:cxn ang="0">
                  <a:pos x="51" y="0"/>
                </a:cxn>
                <a:cxn ang="0">
                  <a:pos x="52" y="0"/>
                </a:cxn>
                <a:cxn ang="0">
                  <a:pos x="52" y="0"/>
                </a:cxn>
                <a:cxn ang="0">
                  <a:pos x="53" y="2"/>
                </a:cxn>
                <a:cxn ang="0">
                  <a:pos x="54" y="6"/>
                </a:cxn>
                <a:cxn ang="0">
                  <a:pos x="56" y="20"/>
                </a:cxn>
                <a:cxn ang="0">
                  <a:pos x="59" y="50"/>
                </a:cxn>
                <a:cxn ang="0">
                  <a:pos x="63" y="86"/>
                </a:cxn>
                <a:cxn ang="0">
                  <a:pos x="65" y="104"/>
                </a:cxn>
                <a:cxn ang="0">
                  <a:pos x="67" y="111"/>
                </a:cxn>
                <a:cxn ang="0">
                  <a:pos x="67" y="114"/>
                </a:cxn>
                <a:cxn ang="0">
                  <a:pos x="68" y="115"/>
                </a:cxn>
                <a:cxn ang="0">
                  <a:pos x="69" y="116"/>
                </a:cxn>
                <a:cxn ang="0">
                  <a:pos x="70" y="115"/>
                </a:cxn>
                <a:cxn ang="0">
                  <a:pos x="71" y="112"/>
                </a:cxn>
                <a:cxn ang="0">
                  <a:pos x="72" y="105"/>
                </a:cxn>
                <a:cxn ang="0">
                  <a:pos x="74" y="90"/>
                </a:cxn>
                <a:cxn ang="0">
                  <a:pos x="77" y="56"/>
                </a:cxn>
                <a:cxn ang="0">
                  <a:pos x="81" y="20"/>
                </a:cxn>
                <a:cxn ang="0">
                  <a:pos x="83" y="8"/>
                </a:cxn>
                <a:cxn ang="0">
                  <a:pos x="84" y="3"/>
                </a:cxn>
                <a:cxn ang="0">
                  <a:pos x="85" y="1"/>
                </a:cxn>
                <a:cxn ang="0">
                  <a:pos x="85" y="0"/>
                </a:cxn>
                <a:cxn ang="0">
                  <a:pos x="86" y="0"/>
                </a:cxn>
                <a:cxn ang="0">
                  <a:pos x="87" y="1"/>
                </a:cxn>
                <a:cxn ang="0">
                  <a:pos x="88" y="4"/>
                </a:cxn>
                <a:cxn ang="0">
                  <a:pos x="89" y="11"/>
                </a:cxn>
                <a:cxn ang="0">
                  <a:pos x="91" y="28"/>
                </a:cxn>
                <a:cxn ang="0">
                  <a:pos x="94" y="62"/>
                </a:cxn>
                <a:cxn ang="0">
                  <a:pos x="98" y="92"/>
                </a:cxn>
                <a:cxn ang="0">
                  <a:pos x="99" y="104"/>
                </a:cxn>
              </a:cxnLst>
              <a:rect l="0" t="0" r="r" b="b"/>
              <a:pathLst>
                <a:path w="100" h="116">
                  <a:moveTo>
                    <a:pt x="0" y="115"/>
                  </a:moveTo>
                  <a:lnTo>
                    <a:pt x="0" y="115"/>
                  </a:lnTo>
                  <a:lnTo>
                    <a:pt x="0" y="115"/>
                  </a:lnTo>
                  <a:lnTo>
                    <a:pt x="0" y="115"/>
                  </a:lnTo>
                  <a:lnTo>
                    <a:pt x="0" y="115"/>
                  </a:lnTo>
                  <a:lnTo>
                    <a:pt x="0" y="115"/>
                  </a:lnTo>
                  <a:lnTo>
                    <a:pt x="0" y="115"/>
                  </a:lnTo>
                  <a:lnTo>
                    <a:pt x="0" y="114"/>
                  </a:lnTo>
                  <a:lnTo>
                    <a:pt x="0" y="114"/>
                  </a:lnTo>
                  <a:lnTo>
                    <a:pt x="0" y="114"/>
                  </a:lnTo>
                  <a:lnTo>
                    <a:pt x="1" y="114"/>
                  </a:lnTo>
                  <a:lnTo>
                    <a:pt x="1" y="113"/>
                  </a:lnTo>
                  <a:lnTo>
                    <a:pt x="1" y="113"/>
                  </a:lnTo>
                  <a:lnTo>
                    <a:pt x="1" y="113"/>
                  </a:lnTo>
                  <a:lnTo>
                    <a:pt x="1" y="112"/>
                  </a:lnTo>
                  <a:lnTo>
                    <a:pt x="1" y="112"/>
                  </a:lnTo>
                  <a:lnTo>
                    <a:pt x="1" y="111"/>
                  </a:lnTo>
                  <a:lnTo>
                    <a:pt x="1" y="111"/>
                  </a:lnTo>
                  <a:lnTo>
                    <a:pt x="1" y="111"/>
                  </a:lnTo>
                  <a:lnTo>
                    <a:pt x="2" y="110"/>
                  </a:lnTo>
                  <a:lnTo>
                    <a:pt x="2" y="110"/>
                  </a:lnTo>
                  <a:lnTo>
                    <a:pt x="2" y="109"/>
                  </a:lnTo>
                  <a:lnTo>
                    <a:pt x="2" y="108"/>
                  </a:lnTo>
                  <a:lnTo>
                    <a:pt x="2" y="106"/>
                  </a:lnTo>
                  <a:lnTo>
                    <a:pt x="2" y="106"/>
                  </a:lnTo>
                  <a:lnTo>
                    <a:pt x="3" y="105"/>
                  </a:lnTo>
                  <a:lnTo>
                    <a:pt x="3" y="104"/>
                  </a:lnTo>
                  <a:lnTo>
                    <a:pt x="3" y="102"/>
                  </a:lnTo>
                  <a:lnTo>
                    <a:pt x="4" y="97"/>
                  </a:lnTo>
                  <a:lnTo>
                    <a:pt x="4" y="96"/>
                  </a:lnTo>
                  <a:lnTo>
                    <a:pt x="4" y="96"/>
                  </a:lnTo>
                  <a:lnTo>
                    <a:pt x="4" y="94"/>
                  </a:lnTo>
                  <a:lnTo>
                    <a:pt x="4" y="92"/>
                  </a:lnTo>
                  <a:lnTo>
                    <a:pt x="5" y="86"/>
                  </a:lnTo>
                  <a:lnTo>
                    <a:pt x="7" y="72"/>
                  </a:lnTo>
                  <a:lnTo>
                    <a:pt x="7" y="72"/>
                  </a:lnTo>
                  <a:lnTo>
                    <a:pt x="7" y="71"/>
                  </a:lnTo>
                  <a:lnTo>
                    <a:pt x="7" y="69"/>
                  </a:lnTo>
                  <a:lnTo>
                    <a:pt x="7" y="65"/>
                  </a:lnTo>
                  <a:lnTo>
                    <a:pt x="8" y="58"/>
                  </a:lnTo>
                  <a:lnTo>
                    <a:pt x="9" y="44"/>
                  </a:lnTo>
                  <a:lnTo>
                    <a:pt x="9" y="43"/>
                  </a:lnTo>
                  <a:lnTo>
                    <a:pt x="9" y="42"/>
                  </a:lnTo>
                  <a:lnTo>
                    <a:pt x="10" y="40"/>
                  </a:lnTo>
                  <a:lnTo>
                    <a:pt x="10" y="37"/>
                  </a:lnTo>
                  <a:lnTo>
                    <a:pt x="11" y="30"/>
                  </a:lnTo>
                  <a:lnTo>
                    <a:pt x="11" y="29"/>
                  </a:lnTo>
                  <a:lnTo>
                    <a:pt x="11" y="28"/>
                  </a:lnTo>
                  <a:lnTo>
                    <a:pt x="11" y="26"/>
                  </a:lnTo>
                  <a:lnTo>
                    <a:pt x="11" y="23"/>
                  </a:lnTo>
                  <a:lnTo>
                    <a:pt x="12" y="17"/>
                  </a:lnTo>
                  <a:lnTo>
                    <a:pt x="12" y="16"/>
                  </a:lnTo>
                  <a:lnTo>
                    <a:pt x="12" y="16"/>
                  </a:lnTo>
                  <a:lnTo>
                    <a:pt x="13" y="14"/>
                  </a:lnTo>
                  <a:lnTo>
                    <a:pt x="13" y="12"/>
                  </a:lnTo>
                  <a:lnTo>
                    <a:pt x="13" y="11"/>
                  </a:lnTo>
                  <a:lnTo>
                    <a:pt x="13" y="11"/>
                  </a:lnTo>
                  <a:lnTo>
                    <a:pt x="13" y="10"/>
                  </a:lnTo>
                  <a:lnTo>
                    <a:pt x="14" y="8"/>
                  </a:lnTo>
                  <a:lnTo>
                    <a:pt x="14" y="7"/>
                  </a:lnTo>
                  <a:lnTo>
                    <a:pt x="14" y="7"/>
                  </a:lnTo>
                  <a:lnTo>
                    <a:pt x="14" y="6"/>
                  </a:lnTo>
                  <a:lnTo>
                    <a:pt x="14" y="5"/>
                  </a:lnTo>
                  <a:lnTo>
                    <a:pt x="14" y="5"/>
                  </a:lnTo>
                  <a:lnTo>
                    <a:pt x="15" y="4"/>
                  </a:lnTo>
                  <a:lnTo>
                    <a:pt x="15" y="4"/>
                  </a:lnTo>
                  <a:lnTo>
                    <a:pt x="15" y="3"/>
                  </a:lnTo>
                  <a:lnTo>
                    <a:pt x="15" y="3"/>
                  </a:lnTo>
                  <a:lnTo>
                    <a:pt x="15" y="2"/>
                  </a:lnTo>
                  <a:lnTo>
                    <a:pt x="15" y="2"/>
                  </a:lnTo>
                  <a:lnTo>
                    <a:pt x="15" y="2"/>
                  </a:lnTo>
                  <a:lnTo>
                    <a:pt x="15" y="1"/>
                  </a:lnTo>
                  <a:lnTo>
                    <a:pt x="15" y="1"/>
                  </a:lnTo>
                  <a:lnTo>
                    <a:pt x="15" y="1"/>
                  </a:lnTo>
                  <a:lnTo>
                    <a:pt x="16" y="1"/>
                  </a:lnTo>
                  <a:lnTo>
                    <a:pt x="16" y="1"/>
                  </a:lnTo>
                  <a:lnTo>
                    <a:pt x="16" y="0"/>
                  </a:lnTo>
                  <a:lnTo>
                    <a:pt x="16" y="0"/>
                  </a:lnTo>
                  <a:lnTo>
                    <a:pt x="16" y="0"/>
                  </a:lnTo>
                  <a:lnTo>
                    <a:pt x="16" y="0"/>
                  </a:lnTo>
                  <a:lnTo>
                    <a:pt x="16" y="0"/>
                  </a:lnTo>
                  <a:lnTo>
                    <a:pt x="16" y="0"/>
                  </a:lnTo>
                  <a:lnTo>
                    <a:pt x="16" y="0"/>
                  </a:lnTo>
                  <a:lnTo>
                    <a:pt x="16"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7" y="0"/>
                  </a:lnTo>
                  <a:lnTo>
                    <a:pt x="18" y="0"/>
                  </a:lnTo>
                  <a:lnTo>
                    <a:pt x="18" y="0"/>
                  </a:lnTo>
                  <a:lnTo>
                    <a:pt x="18" y="1"/>
                  </a:lnTo>
                  <a:lnTo>
                    <a:pt x="18" y="1"/>
                  </a:lnTo>
                  <a:lnTo>
                    <a:pt x="18" y="1"/>
                  </a:lnTo>
                  <a:lnTo>
                    <a:pt x="18" y="2"/>
                  </a:lnTo>
                  <a:lnTo>
                    <a:pt x="18" y="2"/>
                  </a:lnTo>
                  <a:lnTo>
                    <a:pt x="18" y="2"/>
                  </a:lnTo>
                  <a:lnTo>
                    <a:pt x="19" y="2"/>
                  </a:lnTo>
                  <a:lnTo>
                    <a:pt x="19" y="3"/>
                  </a:lnTo>
                  <a:lnTo>
                    <a:pt x="19" y="3"/>
                  </a:lnTo>
                  <a:lnTo>
                    <a:pt x="19" y="4"/>
                  </a:lnTo>
                  <a:lnTo>
                    <a:pt x="19" y="4"/>
                  </a:lnTo>
                  <a:lnTo>
                    <a:pt x="19" y="5"/>
                  </a:lnTo>
                  <a:lnTo>
                    <a:pt x="19" y="6"/>
                  </a:lnTo>
                  <a:lnTo>
                    <a:pt x="19" y="7"/>
                  </a:lnTo>
                  <a:lnTo>
                    <a:pt x="20" y="7"/>
                  </a:lnTo>
                  <a:lnTo>
                    <a:pt x="20" y="8"/>
                  </a:lnTo>
                  <a:lnTo>
                    <a:pt x="20" y="10"/>
                  </a:lnTo>
                  <a:lnTo>
                    <a:pt x="20" y="11"/>
                  </a:lnTo>
                  <a:lnTo>
                    <a:pt x="20" y="11"/>
                  </a:lnTo>
                  <a:lnTo>
                    <a:pt x="21" y="12"/>
                  </a:lnTo>
                  <a:lnTo>
                    <a:pt x="21" y="15"/>
                  </a:lnTo>
                  <a:lnTo>
                    <a:pt x="21" y="16"/>
                  </a:lnTo>
                  <a:lnTo>
                    <a:pt x="21" y="16"/>
                  </a:lnTo>
                  <a:lnTo>
                    <a:pt x="21" y="18"/>
                  </a:lnTo>
                  <a:lnTo>
                    <a:pt x="22" y="20"/>
                  </a:lnTo>
                  <a:lnTo>
                    <a:pt x="22" y="27"/>
                  </a:lnTo>
                  <a:lnTo>
                    <a:pt x="24" y="41"/>
                  </a:lnTo>
                  <a:lnTo>
                    <a:pt x="24" y="42"/>
                  </a:lnTo>
                  <a:lnTo>
                    <a:pt x="24" y="43"/>
                  </a:lnTo>
                  <a:lnTo>
                    <a:pt x="24" y="45"/>
                  </a:lnTo>
                  <a:lnTo>
                    <a:pt x="25" y="49"/>
                  </a:lnTo>
                  <a:lnTo>
                    <a:pt x="25" y="57"/>
                  </a:lnTo>
                  <a:lnTo>
                    <a:pt x="27" y="72"/>
                  </a:lnTo>
                  <a:lnTo>
                    <a:pt x="27" y="73"/>
                  </a:lnTo>
                  <a:lnTo>
                    <a:pt x="27" y="74"/>
                  </a:lnTo>
                  <a:lnTo>
                    <a:pt x="27" y="76"/>
                  </a:lnTo>
                  <a:lnTo>
                    <a:pt x="28" y="80"/>
                  </a:lnTo>
                  <a:lnTo>
                    <a:pt x="28" y="87"/>
                  </a:lnTo>
                  <a:lnTo>
                    <a:pt x="29" y="88"/>
                  </a:lnTo>
                  <a:lnTo>
                    <a:pt x="29" y="88"/>
                  </a:lnTo>
                  <a:lnTo>
                    <a:pt x="29" y="90"/>
                  </a:lnTo>
                  <a:lnTo>
                    <a:pt x="29" y="93"/>
                  </a:lnTo>
                  <a:lnTo>
                    <a:pt x="30" y="99"/>
                  </a:lnTo>
                  <a:lnTo>
                    <a:pt x="30" y="100"/>
                  </a:lnTo>
                  <a:lnTo>
                    <a:pt x="30" y="100"/>
                  </a:lnTo>
                  <a:lnTo>
                    <a:pt x="30" y="102"/>
                  </a:lnTo>
                  <a:lnTo>
                    <a:pt x="31" y="104"/>
                  </a:lnTo>
                  <a:lnTo>
                    <a:pt x="31" y="105"/>
                  </a:lnTo>
                  <a:lnTo>
                    <a:pt x="31" y="105"/>
                  </a:lnTo>
                  <a:lnTo>
                    <a:pt x="31" y="106"/>
                  </a:lnTo>
                  <a:lnTo>
                    <a:pt x="31" y="108"/>
                  </a:lnTo>
                  <a:lnTo>
                    <a:pt x="31" y="109"/>
                  </a:lnTo>
                  <a:lnTo>
                    <a:pt x="31" y="109"/>
                  </a:lnTo>
                  <a:lnTo>
                    <a:pt x="32" y="110"/>
                  </a:lnTo>
                  <a:lnTo>
                    <a:pt x="32" y="110"/>
                  </a:lnTo>
                  <a:lnTo>
                    <a:pt x="32" y="111"/>
                  </a:lnTo>
                  <a:lnTo>
                    <a:pt x="32" y="112"/>
                  </a:lnTo>
                  <a:lnTo>
                    <a:pt x="32" y="112"/>
                  </a:lnTo>
                  <a:lnTo>
                    <a:pt x="32" y="112"/>
                  </a:lnTo>
                  <a:lnTo>
                    <a:pt x="33" y="113"/>
                  </a:lnTo>
                  <a:lnTo>
                    <a:pt x="33" y="113"/>
                  </a:lnTo>
                  <a:lnTo>
                    <a:pt x="33" y="113"/>
                  </a:lnTo>
                  <a:lnTo>
                    <a:pt x="33" y="114"/>
                  </a:lnTo>
                  <a:lnTo>
                    <a:pt x="33" y="114"/>
                  </a:lnTo>
                  <a:lnTo>
                    <a:pt x="33" y="114"/>
                  </a:lnTo>
                  <a:lnTo>
                    <a:pt x="33" y="114"/>
                  </a:lnTo>
                  <a:lnTo>
                    <a:pt x="33" y="115"/>
                  </a:lnTo>
                  <a:lnTo>
                    <a:pt x="33" y="115"/>
                  </a:lnTo>
                  <a:lnTo>
                    <a:pt x="33" y="115"/>
                  </a:lnTo>
                  <a:lnTo>
                    <a:pt x="33" y="115"/>
                  </a:lnTo>
                  <a:lnTo>
                    <a:pt x="33" y="115"/>
                  </a:lnTo>
                  <a:lnTo>
                    <a:pt x="34" y="115"/>
                  </a:lnTo>
                  <a:lnTo>
                    <a:pt x="34" y="115"/>
                  </a:lnTo>
                  <a:lnTo>
                    <a:pt x="34" y="115"/>
                  </a:lnTo>
                  <a:lnTo>
                    <a:pt x="34" y="116"/>
                  </a:lnTo>
                  <a:lnTo>
                    <a:pt x="34" y="116"/>
                  </a:lnTo>
                  <a:lnTo>
                    <a:pt x="34" y="116"/>
                  </a:lnTo>
                  <a:lnTo>
                    <a:pt x="34" y="116"/>
                  </a:lnTo>
                  <a:lnTo>
                    <a:pt x="34" y="116"/>
                  </a:lnTo>
                  <a:lnTo>
                    <a:pt x="34" y="116"/>
                  </a:lnTo>
                  <a:lnTo>
                    <a:pt x="34" y="116"/>
                  </a:lnTo>
                  <a:lnTo>
                    <a:pt x="35" y="115"/>
                  </a:lnTo>
                  <a:lnTo>
                    <a:pt x="35" y="115"/>
                  </a:lnTo>
                  <a:lnTo>
                    <a:pt x="35" y="115"/>
                  </a:lnTo>
                  <a:lnTo>
                    <a:pt x="35" y="115"/>
                  </a:lnTo>
                  <a:lnTo>
                    <a:pt x="35" y="115"/>
                  </a:lnTo>
                  <a:lnTo>
                    <a:pt x="35" y="115"/>
                  </a:lnTo>
                  <a:lnTo>
                    <a:pt x="35" y="115"/>
                  </a:lnTo>
                  <a:lnTo>
                    <a:pt x="35" y="115"/>
                  </a:lnTo>
                  <a:lnTo>
                    <a:pt x="35" y="114"/>
                  </a:lnTo>
                  <a:lnTo>
                    <a:pt x="35" y="114"/>
                  </a:lnTo>
                  <a:lnTo>
                    <a:pt x="35" y="114"/>
                  </a:lnTo>
                  <a:lnTo>
                    <a:pt x="35" y="114"/>
                  </a:lnTo>
                  <a:lnTo>
                    <a:pt x="36" y="114"/>
                  </a:lnTo>
                  <a:lnTo>
                    <a:pt x="36" y="113"/>
                  </a:lnTo>
                  <a:lnTo>
                    <a:pt x="36" y="113"/>
                  </a:lnTo>
                  <a:lnTo>
                    <a:pt x="36" y="112"/>
                  </a:lnTo>
                  <a:lnTo>
                    <a:pt x="36" y="112"/>
                  </a:lnTo>
                  <a:lnTo>
                    <a:pt x="36" y="112"/>
                  </a:lnTo>
                  <a:lnTo>
                    <a:pt x="36" y="111"/>
                  </a:lnTo>
                  <a:lnTo>
                    <a:pt x="36" y="111"/>
                  </a:lnTo>
                  <a:lnTo>
                    <a:pt x="37" y="110"/>
                  </a:lnTo>
                  <a:lnTo>
                    <a:pt x="37" y="110"/>
                  </a:lnTo>
                  <a:lnTo>
                    <a:pt x="37" y="108"/>
                  </a:lnTo>
                  <a:lnTo>
                    <a:pt x="37" y="108"/>
                  </a:lnTo>
                  <a:lnTo>
                    <a:pt x="37" y="107"/>
                  </a:lnTo>
                  <a:lnTo>
                    <a:pt x="37" y="106"/>
                  </a:lnTo>
                  <a:lnTo>
                    <a:pt x="38" y="104"/>
                  </a:lnTo>
                  <a:lnTo>
                    <a:pt x="38" y="99"/>
                  </a:lnTo>
                  <a:lnTo>
                    <a:pt x="39" y="99"/>
                  </a:lnTo>
                  <a:lnTo>
                    <a:pt x="39" y="98"/>
                  </a:lnTo>
                  <a:lnTo>
                    <a:pt x="39" y="96"/>
                  </a:lnTo>
                  <a:lnTo>
                    <a:pt x="39" y="93"/>
                  </a:lnTo>
                  <a:lnTo>
                    <a:pt x="40" y="87"/>
                  </a:lnTo>
                  <a:lnTo>
                    <a:pt x="41" y="72"/>
                  </a:lnTo>
                  <a:lnTo>
                    <a:pt x="41" y="71"/>
                  </a:lnTo>
                  <a:lnTo>
                    <a:pt x="42" y="70"/>
                  </a:lnTo>
                  <a:lnTo>
                    <a:pt x="42" y="68"/>
                  </a:lnTo>
                  <a:lnTo>
                    <a:pt x="42" y="64"/>
                  </a:lnTo>
                  <a:lnTo>
                    <a:pt x="43" y="57"/>
                  </a:lnTo>
                  <a:lnTo>
                    <a:pt x="44" y="41"/>
                  </a:lnTo>
                  <a:lnTo>
                    <a:pt x="45" y="40"/>
                  </a:lnTo>
                  <a:lnTo>
                    <a:pt x="45" y="39"/>
                  </a:lnTo>
                  <a:lnTo>
                    <a:pt x="45" y="38"/>
                  </a:lnTo>
                  <a:lnTo>
                    <a:pt x="45" y="34"/>
                  </a:lnTo>
                  <a:lnTo>
                    <a:pt x="46" y="28"/>
                  </a:lnTo>
                  <a:lnTo>
                    <a:pt x="46" y="27"/>
                  </a:lnTo>
                  <a:lnTo>
                    <a:pt x="46" y="26"/>
                  </a:lnTo>
                  <a:lnTo>
                    <a:pt x="46" y="24"/>
                  </a:lnTo>
                  <a:lnTo>
                    <a:pt x="47" y="21"/>
                  </a:lnTo>
                  <a:lnTo>
                    <a:pt x="47" y="16"/>
                  </a:lnTo>
                  <a:lnTo>
                    <a:pt x="47" y="15"/>
                  </a:lnTo>
                  <a:lnTo>
                    <a:pt x="48" y="15"/>
                  </a:lnTo>
                  <a:lnTo>
                    <a:pt x="48" y="14"/>
                  </a:lnTo>
                  <a:lnTo>
                    <a:pt x="48" y="11"/>
                  </a:lnTo>
                  <a:lnTo>
                    <a:pt x="48" y="11"/>
                  </a:lnTo>
                  <a:lnTo>
                    <a:pt x="48" y="10"/>
                  </a:lnTo>
                  <a:lnTo>
                    <a:pt x="48" y="9"/>
                  </a:lnTo>
                  <a:lnTo>
                    <a:pt x="49" y="7"/>
                  </a:lnTo>
                  <a:lnTo>
                    <a:pt x="49" y="7"/>
                  </a:lnTo>
                  <a:lnTo>
                    <a:pt x="49" y="6"/>
                  </a:lnTo>
                  <a:lnTo>
                    <a:pt x="49" y="5"/>
                  </a:lnTo>
                  <a:lnTo>
                    <a:pt x="49" y="5"/>
                  </a:lnTo>
                  <a:lnTo>
                    <a:pt x="49" y="5"/>
                  </a:lnTo>
                  <a:lnTo>
                    <a:pt x="49" y="4"/>
                  </a:lnTo>
                  <a:lnTo>
                    <a:pt x="50" y="4"/>
                  </a:lnTo>
                  <a:lnTo>
                    <a:pt x="50" y="3"/>
                  </a:lnTo>
                  <a:lnTo>
                    <a:pt x="50" y="3"/>
                  </a:lnTo>
                  <a:lnTo>
                    <a:pt x="50" y="2"/>
                  </a:lnTo>
                  <a:lnTo>
                    <a:pt x="50" y="2"/>
                  </a:lnTo>
                  <a:lnTo>
                    <a:pt x="50" y="2"/>
                  </a:lnTo>
                  <a:lnTo>
                    <a:pt x="50" y="1"/>
                  </a:lnTo>
                  <a:lnTo>
                    <a:pt x="50" y="1"/>
                  </a:lnTo>
                  <a:lnTo>
                    <a:pt x="50" y="1"/>
                  </a:lnTo>
                  <a:lnTo>
                    <a:pt x="50" y="1"/>
                  </a:lnTo>
                  <a:lnTo>
                    <a:pt x="51" y="0"/>
                  </a:lnTo>
                  <a:lnTo>
                    <a:pt x="51" y="0"/>
                  </a:lnTo>
                  <a:lnTo>
                    <a:pt x="51" y="0"/>
                  </a:lnTo>
                  <a:lnTo>
                    <a:pt x="51" y="0"/>
                  </a:lnTo>
                  <a:lnTo>
                    <a:pt x="51" y="0"/>
                  </a:lnTo>
                  <a:lnTo>
                    <a:pt x="51" y="0"/>
                  </a:lnTo>
                  <a:lnTo>
                    <a:pt x="51" y="0"/>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2" y="0"/>
                  </a:lnTo>
                  <a:lnTo>
                    <a:pt x="52" y="0"/>
                  </a:lnTo>
                  <a:lnTo>
                    <a:pt x="53" y="1"/>
                  </a:lnTo>
                  <a:lnTo>
                    <a:pt x="53" y="1"/>
                  </a:lnTo>
                  <a:lnTo>
                    <a:pt x="53" y="1"/>
                  </a:lnTo>
                  <a:lnTo>
                    <a:pt x="53" y="1"/>
                  </a:lnTo>
                  <a:lnTo>
                    <a:pt x="53" y="2"/>
                  </a:lnTo>
                  <a:lnTo>
                    <a:pt x="53" y="2"/>
                  </a:lnTo>
                  <a:lnTo>
                    <a:pt x="53" y="2"/>
                  </a:lnTo>
                  <a:lnTo>
                    <a:pt x="53" y="3"/>
                  </a:lnTo>
                  <a:lnTo>
                    <a:pt x="54" y="4"/>
                  </a:lnTo>
                  <a:lnTo>
                    <a:pt x="54" y="4"/>
                  </a:lnTo>
                  <a:lnTo>
                    <a:pt x="54" y="4"/>
                  </a:lnTo>
                  <a:lnTo>
                    <a:pt x="54" y="5"/>
                  </a:lnTo>
                  <a:lnTo>
                    <a:pt x="54" y="6"/>
                  </a:lnTo>
                  <a:lnTo>
                    <a:pt x="54" y="6"/>
                  </a:lnTo>
                  <a:lnTo>
                    <a:pt x="54" y="7"/>
                  </a:lnTo>
                  <a:lnTo>
                    <a:pt x="55" y="9"/>
                  </a:lnTo>
                  <a:lnTo>
                    <a:pt x="55" y="10"/>
                  </a:lnTo>
                  <a:lnTo>
                    <a:pt x="55" y="10"/>
                  </a:lnTo>
                  <a:lnTo>
                    <a:pt x="55" y="11"/>
                  </a:lnTo>
                  <a:lnTo>
                    <a:pt x="56" y="14"/>
                  </a:lnTo>
                  <a:lnTo>
                    <a:pt x="56" y="20"/>
                  </a:lnTo>
                  <a:lnTo>
                    <a:pt x="56" y="20"/>
                  </a:lnTo>
                  <a:lnTo>
                    <a:pt x="56" y="21"/>
                  </a:lnTo>
                  <a:lnTo>
                    <a:pt x="57" y="23"/>
                  </a:lnTo>
                  <a:lnTo>
                    <a:pt x="57" y="26"/>
                  </a:lnTo>
                  <a:lnTo>
                    <a:pt x="58" y="33"/>
                  </a:lnTo>
                  <a:lnTo>
                    <a:pt x="59" y="48"/>
                  </a:lnTo>
                  <a:lnTo>
                    <a:pt x="59" y="49"/>
                  </a:lnTo>
                  <a:lnTo>
                    <a:pt x="59" y="50"/>
                  </a:lnTo>
                  <a:lnTo>
                    <a:pt x="60" y="52"/>
                  </a:lnTo>
                  <a:lnTo>
                    <a:pt x="60" y="56"/>
                  </a:lnTo>
                  <a:lnTo>
                    <a:pt x="61" y="64"/>
                  </a:lnTo>
                  <a:lnTo>
                    <a:pt x="62" y="79"/>
                  </a:lnTo>
                  <a:lnTo>
                    <a:pt x="62" y="80"/>
                  </a:lnTo>
                  <a:lnTo>
                    <a:pt x="62" y="81"/>
                  </a:lnTo>
                  <a:lnTo>
                    <a:pt x="63" y="82"/>
                  </a:lnTo>
                  <a:lnTo>
                    <a:pt x="63" y="86"/>
                  </a:lnTo>
                  <a:lnTo>
                    <a:pt x="64" y="92"/>
                  </a:lnTo>
                  <a:lnTo>
                    <a:pt x="64" y="93"/>
                  </a:lnTo>
                  <a:lnTo>
                    <a:pt x="64" y="94"/>
                  </a:lnTo>
                  <a:lnTo>
                    <a:pt x="64" y="95"/>
                  </a:lnTo>
                  <a:lnTo>
                    <a:pt x="64" y="98"/>
                  </a:lnTo>
                  <a:lnTo>
                    <a:pt x="65" y="103"/>
                  </a:lnTo>
                  <a:lnTo>
                    <a:pt x="65" y="103"/>
                  </a:lnTo>
                  <a:lnTo>
                    <a:pt x="65" y="104"/>
                  </a:lnTo>
                  <a:lnTo>
                    <a:pt x="65" y="105"/>
                  </a:lnTo>
                  <a:lnTo>
                    <a:pt x="66" y="107"/>
                  </a:lnTo>
                  <a:lnTo>
                    <a:pt x="66" y="108"/>
                  </a:lnTo>
                  <a:lnTo>
                    <a:pt x="66" y="108"/>
                  </a:lnTo>
                  <a:lnTo>
                    <a:pt x="66" y="109"/>
                  </a:lnTo>
                  <a:lnTo>
                    <a:pt x="66" y="110"/>
                  </a:lnTo>
                  <a:lnTo>
                    <a:pt x="66" y="111"/>
                  </a:lnTo>
                  <a:lnTo>
                    <a:pt x="67" y="111"/>
                  </a:lnTo>
                  <a:lnTo>
                    <a:pt x="67" y="112"/>
                  </a:lnTo>
                  <a:lnTo>
                    <a:pt x="67" y="112"/>
                  </a:lnTo>
                  <a:lnTo>
                    <a:pt x="67" y="112"/>
                  </a:lnTo>
                  <a:lnTo>
                    <a:pt x="67" y="113"/>
                  </a:lnTo>
                  <a:lnTo>
                    <a:pt x="67" y="113"/>
                  </a:lnTo>
                  <a:lnTo>
                    <a:pt x="67" y="114"/>
                  </a:lnTo>
                  <a:lnTo>
                    <a:pt x="67" y="114"/>
                  </a:lnTo>
                  <a:lnTo>
                    <a:pt x="67" y="114"/>
                  </a:lnTo>
                  <a:lnTo>
                    <a:pt x="68" y="114"/>
                  </a:lnTo>
                  <a:lnTo>
                    <a:pt x="68" y="114"/>
                  </a:lnTo>
                  <a:lnTo>
                    <a:pt x="68" y="115"/>
                  </a:lnTo>
                  <a:lnTo>
                    <a:pt x="68" y="115"/>
                  </a:lnTo>
                  <a:lnTo>
                    <a:pt x="68" y="115"/>
                  </a:lnTo>
                  <a:lnTo>
                    <a:pt x="68" y="115"/>
                  </a:lnTo>
                  <a:lnTo>
                    <a:pt x="68" y="115"/>
                  </a:lnTo>
                  <a:lnTo>
                    <a:pt x="68" y="115"/>
                  </a:lnTo>
                  <a:lnTo>
                    <a:pt x="68" y="115"/>
                  </a:lnTo>
                  <a:lnTo>
                    <a:pt x="68" y="115"/>
                  </a:lnTo>
                  <a:lnTo>
                    <a:pt x="68" y="116"/>
                  </a:lnTo>
                  <a:lnTo>
                    <a:pt x="68" y="116"/>
                  </a:lnTo>
                  <a:lnTo>
                    <a:pt x="69" y="116"/>
                  </a:lnTo>
                  <a:lnTo>
                    <a:pt x="69" y="116"/>
                  </a:lnTo>
                  <a:lnTo>
                    <a:pt x="69" y="116"/>
                  </a:lnTo>
                  <a:lnTo>
                    <a:pt x="69" y="116"/>
                  </a:lnTo>
                  <a:lnTo>
                    <a:pt x="69" y="115"/>
                  </a:lnTo>
                  <a:lnTo>
                    <a:pt x="69" y="115"/>
                  </a:lnTo>
                  <a:lnTo>
                    <a:pt x="69" y="115"/>
                  </a:lnTo>
                  <a:lnTo>
                    <a:pt x="69" y="115"/>
                  </a:lnTo>
                  <a:lnTo>
                    <a:pt x="69" y="115"/>
                  </a:lnTo>
                  <a:lnTo>
                    <a:pt x="70" y="115"/>
                  </a:lnTo>
                  <a:lnTo>
                    <a:pt x="70" y="115"/>
                  </a:lnTo>
                  <a:lnTo>
                    <a:pt x="70" y="115"/>
                  </a:lnTo>
                  <a:lnTo>
                    <a:pt x="70" y="114"/>
                  </a:lnTo>
                  <a:lnTo>
                    <a:pt x="70" y="114"/>
                  </a:lnTo>
                  <a:lnTo>
                    <a:pt x="70" y="114"/>
                  </a:lnTo>
                  <a:lnTo>
                    <a:pt x="70" y="114"/>
                  </a:lnTo>
                  <a:lnTo>
                    <a:pt x="70" y="113"/>
                  </a:lnTo>
                  <a:lnTo>
                    <a:pt x="70" y="113"/>
                  </a:lnTo>
                  <a:lnTo>
                    <a:pt x="70" y="112"/>
                  </a:lnTo>
                  <a:lnTo>
                    <a:pt x="71" y="112"/>
                  </a:lnTo>
                  <a:lnTo>
                    <a:pt x="71" y="111"/>
                  </a:lnTo>
                  <a:lnTo>
                    <a:pt x="71" y="111"/>
                  </a:lnTo>
                  <a:lnTo>
                    <a:pt x="71" y="110"/>
                  </a:lnTo>
                  <a:lnTo>
                    <a:pt x="71" y="110"/>
                  </a:lnTo>
                  <a:lnTo>
                    <a:pt x="72" y="108"/>
                  </a:lnTo>
                  <a:lnTo>
                    <a:pt x="72" y="107"/>
                  </a:lnTo>
                  <a:lnTo>
                    <a:pt x="72" y="106"/>
                  </a:lnTo>
                  <a:lnTo>
                    <a:pt x="72" y="105"/>
                  </a:lnTo>
                  <a:lnTo>
                    <a:pt x="72" y="103"/>
                  </a:lnTo>
                  <a:lnTo>
                    <a:pt x="72" y="102"/>
                  </a:lnTo>
                  <a:lnTo>
                    <a:pt x="72" y="102"/>
                  </a:lnTo>
                  <a:lnTo>
                    <a:pt x="73" y="100"/>
                  </a:lnTo>
                  <a:lnTo>
                    <a:pt x="73" y="98"/>
                  </a:lnTo>
                  <a:lnTo>
                    <a:pt x="74" y="91"/>
                  </a:lnTo>
                  <a:lnTo>
                    <a:pt x="74" y="91"/>
                  </a:lnTo>
                  <a:lnTo>
                    <a:pt x="74" y="90"/>
                  </a:lnTo>
                  <a:lnTo>
                    <a:pt x="74" y="88"/>
                  </a:lnTo>
                  <a:lnTo>
                    <a:pt x="74" y="85"/>
                  </a:lnTo>
                  <a:lnTo>
                    <a:pt x="75" y="78"/>
                  </a:lnTo>
                  <a:lnTo>
                    <a:pt x="77" y="63"/>
                  </a:lnTo>
                  <a:lnTo>
                    <a:pt x="77" y="62"/>
                  </a:lnTo>
                  <a:lnTo>
                    <a:pt x="77" y="62"/>
                  </a:lnTo>
                  <a:lnTo>
                    <a:pt x="77" y="60"/>
                  </a:lnTo>
                  <a:lnTo>
                    <a:pt x="77" y="56"/>
                  </a:lnTo>
                  <a:lnTo>
                    <a:pt x="78" y="48"/>
                  </a:lnTo>
                  <a:lnTo>
                    <a:pt x="80" y="34"/>
                  </a:lnTo>
                  <a:lnTo>
                    <a:pt x="80" y="33"/>
                  </a:lnTo>
                  <a:lnTo>
                    <a:pt x="80" y="32"/>
                  </a:lnTo>
                  <a:lnTo>
                    <a:pt x="80" y="30"/>
                  </a:lnTo>
                  <a:lnTo>
                    <a:pt x="80" y="27"/>
                  </a:lnTo>
                  <a:lnTo>
                    <a:pt x="81" y="21"/>
                  </a:lnTo>
                  <a:lnTo>
                    <a:pt x="81" y="20"/>
                  </a:lnTo>
                  <a:lnTo>
                    <a:pt x="81" y="20"/>
                  </a:lnTo>
                  <a:lnTo>
                    <a:pt x="81" y="18"/>
                  </a:lnTo>
                  <a:lnTo>
                    <a:pt x="82" y="16"/>
                  </a:lnTo>
                  <a:lnTo>
                    <a:pt x="82" y="11"/>
                  </a:lnTo>
                  <a:lnTo>
                    <a:pt x="82" y="10"/>
                  </a:lnTo>
                  <a:lnTo>
                    <a:pt x="82" y="10"/>
                  </a:lnTo>
                  <a:lnTo>
                    <a:pt x="83" y="9"/>
                  </a:lnTo>
                  <a:lnTo>
                    <a:pt x="83" y="8"/>
                  </a:lnTo>
                  <a:lnTo>
                    <a:pt x="83" y="8"/>
                  </a:lnTo>
                  <a:lnTo>
                    <a:pt x="83" y="7"/>
                  </a:lnTo>
                  <a:lnTo>
                    <a:pt x="83" y="6"/>
                  </a:lnTo>
                  <a:lnTo>
                    <a:pt x="83" y="6"/>
                  </a:lnTo>
                  <a:lnTo>
                    <a:pt x="83" y="5"/>
                  </a:lnTo>
                  <a:lnTo>
                    <a:pt x="84" y="4"/>
                  </a:lnTo>
                  <a:lnTo>
                    <a:pt x="84" y="3"/>
                  </a:lnTo>
                  <a:lnTo>
                    <a:pt x="84" y="3"/>
                  </a:lnTo>
                  <a:lnTo>
                    <a:pt x="84" y="2"/>
                  </a:lnTo>
                  <a:lnTo>
                    <a:pt x="84" y="2"/>
                  </a:lnTo>
                  <a:lnTo>
                    <a:pt x="84" y="2"/>
                  </a:lnTo>
                  <a:lnTo>
                    <a:pt x="84" y="2"/>
                  </a:lnTo>
                  <a:lnTo>
                    <a:pt x="84" y="1"/>
                  </a:lnTo>
                  <a:lnTo>
                    <a:pt x="84" y="1"/>
                  </a:lnTo>
                  <a:lnTo>
                    <a:pt x="85" y="1"/>
                  </a:lnTo>
                  <a:lnTo>
                    <a:pt x="85" y="1"/>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0"/>
                  </a:lnTo>
                  <a:lnTo>
                    <a:pt x="86" y="0"/>
                  </a:lnTo>
                  <a:lnTo>
                    <a:pt x="86" y="0"/>
                  </a:lnTo>
                  <a:lnTo>
                    <a:pt x="86" y="0"/>
                  </a:lnTo>
                  <a:lnTo>
                    <a:pt x="86" y="0"/>
                  </a:lnTo>
                  <a:lnTo>
                    <a:pt x="86" y="0"/>
                  </a:lnTo>
                  <a:lnTo>
                    <a:pt x="86" y="0"/>
                  </a:lnTo>
                  <a:lnTo>
                    <a:pt x="86" y="0"/>
                  </a:lnTo>
                  <a:lnTo>
                    <a:pt x="87" y="0"/>
                  </a:lnTo>
                  <a:lnTo>
                    <a:pt x="87" y="1"/>
                  </a:lnTo>
                  <a:lnTo>
                    <a:pt x="87" y="1"/>
                  </a:lnTo>
                  <a:lnTo>
                    <a:pt x="87" y="1"/>
                  </a:lnTo>
                  <a:lnTo>
                    <a:pt x="87" y="1"/>
                  </a:lnTo>
                  <a:lnTo>
                    <a:pt x="87" y="2"/>
                  </a:lnTo>
                  <a:lnTo>
                    <a:pt x="87" y="2"/>
                  </a:lnTo>
                  <a:lnTo>
                    <a:pt x="87" y="2"/>
                  </a:lnTo>
                  <a:lnTo>
                    <a:pt x="88" y="3"/>
                  </a:lnTo>
                  <a:lnTo>
                    <a:pt x="88" y="4"/>
                  </a:lnTo>
                  <a:lnTo>
                    <a:pt x="88" y="4"/>
                  </a:lnTo>
                  <a:lnTo>
                    <a:pt x="88" y="4"/>
                  </a:lnTo>
                  <a:lnTo>
                    <a:pt x="88" y="5"/>
                  </a:lnTo>
                  <a:lnTo>
                    <a:pt x="88" y="6"/>
                  </a:lnTo>
                  <a:lnTo>
                    <a:pt x="88" y="6"/>
                  </a:lnTo>
                  <a:lnTo>
                    <a:pt x="88" y="7"/>
                  </a:lnTo>
                  <a:lnTo>
                    <a:pt x="89" y="9"/>
                  </a:lnTo>
                  <a:lnTo>
                    <a:pt x="89" y="10"/>
                  </a:lnTo>
                  <a:lnTo>
                    <a:pt x="89" y="10"/>
                  </a:lnTo>
                  <a:lnTo>
                    <a:pt x="89" y="11"/>
                  </a:lnTo>
                  <a:lnTo>
                    <a:pt x="90" y="14"/>
                  </a:lnTo>
                  <a:lnTo>
                    <a:pt x="90" y="14"/>
                  </a:lnTo>
                  <a:lnTo>
                    <a:pt x="90" y="15"/>
                  </a:lnTo>
                  <a:lnTo>
                    <a:pt x="90" y="17"/>
                  </a:lnTo>
                  <a:lnTo>
                    <a:pt x="90" y="20"/>
                  </a:lnTo>
                  <a:lnTo>
                    <a:pt x="91" y="26"/>
                  </a:lnTo>
                  <a:lnTo>
                    <a:pt x="91" y="27"/>
                  </a:lnTo>
                  <a:lnTo>
                    <a:pt x="91" y="28"/>
                  </a:lnTo>
                  <a:lnTo>
                    <a:pt x="91" y="29"/>
                  </a:lnTo>
                  <a:lnTo>
                    <a:pt x="92" y="33"/>
                  </a:lnTo>
                  <a:lnTo>
                    <a:pt x="92" y="40"/>
                  </a:lnTo>
                  <a:lnTo>
                    <a:pt x="94" y="54"/>
                  </a:lnTo>
                  <a:lnTo>
                    <a:pt x="94" y="55"/>
                  </a:lnTo>
                  <a:lnTo>
                    <a:pt x="94" y="56"/>
                  </a:lnTo>
                  <a:lnTo>
                    <a:pt x="94" y="58"/>
                  </a:lnTo>
                  <a:lnTo>
                    <a:pt x="94" y="62"/>
                  </a:lnTo>
                  <a:lnTo>
                    <a:pt x="95" y="70"/>
                  </a:lnTo>
                  <a:lnTo>
                    <a:pt x="97" y="84"/>
                  </a:lnTo>
                  <a:lnTo>
                    <a:pt x="97" y="85"/>
                  </a:lnTo>
                  <a:lnTo>
                    <a:pt x="97" y="86"/>
                  </a:lnTo>
                  <a:lnTo>
                    <a:pt x="97" y="87"/>
                  </a:lnTo>
                  <a:lnTo>
                    <a:pt x="97" y="91"/>
                  </a:lnTo>
                  <a:lnTo>
                    <a:pt x="98" y="92"/>
                  </a:lnTo>
                  <a:lnTo>
                    <a:pt x="98" y="92"/>
                  </a:lnTo>
                  <a:lnTo>
                    <a:pt x="98" y="94"/>
                  </a:lnTo>
                  <a:lnTo>
                    <a:pt x="98" y="97"/>
                  </a:lnTo>
                  <a:lnTo>
                    <a:pt x="98" y="98"/>
                  </a:lnTo>
                  <a:lnTo>
                    <a:pt x="98" y="99"/>
                  </a:lnTo>
                  <a:lnTo>
                    <a:pt x="98" y="100"/>
                  </a:lnTo>
                  <a:lnTo>
                    <a:pt x="99" y="103"/>
                  </a:lnTo>
                  <a:lnTo>
                    <a:pt x="99" y="103"/>
                  </a:lnTo>
                  <a:lnTo>
                    <a:pt x="99" y="104"/>
                  </a:lnTo>
                  <a:lnTo>
                    <a:pt x="99" y="105"/>
                  </a:lnTo>
                  <a:lnTo>
                    <a:pt x="100" y="108"/>
                  </a:lnTo>
                  <a:lnTo>
                    <a:pt x="100" y="108"/>
                  </a:lnTo>
                  <a:lnTo>
                    <a:pt x="100" y="108"/>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7" name="Freeform 75">
              <a:extLst>
                <a:ext uri="{FF2B5EF4-FFF2-40B4-BE49-F238E27FC236}">
                  <a16:creationId xmlns:a16="http://schemas.microsoft.com/office/drawing/2014/main" id="{DD342BBE-672A-D221-9CEA-E07B85F8FD1B}"/>
                </a:ext>
              </a:extLst>
            </p:cNvPr>
            <p:cNvSpPr>
              <a:spLocks/>
            </p:cNvSpPr>
            <p:nvPr/>
          </p:nvSpPr>
          <p:spPr bwMode="auto">
            <a:xfrm>
              <a:off x="3880" y="2186"/>
              <a:ext cx="87" cy="116"/>
            </a:xfrm>
            <a:custGeom>
              <a:avLst/>
              <a:gdLst/>
              <a:ahLst/>
              <a:cxnLst>
                <a:cxn ang="0">
                  <a:pos x="1" y="113"/>
                </a:cxn>
                <a:cxn ang="0">
                  <a:pos x="2" y="115"/>
                </a:cxn>
                <a:cxn ang="0">
                  <a:pos x="2" y="116"/>
                </a:cxn>
                <a:cxn ang="0">
                  <a:pos x="3" y="115"/>
                </a:cxn>
                <a:cxn ang="0">
                  <a:pos x="4" y="114"/>
                </a:cxn>
                <a:cxn ang="0">
                  <a:pos x="5" y="110"/>
                </a:cxn>
                <a:cxn ang="0">
                  <a:pos x="6" y="101"/>
                </a:cxn>
                <a:cxn ang="0">
                  <a:pos x="9" y="79"/>
                </a:cxn>
                <a:cxn ang="0">
                  <a:pos x="12" y="44"/>
                </a:cxn>
                <a:cxn ang="0">
                  <a:pos x="15" y="22"/>
                </a:cxn>
                <a:cxn ang="0">
                  <a:pos x="16" y="10"/>
                </a:cxn>
                <a:cxn ang="0">
                  <a:pos x="17" y="5"/>
                </a:cxn>
                <a:cxn ang="0">
                  <a:pos x="18" y="2"/>
                </a:cxn>
                <a:cxn ang="0">
                  <a:pos x="19" y="0"/>
                </a:cxn>
                <a:cxn ang="0">
                  <a:pos x="19" y="0"/>
                </a:cxn>
                <a:cxn ang="0">
                  <a:pos x="20" y="0"/>
                </a:cxn>
                <a:cxn ang="0">
                  <a:pos x="21" y="3"/>
                </a:cxn>
                <a:cxn ang="0">
                  <a:pos x="23" y="10"/>
                </a:cxn>
                <a:cxn ang="0">
                  <a:pos x="24" y="20"/>
                </a:cxn>
                <a:cxn ang="0">
                  <a:pos x="26" y="42"/>
                </a:cxn>
                <a:cxn ang="0">
                  <a:pos x="29" y="77"/>
                </a:cxn>
                <a:cxn ang="0">
                  <a:pos x="32" y="98"/>
                </a:cxn>
                <a:cxn ang="0">
                  <a:pos x="33" y="108"/>
                </a:cxn>
                <a:cxn ang="0">
                  <a:pos x="34" y="113"/>
                </a:cxn>
                <a:cxn ang="0">
                  <a:pos x="35" y="115"/>
                </a:cxn>
                <a:cxn ang="0">
                  <a:pos x="36" y="116"/>
                </a:cxn>
                <a:cxn ang="0">
                  <a:pos x="37" y="115"/>
                </a:cxn>
                <a:cxn ang="0">
                  <a:pos x="37" y="113"/>
                </a:cxn>
                <a:cxn ang="0">
                  <a:pos x="38" y="110"/>
                </a:cxn>
                <a:cxn ang="0">
                  <a:pos x="40" y="96"/>
                </a:cxn>
                <a:cxn ang="0">
                  <a:pos x="43" y="67"/>
                </a:cxn>
                <a:cxn ang="0">
                  <a:pos x="46" y="36"/>
                </a:cxn>
                <a:cxn ang="0">
                  <a:pos x="48" y="21"/>
                </a:cxn>
                <a:cxn ang="0">
                  <a:pos x="49" y="10"/>
                </a:cxn>
                <a:cxn ang="0">
                  <a:pos x="50" y="5"/>
                </a:cxn>
                <a:cxn ang="0">
                  <a:pos x="51" y="2"/>
                </a:cxn>
                <a:cxn ang="0">
                  <a:pos x="52" y="0"/>
                </a:cxn>
                <a:cxn ang="0">
                  <a:pos x="52" y="0"/>
                </a:cxn>
                <a:cxn ang="0">
                  <a:pos x="53" y="0"/>
                </a:cxn>
                <a:cxn ang="0">
                  <a:pos x="54" y="2"/>
                </a:cxn>
                <a:cxn ang="0">
                  <a:pos x="55" y="8"/>
                </a:cxn>
                <a:cxn ang="0">
                  <a:pos x="57" y="18"/>
                </a:cxn>
                <a:cxn ang="0">
                  <a:pos x="60" y="56"/>
                </a:cxn>
                <a:cxn ang="0">
                  <a:pos x="62" y="77"/>
                </a:cxn>
                <a:cxn ang="0">
                  <a:pos x="64" y="97"/>
                </a:cxn>
                <a:cxn ang="0">
                  <a:pos x="66" y="106"/>
                </a:cxn>
                <a:cxn ang="0">
                  <a:pos x="67" y="112"/>
                </a:cxn>
                <a:cxn ang="0">
                  <a:pos x="68" y="114"/>
                </a:cxn>
                <a:cxn ang="0">
                  <a:pos x="68" y="116"/>
                </a:cxn>
                <a:cxn ang="0">
                  <a:pos x="69" y="115"/>
                </a:cxn>
                <a:cxn ang="0">
                  <a:pos x="70" y="114"/>
                </a:cxn>
                <a:cxn ang="0">
                  <a:pos x="71" y="111"/>
                </a:cxn>
                <a:cxn ang="0">
                  <a:pos x="72" y="103"/>
                </a:cxn>
                <a:cxn ang="0">
                  <a:pos x="74" y="84"/>
                </a:cxn>
                <a:cxn ang="0">
                  <a:pos x="78" y="41"/>
                </a:cxn>
                <a:cxn ang="0">
                  <a:pos x="80" y="20"/>
                </a:cxn>
                <a:cxn ang="0">
                  <a:pos x="82" y="8"/>
                </a:cxn>
                <a:cxn ang="0">
                  <a:pos x="83" y="2"/>
                </a:cxn>
                <a:cxn ang="0">
                  <a:pos x="84" y="0"/>
                </a:cxn>
                <a:cxn ang="0">
                  <a:pos x="85" y="0"/>
                </a:cxn>
                <a:cxn ang="0">
                  <a:pos x="86" y="0"/>
                </a:cxn>
                <a:cxn ang="0">
                  <a:pos x="86" y="2"/>
                </a:cxn>
              </a:cxnLst>
              <a:rect l="0" t="0" r="r" b="b"/>
              <a:pathLst>
                <a:path w="87" h="116">
                  <a:moveTo>
                    <a:pt x="0" y="108"/>
                  </a:moveTo>
                  <a:lnTo>
                    <a:pt x="0" y="109"/>
                  </a:lnTo>
                  <a:lnTo>
                    <a:pt x="0" y="110"/>
                  </a:lnTo>
                  <a:lnTo>
                    <a:pt x="0" y="110"/>
                  </a:lnTo>
                  <a:lnTo>
                    <a:pt x="0" y="111"/>
                  </a:lnTo>
                  <a:lnTo>
                    <a:pt x="0" y="112"/>
                  </a:lnTo>
                  <a:lnTo>
                    <a:pt x="1" y="112"/>
                  </a:lnTo>
                  <a:lnTo>
                    <a:pt x="1" y="113"/>
                  </a:lnTo>
                  <a:lnTo>
                    <a:pt x="1" y="113"/>
                  </a:lnTo>
                  <a:lnTo>
                    <a:pt x="1" y="113"/>
                  </a:lnTo>
                  <a:lnTo>
                    <a:pt x="1" y="114"/>
                  </a:lnTo>
                  <a:lnTo>
                    <a:pt x="1" y="114"/>
                  </a:lnTo>
                  <a:lnTo>
                    <a:pt x="1" y="114"/>
                  </a:lnTo>
                  <a:lnTo>
                    <a:pt x="2" y="114"/>
                  </a:lnTo>
                  <a:lnTo>
                    <a:pt x="2" y="115"/>
                  </a:lnTo>
                  <a:lnTo>
                    <a:pt x="2" y="115"/>
                  </a:lnTo>
                  <a:lnTo>
                    <a:pt x="2" y="115"/>
                  </a:lnTo>
                  <a:lnTo>
                    <a:pt x="2" y="115"/>
                  </a:lnTo>
                  <a:lnTo>
                    <a:pt x="2" y="115"/>
                  </a:lnTo>
                  <a:lnTo>
                    <a:pt x="2" y="115"/>
                  </a:lnTo>
                  <a:lnTo>
                    <a:pt x="2" y="115"/>
                  </a:lnTo>
                  <a:lnTo>
                    <a:pt x="2" y="116"/>
                  </a:lnTo>
                  <a:lnTo>
                    <a:pt x="2" y="116"/>
                  </a:lnTo>
                  <a:lnTo>
                    <a:pt x="2" y="116"/>
                  </a:lnTo>
                  <a:lnTo>
                    <a:pt x="2" y="116"/>
                  </a:lnTo>
                  <a:lnTo>
                    <a:pt x="3" y="116"/>
                  </a:lnTo>
                  <a:lnTo>
                    <a:pt x="3" y="116"/>
                  </a:lnTo>
                  <a:lnTo>
                    <a:pt x="3" y="116"/>
                  </a:lnTo>
                  <a:lnTo>
                    <a:pt x="3" y="115"/>
                  </a:lnTo>
                  <a:lnTo>
                    <a:pt x="3" y="115"/>
                  </a:lnTo>
                  <a:lnTo>
                    <a:pt x="3" y="115"/>
                  </a:lnTo>
                  <a:lnTo>
                    <a:pt x="3" y="115"/>
                  </a:lnTo>
                  <a:lnTo>
                    <a:pt x="3" y="115"/>
                  </a:lnTo>
                  <a:lnTo>
                    <a:pt x="3" y="115"/>
                  </a:lnTo>
                  <a:lnTo>
                    <a:pt x="3" y="115"/>
                  </a:lnTo>
                  <a:lnTo>
                    <a:pt x="4" y="114"/>
                  </a:lnTo>
                  <a:lnTo>
                    <a:pt x="4" y="114"/>
                  </a:lnTo>
                  <a:lnTo>
                    <a:pt x="4" y="114"/>
                  </a:lnTo>
                  <a:lnTo>
                    <a:pt x="4" y="114"/>
                  </a:lnTo>
                  <a:lnTo>
                    <a:pt x="4" y="114"/>
                  </a:lnTo>
                  <a:lnTo>
                    <a:pt x="4" y="113"/>
                  </a:lnTo>
                  <a:lnTo>
                    <a:pt x="4" y="113"/>
                  </a:lnTo>
                  <a:lnTo>
                    <a:pt x="4" y="112"/>
                  </a:lnTo>
                  <a:lnTo>
                    <a:pt x="4" y="112"/>
                  </a:lnTo>
                  <a:lnTo>
                    <a:pt x="5" y="111"/>
                  </a:lnTo>
                  <a:lnTo>
                    <a:pt x="5" y="111"/>
                  </a:lnTo>
                  <a:lnTo>
                    <a:pt x="5" y="110"/>
                  </a:lnTo>
                  <a:lnTo>
                    <a:pt x="5" y="110"/>
                  </a:lnTo>
                  <a:lnTo>
                    <a:pt x="5" y="109"/>
                  </a:lnTo>
                  <a:lnTo>
                    <a:pt x="5" y="109"/>
                  </a:lnTo>
                  <a:lnTo>
                    <a:pt x="5" y="108"/>
                  </a:lnTo>
                  <a:lnTo>
                    <a:pt x="6" y="106"/>
                  </a:lnTo>
                  <a:lnTo>
                    <a:pt x="6" y="105"/>
                  </a:lnTo>
                  <a:lnTo>
                    <a:pt x="6" y="104"/>
                  </a:lnTo>
                  <a:lnTo>
                    <a:pt x="6" y="103"/>
                  </a:lnTo>
                  <a:lnTo>
                    <a:pt x="6" y="101"/>
                  </a:lnTo>
                  <a:lnTo>
                    <a:pt x="7" y="95"/>
                  </a:lnTo>
                  <a:lnTo>
                    <a:pt x="7" y="94"/>
                  </a:lnTo>
                  <a:lnTo>
                    <a:pt x="7" y="93"/>
                  </a:lnTo>
                  <a:lnTo>
                    <a:pt x="8" y="92"/>
                  </a:lnTo>
                  <a:lnTo>
                    <a:pt x="8" y="88"/>
                  </a:lnTo>
                  <a:lnTo>
                    <a:pt x="9" y="81"/>
                  </a:lnTo>
                  <a:lnTo>
                    <a:pt x="9" y="80"/>
                  </a:lnTo>
                  <a:lnTo>
                    <a:pt x="9" y="79"/>
                  </a:lnTo>
                  <a:lnTo>
                    <a:pt x="9" y="78"/>
                  </a:lnTo>
                  <a:lnTo>
                    <a:pt x="9" y="74"/>
                  </a:lnTo>
                  <a:lnTo>
                    <a:pt x="10" y="67"/>
                  </a:lnTo>
                  <a:lnTo>
                    <a:pt x="11" y="52"/>
                  </a:lnTo>
                  <a:lnTo>
                    <a:pt x="12" y="51"/>
                  </a:lnTo>
                  <a:lnTo>
                    <a:pt x="12" y="50"/>
                  </a:lnTo>
                  <a:lnTo>
                    <a:pt x="12" y="48"/>
                  </a:lnTo>
                  <a:lnTo>
                    <a:pt x="12" y="44"/>
                  </a:lnTo>
                  <a:lnTo>
                    <a:pt x="13" y="37"/>
                  </a:lnTo>
                  <a:lnTo>
                    <a:pt x="13" y="36"/>
                  </a:lnTo>
                  <a:lnTo>
                    <a:pt x="13" y="35"/>
                  </a:lnTo>
                  <a:lnTo>
                    <a:pt x="13" y="33"/>
                  </a:lnTo>
                  <a:lnTo>
                    <a:pt x="14" y="30"/>
                  </a:lnTo>
                  <a:lnTo>
                    <a:pt x="14" y="24"/>
                  </a:lnTo>
                  <a:lnTo>
                    <a:pt x="14" y="23"/>
                  </a:lnTo>
                  <a:lnTo>
                    <a:pt x="15" y="22"/>
                  </a:lnTo>
                  <a:lnTo>
                    <a:pt x="15" y="20"/>
                  </a:lnTo>
                  <a:lnTo>
                    <a:pt x="15" y="17"/>
                  </a:lnTo>
                  <a:lnTo>
                    <a:pt x="15" y="16"/>
                  </a:lnTo>
                  <a:lnTo>
                    <a:pt x="15" y="16"/>
                  </a:lnTo>
                  <a:lnTo>
                    <a:pt x="15" y="14"/>
                  </a:lnTo>
                  <a:lnTo>
                    <a:pt x="16" y="12"/>
                  </a:lnTo>
                  <a:lnTo>
                    <a:pt x="16" y="11"/>
                  </a:lnTo>
                  <a:lnTo>
                    <a:pt x="16" y="10"/>
                  </a:lnTo>
                  <a:lnTo>
                    <a:pt x="16" y="9"/>
                  </a:lnTo>
                  <a:lnTo>
                    <a:pt x="16" y="9"/>
                  </a:lnTo>
                  <a:lnTo>
                    <a:pt x="16" y="8"/>
                  </a:lnTo>
                  <a:lnTo>
                    <a:pt x="17" y="7"/>
                  </a:lnTo>
                  <a:lnTo>
                    <a:pt x="17" y="7"/>
                  </a:lnTo>
                  <a:lnTo>
                    <a:pt x="17" y="6"/>
                  </a:lnTo>
                  <a:lnTo>
                    <a:pt x="17" y="5"/>
                  </a:lnTo>
                  <a:lnTo>
                    <a:pt x="17" y="5"/>
                  </a:lnTo>
                  <a:lnTo>
                    <a:pt x="17" y="4"/>
                  </a:lnTo>
                  <a:lnTo>
                    <a:pt x="17" y="4"/>
                  </a:lnTo>
                  <a:lnTo>
                    <a:pt x="17" y="3"/>
                  </a:lnTo>
                  <a:lnTo>
                    <a:pt x="17" y="3"/>
                  </a:lnTo>
                  <a:lnTo>
                    <a:pt x="18" y="3"/>
                  </a:lnTo>
                  <a:lnTo>
                    <a:pt x="18" y="2"/>
                  </a:lnTo>
                  <a:lnTo>
                    <a:pt x="18" y="2"/>
                  </a:lnTo>
                  <a:lnTo>
                    <a:pt x="18" y="2"/>
                  </a:lnTo>
                  <a:lnTo>
                    <a:pt x="18" y="1"/>
                  </a:lnTo>
                  <a:lnTo>
                    <a:pt x="18" y="1"/>
                  </a:lnTo>
                  <a:lnTo>
                    <a:pt x="18" y="1"/>
                  </a:lnTo>
                  <a:lnTo>
                    <a:pt x="18" y="0"/>
                  </a:lnTo>
                  <a:lnTo>
                    <a:pt x="19" y="0"/>
                  </a:lnTo>
                  <a:lnTo>
                    <a:pt x="19" y="0"/>
                  </a:lnTo>
                  <a:lnTo>
                    <a:pt x="19" y="0"/>
                  </a:lnTo>
                  <a:lnTo>
                    <a:pt x="19" y="0"/>
                  </a:lnTo>
                  <a:lnTo>
                    <a:pt x="19" y="0"/>
                  </a:lnTo>
                  <a:lnTo>
                    <a:pt x="19" y="0"/>
                  </a:lnTo>
                  <a:lnTo>
                    <a:pt x="19" y="0"/>
                  </a:lnTo>
                  <a:lnTo>
                    <a:pt x="19" y="0"/>
                  </a:lnTo>
                  <a:lnTo>
                    <a:pt x="19" y="0"/>
                  </a:lnTo>
                  <a:lnTo>
                    <a:pt x="19" y="0"/>
                  </a:lnTo>
                  <a:lnTo>
                    <a:pt x="19" y="0"/>
                  </a:lnTo>
                  <a:lnTo>
                    <a:pt x="19" y="0"/>
                  </a:lnTo>
                  <a:lnTo>
                    <a:pt x="20" y="0"/>
                  </a:lnTo>
                  <a:lnTo>
                    <a:pt x="20" y="0"/>
                  </a:lnTo>
                  <a:lnTo>
                    <a:pt x="20" y="0"/>
                  </a:lnTo>
                  <a:lnTo>
                    <a:pt x="20" y="0"/>
                  </a:lnTo>
                  <a:lnTo>
                    <a:pt x="20" y="0"/>
                  </a:lnTo>
                  <a:lnTo>
                    <a:pt x="20" y="0"/>
                  </a:lnTo>
                  <a:lnTo>
                    <a:pt x="20" y="0"/>
                  </a:lnTo>
                  <a:lnTo>
                    <a:pt x="20" y="0"/>
                  </a:lnTo>
                  <a:lnTo>
                    <a:pt x="20" y="1"/>
                  </a:lnTo>
                  <a:lnTo>
                    <a:pt x="21" y="1"/>
                  </a:lnTo>
                  <a:lnTo>
                    <a:pt x="21" y="1"/>
                  </a:lnTo>
                  <a:lnTo>
                    <a:pt x="21" y="1"/>
                  </a:lnTo>
                  <a:lnTo>
                    <a:pt x="21" y="2"/>
                  </a:lnTo>
                  <a:lnTo>
                    <a:pt x="21" y="2"/>
                  </a:lnTo>
                  <a:lnTo>
                    <a:pt x="21" y="2"/>
                  </a:lnTo>
                  <a:lnTo>
                    <a:pt x="21" y="3"/>
                  </a:lnTo>
                  <a:lnTo>
                    <a:pt x="21" y="3"/>
                  </a:lnTo>
                  <a:lnTo>
                    <a:pt x="21" y="3"/>
                  </a:lnTo>
                  <a:lnTo>
                    <a:pt x="21" y="4"/>
                  </a:lnTo>
                  <a:lnTo>
                    <a:pt x="22" y="6"/>
                  </a:lnTo>
                  <a:lnTo>
                    <a:pt x="22" y="6"/>
                  </a:lnTo>
                  <a:lnTo>
                    <a:pt x="22" y="7"/>
                  </a:lnTo>
                  <a:lnTo>
                    <a:pt x="22" y="8"/>
                  </a:lnTo>
                  <a:lnTo>
                    <a:pt x="23" y="10"/>
                  </a:lnTo>
                  <a:lnTo>
                    <a:pt x="23" y="10"/>
                  </a:lnTo>
                  <a:lnTo>
                    <a:pt x="23" y="11"/>
                  </a:lnTo>
                  <a:lnTo>
                    <a:pt x="23" y="12"/>
                  </a:lnTo>
                  <a:lnTo>
                    <a:pt x="23" y="14"/>
                  </a:lnTo>
                  <a:lnTo>
                    <a:pt x="23" y="15"/>
                  </a:lnTo>
                  <a:lnTo>
                    <a:pt x="23" y="16"/>
                  </a:lnTo>
                  <a:lnTo>
                    <a:pt x="23" y="17"/>
                  </a:lnTo>
                  <a:lnTo>
                    <a:pt x="24" y="20"/>
                  </a:lnTo>
                  <a:lnTo>
                    <a:pt x="25" y="26"/>
                  </a:lnTo>
                  <a:lnTo>
                    <a:pt x="25" y="27"/>
                  </a:lnTo>
                  <a:lnTo>
                    <a:pt x="25" y="28"/>
                  </a:lnTo>
                  <a:lnTo>
                    <a:pt x="25" y="29"/>
                  </a:lnTo>
                  <a:lnTo>
                    <a:pt x="25" y="33"/>
                  </a:lnTo>
                  <a:lnTo>
                    <a:pt x="26" y="40"/>
                  </a:lnTo>
                  <a:lnTo>
                    <a:pt x="26" y="41"/>
                  </a:lnTo>
                  <a:lnTo>
                    <a:pt x="26" y="42"/>
                  </a:lnTo>
                  <a:lnTo>
                    <a:pt x="26" y="44"/>
                  </a:lnTo>
                  <a:lnTo>
                    <a:pt x="27" y="47"/>
                  </a:lnTo>
                  <a:lnTo>
                    <a:pt x="27" y="55"/>
                  </a:lnTo>
                  <a:lnTo>
                    <a:pt x="29" y="70"/>
                  </a:lnTo>
                  <a:lnTo>
                    <a:pt x="29" y="71"/>
                  </a:lnTo>
                  <a:lnTo>
                    <a:pt x="29" y="72"/>
                  </a:lnTo>
                  <a:lnTo>
                    <a:pt x="29" y="74"/>
                  </a:lnTo>
                  <a:lnTo>
                    <a:pt x="29" y="77"/>
                  </a:lnTo>
                  <a:lnTo>
                    <a:pt x="30" y="84"/>
                  </a:lnTo>
                  <a:lnTo>
                    <a:pt x="30" y="85"/>
                  </a:lnTo>
                  <a:lnTo>
                    <a:pt x="30" y="86"/>
                  </a:lnTo>
                  <a:lnTo>
                    <a:pt x="31" y="88"/>
                  </a:lnTo>
                  <a:lnTo>
                    <a:pt x="31" y="91"/>
                  </a:lnTo>
                  <a:lnTo>
                    <a:pt x="31" y="97"/>
                  </a:lnTo>
                  <a:lnTo>
                    <a:pt x="32" y="97"/>
                  </a:lnTo>
                  <a:lnTo>
                    <a:pt x="32" y="98"/>
                  </a:lnTo>
                  <a:lnTo>
                    <a:pt x="32" y="100"/>
                  </a:lnTo>
                  <a:lnTo>
                    <a:pt x="32" y="102"/>
                  </a:lnTo>
                  <a:lnTo>
                    <a:pt x="32" y="103"/>
                  </a:lnTo>
                  <a:lnTo>
                    <a:pt x="33" y="104"/>
                  </a:lnTo>
                  <a:lnTo>
                    <a:pt x="33" y="105"/>
                  </a:lnTo>
                  <a:lnTo>
                    <a:pt x="33" y="107"/>
                  </a:lnTo>
                  <a:lnTo>
                    <a:pt x="33" y="108"/>
                  </a:lnTo>
                  <a:lnTo>
                    <a:pt x="33" y="108"/>
                  </a:lnTo>
                  <a:lnTo>
                    <a:pt x="33" y="109"/>
                  </a:lnTo>
                  <a:lnTo>
                    <a:pt x="33" y="110"/>
                  </a:lnTo>
                  <a:lnTo>
                    <a:pt x="34" y="110"/>
                  </a:lnTo>
                  <a:lnTo>
                    <a:pt x="34" y="111"/>
                  </a:lnTo>
                  <a:lnTo>
                    <a:pt x="34" y="111"/>
                  </a:lnTo>
                  <a:lnTo>
                    <a:pt x="34" y="112"/>
                  </a:lnTo>
                  <a:lnTo>
                    <a:pt x="34" y="112"/>
                  </a:lnTo>
                  <a:lnTo>
                    <a:pt x="34" y="113"/>
                  </a:lnTo>
                  <a:lnTo>
                    <a:pt x="34" y="113"/>
                  </a:lnTo>
                  <a:lnTo>
                    <a:pt x="35" y="114"/>
                  </a:lnTo>
                  <a:lnTo>
                    <a:pt x="35" y="114"/>
                  </a:lnTo>
                  <a:lnTo>
                    <a:pt x="35" y="114"/>
                  </a:lnTo>
                  <a:lnTo>
                    <a:pt x="35" y="114"/>
                  </a:lnTo>
                  <a:lnTo>
                    <a:pt x="35" y="114"/>
                  </a:lnTo>
                  <a:lnTo>
                    <a:pt x="35" y="115"/>
                  </a:lnTo>
                  <a:lnTo>
                    <a:pt x="35" y="115"/>
                  </a:lnTo>
                  <a:lnTo>
                    <a:pt x="35" y="115"/>
                  </a:lnTo>
                  <a:lnTo>
                    <a:pt x="35" y="115"/>
                  </a:lnTo>
                  <a:lnTo>
                    <a:pt x="35" y="115"/>
                  </a:lnTo>
                  <a:lnTo>
                    <a:pt x="35" y="115"/>
                  </a:lnTo>
                  <a:lnTo>
                    <a:pt x="35" y="115"/>
                  </a:lnTo>
                  <a:lnTo>
                    <a:pt x="36" y="116"/>
                  </a:lnTo>
                  <a:lnTo>
                    <a:pt x="36" y="116"/>
                  </a:lnTo>
                  <a:lnTo>
                    <a:pt x="36" y="116"/>
                  </a:lnTo>
                  <a:lnTo>
                    <a:pt x="36" y="116"/>
                  </a:lnTo>
                  <a:lnTo>
                    <a:pt x="36" y="116"/>
                  </a:lnTo>
                  <a:lnTo>
                    <a:pt x="36" y="116"/>
                  </a:lnTo>
                  <a:lnTo>
                    <a:pt x="36" y="115"/>
                  </a:lnTo>
                  <a:lnTo>
                    <a:pt x="36" y="115"/>
                  </a:lnTo>
                  <a:lnTo>
                    <a:pt x="36" y="115"/>
                  </a:lnTo>
                  <a:lnTo>
                    <a:pt x="37" y="115"/>
                  </a:lnTo>
                  <a:lnTo>
                    <a:pt x="37" y="115"/>
                  </a:lnTo>
                  <a:lnTo>
                    <a:pt x="37" y="115"/>
                  </a:lnTo>
                  <a:lnTo>
                    <a:pt x="37" y="115"/>
                  </a:lnTo>
                  <a:lnTo>
                    <a:pt x="37" y="115"/>
                  </a:lnTo>
                  <a:lnTo>
                    <a:pt x="37" y="114"/>
                  </a:lnTo>
                  <a:lnTo>
                    <a:pt x="37" y="114"/>
                  </a:lnTo>
                  <a:lnTo>
                    <a:pt x="37" y="114"/>
                  </a:lnTo>
                  <a:lnTo>
                    <a:pt x="37" y="114"/>
                  </a:lnTo>
                  <a:lnTo>
                    <a:pt x="37" y="113"/>
                  </a:lnTo>
                  <a:lnTo>
                    <a:pt x="37" y="113"/>
                  </a:lnTo>
                  <a:lnTo>
                    <a:pt x="38" y="112"/>
                  </a:lnTo>
                  <a:lnTo>
                    <a:pt x="38" y="112"/>
                  </a:lnTo>
                  <a:lnTo>
                    <a:pt x="38" y="112"/>
                  </a:lnTo>
                  <a:lnTo>
                    <a:pt x="38" y="111"/>
                  </a:lnTo>
                  <a:lnTo>
                    <a:pt x="38" y="111"/>
                  </a:lnTo>
                  <a:lnTo>
                    <a:pt x="38" y="110"/>
                  </a:lnTo>
                  <a:lnTo>
                    <a:pt x="38" y="110"/>
                  </a:lnTo>
                  <a:lnTo>
                    <a:pt x="38" y="109"/>
                  </a:lnTo>
                  <a:lnTo>
                    <a:pt x="39" y="108"/>
                  </a:lnTo>
                  <a:lnTo>
                    <a:pt x="39" y="106"/>
                  </a:lnTo>
                  <a:lnTo>
                    <a:pt x="39" y="106"/>
                  </a:lnTo>
                  <a:lnTo>
                    <a:pt x="39" y="105"/>
                  </a:lnTo>
                  <a:lnTo>
                    <a:pt x="39" y="104"/>
                  </a:lnTo>
                  <a:lnTo>
                    <a:pt x="40" y="102"/>
                  </a:lnTo>
                  <a:lnTo>
                    <a:pt x="40" y="96"/>
                  </a:lnTo>
                  <a:lnTo>
                    <a:pt x="40" y="95"/>
                  </a:lnTo>
                  <a:lnTo>
                    <a:pt x="41" y="95"/>
                  </a:lnTo>
                  <a:lnTo>
                    <a:pt x="41" y="93"/>
                  </a:lnTo>
                  <a:lnTo>
                    <a:pt x="41" y="90"/>
                  </a:lnTo>
                  <a:lnTo>
                    <a:pt x="42" y="83"/>
                  </a:lnTo>
                  <a:lnTo>
                    <a:pt x="43" y="69"/>
                  </a:lnTo>
                  <a:lnTo>
                    <a:pt x="43" y="68"/>
                  </a:lnTo>
                  <a:lnTo>
                    <a:pt x="43" y="67"/>
                  </a:lnTo>
                  <a:lnTo>
                    <a:pt x="43" y="65"/>
                  </a:lnTo>
                  <a:lnTo>
                    <a:pt x="44" y="60"/>
                  </a:lnTo>
                  <a:lnTo>
                    <a:pt x="45" y="52"/>
                  </a:lnTo>
                  <a:lnTo>
                    <a:pt x="45" y="51"/>
                  </a:lnTo>
                  <a:lnTo>
                    <a:pt x="45" y="50"/>
                  </a:lnTo>
                  <a:lnTo>
                    <a:pt x="45" y="48"/>
                  </a:lnTo>
                  <a:lnTo>
                    <a:pt x="45" y="44"/>
                  </a:lnTo>
                  <a:lnTo>
                    <a:pt x="46" y="36"/>
                  </a:lnTo>
                  <a:lnTo>
                    <a:pt x="46" y="35"/>
                  </a:lnTo>
                  <a:lnTo>
                    <a:pt x="46" y="34"/>
                  </a:lnTo>
                  <a:lnTo>
                    <a:pt x="47" y="32"/>
                  </a:lnTo>
                  <a:lnTo>
                    <a:pt x="47" y="28"/>
                  </a:lnTo>
                  <a:lnTo>
                    <a:pt x="47" y="27"/>
                  </a:lnTo>
                  <a:lnTo>
                    <a:pt x="47" y="26"/>
                  </a:lnTo>
                  <a:lnTo>
                    <a:pt x="47" y="25"/>
                  </a:lnTo>
                  <a:lnTo>
                    <a:pt x="48" y="21"/>
                  </a:lnTo>
                  <a:lnTo>
                    <a:pt x="48" y="20"/>
                  </a:lnTo>
                  <a:lnTo>
                    <a:pt x="48" y="20"/>
                  </a:lnTo>
                  <a:lnTo>
                    <a:pt x="48" y="18"/>
                  </a:lnTo>
                  <a:lnTo>
                    <a:pt x="48" y="15"/>
                  </a:lnTo>
                  <a:lnTo>
                    <a:pt x="49" y="14"/>
                  </a:lnTo>
                  <a:lnTo>
                    <a:pt x="49" y="14"/>
                  </a:lnTo>
                  <a:lnTo>
                    <a:pt x="49" y="12"/>
                  </a:lnTo>
                  <a:lnTo>
                    <a:pt x="49" y="10"/>
                  </a:lnTo>
                  <a:lnTo>
                    <a:pt x="49" y="9"/>
                  </a:lnTo>
                  <a:lnTo>
                    <a:pt x="49" y="9"/>
                  </a:lnTo>
                  <a:lnTo>
                    <a:pt x="49" y="8"/>
                  </a:lnTo>
                  <a:lnTo>
                    <a:pt x="50" y="7"/>
                  </a:lnTo>
                  <a:lnTo>
                    <a:pt x="50" y="7"/>
                  </a:lnTo>
                  <a:lnTo>
                    <a:pt x="50" y="6"/>
                  </a:lnTo>
                  <a:lnTo>
                    <a:pt x="50" y="6"/>
                  </a:lnTo>
                  <a:lnTo>
                    <a:pt x="50" y="5"/>
                  </a:lnTo>
                  <a:lnTo>
                    <a:pt x="50" y="4"/>
                  </a:lnTo>
                  <a:lnTo>
                    <a:pt x="50" y="4"/>
                  </a:lnTo>
                  <a:lnTo>
                    <a:pt x="50" y="4"/>
                  </a:lnTo>
                  <a:lnTo>
                    <a:pt x="51" y="3"/>
                  </a:lnTo>
                  <a:lnTo>
                    <a:pt x="51" y="2"/>
                  </a:lnTo>
                  <a:lnTo>
                    <a:pt x="51" y="2"/>
                  </a:lnTo>
                  <a:lnTo>
                    <a:pt x="51" y="2"/>
                  </a:lnTo>
                  <a:lnTo>
                    <a:pt x="51" y="2"/>
                  </a:lnTo>
                  <a:lnTo>
                    <a:pt x="51" y="1"/>
                  </a:lnTo>
                  <a:lnTo>
                    <a:pt x="51" y="1"/>
                  </a:lnTo>
                  <a:lnTo>
                    <a:pt x="51" y="1"/>
                  </a:lnTo>
                  <a:lnTo>
                    <a:pt x="51" y="1"/>
                  </a:lnTo>
                  <a:lnTo>
                    <a:pt x="51" y="0"/>
                  </a:lnTo>
                  <a:lnTo>
                    <a:pt x="51" y="0"/>
                  </a:lnTo>
                  <a:lnTo>
                    <a:pt x="52" y="0"/>
                  </a:lnTo>
                  <a:lnTo>
                    <a:pt x="52" y="0"/>
                  </a:lnTo>
                  <a:lnTo>
                    <a:pt x="52" y="0"/>
                  </a:lnTo>
                  <a:lnTo>
                    <a:pt x="52" y="0"/>
                  </a:lnTo>
                  <a:lnTo>
                    <a:pt x="52" y="0"/>
                  </a:lnTo>
                  <a:lnTo>
                    <a:pt x="52" y="0"/>
                  </a:lnTo>
                  <a:lnTo>
                    <a:pt x="52" y="0"/>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1"/>
                  </a:lnTo>
                  <a:lnTo>
                    <a:pt x="53" y="1"/>
                  </a:lnTo>
                  <a:lnTo>
                    <a:pt x="53" y="1"/>
                  </a:lnTo>
                  <a:lnTo>
                    <a:pt x="54" y="1"/>
                  </a:lnTo>
                  <a:lnTo>
                    <a:pt x="54" y="2"/>
                  </a:lnTo>
                  <a:lnTo>
                    <a:pt x="54" y="2"/>
                  </a:lnTo>
                  <a:lnTo>
                    <a:pt x="54" y="2"/>
                  </a:lnTo>
                  <a:lnTo>
                    <a:pt x="54" y="3"/>
                  </a:lnTo>
                  <a:lnTo>
                    <a:pt x="54" y="3"/>
                  </a:lnTo>
                  <a:lnTo>
                    <a:pt x="54" y="4"/>
                  </a:lnTo>
                  <a:lnTo>
                    <a:pt x="55" y="4"/>
                  </a:lnTo>
                  <a:lnTo>
                    <a:pt x="55" y="6"/>
                  </a:lnTo>
                  <a:lnTo>
                    <a:pt x="55" y="7"/>
                  </a:lnTo>
                  <a:lnTo>
                    <a:pt x="55" y="7"/>
                  </a:lnTo>
                  <a:lnTo>
                    <a:pt x="55" y="8"/>
                  </a:lnTo>
                  <a:lnTo>
                    <a:pt x="55" y="10"/>
                  </a:lnTo>
                  <a:lnTo>
                    <a:pt x="56" y="11"/>
                  </a:lnTo>
                  <a:lnTo>
                    <a:pt x="56" y="11"/>
                  </a:lnTo>
                  <a:lnTo>
                    <a:pt x="56" y="13"/>
                  </a:lnTo>
                  <a:lnTo>
                    <a:pt x="56" y="15"/>
                  </a:lnTo>
                  <a:lnTo>
                    <a:pt x="56" y="16"/>
                  </a:lnTo>
                  <a:lnTo>
                    <a:pt x="56" y="16"/>
                  </a:lnTo>
                  <a:lnTo>
                    <a:pt x="57" y="18"/>
                  </a:lnTo>
                  <a:lnTo>
                    <a:pt x="57" y="21"/>
                  </a:lnTo>
                  <a:lnTo>
                    <a:pt x="58" y="27"/>
                  </a:lnTo>
                  <a:lnTo>
                    <a:pt x="58" y="28"/>
                  </a:lnTo>
                  <a:lnTo>
                    <a:pt x="58" y="29"/>
                  </a:lnTo>
                  <a:lnTo>
                    <a:pt x="58" y="30"/>
                  </a:lnTo>
                  <a:lnTo>
                    <a:pt x="58" y="34"/>
                  </a:lnTo>
                  <a:lnTo>
                    <a:pt x="59" y="41"/>
                  </a:lnTo>
                  <a:lnTo>
                    <a:pt x="60" y="56"/>
                  </a:lnTo>
                  <a:lnTo>
                    <a:pt x="60" y="58"/>
                  </a:lnTo>
                  <a:lnTo>
                    <a:pt x="61" y="58"/>
                  </a:lnTo>
                  <a:lnTo>
                    <a:pt x="61" y="61"/>
                  </a:lnTo>
                  <a:lnTo>
                    <a:pt x="61" y="65"/>
                  </a:lnTo>
                  <a:lnTo>
                    <a:pt x="62" y="73"/>
                  </a:lnTo>
                  <a:lnTo>
                    <a:pt x="62" y="74"/>
                  </a:lnTo>
                  <a:lnTo>
                    <a:pt x="62" y="75"/>
                  </a:lnTo>
                  <a:lnTo>
                    <a:pt x="62" y="77"/>
                  </a:lnTo>
                  <a:lnTo>
                    <a:pt x="63" y="81"/>
                  </a:lnTo>
                  <a:lnTo>
                    <a:pt x="63" y="88"/>
                  </a:lnTo>
                  <a:lnTo>
                    <a:pt x="63" y="89"/>
                  </a:lnTo>
                  <a:lnTo>
                    <a:pt x="63" y="90"/>
                  </a:lnTo>
                  <a:lnTo>
                    <a:pt x="64" y="92"/>
                  </a:lnTo>
                  <a:lnTo>
                    <a:pt x="64" y="95"/>
                  </a:lnTo>
                  <a:lnTo>
                    <a:pt x="64" y="96"/>
                  </a:lnTo>
                  <a:lnTo>
                    <a:pt x="64" y="97"/>
                  </a:lnTo>
                  <a:lnTo>
                    <a:pt x="65" y="98"/>
                  </a:lnTo>
                  <a:lnTo>
                    <a:pt x="65" y="101"/>
                  </a:lnTo>
                  <a:lnTo>
                    <a:pt x="65" y="102"/>
                  </a:lnTo>
                  <a:lnTo>
                    <a:pt x="65" y="102"/>
                  </a:lnTo>
                  <a:lnTo>
                    <a:pt x="65" y="104"/>
                  </a:lnTo>
                  <a:lnTo>
                    <a:pt x="65" y="104"/>
                  </a:lnTo>
                  <a:lnTo>
                    <a:pt x="65" y="105"/>
                  </a:lnTo>
                  <a:lnTo>
                    <a:pt x="66" y="106"/>
                  </a:lnTo>
                  <a:lnTo>
                    <a:pt x="66" y="107"/>
                  </a:lnTo>
                  <a:lnTo>
                    <a:pt x="66" y="107"/>
                  </a:lnTo>
                  <a:lnTo>
                    <a:pt x="66" y="108"/>
                  </a:lnTo>
                  <a:lnTo>
                    <a:pt x="66" y="110"/>
                  </a:lnTo>
                  <a:lnTo>
                    <a:pt x="67" y="111"/>
                  </a:lnTo>
                  <a:lnTo>
                    <a:pt x="67" y="111"/>
                  </a:lnTo>
                  <a:lnTo>
                    <a:pt x="67" y="112"/>
                  </a:lnTo>
                  <a:lnTo>
                    <a:pt x="67" y="112"/>
                  </a:lnTo>
                  <a:lnTo>
                    <a:pt x="67" y="112"/>
                  </a:lnTo>
                  <a:lnTo>
                    <a:pt x="67" y="113"/>
                  </a:lnTo>
                  <a:lnTo>
                    <a:pt x="67" y="113"/>
                  </a:lnTo>
                  <a:lnTo>
                    <a:pt x="67" y="114"/>
                  </a:lnTo>
                  <a:lnTo>
                    <a:pt x="67" y="114"/>
                  </a:lnTo>
                  <a:lnTo>
                    <a:pt x="67" y="114"/>
                  </a:lnTo>
                  <a:lnTo>
                    <a:pt x="67" y="114"/>
                  </a:lnTo>
                  <a:lnTo>
                    <a:pt x="68" y="114"/>
                  </a:lnTo>
                  <a:lnTo>
                    <a:pt x="68" y="115"/>
                  </a:lnTo>
                  <a:lnTo>
                    <a:pt x="68" y="115"/>
                  </a:lnTo>
                  <a:lnTo>
                    <a:pt x="68" y="115"/>
                  </a:lnTo>
                  <a:lnTo>
                    <a:pt x="68" y="115"/>
                  </a:lnTo>
                  <a:lnTo>
                    <a:pt x="68" y="115"/>
                  </a:lnTo>
                  <a:lnTo>
                    <a:pt x="68" y="115"/>
                  </a:lnTo>
                  <a:lnTo>
                    <a:pt x="68" y="115"/>
                  </a:lnTo>
                  <a:lnTo>
                    <a:pt x="68" y="116"/>
                  </a:lnTo>
                  <a:lnTo>
                    <a:pt x="68" y="116"/>
                  </a:lnTo>
                  <a:lnTo>
                    <a:pt x="69" y="116"/>
                  </a:lnTo>
                  <a:lnTo>
                    <a:pt x="69" y="116"/>
                  </a:lnTo>
                  <a:lnTo>
                    <a:pt x="69" y="116"/>
                  </a:lnTo>
                  <a:lnTo>
                    <a:pt x="69" y="116"/>
                  </a:lnTo>
                  <a:lnTo>
                    <a:pt x="69" y="116"/>
                  </a:lnTo>
                  <a:lnTo>
                    <a:pt x="69" y="115"/>
                  </a:lnTo>
                  <a:lnTo>
                    <a:pt x="69" y="115"/>
                  </a:lnTo>
                  <a:lnTo>
                    <a:pt x="69" y="115"/>
                  </a:lnTo>
                  <a:lnTo>
                    <a:pt x="69" y="115"/>
                  </a:lnTo>
                  <a:lnTo>
                    <a:pt x="69" y="115"/>
                  </a:lnTo>
                  <a:lnTo>
                    <a:pt x="69" y="115"/>
                  </a:lnTo>
                  <a:lnTo>
                    <a:pt x="69" y="115"/>
                  </a:lnTo>
                  <a:lnTo>
                    <a:pt x="69" y="115"/>
                  </a:lnTo>
                  <a:lnTo>
                    <a:pt x="70" y="114"/>
                  </a:lnTo>
                  <a:lnTo>
                    <a:pt x="70" y="114"/>
                  </a:lnTo>
                  <a:lnTo>
                    <a:pt x="70" y="114"/>
                  </a:lnTo>
                  <a:lnTo>
                    <a:pt x="70" y="114"/>
                  </a:lnTo>
                  <a:lnTo>
                    <a:pt x="70" y="113"/>
                  </a:lnTo>
                  <a:lnTo>
                    <a:pt x="70" y="113"/>
                  </a:lnTo>
                  <a:lnTo>
                    <a:pt x="70" y="112"/>
                  </a:lnTo>
                  <a:lnTo>
                    <a:pt x="70" y="112"/>
                  </a:lnTo>
                  <a:lnTo>
                    <a:pt x="71" y="111"/>
                  </a:lnTo>
                  <a:lnTo>
                    <a:pt x="71" y="111"/>
                  </a:lnTo>
                  <a:lnTo>
                    <a:pt x="71" y="110"/>
                  </a:lnTo>
                  <a:lnTo>
                    <a:pt x="71" y="110"/>
                  </a:lnTo>
                  <a:lnTo>
                    <a:pt x="71" y="108"/>
                  </a:lnTo>
                  <a:lnTo>
                    <a:pt x="71" y="107"/>
                  </a:lnTo>
                  <a:lnTo>
                    <a:pt x="71" y="107"/>
                  </a:lnTo>
                  <a:lnTo>
                    <a:pt x="72" y="106"/>
                  </a:lnTo>
                  <a:lnTo>
                    <a:pt x="72" y="103"/>
                  </a:lnTo>
                  <a:lnTo>
                    <a:pt x="72" y="103"/>
                  </a:lnTo>
                  <a:lnTo>
                    <a:pt x="72" y="102"/>
                  </a:lnTo>
                  <a:lnTo>
                    <a:pt x="72" y="101"/>
                  </a:lnTo>
                  <a:lnTo>
                    <a:pt x="73" y="98"/>
                  </a:lnTo>
                  <a:lnTo>
                    <a:pt x="74" y="91"/>
                  </a:lnTo>
                  <a:lnTo>
                    <a:pt x="74" y="90"/>
                  </a:lnTo>
                  <a:lnTo>
                    <a:pt x="74" y="89"/>
                  </a:lnTo>
                  <a:lnTo>
                    <a:pt x="74" y="88"/>
                  </a:lnTo>
                  <a:lnTo>
                    <a:pt x="74" y="84"/>
                  </a:lnTo>
                  <a:lnTo>
                    <a:pt x="75" y="76"/>
                  </a:lnTo>
                  <a:lnTo>
                    <a:pt x="75" y="75"/>
                  </a:lnTo>
                  <a:lnTo>
                    <a:pt x="75" y="74"/>
                  </a:lnTo>
                  <a:lnTo>
                    <a:pt x="76" y="72"/>
                  </a:lnTo>
                  <a:lnTo>
                    <a:pt x="76" y="68"/>
                  </a:lnTo>
                  <a:lnTo>
                    <a:pt x="77" y="59"/>
                  </a:lnTo>
                  <a:lnTo>
                    <a:pt x="78" y="42"/>
                  </a:lnTo>
                  <a:lnTo>
                    <a:pt x="78" y="41"/>
                  </a:lnTo>
                  <a:lnTo>
                    <a:pt x="78" y="40"/>
                  </a:lnTo>
                  <a:lnTo>
                    <a:pt x="78" y="38"/>
                  </a:lnTo>
                  <a:lnTo>
                    <a:pt x="79" y="34"/>
                  </a:lnTo>
                  <a:lnTo>
                    <a:pt x="80" y="27"/>
                  </a:lnTo>
                  <a:lnTo>
                    <a:pt x="80" y="26"/>
                  </a:lnTo>
                  <a:lnTo>
                    <a:pt x="80" y="25"/>
                  </a:lnTo>
                  <a:lnTo>
                    <a:pt x="80" y="23"/>
                  </a:lnTo>
                  <a:lnTo>
                    <a:pt x="80" y="20"/>
                  </a:lnTo>
                  <a:lnTo>
                    <a:pt x="81" y="14"/>
                  </a:lnTo>
                  <a:lnTo>
                    <a:pt x="81" y="13"/>
                  </a:lnTo>
                  <a:lnTo>
                    <a:pt x="81" y="13"/>
                  </a:lnTo>
                  <a:lnTo>
                    <a:pt x="82" y="11"/>
                  </a:lnTo>
                  <a:lnTo>
                    <a:pt x="82" y="11"/>
                  </a:lnTo>
                  <a:lnTo>
                    <a:pt x="82" y="10"/>
                  </a:lnTo>
                  <a:lnTo>
                    <a:pt x="82" y="9"/>
                  </a:lnTo>
                  <a:lnTo>
                    <a:pt x="82" y="8"/>
                  </a:lnTo>
                  <a:lnTo>
                    <a:pt x="82" y="8"/>
                  </a:lnTo>
                  <a:lnTo>
                    <a:pt x="82" y="7"/>
                  </a:lnTo>
                  <a:lnTo>
                    <a:pt x="83" y="5"/>
                  </a:lnTo>
                  <a:lnTo>
                    <a:pt x="83" y="4"/>
                  </a:lnTo>
                  <a:lnTo>
                    <a:pt x="83" y="4"/>
                  </a:lnTo>
                  <a:lnTo>
                    <a:pt x="83" y="3"/>
                  </a:lnTo>
                  <a:lnTo>
                    <a:pt x="83" y="3"/>
                  </a:lnTo>
                  <a:lnTo>
                    <a:pt x="83" y="2"/>
                  </a:lnTo>
                  <a:lnTo>
                    <a:pt x="83" y="2"/>
                  </a:lnTo>
                  <a:lnTo>
                    <a:pt x="84" y="2"/>
                  </a:lnTo>
                  <a:lnTo>
                    <a:pt x="84" y="1"/>
                  </a:lnTo>
                  <a:lnTo>
                    <a:pt x="84" y="1"/>
                  </a:lnTo>
                  <a:lnTo>
                    <a:pt x="84" y="1"/>
                  </a:lnTo>
                  <a:lnTo>
                    <a:pt x="84" y="1"/>
                  </a:lnTo>
                  <a:lnTo>
                    <a:pt x="84" y="0"/>
                  </a:lnTo>
                  <a:lnTo>
                    <a:pt x="84" y="0"/>
                  </a:lnTo>
                  <a:lnTo>
                    <a:pt x="84" y="0"/>
                  </a:lnTo>
                  <a:lnTo>
                    <a:pt x="84" y="0"/>
                  </a:lnTo>
                  <a:lnTo>
                    <a:pt x="84" y="0"/>
                  </a:lnTo>
                  <a:lnTo>
                    <a:pt x="84" y="0"/>
                  </a:lnTo>
                  <a:lnTo>
                    <a:pt x="84" y="0"/>
                  </a:lnTo>
                  <a:lnTo>
                    <a:pt x="85" y="0"/>
                  </a:lnTo>
                  <a:lnTo>
                    <a:pt x="85" y="0"/>
                  </a:lnTo>
                  <a:lnTo>
                    <a:pt x="85" y="0"/>
                  </a:lnTo>
                  <a:lnTo>
                    <a:pt x="85" y="0"/>
                  </a:lnTo>
                  <a:lnTo>
                    <a:pt x="85" y="0"/>
                  </a:lnTo>
                  <a:lnTo>
                    <a:pt x="85" y="0"/>
                  </a:lnTo>
                  <a:lnTo>
                    <a:pt x="85" y="0"/>
                  </a:lnTo>
                  <a:lnTo>
                    <a:pt x="85" y="0"/>
                  </a:lnTo>
                  <a:lnTo>
                    <a:pt x="85" y="0"/>
                  </a:lnTo>
                  <a:lnTo>
                    <a:pt x="85" y="0"/>
                  </a:lnTo>
                  <a:lnTo>
                    <a:pt x="86" y="0"/>
                  </a:lnTo>
                  <a:lnTo>
                    <a:pt x="86" y="0"/>
                  </a:lnTo>
                  <a:lnTo>
                    <a:pt x="86" y="0"/>
                  </a:lnTo>
                  <a:lnTo>
                    <a:pt x="86" y="0"/>
                  </a:lnTo>
                  <a:lnTo>
                    <a:pt x="86" y="1"/>
                  </a:lnTo>
                  <a:lnTo>
                    <a:pt x="86" y="1"/>
                  </a:lnTo>
                  <a:lnTo>
                    <a:pt x="86" y="1"/>
                  </a:lnTo>
                  <a:lnTo>
                    <a:pt x="86" y="1"/>
                  </a:lnTo>
                  <a:lnTo>
                    <a:pt x="86" y="2"/>
                  </a:lnTo>
                  <a:lnTo>
                    <a:pt x="86" y="2"/>
                  </a:lnTo>
                  <a:lnTo>
                    <a:pt x="86" y="2"/>
                  </a:lnTo>
                  <a:lnTo>
                    <a:pt x="87" y="3"/>
                  </a:lnTo>
                  <a:lnTo>
                    <a:pt x="87" y="3"/>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8" name="Freeform 76">
              <a:extLst>
                <a:ext uri="{FF2B5EF4-FFF2-40B4-BE49-F238E27FC236}">
                  <a16:creationId xmlns:a16="http://schemas.microsoft.com/office/drawing/2014/main" id="{5EFE9C78-6FC3-0D2E-D952-B32B0CBD65B5}"/>
                </a:ext>
              </a:extLst>
            </p:cNvPr>
            <p:cNvSpPr>
              <a:spLocks/>
            </p:cNvSpPr>
            <p:nvPr/>
          </p:nvSpPr>
          <p:spPr bwMode="auto">
            <a:xfrm>
              <a:off x="3967" y="2186"/>
              <a:ext cx="91" cy="116"/>
            </a:xfrm>
            <a:custGeom>
              <a:avLst/>
              <a:gdLst/>
              <a:ahLst/>
              <a:cxnLst>
                <a:cxn ang="0">
                  <a:pos x="1" y="8"/>
                </a:cxn>
                <a:cxn ang="0">
                  <a:pos x="3" y="24"/>
                </a:cxn>
                <a:cxn ang="0">
                  <a:pos x="6" y="58"/>
                </a:cxn>
                <a:cxn ang="0">
                  <a:pos x="9" y="89"/>
                </a:cxn>
                <a:cxn ang="0">
                  <a:pos x="10" y="101"/>
                </a:cxn>
                <a:cxn ang="0">
                  <a:pos x="12" y="110"/>
                </a:cxn>
                <a:cxn ang="0">
                  <a:pos x="13" y="113"/>
                </a:cxn>
                <a:cxn ang="0">
                  <a:pos x="13" y="115"/>
                </a:cxn>
                <a:cxn ang="0">
                  <a:pos x="14" y="116"/>
                </a:cxn>
                <a:cxn ang="0">
                  <a:pos x="15" y="115"/>
                </a:cxn>
                <a:cxn ang="0">
                  <a:pos x="15" y="113"/>
                </a:cxn>
                <a:cxn ang="0">
                  <a:pos x="17" y="108"/>
                </a:cxn>
                <a:cxn ang="0">
                  <a:pos x="19" y="92"/>
                </a:cxn>
                <a:cxn ang="0">
                  <a:pos x="20" y="75"/>
                </a:cxn>
                <a:cxn ang="0">
                  <a:pos x="24" y="29"/>
                </a:cxn>
                <a:cxn ang="0">
                  <a:pos x="26" y="13"/>
                </a:cxn>
                <a:cxn ang="0">
                  <a:pos x="28" y="4"/>
                </a:cxn>
                <a:cxn ang="0">
                  <a:pos x="29" y="2"/>
                </a:cxn>
                <a:cxn ang="0">
                  <a:pos x="29" y="0"/>
                </a:cxn>
                <a:cxn ang="0">
                  <a:pos x="30" y="0"/>
                </a:cxn>
                <a:cxn ang="0">
                  <a:pos x="31" y="1"/>
                </a:cxn>
                <a:cxn ang="0">
                  <a:pos x="31" y="3"/>
                </a:cxn>
                <a:cxn ang="0">
                  <a:pos x="33" y="8"/>
                </a:cxn>
                <a:cxn ang="0">
                  <a:pos x="35" y="25"/>
                </a:cxn>
                <a:cxn ang="0">
                  <a:pos x="38" y="61"/>
                </a:cxn>
                <a:cxn ang="0">
                  <a:pos x="41" y="90"/>
                </a:cxn>
                <a:cxn ang="0">
                  <a:pos x="42" y="103"/>
                </a:cxn>
                <a:cxn ang="0">
                  <a:pos x="43" y="109"/>
                </a:cxn>
                <a:cxn ang="0">
                  <a:pos x="44" y="114"/>
                </a:cxn>
                <a:cxn ang="0">
                  <a:pos x="45" y="115"/>
                </a:cxn>
                <a:cxn ang="0">
                  <a:pos x="46" y="116"/>
                </a:cxn>
                <a:cxn ang="0">
                  <a:pos x="46" y="115"/>
                </a:cxn>
                <a:cxn ang="0">
                  <a:pos x="47" y="112"/>
                </a:cxn>
                <a:cxn ang="0">
                  <a:pos x="48" y="106"/>
                </a:cxn>
                <a:cxn ang="0">
                  <a:pos x="50" y="95"/>
                </a:cxn>
                <a:cxn ang="0">
                  <a:pos x="52" y="70"/>
                </a:cxn>
                <a:cxn ang="0">
                  <a:pos x="56" y="30"/>
                </a:cxn>
                <a:cxn ang="0">
                  <a:pos x="58" y="14"/>
                </a:cxn>
                <a:cxn ang="0">
                  <a:pos x="59" y="6"/>
                </a:cxn>
                <a:cxn ang="0">
                  <a:pos x="60" y="2"/>
                </a:cxn>
                <a:cxn ang="0">
                  <a:pos x="60" y="0"/>
                </a:cxn>
                <a:cxn ang="0">
                  <a:pos x="61" y="0"/>
                </a:cxn>
                <a:cxn ang="0">
                  <a:pos x="62" y="0"/>
                </a:cxn>
                <a:cxn ang="0">
                  <a:pos x="63" y="2"/>
                </a:cxn>
                <a:cxn ang="0">
                  <a:pos x="64" y="6"/>
                </a:cxn>
                <a:cxn ang="0">
                  <a:pos x="65" y="16"/>
                </a:cxn>
                <a:cxn ang="0">
                  <a:pos x="67" y="36"/>
                </a:cxn>
                <a:cxn ang="0">
                  <a:pos x="71" y="80"/>
                </a:cxn>
                <a:cxn ang="0">
                  <a:pos x="73" y="100"/>
                </a:cxn>
                <a:cxn ang="0">
                  <a:pos x="74" y="108"/>
                </a:cxn>
                <a:cxn ang="0">
                  <a:pos x="75" y="112"/>
                </a:cxn>
                <a:cxn ang="0">
                  <a:pos x="76" y="114"/>
                </a:cxn>
                <a:cxn ang="0">
                  <a:pos x="76" y="116"/>
                </a:cxn>
                <a:cxn ang="0">
                  <a:pos x="77" y="115"/>
                </a:cxn>
                <a:cxn ang="0">
                  <a:pos x="78" y="114"/>
                </a:cxn>
                <a:cxn ang="0">
                  <a:pos x="79" y="110"/>
                </a:cxn>
                <a:cxn ang="0">
                  <a:pos x="80" y="101"/>
                </a:cxn>
                <a:cxn ang="0">
                  <a:pos x="84" y="64"/>
                </a:cxn>
                <a:cxn ang="0">
                  <a:pos x="86" y="43"/>
                </a:cxn>
                <a:cxn ang="0">
                  <a:pos x="88" y="22"/>
                </a:cxn>
                <a:cxn ang="0">
                  <a:pos x="89" y="11"/>
                </a:cxn>
                <a:cxn ang="0">
                  <a:pos x="90" y="4"/>
                </a:cxn>
              </a:cxnLst>
              <a:rect l="0" t="0" r="r" b="b"/>
              <a:pathLst>
                <a:path w="91" h="116">
                  <a:moveTo>
                    <a:pt x="0" y="3"/>
                  </a:moveTo>
                  <a:lnTo>
                    <a:pt x="0" y="4"/>
                  </a:lnTo>
                  <a:lnTo>
                    <a:pt x="0" y="4"/>
                  </a:lnTo>
                  <a:lnTo>
                    <a:pt x="0" y="5"/>
                  </a:lnTo>
                  <a:lnTo>
                    <a:pt x="0" y="5"/>
                  </a:lnTo>
                  <a:lnTo>
                    <a:pt x="0" y="6"/>
                  </a:lnTo>
                  <a:lnTo>
                    <a:pt x="1" y="8"/>
                  </a:lnTo>
                  <a:lnTo>
                    <a:pt x="1" y="8"/>
                  </a:lnTo>
                  <a:lnTo>
                    <a:pt x="1" y="9"/>
                  </a:lnTo>
                  <a:lnTo>
                    <a:pt x="1" y="10"/>
                  </a:lnTo>
                  <a:lnTo>
                    <a:pt x="1" y="13"/>
                  </a:lnTo>
                  <a:lnTo>
                    <a:pt x="1" y="13"/>
                  </a:lnTo>
                  <a:lnTo>
                    <a:pt x="1" y="14"/>
                  </a:lnTo>
                  <a:lnTo>
                    <a:pt x="2" y="15"/>
                  </a:lnTo>
                  <a:lnTo>
                    <a:pt x="2" y="18"/>
                  </a:lnTo>
                  <a:lnTo>
                    <a:pt x="3" y="24"/>
                  </a:lnTo>
                  <a:lnTo>
                    <a:pt x="3" y="25"/>
                  </a:lnTo>
                  <a:lnTo>
                    <a:pt x="3" y="26"/>
                  </a:lnTo>
                  <a:lnTo>
                    <a:pt x="3" y="28"/>
                  </a:lnTo>
                  <a:lnTo>
                    <a:pt x="3" y="31"/>
                  </a:lnTo>
                  <a:lnTo>
                    <a:pt x="4" y="39"/>
                  </a:lnTo>
                  <a:lnTo>
                    <a:pt x="6" y="56"/>
                  </a:lnTo>
                  <a:lnTo>
                    <a:pt x="6" y="57"/>
                  </a:lnTo>
                  <a:lnTo>
                    <a:pt x="6" y="58"/>
                  </a:lnTo>
                  <a:lnTo>
                    <a:pt x="6" y="60"/>
                  </a:lnTo>
                  <a:lnTo>
                    <a:pt x="7" y="65"/>
                  </a:lnTo>
                  <a:lnTo>
                    <a:pt x="7" y="73"/>
                  </a:lnTo>
                  <a:lnTo>
                    <a:pt x="7" y="74"/>
                  </a:lnTo>
                  <a:lnTo>
                    <a:pt x="7" y="75"/>
                  </a:lnTo>
                  <a:lnTo>
                    <a:pt x="8" y="77"/>
                  </a:lnTo>
                  <a:lnTo>
                    <a:pt x="8" y="81"/>
                  </a:lnTo>
                  <a:lnTo>
                    <a:pt x="9" y="89"/>
                  </a:lnTo>
                  <a:lnTo>
                    <a:pt x="9" y="90"/>
                  </a:lnTo>
                  <a:lnTo>
                    <a:pt x="9" y="90"/>
                  </a:lnTo>
                  <a:lnTo>
                    <a:pt x="9" y="92"/>
                  </a:lnTo>
                  <a:lnTo>
                    <a:pt x="9" y="95"/>
                  </a:lnTo>
                  <a:lnTo>
                    <a:pt x="9" y="96"/>
                  </a:lnTo>
                  <a:lnTo>
                    <a:pt x="10" y="97"/>
                  </a:lnTo>
                  <a:lnTo>
                    <a:pt x="10" y="98"/>
                  </a:lnTo>
                  <a:lnTo>
                    <a:pt x="10" y="101"/>
                  </a:lnTo>
                  <a:lnTo>
                    <a:pt x="10" y="102"/>
                  </a:lnTo>
                  <a:lnTo>
                    <a:pt x="10" y="102"/>
                  </a:lnTo>
                  <a:lnTo>
                    <a:pt x="11" y="104"/>
                  </a:lnTo>
                  <a:lnTo>
                    <a:pt x="11" y="106"/>
                  </a:lnTo>
                  <a:lnTo>
                    <a:pt x="11" y="106"/>
                  </a:lnTo>
                  <a:lnTo>
                    <a:pt x="11" y="107"/>
                  </a:lnTo>
                  <a:lnTo>
                    <a:pt x="11" y="108"/>
                  </a:lnTo>
                  <a:lnTo>
                    <a:pt x="12" y="110"/>
                  </a:lnTo>
                  <a:lnTo>
                    <a:pt x="12" y="110"/>
                  </a:lnTo>
                  <a:lnTo>
                    <a:pt x="12" y="111"/>
                  </a:lnTo>
                  <a:lnTo>
                    <a:pt x="12" y="111"/>
                  </a:lnTo>
                  <a:lnTo>
                    <a:pt x="12" y="112"/>
                  </a:lnTo>
                  <a:lnTo>
                    <a:pt x="12" y="112"/>
                  </a:lnTo>
                  <a:lnTo>
                    <a:pt x="12" y="113"/>
                  </a:lnTo>
                  <a:lnTo>
                    <a:pt x="12" y="113"/>
                  </a:lnTo>
                  <a:lnTo>
                    <a:pt x="13" y="113"/>
                  </a:lnTo>
                  <a:lnTo>
                    <a:pt x="13" y="114"/>
                  </a:lnTo>
                  <a:lnTo>
                    <a:pt x="13" y="114"/>
                  </a:lnTo>
                  <a:lnTo>
                    <a:pt x="13" y="114"/>
                  </a:lnTo>
                  <a:lnTo>
                    <a:pt x="13" y="114"/>
                  </a:lnTo>
                  <a:lnTo>
                    <a:pt x="13" y="114"/>
                  </a:lnTo>
                  <a:lnTo>
                    <a:pt x="13" y="115"/>
                  </a:lnTo>
                  <a:lnTo>
                    <a:pt x="13" y="115"/>
                  </a:lnTo>
                  <a:lnTo>
                    <a:pt x="13" y="115"/>
                  </a:lnTo>
                  <a:lnTo>
                    <a:pt x="13" y="115"/>
                  </a:lnTo>
                  <a:lnTo>
                    <a:pt x="13" y="115"/>
                  </a:lnTo>
                  <a:lnTo>
                    <a:pt x="13" y="115"/>
                  </a:lnTo>
                  <a:lnTo>
                    <a:pt x="13" y="115"/>
                  </a:lnTo>
                  <a:lnTo>
                    <a:pt x="14" y="116"/>
                  </a:lnTo>
                  <a:lnTo>
                    <a:pt x="14" y="116"/>
                  </a:lnTo>
                  <a:lnTo>
                    <a:pt x="14" y="116"/>
                  </a:lnTo>
                  <a:lnTo>
                    <a:pt x="14" y="116"/>
                  </a:lnTo>
                  <a:lnTo>
                    <a:pt x="14" y="116"/>
                  </a:lnTo>
                  <a:lnTo>
                    <a:pt x="14" y="116"/>
                  </a:lnTo>
                  <a:lnTo>
                    <a:pt x="14" y="116"/>
                  </a:lnTo>
                  <a:lnTo>
                    <a:pt x="14" y="115"/>
                  </a:lnTo>
                  <a:lnTo>
                    <a:pt x="14" y="115"/>
                  </a:lnTo>
                  <a:lnTo>
                    <a:pt x="14" y="115"/>
                  </a:lnTo>
                  <a:lnTo>
                    <a:pt x="15" y="115"/>
                  </a:lnTo>
                  <a:lnTo>
                    <a:pt x="15" y="115"/>
                  </a:lnTo>
                  <a:lnTo>
                    <a:pt x="15" y="115"/>
                  </a:lnTo>
                  <a:lnTo>
                    <a:pt x="15" y="115"/>
                  </a:lnTo>
                  <a:lnTo>
                    <a:pt x="15" y="114"/>
                  </a:lnTo>
                  <a:lnTo>
                    <a:pt x="15" y="114"/>
                  </a:lnTo>
                  <a:lnTo>
                    <a:pt x="15" y="114"/>
                  </a:lnTo>
                  <a:lnTo>
                    <a:pt x="15" y="114"/>
                  </a:lnTo>
                  <a:lnTo>
                    <a:pt x="15" y="113"/>
                  </a:lnTo>
                  <a:lnTo>
                    <a:pt x="15" y="113"/>
                  </a:lnTo>
                  <a:lnTo>
                    <a:pt x="15" y="112"/>
                  </a:lnTo>
                  <a:lnTo>
                    <a:pt x="16" y="112"/>
                  </a:lnTo>
                  <a:lnTo>
                    <a:pt x="16" y="111"/>
                  </a:lnTo>
                  <a:lnTo>
                    <a:pt x="16" y="111"/>
                  </a:lnTo>
                  <a:lnTo>
                    <a:pt x="16" y="111"/>
                  </a:lnTo>
                  <a:lnTo>
                    <a:pt x="16" y="110"/>
                  </a:lnTo>
                  <a:lnTo>
                    <a:pt x="17" y="108"/>
                  </a:lnTo>
                  <a:lnTo>
                    <a:pt x="17" y="108"/>
                  </a:lnTo>
                  <a:lnTo>
                    <a:pt x="17" y="107"/>
                  </a:lnTo>
                  <a:lnTo>
                    <a:pt x="17" y="106"/>
                  </a:lnTo>
                  <a:lnTo>
                    <a:pt x="17" y="104"/>
                  </a:lnTo>
                  <a:lnTo>
                    <a:pt x="17" y="103"/>
                  </a:lnTo>
                  <a:lnTo>
                    <a:pt x="17" y="102"/>
                  </a:lnTo>
                  <a:lnTo>
                    <a:pt x="17" y="101"/>
                  </a:lnTo>
                  <a:lnTo>
                    <a:pt x="18" y="98"/>
                  </a:lnTo>
                  <a:lnTo>
                    <a:pt x="19" y="92"/>
                  </a:lnTo>
                  <a:lnTo>
                    <a:pt x="19" y="92"/>
                  </a:lnTo>
                  <a:lnTo>
                    <a:pt x="19" y="91"/>
                  </a:lnTo>
                  <a:lnTo>
                    <a:pt x="19" y="89"/>
                  </a:lnTo>
                  <a:lnTo>
                    <a:pt x="19" y="86"/>
                  </a:lnTo>
                  <a:lnTo>
                    <a:pt x="20" y="79"/>
                  </a:lnTo>
                  <a:lnTo>
                    <a:pt x="20" y="78"/>
                  </a:lnTo>
                  <a:lnTo>
                    <a:pt x="20" y="77"/>
                  </a:lnTo>
                  <a:lnTo>
                    <a:pt x="20" y="75"/>
                  </a:lnTo>
                  <a:lnTo>
                    <a:pt x="21" y="70"/>
                  </a:lnTo>
                  <a:lnTo>
                    <a:pt x="21" y="62"/>
                  </a:lnTo>
                  <a:lnTo>
                    <a:pt x="23" y="45"/>
                  </a:lnTo>
                  <a:lnTo>
                    <a:pt x="23" y="44"/>
                  </a:lnTo>
                  <a:lnTo>
                    <a:pt x="23" y="43"/>
                  </a:lnTo>
                  <a:lnTo>
                    <a:pt x="23" y="41"/>
                  </a:lnTo>
                  <a:lnTo>
                    <a:pt x="24" y="37"/>
                  </a:lnTo>
                  <a:lnTo>
                    <a:pt x="24" y="29"/>
                  </a:lnTo>
                  <a:lnTo>
                    <a:pt x="25" y="28"/>
                  </a:lnTo>
                  <a:lnTo>
                    <a:pt x="25" y="27"/>
                  </a:lnTo>
                  <a:lnTo>
                    <a:pt x="25" y="25"/>
                  </a:lnTo>
                  <a:lnTo>
                    <a:pt x="25" y="22"/>
                  </a:lnTo>
                  <a:lnTo>
                    <a:pt x="26" y="16"/>
                  </a:lnTo>
                  <a:lnTo>
                    <a:pt x="26" y="15"/>
                  </a:lnTo>
                  <a:lnTo>
                    <a:pt x="26" y="14"/>
                  </a:lnTo>
                  <a:lnTo>
                    <a:pt x="26" y="13"/>
                  </a:lnTo>
                  <a:lnTo>
                    <a:pt x="27" y="10"/>
                  </a:lnTo>
                  <a:lnTo>
                    <a:pt x="27" y="10"/>
                  </a:lnTo>
                  <a:lnTo>
                    <a:pt x="27" y="9"/>
                  </a:lnTo>
                  <a:lnTo>
                    <a:pt x="27" y="8"/>
                  </a:lnTo>
                  <a:lnTo>
                    <a:pt x="27" y="6"/>
                  </a:lnTo>
                  <a:lnTo>
                    <a:pt x="27" y="6"/>
                  </a:lnTo>
                  <a:lnTo>
                    <a:pt x="27" y="5"/>
                  </a:lnTo>
                  <a:lnTo>
                    <a:pt x="28" y="4"/>
                  </a:lnTo>
                  <a:lnTo>
                    <a:pt x="28" y="4"/>
                  </a:lnTo>
                  <a:lnTo>
                    <a:pt x="28" y="4"/>
                  </a:lnTo>
                  <a:lnTo>
                    <a:pt x="28" y="3"/>
                  </a:lnTo>
                  <a:lnTo>
                    <a:pt x="28" y="3"/>
                  </a:lnTo>
                  <a:lnTo>
                    <a:pt x="28" y="2"/>
                  </a:lnTo>
                  <a:lnTo>
                    <a:pt x="28" y="2"/>
                  </a:lnTo>
                  <a:lnTo>
                    <a:pt x="28" y="2"/>
                  </a:lnTo>
                  <a:lnTo>
                    <a:pt x="29" y="2"/>
                  </a:lnTo>
                  <a:lnTo>
                    <a:pt x="29" y="1"/>
                  </a:lnTo>
                  <a:lnTo>
                    <a:pt x="29" y="1"/>
                  </a:lnTo>
                  <a:lnTo>
                    <a:pt x="29" y="1"/>
                  </a:lnTo>
                  <a:lnTo>
                    <a:pt x="29" y="0"/>
                  </a:lnTo>
                  <a:lnTo>
                    <a:pt x="29" y="0"/>
                  </a:lnTo>
                  <a:lnTo>
                    <a:pt x="29" y="0"/>
                  </a:lnTo>
                  <a:lnTo>
                    <a:pt x="29" y="0"/>
                  </a:lnTo>
                  <a:lnTo>
                    <a:pt x="29" y="0"/>
                  </a:lnTo>
                  <a:lnTo>
                    <a:pt x="29" y="0"/>
                  </a:lnTo>
                  <a:lnTo>
                    <a:pt x="29" y="0"/>
                  </a:lnTo>
                  <a:lnTo>
                    <a:pt x="29"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1"/>
                  </a:lnTo>
                  <a:lnTo>
                    <a:pt x="31" y="1"/>
                  </a:lnTo>
                  <a:lnTo>
                    <a:pt x="31" y="1"/>
                  </a:lnTo>
                  <a:lnTo>
                    <a:pt x="31" y="1"/>
                  </a:lnTo>
                  <a:lnTo>
                    <a:pt x="31" y="1"/>
                  </a:lnTo>
                  <a:lnTo>
                    <a:pt x="31" y="2"/>
                  </a:lnTo>
                  <a:lnTo>
                    <a:pt x="31" y="2"/>
                  </a:lnTo>
                  <a:lnTo>
                    <a:pt x="31" y="2"/>
                  </a:lnTo>
                  <a:lnTo>
                    <a:pt x="31" y="3"/>
                  </a:lnTo>
                  <a:lnTo>
                    <a:pt x="32" y="4"/>
                  </a:lnTo>
                  <a:lnTo>
                    <a:pt x="32" y="4"/>
                  </a:lnTo>
                  <a:lnTo>
                    <a:pt x="32" y="5"/>
                  </a:lnTo>
                  <a:lnTo>
                    <a:pt x="32" y="5"/>
                  </a:lnTo>
                  <a:lnTo>
                    <a:pt x="32" y="6"/>
                  </a:lnTo>
                  <a:lnTo>
                    <a:pt x="32" y="7"/>
                  </a:lnTo>
                  <a:lnTo>
                    <a:pt x="32" y="7"/>
                  </a:lnTo>
                  <a:lnTo>
                    <a:pt x="33" y="8"/>
                  </a:lnTo>
                  <a:lnTo>
                    <a:pt x="33" y="9"/>
                  </a:lnTo>
                  <a:lnTo>
                    <a:pt x="33" y="12"/>
                  </a:lnTo>
                  <a:lnTo>
                    <a:pt x="33" y="12"/>
                  </a:lnTo>
                  <a:lnTo>
                    <a:pt x="33" y="13"/>
                  </a:lnTo>
                  <a:lnTo>
                    <a:pt x="33" y="14"/>
                  </a:lnTo>
                  <a:lnTo>
                    <a:pt x="34" y="17"/>
                  </a:lnTo>
                  <a:lnTo>
                    <a:pt x="35" y="24"/>
                  </a:lnTo>
                  <a:lnTo>
                    <a:pt x="35" y="25"/>
                  </a:lnTo>
                  <a:lnTo>
                    <a:pt x="35" y="26"/>
                  </a:lnTo>
                  <a:lnTo>
                    <a:pt x="35" y="28"/>
                  </a:lnTo>
                  <a:lnTo>
                    <a:pt x="35" y="32"/>
                  </a:lnTo>
                  <a:lnTo>
                    <a:pt x="36" y="40"/>
                  </a:lnTo>
                  <a:lnTo>
                    <a:pt x="38" y="57"/>
                  </a:lnTo>
                  <a:lnTo>
                    <a:pt x="38" y="58"/>
                  </a:lnTo>
                  <a:lnTo>
                    <a:pt x="38" y="59"/>
                  </a:lnTo>
                  <a:lnTo>
                    <a:pt x="38" y="61"/>
                  </a:lnTo>
                  <a:lnTo>
                    <a:pt x="38" y="66"/>
                  </a:lnTo>
                  <a:lnTo>
                    <a:pt x="39" y="74"/>
                  </a:lnTo>
                  <a:lnTo>
                    <a:pt x="39" y="75"/>
                  </a:lnTo>
                  <a:lnTo>
                    <a:pt x="39" y="76"/>
                  </a:lnTo>
                  <a:lnTo>
                    <a:pt x="39" y="78"/>
                  </a:lnTo>
                  <a:lnTo>
                    <a:pt x="40" y="82"/>
                  </a:lnTo>
                  <a:lnTo>
                    <a:pt x="41" y="90"/>
                  </a:lnTo>
                  <a:lnTo>
                    <a:pt x="41" y="90"/>
                  </a:lnTo>
                  <a:lnTo>
                    <a:pt x="41" y="91"/>
                  </a:lnTo>
                  <a:lnTo>
                    <a:pt x="41" y="93"/>
                  </a:lnTo>
                  <a:lnTo>
                    <a:pt x="41" y="96"/>
                  </a:lnTo>
                  <a:lnTo>
                    <a:pt x="41" y="97"/>
                  </a:lnTo>
                  <a:lnTo>
                    <a:pt x="41" y="98"/>
                  </a:lnTo>
                  <a:lnTo>
                    <a:pt x="42" y="99"/>
                  </a:lnTo>
                  <a:lnTo>
                    <a:pt x="42" y="102"/>
                  </a:lnTo>
                  <a:lnTo>
                    <a:pt x="42" y="103"/>
                  </a:lnTo>
                  <a:lnTo>
                    <a:pt x="42" y="104"/>
                  </a:lnTo>
                  <a:lnTo>
                    <a:pt x="42" y="105"/>
                  </a:lnTo>
                  <a:lnTo>
                    <a:pt x="43" y="106"/>
                  </a:lnTo>
                  <a:lnTo>
                    <a:pt x="43" y="106"/>
                  </a:lnTo>
                  <a:lnTo>
                    <a:pt x="43" y="107"/>
                  </a:lnTo>
                  <a:lnTo>
                    <a:pt x="43" y="108"/>
                  </a:lnTo>
                  <a:lnTo>
                    <a:pt x="43" y="108"/>
                  </a:lnTo>
                  <a:lnTo>
                    <a:pt x="43" y="109"/>
                  </a:lnTo>
                  <a:lnTo>
                    <a:pt x="43" y="111"/>
                  </a:lnTo>
                  <a:lnTo>
                    <a:pt x="44" y="112"/>
                  </a:lnTo>
                  <a:lnTo>
                    <a:pt x="44" y="112"/>
                  </a:lnTo>
                  <a:lnTo>
                    <a:pt x="44" y="112"/>
                  </a:lnTo>
                  <a:lnTo>
                    <a:pt x="44" y="113"/>
                  </a:lnTo>
                  <a:lnTo>
                    <a:pt x="44" y="113"/>
                  </a:lnTo>
                  <a:lnTo>
                    <a:pt x="44" y="114"/>
                  </a:lnTo>
                  <a:lnTo>
                    <a:pt x="44" y="114"/>
                  </a:lnTo>
                  <a:lnTo>
                    <a:pt x="44" y="114"/>
                  </a:lnTo>
                  <a:lnTo>
                    <a:pt x="45" y="114"/>
                  </a:lnTo>
                  <a:lnTo>
                    <a:pt x="45" y="115"/>
                  </a:lnTo>
                  <a:lnTo>
                    <a:pt x="45" y="115"/>
                  </a:lnTo>
                  <a:lnTo>
                    <a:pt x="45" y="115"/>
                  </a:lnTo>
                  <a:lnTo>
                    <a:pt x="45" y="115"/>
                  </a:lnTo>
                  <a:lnTo>
                    <a:pt x="45" y="115"/>
                  </a:lnTo>
                  <a:lnTo>
                    <a:pt x="45" y="115"/>
                  </a:lnTo>
                  <a:lnTo>
                    <a:pt x="45" y="115"/>
                  </a:lnTo>
                  <a:lnTo>
                    <a:pt x="45" y="115"/>
                  </a:lnTo>
                  <a:lnTo>
                    <a:pt x="45" y="116"/>
                  </a:lnTo>
                  <a:lnTo>
                    <a:pt x="45" y="116"/>
                  </a:lnTo>
                  <a:lnTo>
                    <a:pt x="45" y="116"/>
                  </a:lnTo>
                  <a:lnTo>
                    <a:pt x="45" y="116"/>
                  </a:lnTo>
                  <a:lnTo>
                    <a:pt x="46" y="116"/>
                  </a:lnTo>
                  <a:lnTo>
                    <a:pt x="46" y="116"/>
                  </a:lnTo>
                  <a:lnTo>
                    <a:pt x="46" y="116"/>
                  </a:lnTo>
                  <a:lnTo>
                    <a:pt x="46" y="115"/>
                  </a:lnTo>
                  <a:lnTo>
                    <a:pt x="46" y="115"/>
                  </a:lnTo>
                  <a:lnTo>
                    <a:pt x="46" y="115"/>
                  </a:lnTo>
                  <a:lnTo>
                    <a:pt x="46" y="115"/>
                  </a:lnTo>
                  <a:lnTo>
                    <a:pt x="46" y="115"/>
                  </a:lnTo>
                  <a:lnTo>
                    <a:pt x="46" y="115"/>
                  </a:lnTo>
                  <a:lnTo>
                    <a:pt x="46" y="115"/>
                  </a:lnTo>
                  <a:lnTo>
                    <a:pt x="47" y="114"/>
                  </a:lnTo>
                  <a:lnTo>
                    <a:pt x="47" y="114"/>
                  </a:lnTo>
                  <a:lnTo>
                    <a:pt x="47" y="114"/>
                  </a:lnTo>
                  <a:lnTo>
                    <a:pt x="47" y="114"/>
                  </a:lnTo>
                  <a:lnTo>
                    <a:pt x="47" y="114"/>
                  </a:lnTo>
                  <a:lnTo>
                    <a:pt x="47" y="113"/>
                  </a:lnTo>
                  <a:lnTo>
                    <a:pt x="47" y="113"/>
                  </a:lnTo>
                  <a:lnTo>
                    <a:pt x="47" y="112"/>
                  </a:lnTo>
                  <a:lnTo>
                    <a:pt x="47" y="112"/>
                  </a:lnTo>
                  <a:lnTo>
                    <a:pt x="47" y="111"/>
                  </a:lnTo>
                  <a:lnTo>
                    <a:pt x="47" y="111"/>
                  </a:lnTo>
                  <a:lnTo>
                    <a:pt x="48" y="110"/>
                  </a:lnTo>
                  <a:lnTo>
                    <a:pt x="48" y="110"/>
                  </a:lnTo>
                  <a:lnTo>
                    <a:pt x="48" y="109"/>
                  </a:lnTo>
                  <a:lnTo>
                    <a:pt x="48" y="108"/>
                  </a:lnTo>
                  <a:lnTo>
                    <a:pt x="48" y="106"/>
                  </a:lnTo>
                  <a:lnTo>
                    <a:pt x="49" y="106"/>
                  </a:lnTo>
                  <a:lnTo>
                    <a:pt x="49" y="105"/>
                  </a:lnTo>
                  <a:lnTo>
                    <a:pt x="49" y="104"/>
                  </a:lnTo>
                  <a:lnTo>
                    <a:pt x="49" y="101"/>
                  </a:lnTo>
                  <a:lnTo>
                    <a:pt x="49" y="100"/>
                  </a:lnTo>
                  <a:lnTo>
                    <a:pt x="49" y="100"/>
                  </a:lnTo>
                  <a:lnTo>
                    <a:pt x="50" y="98"/>
                  </a:lnTo>
                  <a:lnTo>
                    <a:pt x="50" y="95"/>
                  </a:lnTo>
                  <a:lnTo>
                    <a:pt x="51" y="88"/>
                  </a:lnTo>
                  <a:lnTo>
                    <a:pt x="51" y="87"/>
                  </a:lnTo>
                  <a:lnTo>
                    <a:pt x="51" y="86"/>
                  </a:lnTo>
                  <a:lnTo>
                    <a:pt x="51" y="84"/>
                  </a:lnTo>
                  <a:lnTo>
                    <a:pt x="52" y="80"/>
                  </a:lnTo>
                  <a:lnTo>
                    <a:pt x="52" y="72"/>
                  </a:lnTo>
                  <a:lnTo>
                    <a:pt x="52" y="71"/>
                  </a:lnTo>
                  <a:lnTo>
                    <a:pt x="52" y="70"/>
                  </a:lnTo>
                  <a:lnTo>
                    <a:pt x="53" y="68"/>
                  </a:lnTo>
                  <a:lnTo>
                    <a:pt x="53" y="63"/>
                  </a:lnTo>
                  <a:lnTo>
                    <a:pt x="54" y="54"/>
                  </a:lnTo>
                  <a:lnTo>
                    <a:pt x="55" y="37"/>
                  </a:lnTo>
                  <a:lnTo>
                    <a:pt x="55" y="36"/>
                  </a:lnTo>
                  <a:lnTo>
                    <a:pt x="55" y="35"/>
                  </a:lnTo>
                  <a:lnTo>
                    <a:pt x="56" y="34"/>
                  </a:lnTo>
                  <a:lnTo>
                    <a:pt x="56" y="30"/>
                  </a:lnTo>
                  <a:lnTo>
                    <a:pt x="57" y="23"/>
                  </a:lnTo>
                  <a:lnTo>
                    <a:pt x="57" y="22"/>
                  </a:lnTo>
                  <a:lnTo>
                    <a:pt x="57" y="21"/>
                  </a:lnTo>
                  <a:lnTo>
                    <a:pt x="57" y="20"/>
                  </a:lnTo>
                  <a:lnTo>
                    <a:pt x="57" y="17"/>
                  </a:lnTo>
                  <a:lnTo>
                    <a:pt x="57" y="16"/>
                  </a:lnTo>
                  <a:lnTo>
                    <a:pt x="58" y="15"/>
                  </a:lnTo>
                  <a:lnTo>
                    <a:pt x="58" y="14"/>
                  </a:lnTo>
                  <a:lnTo>
                    <a:pt x="58" y="11"/>
                  </a:lnTo>
                  <a:lnTo>
                    <a:pt x="58" y="11"/>
                  </a:lnTo>
                  <a:lnTo>
                    <a:pt x="58" y="10"/>
                  </a:lnTo>
                  <a:lnTo>
                    <a:pt x="58" y="9"/>
                  </a:lnTo>
                  <a:lnTo>
                    <a:pt x="58" y="8"/>
                  </a:lnTo>
                  <a:lnTo>
                    <a:pt x="59" y="8"/>
                  </a:lnTo>
                  <a:lnTo>
                    <a:pt x="59" y="7"/>
                  </a:lnTo>
                  <a:lnTo>
                    <a:pt x="59" y="6"/>
                  </a:lnTo>
                  <a:lnTo>
                    <a:pt x="59" y="6"/>
                  </a:lnTo>
                  <a:lnTo>
                    <a:pt x="59" y="5"/>
                  </a:lnTo>
                  <a:lnTo>
                    <a:pt x="59" y="5"/>
                  </a:lnTo>
                  <a:lnTo>
                    <a:pt x="59" y="4"/>
                  </a:lnTo>
                  <a:lnTo>
                    <a:pt x="60" y="4"/>
                  </a:lnTo>
                  <a:lnTo>
                    <a:pt x="60" y="3"/>
                  </a:lnTo>
                  <a:lnTo>
                    <a:pt x="60" y="3"/>
                  </a:lnTo>
                  <a:lnTo>
                    <a:pt x="60" y="2"/>
                  </a:lnTo>
                  <a:lnTo>
                    <a:pt x="60" y="2"/>
                  </a:lnTo>
                  <a:lnTo>
                    <a:pt x="60" y="2"/>
                  </a:lnTo>
                  <a:lnTo>
                    <a:pt x="60" y="2"/>
                  </a:lnTo>
                  <a:lnTo>
                    <a:pt x="60" y="1"/>
                  </a:lnTo>
                  <a:lnTo>
                    <a:pt x="60" y="1"/>
                  </a:lnTo>
                  <a:lnTo>
                    <a:pt x="60" y="1"/>
                  </a:lnTo>
                  <a:lnTo>
                    <a:pt x="60" y="0"/>
                  </a:lnTo>
                  <a:lnTo>
                    <a:pt x="60" y="0"/>
                  </a:lnTo>
                  <a:lnTo>
                    <a:pt x="61" y="0"/>
                  </a:lnTo>
                  <a:lnTo>
                    <a:pt x="61" y="0"/>
                  </a:lnTo>
                  <a:lnTo>
                    <a:pt x="61" y="0"/>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1"/>
                  </a:lnTo>
                  <a:lnTo>
                    <a:pt x="62" y="1"/>
                  </a:lnTo>
                  <a:lnTo>
                    <a:pt x="62" y="1"/>
                  </a:lnTo>
                  <a:lnTo>
                    <a:pt x="62" y="1"/>
                  </a:lnTo>
                  <a:lnTo>
                    <a:pt x="63" y="2"/>
                  </a:lnTo>
                  <a:lnTo>
                    <a:pt x="63" y="2"/>
                  </a:lnTo>
                  <a:lnTo>
                    <a:pt x="63" y="2"/>
                  </a:lnTo>
                  <a:lnTo>
                    <a:pt x="63" y="3"/>
                  </a:lnTo>
                  <a:lnTo>
                    <a:pt x="63" y="3"/>
                  </a:lnTo>
                  <a:lnTo>
                    <a:pt x="63" y="4"/>
                  </a:lnTo>
                  <a:lnTo>
                    <a:pt x="63" y="4"/>
                  </a:lnTo>
                  <a:lnTo>
                    <a:pt x="64" y="6"/>
                  </a:lnTo>
                  <a:lnTo>
                    <a:pt x="64" y="6"/>
                  </a:lnTo>
                  <a:lnTo>
                    <a:pt x="64" y="7"/>
                  </a:lnTo>
                  <a:lnTo>
                    <a:pt x="64" y="8"/>
                  </a:lnTo>
                  <a:lnTo>
                    <a:pt x="64" y="10"/>
                  </a:lnTo>
                  <a:lnTo>
                    <a:pt x="64" y="11"/>
                  </a:lnTo>
                  <a:lnTo>
                    <a:pt x="64" y="11"/>
                  </a:lnTo>
                  <a:lnTo>
                    <a:pt x="65" y="13"/>
                  </a:lnTo>
                  <a:lnTo>
                    <a:pt x="65" y="15"/>
                  </a:lnTo>
                  <a:lnTo>
                    <a:pt x="65" y="16"/>
                  </a:lnTo>
                  <a:lnTo>
                    <a:pt x="65" y="17"/>
                  </a:lnTo>
                  <a:lnTo>
                    <a:pt x="65" y="18"/>
                  </a:lnTo>
                  <a:lnTo>
                    <a:pt x="66" y="21"/>
                  </a:lnTo>
                  <a:lnTo>
                    <a:pt x="66" y="28"/>
                  </a:lnTo>
                  <a:lnTo>
                    <a:pt x="66" y="29"/>
                  </a:lnTo>
                  <a:lnTo>
                    <a:pt x="67" y="30"/>
                  </a:lnTo>
                  <a:lnTo>
                    <a:pt x="67" y="32"/>
                  </a:lnTo>
                  <a:lnTo>
                    <a:pt x="67" y="36"/>
                  </a:lnTo>
                  <a:lnTo>
                    <a:pt x="68" y="44"/>
                  </a:lnTo>
                  <a:lnTo>
                    <a:pt x="69" y="61"/>
                  </a:lnTo>
                  <a:lnTo>
                    <a:pt x="70" y="62"/>
                  </a:lnTo>
                  <a:lnTo>
                    <a:pt x="70" y="64"/>
                  </a:lnTo>
                  <a:lnTo>
                    <a:pt x="70" y="66"/>
                  </a:lnTo>
                  <a:lnTo>
                    <a:pt x="70" y="70"/>
                  </a:lnTo>
                  <a:lnTo>
                    <a:pt x="71" y="78"/>
                  </a:lnTo>
                  <a:lnTo>
                    <a:pt x="71" y="80"/>
                  </a:lnTo>
                  <a:lnTo>
                    <a:pt x="71" y="80"/>
                  </a:lnTo>
                  <a:lnTo>
                    <a:pt x="71" y="82"/>
                  </a:lnTo>
                  <a:lnTo>
                    <a:pt x="72" y="86"/>
                  </a:lnTo>
                  <a:lnTo>
                    <a:pt x="72" y="94"/>
                  </a:lnTo>
                  <a:lnTo>
                    <a:pt x="72" y="94"/>
                  </a:lnTo>
                  <a:lnTo>
                    <a:pt x="72" y="95"/>
                  </a:lnTo>
                  <a:lnTo>
                    <a:pt x="73" y="97"/>
                  </a:lnTo>
                  <a:lnTo>
                    <a:pt x="73" y="100"/>
                  </a:lnTo>
                  <a:lnTo>
                    <a:pt x="73" y="100"/>
                  </a:lnTo>
                  <a:lnTo>
                    <a:pt x="73" y="101"/>
                  </a:lnTo>
                  <a:lnTo>
                    <a:pt x="73" y="102"/>
                  </a:lnTo>
                  <a:lnTo>
                    <a:pt x="74" y="105"/>
                  </a:lnTo>
                  <a:lnTo>
                    <a:pt x="74" y="106"/>
                  </a:lnTo>
                  <a:lnTo>
                    <a:pt x="74" y="106"/>
                  </a:lnTo>
                  <a:lnTo>
                    <a:pt x="74" y="107"/>
                  </a:lnTo>
                  <a:lnTo>
                    <a:pt x="74" y="108"/>
                  </a:lnTo>
                  <a:lnTo>
                    <a:pt x="74" y="108"/>
                  </a:lnTo>
                  <a:lnTo>
                    <a:pt x="74" y="109"/>
                  </a:lnTo>
                  <a:lnTo>
                    <a:pt x="74" y="110"/>
                  </a:lnTo>
                  <a:lnTo>
                    <a:pt x="75" y="110"/>
                  </a:lnTo>
                  <a:lnTo>
                    <a:pt x="75" y="111"/>
                  </a:lnTo>
                  <a:lnTo>
                    <a:pt x="75" y="111"/>
                  </a:lnTo>
                  <a:lnTo>
                    <a:pt x="75" y="112"/>
                  </a:lnTo>
                  <a:lnTo>
                    <a:pt x="75" y="112"/>
                  </a:lnTo>
                  <a:lnTo>
                    <a:pt x="75" y="113"/>
                  </a:lnTo>
                  <a:lnTo>
                    <a:pt x="75" y="113"/>
                  </a:lnTo>
                  <a:lnTo>
                    <a:pt x="75" y="113"/>
                  </a:lnTo>
                  <a:lnTo>
                    <a:pt x="76" y="114"/>
                  </a:lnTo>
                  <a:lnTo>
                    <a:pt x="76" y="114"/>
                  </a:lnTo>
                  <a:lnTo>
                    <a:pt x="76" y="114"/>
                  </a:lnTo>
                  <a:lnTo>
                    <a:pt x="76" y="114"/>
                  </a:lnTo>
                  <a:lnTo>
                    <a:pt x="76" y="114"/>
                  </a:lnTo>
                  <a:lnTo>
                    <a:pt x="76" y="115"/>
                  </a:lnTo>
                  <a:lnTo>
                    <a:pt x="76" y="115"/>
                  </a:lnTo>
                  <a:lnTo>
                    <a:pt x="76" y="115"/>
                  </a:lnTo>
                  <a:lnTo>
                    <a:pt x="76" y="115"/>
                  </a:lnTo>
                  <a:lnTo>
                    <a:pt x="76" y="115"/>
                  </a:lnTo>
                  <a:lnTo>
                    <a:pt x="76" y="115"/>
                  </a:lnTo>
                  <a:lnTo>
                    <a:pt x="76" y="115"/>
                  </a:lnTo>
                  <a:lnTo>
                    <a:pt x="76" y="116"/>
                  </a:lnTo>
                  <a:lnTo>
                    <a:pt x="77" y="116"/>
                  </a:lnTo>
                  <a:lnTo>
                    <a:pt x="77" y="116"/>
                  </a:lnTo>
                  <a:lnTo>
                    <a:pt x="77" y="116"/>
                  </a:lnTo>
                  <a:lnTo>
                    <a:pt x="77" y="116"/>
                  </a:lnTo>
                  <a:lnTo>
                    <a:pt x="77" y="116"/>
                  </a:lnTo>
                  <a:lnTo>
                    <a:pt x="77" y="116"/>
                  </a:lnTo>
                  <a:lnTo>
                    <a:pt x="77" y="115"/>
                  </a:lnTo>
                  <a:lnTo>
                    <a:pt x="77" y="115"/>
                  </a:lnTo>
                  <a:lnTo>
                    <a:pt x="77" y="115"/>
                  </a:lnTo>
                  <a:lnTo>
                    <a:pt x="77" y="115"/>
                  </a:lnTo>
                  <a:lnTo>
                    <a:pt x="78" y="115"/>
                  </a:lnTo>
                  <a:lnTo>
                    <a:pt x="78" y="115"/>
                  </a:lnTo>
                  <a:lnTo>
                    <a:pt x="78" y="115"/>
                  </a:lnTo>
                  <a:lnTo>
                    <a:pt x="78" y="114"/>
                  </a:lnTo>
                  <a:lnTo>
                    <a:pt x="78" y="114"/>
                  </a:lnTo>
                  <a:lnTo>
                    <a:pt x="78" y="114"/>
                  </a:lnTo>
                  <a:lnTo>
                    <a:pt x="78" y="114"/>
                  </a:lnTo>
                  <a:lnTo>
                    <a:pt x="78" y="113"/>
                  </a:lnTo>
                  <a:lnTo>
                    <a:pt x="78" y="113"/>
                  </a:lnTo>
                  <a:lnTo>
                    <a:pt x="78" y="112"/>
                  </a:lnTo>
                  <a:lnTo>
                    <a:pt x="78" y="112"/>
                  </a:lnTo>
                  <a:lnTo>
                    <a:pt x="79" y="111"/>
                  </a:lnTo>
                  <a:lnTo>
                    <a:pt x="79" y="111"/>
                  </a:lnTo>
                  <a:lnTo>
                    <a:pt x="79" y="110"/>
                  </a:lnTo>
                  <a:lnTo>
                    <a:pt x="79" y="109"/>
                  </a:lnTo>
                  <a:lnTo>
                    <a:pt x="80" y="107"/>
                  </a:lnTo>
                  <a:lnTo>
                    <a:pt x="80" y="107"/>
                  </a:lnTo>
                  <a:lnTo>
                    <a:pt x="80" y="106"/>
                  </a:lnTo>
                  <a:lnTo>
                    <a:pt x="80" y="105"/>
                  </a:lnTo>
                  <a:lnTo>
                    <a:pt x="80" y="102"/>
                  </a:lnTo>
                  <a:lnTo>
                    <a:pt x="80" y="101"/>
                  </a:lnTo>
                  <a:lnTo>
                    <a:pt x="80" y="101"/>
                  </a:lnTo>
                  <a:lnTo>
                    <a:pt x="81" y="99"/>
                  </a:lnTo>
                  <a:lnTo>
                    <a:pt x="81" y="96"/>
                  </a:lnTo>
                  <a:lnTo>
                    <a:pt x="81" y="95"/>
                  </a:lnTo>
                  <a:lnTo>
                    <a:pt x="81" y="94"/>
                  </a:lnTo>
                  <a:lnTo>
                    <a:pt x="81" y="92"/>
                  </a:lnTo>
                  <a:lnTo>
                    <a:pt x="82" y="89"/>
                  </a:lnTo>
                  <a:lnTo>
                    <a:pt x="82" y="81"/>
                  </a:lnTo>
                  <a:lnTo>
                    <a:pt x="84" y="64"/>
                  </a:lnTo>
                  <a:lnTo>
                    <a:pt x="84" y="63"/>
                  </a:lnTo>
                  <a:lnTo>
                    <a:pt x="84" y="62"/>
                  </a:lnTo>
                  <a:lnTo>
                    <a:pt x="84" y="60"/>
                  </a:lnTo>
                  <a:lnTo>
                    <a:pt x="85" y="55"/>
                  </a:lnTo>
                  <a:lnTo>
                    <a:pt x="85" y="47"/>
                  </a:lnTo>
                  <a:lnTo>
                    <a:pt x="86" y="46"/>
                  </a:lnTo>
                  <a:lnTo>
                    <a:pt x="86" y="45"/>
                  </a:lnTo>
                  <a:lnTo>
                    <a:pt x="86" y="43"/>
                  </a:lnTo>
                  <a:lnTo>
                    <a:pt x="86" y="39"/>
                  </a:lnTo>
                  <a:lnTo>
                    <a:pt x="87" y="31"/>
                  </a:lnTo>
                  <a:lnTo>
                    <a:pt x="87" y="30"/>
                  </a:lnTo>
                  <a:lnTo>
                    <a:pt x="87" y="30"/>
                  </a:lnTo>
                  <a:lnTo>
                    <a:pt x="87" y="28"/>
                  </a:lnTo>
                  <a:lnTo>
                    <a:pt x="88" y="24"/>
                  </a:lnTo>
                  <a:lnTo>
                    <a:pt x="88" y="23"/>
                  </a:lnTo>
                  <a:lnTo>
                    <a:pt x="88" y="22"/>
                  </a:lnTo>
                  <a:lnTo>
                    <a:pt x="88" y="21"/>
                  </a:lnTo>
                  <a:lnTo>
                    <a:pt x="88" y="18"/>
                  </a:lnTo>
                  <a:lnTo>
                    <a:pt x="88" y="17"/>
                  </a:lnTo>
                  <a:lnTo>
                    <a:pt x="88" y="16"/>
                  </a:lnTo>
                  <a:lnTo>
                    <a:pt x="89" y="15"/>
                  </a:lnTo>
                  <a:lnTo>
                    <a:pt x="89" y="12"/>
                  </a:lnTo>
                  <a:lnTo>
                    <a:pt x="89" y="11"/>
                  </a:lnTo>
                  <a:lnTo>
                    <a:pt x="89" y="11"/>
                  </a:lnTo>
                  <a:lnTo>
                    <a:pt x="89" y="10"/>
                  </a:lnTo>
                  <a:lnTo>
                    <a:pt x="90" y="7"/>
                  </a:lnTo>
                  <a:lnTo>
                    <a:pt x="90" y="7"/>
                  </a:lnTo>
                  <a:lnTo>
                    <a:pt x="90" y="6"/>
                  </a:lnTo>
                  <a:lnTo>
                    <a:pt x="90" y="6"/>
                  </a:lnTo>
                  <a:lnTo>
                    <a:pt x="90" y="5"/>
                  </a:lnTo>
                  <a:lnTo>
                    <a:pt x="90" y="5"/>
                  </a:lnTo>
                  <a:lnTo>
                    <a:pt x="90" y="4"/>
                  </a:lnTo>
                  <a:lnTo>
                    <a:pt x="90" y="3"/>
                  </a:lnTo>
                  <a:lnTo>
                    <a:pt x="90" y="3"/>
                  </a:lnTo>
                  <a:lnTo>
                    <a:pt x="91" y="2"/>
                  </a:lnTo>
                  <a:lnTo>
                    <a:pt x="91" y="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59" name="Freeform 77">
              <a:extLst>
                <a:ext uri="{FF2B5EF4-FFF2-40B4-BE49-F238E27FC236}">
                  <a16:creationId xmlns:a16="http://schemas.microsoft.com/office/drawing/2014/main" id="{2DF5FC2B-857C-7B6D-7539-83124E44E6AD}"/>
                </a:ext>
              </a:extLst>
            </p:cNvPr>
            <p:cNvSpPr>
              <a:spLocks/>
            </p:cNvSpPr>
            <p:nvPr/>
          </p:nvSpPr>
          <p:spPr bwMode="auto">
            <a:xfrm>
              <a:off x="4058" y="2186"/>
              <a:ext cx="88" cy="116"/>
            </a:xfrm>
            <a:custGeom>
              <a:avLst/>
              <a:gdLst/>
              <a:ahLst/>
              <a:cxnLst>
                <a:cxn ang="0">
                  <a:pos x="1" y="0"/>
                </a:cxn>
                <a:cxn ang="0">
                  <a:pos x="1" y="0"/>
                </a:cxn>
                <a:cxn ang="0">
                  <a:pos x="2" y="0"/>
                </a:cxn>
                <a:cxn ang="0">
                  <a:pos x="3" y="2"/>
                </a:cxn>
                <a:cxn ang="0">
                  <a:pos x="3" y="6"/>
                </a:cxn>
                <a:cxn ang="0">
                  <a:pos x="5" y="16"/>
                </a:cxn>
                <a:cxn ang="0">
                  <a:pos x="7" y="40"/>
                </a:cxn>
                <a:cxn ang="0">
                  <a:pos x="11" y="81"/>
                </a:cxn>
                <a:cxn ang="0">
                  <a:pos x="13" y="102"/>
                </a:cxn>
                <a:cxn ang="0">
                  <a:pos x="15" y="111"/>
                </a:cxn>
                <a:cxn ang="0">
                  <a:pos x="15" y="114"/>
                </a:cxn>
                <a:cxn ang="0">
                  <a:pos x="16" y="115"/>
                </a:cxn>
                <a:cxn ang="0">
                  <a:pos x="17" y="115"/>
                </a:cxn>
                <a:cxn ang="0">
                  <a:pos x="18" y="114"/>
                </a:cxn>
                <a:cxn ang="0">
                  <a:pos x="19" y="110"/>
                </a:cxn>
                <a:cxn ang="0">
                  <a:pos x="20" y="101"/>
                </a:cxn>
                <a:cxn ang="0">
                  <a:pos x="22" y="81"/>
                </a:cxn>
                <a:cxn ang="0">
                  <a:pos x="26" y="40"/>
                </a:cxn>
                <a:cxn ang="0">
                  <a:pos x="28" y="16"/>
                </a:cxn>
                <a:cxn ang="0">
                  <a:pos x="30" y="6"/>
                </a:cxn>
                <a:cxn ang="0">
                  <a:pos x="30" y="2"/>
                </a:cxn>
                <a:cxn ang="0">
                  <a:pos x="31" y="0"/>
                </a:cxn>
                <a:cxn ang="0">
                  <a:pos x="32" y="0"/>
                </a:cxn>
                <a:cxn ang="0">
                  <a:pos x="33" y="0"/>
                </a:cxn>
                <a:cxn ang="0">
                  <a:pos x="33" y="2"/>
                </a:cxn>
                <a:cxn ang="0">
                  <a:pos x="34" y="7"/>
                </a:cxn>
                <a:cxn ang="0">
                  <a:pos x="36" y="19"/>
                </a:cxn>
                <a:cxn ang="0">
                  <a:pos x="40" y="61"/>
                </a:cxn>
                <a:cxn ang="0">
                  <a:pos x="42" y="85"/>
                </a:cxn>
                <a:cxn ang="0">
                  <a:pos x="43" y="101"/>
                </a:cxn>
                <a:cxn ang="0">
                  <a:pos x="45" y="109"/>
                </a:cxn>
                <a:cxn ang="0">
                  <a:pos x="46" y="113"/>
                </a:cxn>
                <a:cxn ang="0">
                  <a:pos x="46" y="115"/>
                </a:cxn>
                <a:cxn ang="0">
                  <a:pos x="47" y="116"/>
                </a:cxn>
                <a:cxn ang="0">
                  <a:pos x="48" y="115"/>
                </a:cxn>
                <a:cxn ang="0">
                  <a:pos x="48" y="113"/>
                </a:cxn>
                <a:cxn ang="0">
                  <a:pos x="50" y="107"/>
                </a:cxn>
                <a:cxn ang="0">
                  <a:pos x="51" y="96"/>
                </a:cxn>
                <a:cxn ang="0">
                  <a:pos x="54" y="56"/>
                </a:cxn>
                <a:cxn ang="0">
                  <a:pos x="58" y="21"/>
                </a:cxn>
                <a:cxn ang="0">
                  <a:pos x="59" y="10"/>
                </a:cxn>
                <a:cxn ang="0">
                  <a:pos x="60" y="3"/>
                </a:cxn>
                <a:cxn ang="0">
                  <a:pos x="61" y="1"/>
                </a:cxn>
                <a:cxn ang="0">
                  <a:pos x="62" y="0"/>
                </a:cxn>
                <a:cxn ang="0">
                  <a:pos x="62" y="0"/>
                </a:cxn>
                <a:cxn ang="0">
                  <a:pos x="63" y="2"/>
                </a:cxn>
                <a:cxn ang="0">
                  <a:pos x="64" y="6"/>
                </a:cxn>
                <a:cxn ang="0">
                  <a:pos x="66" y="16"/>
                </a:cxn>
                <a:cxn ang="0">
                  <a:pos x="68" y="47"/>
                </a:cxn>
                <a:cxn ang="0">
                  <a:pos x="70" y="70"/>
                </a:cxn>
                <a:cxn ang="0">
                  <a:pos x="72" y="92"/>
                </a:cxn>
                <a:cxn ang="0">
                  <a:pos x="74" y="105"/>
                </a:cxn>
                <a:cxn ang="0">
                  <a:pos x="75" y="112"/>
                </a:cxn>
                <a:cxn ang="0">
                  <a:pos x="76" y="114"/>
                </a:cxn>
                <a:cxn ang="0">
                  <a:pos x="76" y="116"/>
                </a:cxn>
                <a:cxn ang="0">
                  <a:pos x="77" y="115"/>
                </a:cxn>
                <a:cxn ang="0">
                  <a:pos x="78" y="114"/>
                </a:cxn>
                <a:cxn ang="0">
                  <a:pos x="79" y="110"/>
                </a:cxn>
                <a:cxn ang="0">
                  <a:pos x="80" y="103"/>
                </a:cxn>
                <a:cxn ang="0">
                  <a:pos x="82" y="85"/>
                </a:cxn>
                <a:cxn ang="0">
                  <a:pos x="86" y="35"/>
                </a:cxn>
                <a:cxn ang="0">
                  <a:pos x="87" y="21"/>
                </a:cxn>
              </a:cxnLst>
              <a:rect l="0" t="0" r="r" b="b"/>
              <a:pathLst>
                <a:path w="88" h="116">
                  <a:moveTo>
                    <a:pt x="0" y="2"/>
                  </a:moveTo>
                  <a:lnTo>
                    <a:pt x="0" y="2"/>
                  </a:lnTo>
                  <a:lnTo>
                    <a:pt x="0" y="1"/>
                  </a:lnTo>
                  <a:lnTo>
                    <a:pt x="0" y="1"/>
                  </a:lnTo>
                  <a:lnTo>
                    <a:pt x="0" y="1"/>
                  </a:lnTo>
                  <a:lnTo>
                    <a:pt x="0" y="1"/>
                  </a:lnTo>
                  <a:lnTo>
                    <a:pt x="0"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1"/>
                  </a:lnTo>
                  <a:lnTo>
                    <a:pt x="2" y="1"/>
                  </a:lnTo>
                  <a:lnTo>
                    <a:pt x="2" y="1"/>
                  </a:lnTo>
                  <a:lnTo>
                    <a:pt x="2" y="1"/>
                  </a:lnTo>
                  <a:lnTo>
                    <a:pt x="3" y="2"/>
                  </a:lnTo>
                  <a:lnTo>
                    <a:pt x="3" y="2"/>
                  </a:lnTo>
                  <a:lnTo>
                    <a:pt x="3" y="2"/>
                  </a:lnTo>
                  <a:lnTo>
                    <a:pt x="3" y="3"/>
                  </a:lnTo>
                  <a:lnTo>
                    <a:pt x="3" y="3"/>
                  </a:lnTo>
                  <a:lnTo>
                    <a:pt x="3" y="3"/>
                  </a:lnTo>
                  <a:lnTo>
                    <a:pt x="3" y="4"/>
                  </a:lnTo>
                  <a:lnTo>
                    <a:pt x="3" y="5"/>
                  </a:lnTo>
                  <a:lnTo>
                    <a:pt x="3" y="5"/>
                  </a:lnTo>
                  <a:lnTo>
                    <a:pt x="3" y="6"/>
                  </a:lnTo>
                  <a:lnTo>
                    <a:pt x="4" y="6"/>
                  </a:lnTo>
                  <a:lnTo>
                    <a:pt x="4" y="7"/>
                  </a:lnTo>
                  <a:lnTo>
                    <a:pt x="4" y="8"/>
                  </a:lnTo>
                  <a:lnTo>
                    <a:pt x="4" y="10"/>
                  </a:lnTo>
                  <a:lnTo>
                    <a:pt x="4" y="11"/>
                  </a:lnTo>
                  <a:lnTo>
                    <a:pt x="4" y="11"/>
                  </a:lnTo>
                  <a:lnTo>
                    <a:pt x="5" y="13"/>
                  </a:lnTo>
                  <a:lnTo>
                    <a:pt x="5" y="16"/>
                  </a:lnTo>
                  <a:lnTo>
                    <a:pt x="6" y="22"/>
                  </a:lnTo>
                  <a:lnTo>
                    <a:pt x="6" y="23"/>
                  </a:lnTo>
                  <a:lnTo>
                    <a:pt x="6" y="24"/>
                  </a:lnTo>
                  <a:lnTo>
                    <a:pt x="6" y="26"/>
                  </a:lnTo>
                  <a:lnTo>
                    <a:pt x="6" y="30"/>
                  </a:lnTo>
                  <a:lnTo>
                    <a:pt x="7" y="38"/>
                  </a:lnTo>
                  <a:lnTo>
                    <a:pt x="7" y="39"/>
                  </a:lnTo>
                  <a:lnTo>
                    <a:pt x="7" y="40"/>
                  </a:lnTo>
                  <a:lnTo>
                    <a:pt x="8" y="42"/>
                  </a:lnTo>
                  <a:lnTo>
                    <a:pt x="8" y="47"/>
                  </a:lnTo>
                  <a:lnTo>
                    <a:pt x="9" y="56"/>
                  </a:lnTo>
                  <a:lnTo>
                    <a:pt x="10" y="73"/>
                  </a:lnTo>
                  <a:lnTo>
                    <a:pt x="10" y="74"/>
                  </a:lnTo>
                  <a:lnTo>
                    <a:pt x="10" y="75"/>
                  </a:lnTo>
                  <a:lnTo>
                    <a:pt x="11" y="77"/>
                  </a:lnTo>
                  <a:lnTo>
                    <a:pt x="11" y="81"/>
                  </a:lnTo>
                  <a:lnTo>
                    <a:pt x="12" y="88"/>
                  </a:lnTo>
                  <a:lnTo>
                    <a:pt x="12" y="89"/>
                  </a:lnTo>
                  <a:lnTo>
                    <a:pt x="12" y="90"/>
                  </a:lnTo>
                  <a:lnTo>
                    <a:pt x="12" y="92"/>
                  </a:lnTo>
                  <a:lnTo>
                    <a:pt x="12" y="95"/>
                  </a:lnTo>
                  <a:lnTo>
                    <a:pt x="13" y="101"/>
                  </a:lnTo>
                  <a:lnTo>
                    <a:pt x="13" y="102"/>
                  </a:lnTo>
                  <a:lnTo>
                    <a:pt x="13" y="102"/>
                  </a:lnTo>
                  <a:lnTo>
                    <a:pt x="13" y="104"/>
                  </a:lnTo>
                  <a:lnTo>
                    <a:pt x="14" y="106"/>
                  </a:lnTo>
                  <a:lnTo>
                    <a:pt x="14" y="107"/>
                  </a:lnTo>
                  <a:lnTo>
                    <a:pt x="14" y="107"/>
                  </a:lnTo>
                  <a:lnTo>
                    <a:pt x="14" y="108"/>
                  </a:lnTo>
                  <a:lnTo>
                    <a:pt x="14" y="110"/>
                  </a:lnTo>
                  <a:lnTo>
                    <a:pt x="15" y="111"/>
                  </a:lnTo>
                  <a:lnTo>
                    <a:pt x="15" y="111"/>
                  </a:lnTo>
                  <a:lnTo>
                    <a:pt x="15" y="112"/>
                  </a:lnTo>
                  <a:lnTo>
                    <a:pt x="15" y="112"/>
                  </a:lnTo>
                  <a:lnTo>
                    <a:pt x="15" y="112"/>
                  </a:lnTo>
                  <a:lnTo>
                    <a:pt x="15" y="113"/>
                  </a:lnTo>
                  <a:lnTo>
                    <a:pt x="15" y="114"/>
                  </a:lnTo>
                  <a:lnTo>
                    <a:pt x="15" y="114"/>
                  </a:lnTo>
                  <a:lnTo>
                    <a:pt x="15" y="114"/>
                  </a:lnTo>
                  <a:lnTo>
                    <a:pt x="15" y="114"/>
                  </a:lnTo>
                  <a:lnTo>
                    <a:pt x="15" y="114"/>
                  </a:lnTo>
                  <a:lnTo>
                    <a:pt x="16" y="115"/>
                  </a:lnTo>
                  <a:lnTo>
                    <a:pt x="16" y="115"/>
                  </a:lnTo>
                  <a:lnTo>
                    <a:pt x="16" y="115"/>
                  </a:lnTo>
                  <a:lnTo>
                    <a:pt x="16" y="115"/>
                  </a:lnTo>
                  <a:lnTo>
                    <a:pt x="16" y="115"/>
                  </a:lnTo>
                  <a:lnTo>
                    <a:pt x="16" y="115"/>
                  </a:lnTo>
                  <a:lnTo>
                    <a:pt x="16" y="115"/>
                  </a:lnTo>
                  <a:lnTo>
                    <a:pt x="16" y="116"/>
                  </a:lnTo>
                  <a:lnTo>
                    <a:pt x="16" y="116"/>
                  </a:lnTo>
                  <a:lnTo>
                    <a:pt x="17" y="116"/>
                  </a:lnTo>
                  <a:lnTo>
                    <a:pt x="17" y="116"/>
                  </a:lnTo>
                  <a:lnTo>
                    <a:pt x="17" y="116"/>
                  </a:lnTo>
                  <a:lnTo>
                    <a:pt x="17" y="116"/>
                  </a:lnTo>
                  <a:lnTo>
                    <a:pt x="17" y="115"/>
                  </a:lnTo>
                  <a:lnTo>
                    <a:pt x="17" y="115"/>
                  </a:lnTo>
                  <a:lnTo>
                    <a:pt x="17" y="115"/>
                  </a:lnTo>
                  <a:lnTo>
                    <a:pt x="17" y="115"/>
                  </a:lnTo>
                  <a:lnTo>
                    <a:pt x="17" y="115"/>
                  </a:lnTo>
                  <a:lnTo>
                    <a:pt x="17" y="115"/>
                  </a:lnTo>
                  <a:lnTo>
                    <a:pt x="17" y="114"/>
                  </a:lnTo>
                  <a:lnTo>
                    <a:pt x="17" y="114"/>
                  </a:lnTo>
                  <a:lnTo>
                    <a:pt x="18" y="114"/>
                  </a:lnTo>
                  <a:lnTo>
                    <a:pt x="18" y="114"/>
                  </a:lnTo>
                  <a:lnTo>
                    <a:pt x="18" y="114"/>
                  </a:lnTo>
                  <a:lnTo>
                    <a:pt x="18" y="113"/>
                  </a:lnTo>
                  <a:lnTo>
                    <a:pt x="18" y="112"/>
                  </a:lnTo>
                  <a:lnTo>
                    <a:pt x="18" y="112"/>
                  </a:lnTo>
                  <a:lnTo>
                    <a:pt x="18" y="112"/>
                  </a:lnTo>
                  <a:lnTo>
                    <a:pt x="19" y="111"/>
                  </a:lnTo>
                  <a:lnTo>
                    <a:pt x="19" y="110"/>
                  </a:lnTo>
                  <a:lnTo>
                    <a:pt x="19" y="110"/>
                  </a:lnTo>
                  <a:lnTo>
                    <a:pt x="19" y="109"/>
                  </a:lnTo>
                  <a:lnTo>
                    <a:pt x="19" y="108"/>
                  </a:lnTo>
                  <a:lnTo>
                    <a:pt x="19" y="108"/>
                  </a:lnTo>
                  <a:lnTo>
                    <a:pt x="19" y="107"/>
                  </a:lnTo>
                  <a:lnTo>
                    <a:pt x="20" y="104"/>
                  </a:lnTo>
                  <a:lnTo>
                    <a:pt x="20" y="103"/>
                  </a:lnTo>
                  <a:lnTo>
                    <a:pt x="20" y="103"/>
                  </a:lnTo>
                  <a:lnTo>
                    <a:pt x="20" y="101"/>
                  </a:lnTo>
                  <a:lnTo>
                    <a:pt x="20" y="98"/>
                  </a:lnTo>
                  <a:lnTo>
                    <a:pt x="21" y="97"/>
                  </a:lnTo>
                  <a:lnTo>
                    <a:pt x="21" y="96"/>
                  </a:lnTo>
                  <a:lnTo>
                    <a:pt x="21" y="95"/>
                  </a:lnTo>
                  <a:lnTo>
                    <a:pt x="21" y="91"/>
                  </a:lnTo>
                  <a:lnTo>
                    <a:pt x="22" y="83"/>
                  </a:lnTo>
                  <a:lnTo>
                    <a:pt x="22" y="82"/>
                  </a:lnTo>
                  <a:lnTo>
                    <a:pt x="22" y="81"/>
                  </a:lnTo>
                  <a:lnTo>
                    <a:pt x="22" y="79"/>
                  </a:lnTo>
                  <a:lnTo>
                    <a:pt x="23" y="75"/>
                  </a:lnTo>
                  <a:lnTo>
                    <a:pt x="24" y="66"/>
                  </a:lnTo>
                  <a:lnTo>
                    <a:pt x="25" y="48"/>
                  </a:lnTo>
                  <a:lnTo>
                    <a:pt x="25" y="47"/>
                  </a:lnTo>
                  <a:lnTo>
                    <a:pt x="25" y="46"/>
                  </a:lnTo>
                  <a:lnTo>
                    <a:pt x="25" y="44"/>
                  </a:lnTo>
                  <a:lnTo>
                    <a:pt x="26" y="40"/>
                  </a:lnTo>
                  <a:lnTo>
                    <a:pt x="26" y="32"/>
                  </a:lnTo>
                  <a:lnTo>
                    <a:pt x="26" y="30"/>
                  </a:lnTo>
                  <a:lnTo>
                    <a:pt x="27" y="30"/>
                  </a:lnTo>
                  <a:lnTo>
                    <a:pt x="27" y="28"/>
                  </a:lnTo>
                  <a:lnTo>
                    <a:pt x="27" y="24"/>
                  </a:lnTo>
                  <a:lnTo>
                    <a:pt x="28" y="17"/>
                  </a:lnTo>
                  <a:lnTo>
                    <a:pt x="28" y="16"/>
                  </a:lnTo>
                  <a:lnTo>
                    <a:pt x="28" y="16"/>
                  </a:lnTo>
                  <a:lnTo>
                    <a:pt x="28" y="14"/>
                  </a:lnTo>
                  <a:lnTo>
                    <a:pt x="29" y="12"/>
                  </a:lnTo>
                  <a:lnTo>
                    <a:pt x="29" y="11"/>
                  </a:lnTo>
                  <a:lnTo>
                    <a:pt x="29" y="10"/>
                  </a:lnTo>
                  <a:lnTo>
                    <a:pt x="29" y="9"/>
                  </a:lnTo>
                  <a:lnTo>
                    <a:pt x="29" y="7"/>
                  </a:lnTo>
                  <a:lnTo>
                    <a:pt x="29" y="6"/>
                  </a:lnTo>
                  <a:lnTo>
                    <a:pt x="30" y="6"/>
                  </a:lnTo>
                  <a:lnTo>
                    <a:pt x="30" y="5"/>
                  </a:lnTo>
                  <a:lnTo>
                    <a:pt x="30" y="5"/>
                  </a:lnTo>
                  <a:lnTo>
                    <a:pt x="30" y="4"/>
                  </a:lnTo>
                  <a:lnTo>
                    <a:pt x="30" y="3"/>
                  </a:lnTo>
                  <a:lnTo>
                    <a:pt x="30" y="3"/>
                  </a:lnTo>
                  <a:lnTo>
                    <a:pt x="30" y="3"/>
                  </a:lnTo>
                  <a:lnTo>
                    <a:pt x="30" y="2"/>
                  </a:lnTo>
                  <a:lnTo>
                    <a:pt x="30" y="2"/>
                  </a:lnTo>
                  <a:lnTo>
                    <a:pt x="30" y="2"/>
                  </a:lnTo>
                  <a:lnTo>
                    <a:pt x="31" y="2"/>
                  </a:lnTo>
                  <a:lnTo>
                    <a:pt x="31" y="1"/>
                  </a:lnTo>
                  <a:lnTo>
                    <a:pt x="31" y="1"/>
                  </a:lnTo>
                  <a:lnTo>
                    <a:pt x="31" y="1"/>
                  </a:lnTo>
                  <a:lnTo>
                    <a:pt x="31" y="0"/>
                  </a:lnTo>
                  <a:lnTo>
                    <a:pt x="31" y="0"/>
                  </a:lnTo>
                  <a:lnTo>
                    <a:pt x="31" y="0"/>
                  </a:lnTo>
                  <a:lnTo>
                    <a:pt x="31" y="0"/>
                  </a:lnTo>
                  <a:lnTo>
                    <a:pt x="31" y="0"/>
                  </a:lnTo>
                  <a:lnTo>
                    <a:pt x="31" y="0"/>
                  </a:lnTo>
                  <a:lnTo>
                    <a:pt x="32" y="0"/>
                  </a:lnTo>
                  <a:lnTo>
                    <a:pt x="32" y="0"/>
                  </a:lnTo>
                  <a:lnTo>
                    <a:pt x="32" y="0"/>
                  </a:lnTo>
                  <a:lnTo>
                    <a:pt x="32" y="0"/>
                  </a:lnTo>
                  <a:lnTo>
                    <a:pt x="32" y="0"/>
                  </a:lnTo>
                  <a:lnTo>
                    <a:pt x="32" y="0"/>
                  </a:lnTo>
                  <a:lnTo>
                    <a:pt x="32" y="0"/>
                  </a:lnTo>
                  <a:lnTo>
                    <a:pt x="32" y="0"/>
                  </a:lnTo>
                  <a:lnTo>
                    <a:pt x="32" y="0"/>
                  </a:lnTo>
                  <a:lnTo>
                    <a:pt x="32" y="0"/>
                  </a:lnTo>
                  <a:lnTo>
                    <a:pt x="32" y="0"/>
                  </a:lnTo>
                  <a:lnTo>
                    <a:pt x="32" y="0"/>
                  </a:lnTo>
                  <a:lnTo>
                    <a:pt x="33" y="0"/>
                  </a:lnTo>
                  <a:lnTo>
                    <a:pt x="33" y="1"/>
                  </a:lnTo>
                  <a:lnTo>
                    <a:pt x="33" y="1"/>
                  </a:lnTo>
                  <a:lnTo>
                    <a:pt x="33" y="1"/>
                  </a:lnTo>
                  <a:lnTo>
                    <a:pt x="33" y="1"/>
                  </a:lnTo>
                  <a:lnTo>
                    <a:pt x="33" y="2"/>
                  </a:lnTo>
                  <a:lnTo>
                    <a:pt x="33" y="2"/>
                  </a:lnTo>
                  <a:lnTo>
                    <a:pt x="33" y="2"/>
                  </a:lnTo>
                  <a:lnTo>
                    <a:pt x="33" y="2"/>
                  </a:lnTo>
                  <a:lnTo>
                    <a:pt x="33" y="3"/>
                  </a:lnTo>
                  <a:lnTo>
                    <a:pt x="34" y="3"/>
                  </a:lnTo>
                  <a:lnTo>
                    <a:pt x="34" y="4"/>
                  </a:lnTo>
                  <a:lnTo>
                    <a:pt x="34" y="4"/>
                  </a:lnTo>
                  <a:lnTo>
                    <a:pt x="34" y="5"/>
                  </a:lnTo>
                  <a:lnTo>
                    <a:pt x="34" y="6"/>
                  </a:lnTo>
                  <a:lnTo>
                    <a:pt x="34" y="6"/>
                  </a:lnTo>
                  <a:lnTo>
                    <a:pt x="34" y="7"/>
                  </a:lnTo>
                  <a:lnTo>
                    <a:pt x="34" y="8"/>
                  </a:lnTo>
                  <a:lnTo>
                    <a:pt x="34" y="8"/>
                  </a:lnTo>
                  <a:lnTo>
                    <a:pt x="35" y="10"/>
                  </a:lnTo>
                  <a:lnTo>
                    <a:pt x="35" y="12"/>
                  </a:lnTo>
                  <a:lnTo>
                    <a:pt x="35" y="13"/>
                  </a:lnTo>
                  <a:lnTo>
                    <a:pt x="35" y="14"/>
                  </a:lnTo>
                  <a:lnTo>
                    <a:pt x="35" y="15"/>
                  </a:lnTo>
                  <a:lnTo>
                    <a:pt x="36" y="19"/>
                  </a:lnTo>
                  <a:lnTo>
                    <a:pt x="36" y="26"/>
                  </a:lnTo>
                  <a:lnTo>
                    <a:pt x="37" y="27"/>
                  </a:lnTo>
                  <a:lnTo>
                    <a:pt x="37" y="28"/>
                  </a:lnTo>
                  <a:lnTo>
                    <a:pt x="37" y="30"/>
                  </a:lnTo>
                  <a:lnTo>
                    <a:pt x="37" y="34"/>
                  </a:lnTo>
                  <a:lnTo>
                    <a:pt x="38" y="42"/>
                  </a:lnTo>
                  <a:lnTo>
                    <a:pt x="40" y="60"/>
                  </a:lnTo>
                  <a:lnTo>
                    <a:pt x="40" y="61"/>
                  </a:lnTo>
                  <a:lnTo>
                    <a:pt x="40" y="62"/>
                  </a:lnTo>
                  <a:lnTo>
                    <a:pt x="40" y="65"/>
                  </a:lnTo>
                  <a:lnTo>
                    <a:pt x="40" y="69"/>
                  </a:lnTo>
                  <a:lnTo>
                    <a:pt x="41" y="77"/>
                  </a:lnTo>
                  <a:lnTo>
                    <a:pt x="41" y="78"/>
                  </a:lnTo>
                  <a:lnTo>
                    <a:pt x="41" y="79"/>
                  </a:lnTo>
                  <a:lnTo>
                    <a:pt x="41" y="81"/>
                  </a:lnTo>
                  <a:lnTo>
                    <a:pt x="42" y="85"/>
                  </a:lnTo>
                  <a:lnTo>
                    <a:pt x="42" y="92"/>
                  </a:lnTo>
                  <a:lnTo>
                    <a:pt x="42" y="93"/>
                  </a:lnTo>
                  <a:lnTo>
                    <a:pt x="42" y="94"/>
                  </a:lnTo>
                  <a:lnTo>
                    <a:pt x="43" y="95"/>
                  </a:lnTo>
                  <a:lnTo>
                    <a:pt x="43" y="98"/>
                  </a:lnTo>
                  <a:lnTo>
                    <a:pt x="43" y="99"/>
                  </a:lnTo>
                  <a:lnTo>
                    <a:pt x="43" y="100"/>
                  </a:lnTo>
                  <a:lnTo>
                    <a:pt x="43" y="101"/>
                  </a:lnTo>
                  <a:lnTo>
                    <a:pt x="44" y="104"/>
                  </a:lnTo>
                  <a:lnTo>
                    <a:pt x="44" y="105"/>
                  </a:lnTo>
                  <a:lnTo>
                    <a:pt x="44" y="105"/>
                  </a:lnTo>
                  <a:lnTo>
                    <a:pt x="44" y="106"/>
                  </a:lnTo>
                  <a:lnTo>
                    <a:pt x="44" y="107"/>
                  </a:lnTo>
                  <a:lnTo>
                    <a:pt x="44" y="108"/>
                  </a:lnTo>
                  <a:lnTo>
                    <a:pt x="44" y="109"/>
                  </a:lnTo>
                  <a:lnTo>
                    <a:pt x="45" y="109"/>
                  </a:lnTo>
                  <a:lnTo>
                    <a:pt x="45" y="110"/>
                  </a:lnTo>
                  <a:lnTo>
                    <a:pt x="45" y="110"/>
                  </a:lnTo>
                  <a:lnTo>
                    <a:pt x="45" y="111"/>
                  </a:lnTo>
                  <a:lnTo>
                    <a:pt x="45" y="111"/>
                  </a:lnTo>
                  <a:lnTo>
                    <a:pt x="45" y="112"/>
                  </a:lnTo>
                  <a:lnTo>
                    <a:pt x="45" y="112"/>
                  </a:lnTo>
                  <a:lnTo>
                    <a:pt x="45" y="113"/>
                  </a:lnTo>
                  <a:lnTo>
                    <a:pt x="46" y="113"/>
                  </a:lnTo>
                  <a:lnTo>
                    <a:pt x="46" y="113"/>
                  </a:lnTo>
                  <a:lnTo>
                    <a:pt x="46" y="114"/>
                  </a:lnTo>
                  <a:lnTo>
                    <a:pt x="46" y="114"/>
                  </a:lnTo>
                  <a:lnTo>
                    <a:pt x="46" y="114"/>
                  </a:lnTo>
                  <a:lnTo>
                    <a:pt x="46" y="115"/>
                  </a:lnTo>
                  <a:lnTo>
                    <a:pt x="46" y="115"/>
                  </a:lnTo>
                  <a:lnTo>
                    <a:pt x="46" y="115"/>
                  </a:lnTo>
                  <a:lnTo>
                    <a:pt x="46" y="115"/>
                  </a:lnTo>
                  <a:lnTo>
                    <a:pt x="46" y="115"/>
                  </a:lnTo>
                  <a:lnTo>
                    <a:pt x="46" y="115"/>
                  </a:lnTo>
                  <a:lnTo>
                    <a:pt x="46" y="115"/>
                  </a:lnTo>
                  <a:lnTo>
                    <a:pt x="47" y="116"/>
                  </a:lnTo>
                  <a:lnTo>
                    <a:pt x="47" y="116"/>
                  </a:lnTo>
                  <a:lnTo>
                    <a:pt x="47" y="116"/>
                  </a:lnTo>
                  <a:lnTo>
                    <a:pt x="47" y="116"/>
                  </a:lnTo>
                  <a:lnTo>
                    <a:pt x="47" y="116"/>
                  </a:lnTo>
                  <a:lnTo>
                    <a:pt x="47" y="116"/>
                  </a:lnTo>
                  <a:lnTo>
                    <a:pt x="47" y="116"/>
                  </a:lnTo>
                  <a:lnTo>
                    <a:pt x="47" y="115"/>
                  </a:lnTo>
                  <a:lnTo>
                    <a:pt x="47" y="115"/>
                  </a:lnTo>
                  <a:lnTo>
                    <a:pt x="47" y="115"/>
                  </a:lnTo>
                  <a:lnTo>
                    <a:pt x="47" y="115"/>
                  </a:lnTo>
                  <a:lnTo>
                    <a:pt x="48" y="115"/>
                  </a:lnTo>
                  <a:lnTo>
                    <a:pt x="48" y="115"/>
                  </a:lnTo>
                  <a:lnTo>
                    <a:pt x="48" y="115"/>
                  </a:lnTo>
                  <a:lnTo>
                    <a:pt x="48" y="114"/>
                  </a:lnTo>
                  <a:lnTo>
                    <a:pt x="48" y="114"/>
                  </a:lnTo>
                  <a:lnTo>
                    <a:pt x="48" y="114"/>
                  </a:lnTo>
                  <a:lnTo>
                    <a:pt x="48" y="114"/>
                  </a:lnTo>
                  <a:lnTo>
                    <a:pt x="48" y="114"/>
                  </a:lnTo>
                  <a:lnTo>
                    <a:pt x="48" y="113"/>
                  </a:lnTo>
                  <a:lnTo>
                    <a:pt x="48" y="113"/>
                  </a:lnTo>
                  <a:lnTo>
                    <a:pt x="48" y="112"/>
                  </a:lnTo>
                  <a:lnTo>
                    <a:pt x="49" y="112"/>
                  </a:lnTo>
                  <a:lnTo>
                    <a:pt x="49" y="111"/>
                  </a:lnTo>
                  <a:lnTo>
                    <a:pt x="49" y="111"/>
                  </a:lnTo>
                  <a:lnTo>
                    <a:pt x="49" y="110"/>
                  </a:lnTo>
                  <a:lnTo>
                    <a:pt x="49" y="108"/>
                  </a:lnTo>
                  <a:lnTo>
                    <a:pt x="49" y="107"/>
                  </a:lnTo>
                  <a:lnTo>
                    <a:pt x="50" y="107"/>
                  </a:lnTo>
                  <a:lnTo>
                    <a:pt x="50" y="106"/>
                  </a:lnTo>
                  <a:lnTo>
                    <a:pt x="50" y="103"/>
                  </a:lnTo>
                  <a:lnTo>
                    <a:pt x="50" y="102"/>
                  </a:lnTo>
                  <a:lnTo>
                    <a:pt x="50" y="102"/>
                  </a:lnTo>
                  <a:lnTo>
                    <a:pt x="50" y="100"/>
                  </a:lnTo>
                  <a:lnTo>
                    <a:pt x="51" y="98"/>
                  </a:lnTo>
                  <a:lnTo>
                    <a:pt x="51" y="97"/>
                  </a:lnTo>
                  <a:lnTo>
                    <a:pt x="51" y="96"/>
                  </a:lnTo>
                  <a:lnTo>
                    <a:pt x="51" y="94"/>
                  </a:lnTo>
                  <a:lnTo>
                    <a:pt x="52" y="90"/>
                  </a:lnTo>
                  <a:lnTo>
                    <a:pt x="52" y="83"/>
                  </a:lnTo>
                  <a:lnTo>
                    <a:pt x="54" y="65"/>
                  </a:lnTo>
                  <a:lnTo>
                    <a:pt x="54" y="64"/>
                  </a:lnTo>
                  <a:lnTo>
                    <a:pt x="54" y="63"/>
                  </a:lnTo>
                  <a:lnTo>
                    <a:pt x="54" y="61"/>
                  </a:lnTo>
                  <a:lnTo>
                    <a:pt x="54" y="56"/>
                  </a:lnTo>
                  <a:lnTo>
                    <a:pt x="55" y="47"/>
                  </a:lnTo>
                  <a:lnTo>
                    <a:pt x="57" y="30"/>
                  </a:lnTo>
                  <a:lnTo>
                    <a:pt x="57" y="29"/>
                  </a:lnTo>
                  <a:lnTo>
                    <a:pt x="57" y="28"/>
                  </a:lnTo>
                  <a:lnTo>
                    <a:pt x="57" y="26"/>
                  </a:lnTo>
                  <a:lnTo>
                    <a:pt x="57" y="23"/>
                  </a:lnTo>
                  <a:lnTo>
                    <a:pt x="58" y="22"/>
                  </a:lnTo>
                  <a:lnTo>
                    <a:pt x="58" y="21"/>
                  </a:lnTo>
                  <a:lnTo>
                    <a:pt x="58" y="20"/>
                  </a:lnTo>
                  <a:lnTo>
                    <a:pt x="58" y="16"/>
                  </a:lnTo>
                  <a:lnTo>
                    <a:pt x="58" y="16"/>
                  </a:lnTo>
                  <a:lnTo>
                    <a:pt x="58" y="15"/>
                  </a:lnTo>
                  <a:lnTo>
                    <a:pt x="58" y="14"/>
                  </a:lnTo>
                  <a:lnTo>
                    <a:pt x="59" y="11"/>
                  </a:lnTo>
                  <a:lnTo>
                    <a:pt x="59" y="10"/>
                  </a:lnTo>
                  <a:lnTo>
                    <a:pt x="59" y="10"/>
                  </a:lnTo>
                  <a:lnTo>
                    <a:pt x="59" y="8"/>
                  </a:lnTo>
                  <a:lnTo>
                    <a:pt x="60" y="6"/>
                  </a:lnTo>
                  <a:lnTo>
                    <a:pt x="60" y="6"/>
                  </a:lnTo>
                  <a:lnTo>
                    <a:pt x="60" y="5"/>
                  </a:lnTo>
                  <a:lnTo>
                    <a:pt x="60" y="4"/>
                  </a:lnTo>
                  <a:lnTo>
                    <a:pt x="60" y="4"/>
                  </a:lnTo>
                  <a:lnTo>
                    <a:pt x="60" y="4"/>
                  </a:lnTo>
                  <a:lnTo>
                    <a:pt x="60" y="3"/>
                  </a:lnTo>
                  <a:lnTo>
                    <a:pt x="60" y="3"/>
                  </a:lnTo>
                  <a:lnTo>
                    <a:pt x="60" y="2"/>
                  </a:lnTo>
                  <a:lnTo>
                    <a:pt x="60" y="2"/>
                  </a:lnTo>
                  <a:lnTo>
                    <a:pt x="60" y="2"/>
                  </a:lnTo>
                  <a:lnTo>
                    <a:pt x="61" y="1"/>
                  </a:lnTo>
                  <a:lnTo>
                    <a:pt x="61" y="1"/>
                  </a:lnTo>
                  <a:lnTo>
                    <a:pt x="61" y="1"/>
                  </a:lnTo>
                  <a:lnTo>
                    <a:pt x="61" y="1"/>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0"/>
                  </a:lnTo>
                  <a:lnTo>
                    <a:pt x="62" y="0"/>
                  </a:lnTo>
                  <a:lnTo>
                    <a:pt x="62" y="0"/>
                  </a:lnTo>
                  <a:lnTo>
                    <a:pt x="63" y="0"/>
                  </a:lnTo>
                  <a:lnTo>
                    <a:pt x="63" y="1"/>
                  </a:lnTo>
                  <a:lnTo>
                    <a:pt x="63" y="1"/>
                  </a:lnTo>
                  <a:lnTo>
                    <a:pt x="63" y="1"/>
                  </a:lnTo>
                  <a:lnTo>
                    <a:pt x="63" y="1"/>
                  </a:lnTo>
                  <a:lnTo>
                    <a:pt x="63" y="2"/>
                  </a:lnTo>
                  <a:lnTo>
                    <a:pt x="63" y="2"/>
                  </a:lnTo>
                  <a:lnTo>
                    <a:pt x="63" y="2"/>
                  </a:lnTo>
                  <a:lnTo>
                    <a:pt x="63" y="3"/>
                  </a:lnTo>
                  <a:lnTo>
                    <a:pt x="64" y="3"/>
                  </a:lnTo>
                  <a:lnTo>
                    <a:pt x="64" y="4"/>
                  </a:lnTo>
                  <a:lnTo>
                    <a:pt x="64" y="5"/>
                  </a:lnTo>
                  <a:lnTo>
                    <a:pt x="64" y="5"/>
                  </a:lnTo>
                  <a:lnTo>
                    <a:pt x="64" y="6"/>
                  </a:lnTo>
                  <a:lnTo>
                    <a:pt x="64" y="7"/>
                  </a:lnTo>
                  <a:lnTo>
                    <a:pt x="65" y="9"/>
                  </a:lnTo>
                  <a:lnTo>
                    <a:pt x="65" y="10"/>
                  </a:lnTo>
                  <a:lnTo>
                    <a:pt x="65" y="10"/>
                  </a:lnTo>
                  <a:lnTo>
                    <a:pt x="65" y="12"/>
                  </a:lnTo>
                  <a:lnTo>
                    <a:pt x="65" y="15"/>
                  </a:lnTo>
                  <a:lnTo>
                    <a:pt x="65" y="16"/>
                  </a:lnTo>
                  <a:lnTo>
                    <a:pt x="66" y="16"/>
                  </a:lnTo>
                  <a:lnTo>
                    <a:pt x="66" y="18"/>
                  </a:lnTo>
                  <a:lnTo>
                    <a:pt x="66" y="22"/>
                  </a:lnTo>
                  <a:lnTo>
                    <a:pt x="67" y="29"/>
                  </a:lnTo>
                  <a:lnTo>
                    <a:pt x="67" y="30"/>
                  </a:lnTo>
                  <a:lnTo>
                    <a:pt x="67" y="32"/>
                  </a:lnTo>
                  <a:lnTo>
                    <a:pt x="67" y="34"/>
                  </a:lnTo>
                  <a:lnTo>
                    <a:pt x="68" y="38"/>
                  </a:lnTo>
                  <a:lnTo>
                    <a:pt x="68" y="47"/>
                  </a:lnTo>
                  <a:lnTo>
                    <a:pt x="68" y="48"/>
                  </a:lnTo>
                  <a:lnTo>
                    <a:pt x="68" y="49"/>
                  </a:lnTo>
                  <a:lnTo>
                    <a:pt x="69" y="51"/>
                  </a:lnTo>
                  <a:lnTo>
                    <a:pt x="69" y="56"/>
                  </a:lnTo>
                  <a:lnTo>
                    <a:pt x="70" y="65"/>
                  </a:lnTo>
                  <a:lnTo>
                    <a:pt x="70" y="66"/>
                  </a:lnTo>
                  <a:lnTo>
                    <a:pt x="70" y="67"/>
                  </a:lnTo>
                  <a:lnTo>
                    <a:pt x="70" y="70"/>
                  </a:lnTo>
                  <a:lnTo>
                    <a:pt x="71" y="74"/>
                  </a:lnTo>
                  <a:lnTo>
                    <a:pt x="71" y="82"/>
                  </a:lnTo>
                  <a:lnTo>
                    <a:pt x="71" y="84"/>
                  </a:lnTo>
                  <a:lnTo>
                    <a:pt x="72" y="84"/>
                  </a:lnTo>
                  <a:lnTo>
                    <a:pt x="72" y="86"/>
                  </a:lnTo>
                  <a:lnTo>
                    <a:pt x="72" y="90"/>
                  </a:lnTo>
                  <a:lnTo>
                    <a:pt x="72" y="91"/>
                  </a:lnTo>
                  <a:lnTo>
                    <a:pt x="72" y="92"/>
                  </a:lnTo>
                  <a:lnTo>
                    <a:pt x="72" y="94"/>
                  </a:lnTo>
                  <a:lnTo>
                    <a:pt x="73" y="97"/>
                  </a:lnTo>
                  <a:lnTo>
                    <a:pt x="73" y="98"/>
                  </a:lnTo>
                  <a:lnTo>
                    <a:pt x="73" y="99"/>
                  </a:lnTo>
                  <a:lnTo>
                    <a:pt x="73" y="101"/>
                  </a:lnTo>
                  <a:lnTo>
                    <a:pt x="74" y="104"/>
                  </a:lnTo>
                  <a:lnTo>
                    <a:pt x="74" y="104"/>
                  </a:lnTo>
                  <a:lnTo>
                    <a:pt x="74" y="105"/>
                  </a:lnTo>
                  <a:lnTo>
                    <a:pt x="74" y="106"/>
                  </a:lnTo>
                  <a:lnTo>
                    <a:pt x="74" y="108"/>
                  </a:lnTo>
                  <a:lnTo>
                    <a:pt x="74" y="109"/>
                  </a:lnTo>
                  <a:lnTo>
                    <a:pt x="74" y="110"/>
                  </a:lnTo>
                  <a:lnTo>
                    <a:pt x="75" y="110"/>
                  </a:lnTo>
                  <a:lnTo>
                    <a:pt x="75" y="111"/>
                  </a:lnTo>
                  <a:lnTo>
                    <a:pt x="75" y="111"/>
                  </a:lnTo>
                  <a:lnTo>
                    <a:pt x="75" y="112"/>
                  </a:lnTo>
                  <a:lnTo>
                    <a:pt x="75" y="112"/>
                  </a:lnTo>
                  <a:lnTo>
                    <a:pt x="75" y="113"/>
                  </a:lnTo>
                  <a:lnTo>
                    <a:pt x="75" y="113"/>
                  </a:lnTo>
                  <a:lnTo>
                    <a:pt x="75" y="113"/>
                  </a:lnTo>
                  <a:lnTo>
                    <a:pt x="75" y="114"/>
                  </a:lnTo>
                  <a:lnTo>
                    <a:pt x="76" y="114"/>
                  </a:lnTo>
                  <a:lnTo>
                    <a:pt x="76" y="114"/>
                  </a:lnTo>
                  <a:lnTo>
                    <a:pt x="76" y="114"/>
                  </a:lnTo>
                  <a:lnTo>
                    <a:pt x="76" y="115"/>
                  </a:lnTo>
                  <a:lnTo>
                    <a:pt x="76" y="115"/>
                  </a:lnTo>
                  <a:lnTo>
                    <a:pt x="76" y="115"/>
                  </a:lnTo>
                  <a:lnTo>
                    <a:pt x="76" y="115"/>
                  </a:lnTo>
                  <a:lnTo>
                    <a:pt x="76" y="115"/>
                  </a:lnTo>
                  <a:lnTo>
                    <a:pt x="76" y="115"/>
                  </a:lnTo>
                  <a:lnTo>
                    <a:pt x="76" y="115"/>
                  </a:lnTo>
                  <a:lnTo>
                    <a:pt x="76" y="116"/>
                  </a:lnTo>
                  <a:lnTo>
                    <a:pt x="76" y="116"/>
                  </a:lnTo>
                  <a:lnTo>
                    <a:pt x="77" y="116"/>
                  </a:lnTo>
                  <a:lnTo>
                    <a:pt x="77" y="116"/>
                  </a:lnTo>
                  <a:lnTo>
                    <a:pt x="77" y="116"/>
                  </a:lnTo>
                  <a:lnTo>
                    <a:pt x="77" y="116"/>
                  </a:lnTo>
                  <a:lnTo>
                    <a:pt x="77" y="116"/>
                  </a:lnTo>
                  <a:lnTo>
                    <a:pt x="77" y="115"/>
                  </a:lnTo>
                  <a:lnTo>
                    <a:pt x="77" y="115"/>
                  </a:lnTo>
                  <a:lnTo>
                    <a:pt x="77" y="115"/>
                  </a:lnTo>
                  <a:lnTo>
                    <a:pt x="77" y="115"/>
                  </a:lnTo>
                  <a:lnTo>
                    <a:pt x="77" y="115"/>
                  </a:lnTo>
                  <a:lnTo>
                    <a:pt x="77" y="115"/>
                  </a:lnTo>
                  <a:lnTo>
                    <a:pt x="78" y="115"/>
                  </a:lnTo>
                  <a:lnTo>
                    <a:pt x="78" y="114"/>
                  </a:lnTo>
                  <a:lnTo>
                    <a:pt x="78" y="114"/>
                  </a:lnTo>
                  <a:lnTo>
                    <a:pt x="78" y="114"/>
                  </a:lnTo>
                  <a:lnTo>
                    <a:pt x="78" y="114"/>
                  </a:lnTo>
                  <a:lnTo>
                    <a:pt x="78" y="113"/>
                  </a:lnTo>
                  <a:lnTo>
                    <a:pt x="78" y="113"/>
                  </a:lnTo>
                  <a:lnTo>
                    <a:pt x="78" y="112"/>
                  </a:lnTo>
                  <a:lnTo>
                    <a:pt x="78" y="112"/>
                  </a:lnTo>
                  <a:lnTo>
                    <a:pt x="78" y="111"/>
                  </a:lnTo>
                  <a:lnTo>
                    <a:pt x="78" y="111"/>
                  </a:lnTo>
                  <a:lnTo>
                    <a:pt x="79" y="110"/>
                  </a:lnTo>
                  <a:lnTo>
                    <a:pt x="79" y="110"/>
                  </a:lnTo>
                  <a:lnTo>
                    <a:pt x="79" y="109"/>
                  </a:lnTo>
                  <a:lnTo>
                    <a:pt x="79" y="108"/>
                  </a:lnTo>
                  <a:lnTo>
                    <a:pt x="79" y="108"/>
                  </a:lnTo>
                  <a:lnTo>
                    <a:pt x="79" y="107"/>
                  </a:lnTo>
                  <a:lnTo>
                    <a:pt x="79" y="106"/>
                  </a:lnTo>
                  <a:lnTo>
                    <a:pt x="80" y="105"/>
                  </a:lnTo>
                  <a:lnTo>
                    <a:pt x="80" y="103"/>
                  </a:lnTo>
                  <a:lnTo>
                    <a:pt x="80" y="102"/>
                  </a:lnTo>
                  <a:lnTo>
                    <a:pt x="80" y="101"/>
                  </a:lnTo>
                  <a:lnTo>
                    <a:pt x="80" y="100"/>
                  </a:lnTo>
                  <a:lnTo>
                    <a:pt x="81" y="96"/>
                  </a:lnTo>
                  <a:lnTo>
                    <a:pt x="81" y="89"/>
                  </a:lnTo>
                  <a:lnTo>
                    <a:pt x="82" y="88"/>
                  </a:lnTo>
                  <a:lnTo>
                    <a:pt x="82" y="87"/>
                  </a:lnTo>
                  <a:lnTo>
                    <a:pt x="82" y="85"/>
                  </a:lnTo>
                  <a:lnTo>
                    <a:pt x="82" y="81"/>
                  </a:lnTo>
                  <a:lnTo>
                    <a:pt x="83" y="72"/>
                  </a:lnTo>
                  <a:lnTo>
                    <a:pt x="83" y="71"/>
                  </a:lnTo>
                  <a:lnTo>
                    <a:pt x="83" y="70"/>
                  </a:lnTo>
                  <a:lnTo>
                    <a:pt x="83" y="67"/>
                  </a:lnTo>
                  <a:lnTo>
                    <a:pt x="84" y="63"/>
                  </a:lnTo>
                  <a:lnTo>
                    <a:pt x="85" y="54"/>
                  </a:lnTo>
                  <a:lnTo>
                    <a:pt x="86" y="35"/>
                  </a:lnTo>
                  <a:lnTo>
                    <a:pt x="86" y="34"/>
                  </a:lnTo>
                  <a:lnTo>
                    <a:pt x="86" y="34"/>
                  </a:lnTo>
                  <a:lnTo>
                    <a:pt x="86" y="32"/>
                  </a:lnTo>
                  <a:lnTo>
                    <a:pt x="87" y="28"/>
                  </a:lnTo>
                  <a:lnTo>
                    <a:pt x="87" y="27"/>
                  </a:lnTo>
                  <a:lnTo>
                    <a:pt x="87" y="26"/>
                  </a:lnTo>
                  <a:lnTo>
                    <a:pt x="87" y="24"/>
                  </a:lnTo>
                  <a:lnTo>
                    <a:pt x="87" y="21"/>
                  </a:lnTo>
                  <a:lnTo>
                    <a:pt x="87" y="20"/>
                  </a:lnTo>
                  <a:lnTo>
                    <a:pt x="88" y="19"/>
                  </a:lnTo>
                  <a:lnTo>
                    <a:pt x="88" y="17"/>
                  </a:lnTo>
                  <a:lnTo>
                    <a:pt x="88" y="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0" name="Freeform 78">
              <a:extLst>
                <a:ext uri="{FF2B5EF4-FFF2-40B4-BE49-F238E27FC236}">
                  <a16:creationId xmlns:a16="http://schemas.microsoft.com/office/drawing/2014/main" id="{34501E52-B3C7-C454-B2E6-5702A5760244}"/>
                </a:ext>
              </a:extLst>
            </p:cNvPr>
            <p:cNvSpPr>
              <a:spLocks/>
            </p:cNvSpPr>
            <p:nvPr/>
          </p:nvSpPr>
          <p:spPr bwMode="auto">
            <a:xfrm>
              <a:off x="4146" y="2186"/>
              <a:ext cx="83" cy="116"/>
            </a:xfrm>
            <a:custGeom>
              <a:avLst/>
              <a:gdLst/>
              <a:ahLst/>
              <a:cxnLst>
                <a:cxn ang="0">
                  <a:pos x="1" y="7"/>
                </a:cxn>
                <a:cxn ang="0">
                  <a:pos x="2" y="2"/>
                </a:cxn>
                <a:cxn ang="0">
                  <a:pos x="3" y="0"/>
                </a:cxn>
                <a:cxn ang="0">
                  <a:pos x="3" y="0"/>
                </a:cxn>
                <a:cxn ang="0">
                  <a:pos x="4" y="0"/>
                </a:cxn>
                <a:cxn ang="0">
                  <a:pos x="5" y="3"/>
                </a:cxn>
                <a:cxn ang="0">
                  <a:pos x="6" y="8"/>
                </a:cxn>
                <a:cxn ang="0">
                  <a:pos x="8" y="27"/>
                </a:cxn>
                <a:cxn ang="0">
                  <a:pos x="10" y="53"/>
                </a:cxn>
                <a:cxn ang="0">
                  <a:pos x="13" y="82"/>
                </a:cxn>
                <a:cxn ang="0">
                  <a:pos x="14" y="97"/>
                </a:cxn>
                <a:cxn ang="0">
                  <a:pos x="16" y="109"/>
                </a:cxn>
                <a:cxn ang="0">
                  <a:pos x="17" y="113"/>
                </a:cxn>
                <a:cxn ang="0">
                  <a:pos x="17" y="115"/>
                </a:cxn>
                <a:cxn ang="0">
                  <a:pos x="18" y="116"/>
                </a:cxn>
                <a:cxn ang="0">
                  <a:pos x="19" y="115"/>
                </a:cxn>
                <a:cxn ang="0">
                  <a:pos x="20" y="113"/>
                </a:cxn>
                <a:cxn ang="0">
                  <a:pos x="21" y="108"/>
                </a:cxn>
                <a:cxn ang="0">
                  <a:pos x="22" y="97"/>
                </a:cxn>
                <a:cxn ang="0">
                  <a:pos x="25" y="70"/>
                </a:cxn>
                <a:cxn ang="0">
                  <a:pos x="28" y="27"/>
                </a:cxn>
                <a:cxn ang="0">
                  <a:pos x="29" y="14"/>
                </a:cxn>
                <a:cxn ang="0">
                  <a:pos x="31" y="6"/>
                </a:cxn>
                <a:cxn ang="0">
                  <a:pos x="31" y="2"/>
                </a:cxn>
                <a:cxn ang="0">
                  <a:pos x="32" y="0"/>
                </a:cxn>
                <a:cxn ang="0">
                  <a:pos x="33" y="0"/>
                </a:cxn>
                <a:cxn ang="0">
                  <a:pos x="34" y="1"/>
                </a:cxn>
                <a:cxn ang="0">
                  <a:pos x="34" y="4"/>
                </a:cxn>
                <a:cxn ang="0">
                  <a:pos x="35" y="9"/>
                </a:cxn>
                <a:cxn ang="0">
                  <a:pos x="37" y="26"/>
                </a:cxn>
                <a:cxn ang="0">
                  <a:pos x="40" y="58"/>
                </a:cxn>
                <a:cxn ang="0">
                  <a:pos x="42" y="81"/>
                </a:cxn>
                <a:cxn ang="0">
                  <a:pos x="43" y="97"/>
                </a:cxn>
                <a:cxn ang="0">
                  <a:pos x="45" y="108"/>
                </a:cxn>
                <a:cxn ang="0">
                  <a:pos x="46" y="113"/>
                </a:cxn>
                <a:cxn ang="0">
                  <a:pos x="47" y="115"/>
                </a:cxn>
                <a:cxn ang="0">
                  <a:pos x="47" y="116"/>
                </a:cxn>
                <a:cxn ang="0">
                  <a:pos x="48" y="115"/>
                </a:cxn>
                <a:cxn ang="0">
                  <a:pos x="49" y="112"/>
                </a:cxn>
                <a:cxn ang="0">
                  <a:pos x="49" y="108"/>
                </a:cxn>
                <a:cxn ang="0">
                  <a:pos x="52" y="89"/>
                </a:cxn>
                <a:cxn ang="0">
                  <a:pos x="54" y="63"/>
                </a:cxn>
                <a:cxn ang="0">
                  <a:pos x="57" y="24"/>
                </a:cxn>
                <a:cxn ang="0">
                  <a:pos x="59" y="11"/>
                </a:cxn>
                <a:cxn ang="0">
                  <a:pos x="60" y="3"/>
                </a:cxn>
                <a:cxn ang="0">
                  <a:pos x="61" y="1"/>
                </a:cxn>
                <a:cxn ang="0">
                  <a:pos x="62" y="0"/>
                </a:cxn>
                <a:cxn ang="0">
                  <a:pos x="62" y="0"/>
                </a:cxn>
                <a:cxn ang="0">
                  <a:pos x="63" y="2"/>
                </a:cxn>
                <a:cxn ang="0">
                  <a:pos x="64" y="7"/>
                </a:cxn>
                <a:cxn ang="0">
                  <a:pos x="65" y="18"/>
                </a:cxn>
                <a:cxn ang="0">
                  <a:pos x="69" y="65"/>
                </a:cxn>
                <a:cxn ang="0">
                  <a:pos x="71" y="88"/>
                </a:cxn>
                <a:cxn ang="0">
                  <a:pos x="73" y="102"/>
                </a:cxn>
                <a:cxn ang="0">
                  <a:pos x="74" y="110"/>
                </a:cxn>
                <a:cxn ang="0">
                  <a:pos x="75" y="114"/>
                </a:cxn>
                <a:cxn ang="0">
                  <a:pos x="76" y="115"/>
                </a:cxn>
                <a:cxn ang="0">
                  <a:pos x="76" y="115"/>
                </a:cxn>
                <a:cxn ang="0">
                  <a:pos x="77" y="114"/>
                </a:cxn>
                <a:cxn ang="0">
                  <a:pos x="78" y="110"/>
                </a:cxn>
                <a:cxn ang="0">
                  <a:pos x="79" y="102"/>
                </a:cxn>
                <a:cxn ang="0">
                  <a:pos x="82" y="67"/>
                </a:cxn>
              </a:cxnLst>
              <a:rect l="0" t="0" r="r" b="b"/>
              <a:pathLst>
                <a:path w="83" h="116">
                  <a:moveTo>
                    <a:pt x="0" y="14"/>
                  </a:moveTo>
                  <a:lnTo>
                    <a:pt x="0" y="14"/>
                  </a:lnTo>
                  <a:lnTo>
                    <a:pt x="0" y="13"/>
                  </a:lnTo>
                  <a:lnTo>
                    <a:pt x="0" y="12"/>
                  </a:lnTo>
                  <a:lnTo>
                    <a:pt x="1" y="9"/>
                  </a:lnTo>
                  <a:lnTo>
                    <a:pt x="1" y="8"/>
                  </a:lnTo>
                  <a:lnTo>
                    <a:pt x="1" y="8"/>
                  </a:lnTo>
                  <a:lnTo>
                    <a:pt x="1" y="7"/>
                  </a:lnTo>
                  <a:lnTo>
                    <a:pt x="1" y="6"/>
                  </a:lnTo>
                  <a:lnTo>
                    <a:pt x="1" y="6"/>
                  </a:lnTo>
                  <a:lnTo>
                    <a:pt x="1" y="5"/>
                  </a:lnTo>
                  <a:lnTo>
                    <a:pt x="2" y="4"/>
                  </a:lnTo>
                  <a:lnTo>
                    <a:pt x="2" y="4"/>
                  </a:lnTo>
                  <a:lnTo>
                    <a:pt x="2" y="3"/>
                  </a:lnTo>
                  <a:lnTo>
                    <a:pt x="2" y="3"/>
                  </a:lnTo>
                  <a:lnTo>
                    <a:pt x="2" y="2"/>
                  </a:lnTo>
                  <a:lnTo>
                    <a:pt x="2" y="2"/>
                  </a:lnTo>
                  <a:lnTo>
                    <a:pt x="2" y="2"/>
                  </a:lnTo>
                  <a:lnTo>
                    <a:pt x="2" y="1"/>
                  </a:lnTo>
                  <a:lnTo>
                    <a:pt x="3" y="1"/>
                  </a:lnTo>
                  <a:lnTo>
                    <a:pt x="3" y="1"/>
                  </a:lnTo>
                  <a:lnTo>
                    <a:pt x="3" y="1"/>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1"/>
                  </a:lnTo>
                  <a:lnTo>
                    <a:pt x="5" y="1"/>
                  </a:lnTo>
                  <a:lnTo>
                    <a:pt x="5" y="1"/>
                  </a:lnTo>
                  <a:lnTo>
                    <a:pt x="5" y="1"/>
                  </a:lnTo>
                  <a:lnTo>
                    <a:pt x="5" y="2"/>
                  </a:lnTo>
                  <a:lnTo>
                    <a:pt x="5" y="2"/>
                  </a:lnTo>
                  <a:lnTo>
                    <a:pt x="5" y="2"/>
                  </a:lnTo>
                  <a:lnTo>
                    <a:pt x="5" y="3"/>
                  </a:lnTo>
                  <a:lnTo>
                    <a:pt x="5" y="4"/>
                  </a:lnTo>
                  <a:lnTo>
                    <a:pt x="5" y="4"/>
                  </a:lnTo>
                  <a:lnTo>
                    <a:pt x="5" y="5"/>
                  </a:lnTo>
                  <a:lnTo>
                    <a:pt x="6" y="5"/>
                  </a:lnTo>
                  <a:lnTo>
                    <a:pt x="6" y="6"/>
                  </a:lnTo>
                  <a:lnTo>
                    <a:pt x="6" y="7"/>
                  </a:lnTo>
                  <a:lnTo>
                    <a:pt x="6" y="8"/>
                  </a:lnTo>
                  <a:lnTo>
                    <a:pt x="6" y="8"/>
                  </a:lnTo>
                  <a:lnTo>
                    <a:pt x="6" y="10"/>
                  </a:lnTo>
                  <a:lnTo>
                    <a:pt x="7" y="12"/>
                  </a:lnTo>
                  <a:lnTo>
                    <a:pt x="7" y="13"/>
                  </a:lnTo>
                  <a:lnTo>
                    <a:pt x="7" y="14"/>
                  </a:lnTo>
                  <a:lnTo>
                    <a:pt x="7" y="15"/>
                  </a:lnTo>
                  <a:lnTo>
                    <a:pt x="7" y="19"/>
                  </a:lnTo>
                  <a:lnTo>
                    <a:pt x="8" y="26"/>
                  </a:lnTo>
                  <a:lnTo>
                    <a:pt x="8" y="27"/>
                  </a:lnTo>
                  <a:lnTo>
                    <a:pt x="8" y="28"/>
                  </a:lnTo>
                  <a:lnTo>
                    <a:pt x="9" y="30"/>
                  </a:lnTo>
                  <a:lnTo>
                    <a:pt x="9" y="34"/>
                  </a:lnTo>
                  <a:lnTo>
                    <a:pt x="10" y="44"/>
                  </a:lnTo>
                  <a:lnTo>
                    <a:pt x="10" y="45"/>
                  </a:lnTo>
                  <a:lnTo>
                    <a:pt x="10" y="46"/>
                  </a:lnTo>
                  <a:lnTo>
                    <a:pt x="10" y="48"/>
                  </a:lnTo>
                  <a:lnTo>
                    <a:pt x="10" y="53"/>
                  </a:lnTo>
                  <a:lnTo>
                    <a:pt x="11" y="62"/>
                  </a:lnTo>
                  <a:lnTo>
                    <a:pt x="11" y="63"/>
                  </a:lnTo>
                  <a:lnTo>
                    <a:pt x="11" y="64"/>
                  </a:lnTo>
                  <a:lnTo>
                    <a:pt x="12" y="66"/>
                  </a:lnTo>
                  <a:lnTo>
                    <a:pt x="12" y="71"/>
                  </a:lnTo>
                  <a:lnTo>
                    <a:pt x="13" y="80"/>
                  </a:lnTo>
                  <a:lnTo>
                    <a:pt x="13" y="81"/>
                  </a:lnTo>
                  <a:lnTo>
                    <a:pt x="13" y="82"/>
                  </a:lnTo>
                  <a:lnTo>
                    <a:pt x="13" y="84"/>
                  </a:lnTo>
                  <a:lnTo>
                    <a:pt x="13" y="88"/>
                  </a:lnTo>
                  <a:lnTo>
                    <a:pt x="13" y="89"/>
                  </a:lnTo>
                  <a:lnTo>
                    <a:pt x="14" y="90"/>
                  </a:lnTo>
                  <a:lnTo>
                    <a:pt x="14" y="92"/>
                  </a:lnTo>
                  <a:lnTo>
                    <a:pt x="14" y="96"/>
                  </a:lnTo>
                  <a:lnTo>
                    <a:pt x="14" y="96"/>
                  </a:lnTo>
                  <a:lnTo>
                    <a:pt x="14" y="97"/>
                  </a:lnTo>
                  <a:lnTo>
                    <a:pt x="15" y="99"/>
                  </a:lnTo>
                  <a:lnTo>
                    <a:pt x="15" y="102"/>
                  </a:lnTo>
                  <a:lnTo>
                    <a:pt x="15" y="103"/>
                  </a:lnTo>
                  <a:lnTo>
                    <a:pt x="15" y="104"/>
                  </a:lnTo>
                  <a:lnTo>
                    <a:pt x="15" y="105"/>
                  </a:lnTo>
                  <a:lnTo>
                    <a:pt x="16" y="108"/>
                  </a:lnTo>
                  <a:lnTo>
                    <a:pt x="16" y="108"/>
                  </a:lnTo>
                  <a:lnTo>
                    <a:pt x="16" y="109"/>
                  </a:lnTo>
                  <a:lnTo>
                    <a:pt x="16" y="110"/>
                  </a:lnTo>
                  <a:lnTo>
                    <a:pt x="16" y="110"/>
                  </a:lnTo>
                  <a:lnTo>
                    <a:pt x="16" y="110"/>
                  </a:lnTo>
                  <a:lnTo>
                    <a:pt x="16" y="111"/>
                  </a:lnTo>
                  <a:lnTo>
                    <a:pt x="17" y="112"/>
                  </a:lnTo>
                  <a:lnTo>
                    <a:pt x="17" y="112"/>
                  </a:lnTo>
                  <a:lnTo>
                    <a:pt x="17" y="112"/>
                  </a:lnTo>
                  <a:lnTo>
                    <a:pt x="17" y="113"/>
                  </a:lnTo>
                  <a:lnTo>
                    <a:pt x="17" y="113"/>
                  </a:lnTo>
                  <a:lnTo>
                    <a:pt x="17" y="113"/>
                  </a:lnTo>
                  <a:lnTo>
                    <a:pt x="17" y="114"/>
                  </a:lnTo>
                  <a:lnTo>
                    <a:pt x="17" y="114"/>
                  </a:lnTo>
                  <a:lnTo>
                    <a:pt x="17" y="114"/>
                  </a:lnTo>
                  <a:lnTo>
                    <a:pt x="17" y="115"/>
                  </a:lnTo>
                  <a:lnTo>
                    <a:pt x="17" y="115"/>
                  </a:lnTo>
                  <a:lnTo>
                    <a:pt x="17" y="115"/>
                  </a:lnTo>
                  <a:lnTo>
                    <a:pt x="18" y="115"/>
                  </a:lnTo>
                  <a:lnTo>
                    <a:pt x="18" y="115"/>
                  </a:lnTo>
                  <a:lnTo>
                    <a:pt x="18" y="115"/>
                  </a:lnTo>
                  <a:lnTo>
                    <a:pt x="18" y="115"/>
                  </a:lnTo>
                  <a:lnTo>
                    <a:pt x="18" y="116"/>
                  </a:lnTo>
                  <a:lnTo>
                    <a:pt x="18" y="116"/>
                  </a:lnTo>
                  <a:lnTo>
                    <a:pt x="18" y="116"/>
                  </a:lnTo>
                  <a:lnTo>
                    <a:pt x="18" y="116"/>
                  </a:lnTo>
                  <a:lnTo>
                    <a:pt x="18" y="116"/>
                  </a:lnTo>
                  <a:lnTo>
                    <a:pt x="18" y="116"/>
                  </a:lnTo>
                  <a:lnTo>
                    <a:pt x="19" y="115"/>
                  </a:lnTo>
                  <a:lnTo>
                    <a:pt x="19" y="115"/>
                  </a:lnTo>
                  <a:lnTo>
                    <a:pt x="19" y="115"/>
                  </a:lnTo>
                  <a:lnTo>
                    <a:pt x="19" y="115"/>
                  </a:lnTo>
                  <a:lnTo>
                    <a:pt x="19" y="115"/>
                  </a:lnTo>
                  <a:lnTo>
                    <a:pt x="19" y="115"/>
                  </a:lnTo>
                  <a:lnTo>
                    <a:pt x="19" y="115"/>
                  </a:lnTo>
                  <a:lnTo>
                    <a:pt x="19" y="114"/>
                  </a:lnTo>
                  <a:lnTo>
                    <a:pt x="19" y="114"/>
                  </a:lnTo>
                  <a:lnTo>
                    <a:pt x="19" y="114"/>
                  </a:lnTo>
                  <a:lnTo>
                    <a:pt x="19" y="114"/>
                  </a:lnTo>
                  <a:lnTo>
                    <a:pt x="19" y="113"/>
                  </a:lnTo>
                  <a:lnTo>
                    <a:pt x="19" y="113"/>
                  </a:lnTo>
                  <a:lnTo>
                    <a:pt x="20" y="113"/>
                  </a:lnTo>
                  <a:lnTo>
                    <a:pt x="20" y="112"/>
                  </a:lnTo>
                  <a:lnTo>
                    <a:pt x="20" y="112"/>
                  </a:lnTo>
                  <a:lnTo>
                    <a:pt x="20" y="111"/>
                  </a:lnTo>
                  <a:lnTo>
                    <a:pt x="20" y="111"/>
                  </a:lnTo>
                  <a:lnTo>
                    <a:pt x="20" y="110"/>
                  </a:lnTo>
                  <a:lnTo>
                    <a:pt x="20" y="110"/>
                  </a:lnTo>
                  <a:lnTo>
                    <a:pt x="20" y="109"/>
                  </a:lnTo>
                  <a:lnTo>
                    <a:pt x="21" y="108"/>
                  </a:lnTo>
                  <a:lnTo>
                    <a:pt x="21" y="107"/>
                  </a:lnTo>
                  <a:lnTo>
                    <a:pt x="21" y="107"/>
                  </a:lnTo>
                  <a:lnTo>
                    <a:pt x="21" y="106"/>
                  </a:lnTo>
                  <a:lnTo>
                    <a:pt x="21" y="103"/>
                  </a:lnTo>
                  <a:lnTo>
                    <a:pt x="21" y="102"/>
                  </a:lnTo>
                  <a:lnTo>
                    <a:pt x="21" y="102"/>
                  </a:lnTo>
                  <a:lnTo>
                    <a:pt x="22" y="100"/>
                  </a:lnTo>
                  <a:lnTo>
                    <a:pt x="22" y="97"/>
                  </a:lnTo>
                  <a:lnTo>
                    <a:pt x="23" y="89"/>
                  </a:lnTo>
                  <a:lnTo>
                    <a:pt x="23" y="88"/>
                  </a:lnTo>
                  <a:lnTo>
                    <a:pt x="23" y="87"/>
                  </a:lnTo>
                  <a:lnTo>
                    <a:pt x="23" y="85"/>
                  </a:lnTo>
                  <a:lnTo>
                    <a:pt x="23" y="81"/>
                  </a:lnTo>
                  <a:lnTo>
                    <a:pt x="24" y="72"/>
                  </a:lnTo>
                  <a:lnTo>
                    <a:pt x="24" y="71"/>
                  </a:lnTo>
                  <a:lnTo>
                    <a:pt x="25" y="70"/>
                  </a:lnTo>
                  <a:lnTo>
                    <a:pt x="25" y="67"/>
                  </a:lnTo>
                  <a:lnTo>
                    <a:pt x="25" y="63"/>
                  </a:lnTo>
                  <a:lnTo>
                    <a:pt x="26" y="53"/>
                  </a:lnTo>
                  <a:lnTo>
                    <a:pt x="27" y="35"/>
                  </a:lnTo>
                  <a:lnTo>
                    <a:pt x="27" y="34"/>
                  </a:lnTo>
                  <a:lnTo>
                    <a:pt x="27" y="33"/>
                  </a:lnTo>
                  <a:lnTo>
                    <a:pt x="28" y="31"/>
                  </a:lnTo>
                  <a:lnTo>
                    <a:pt x="28" y="27"/>
                  </a:lnTo>
                  <a:lnTo>
                    <a:pt x="28" y="26"/>
                  </a:lnTo>
                  <a:lnTo>
                    <a:pt x="28" y="25"/>
                  </a:lnTo>
                  <a:lnTo>
                    <a:pt x="28" y="23"/>
                  </a:lnTo>
                  <a:lnTo>
                    <a:pt x="29" y="20"/>
                  </a:lnTo>
                  <a:lnTo>
                    <a:pt x="29" y="19"/>
                  </a:lnTo>
                  <a:lnTo>
                    <a:pt x="29" y="18"/>
                  </a:lnTo>
                  <a:lnTo>
                    <a:pt x="29" y="17"/>
                  </a:lnTo>
                  <a:lnTo>
                    <a:pt x="29" y="14"/>
                  </a:lnTo>
                  <a:lnTo>
                    <a:pt x="29" y="13"/>
                  </a:lnTo>
                  <a:lnTo>
                    <a:pt x="30" y="12"/>
                  </a:lnTo>
                  <a:lnTo>
                    <a:pt x="30" y="11"/>
                  </a:lnTo>
                  <a:lnTo>
                    <a:pt x="30" y="8"/>
                  </a:lnTo>
                  <a:lnTo>
                    <a:pt x="30" y="8"/>
                  </a:lnTo>
                  <a:lnTo>
                    <a:pt x="30" y="7"/>
                  </a:lnTo>
                  <a:lnTo>
                    <a:pt x="31" y="6"/>
                  </a:lnTo>
                  <a:lnTo>
                    <a:pt x="31" y="6"/>
                  </a:lnTo>
                  <a:lnTo>
                    <a:pt x="31" y="5"/>
                  </a:lnTo>
                  <a:lnTo>
                    <a:pt x="31" y="4"/>
                  </a:lnTo>
                  <a:lnTo>
                    <a:pt x="31" y="4"/>
                  </a:lnTo>
                  <a:lnTo>
                    <a:pt x="31" y="4"/>
                  </a:lnTo>
                  <a:lnTo>
                    <a:pt x="31" y="3"/>
                  </a:lnTo>
                  <a:lnTo>
                    <a:pt x="31" y="2"/>
                  </a:lnTo>
                  <a:lnTo>
                    <a:pt x="31" y="2"/>
                  </a:lnTo>
                  <a:lnTo>
                    <a:pt x="31" y="2"/>
                  </a:lnTo>
                  <a:lnTo>
                    <a:pt x="32" y="1"/>
                  </a:lnTo>
                  <a:lnTo>
                    <a:pt x="32" y="1"/>
                  </a:lnTo>
                  <a:lnTo>
                    <a:pt x="32" y="1"/>
                  </a:lnTo>
                  <a:lnTo>
                    <a:pt x="32" y="0"/>
                  </a:lnTo>
                  <a:lnTo>
                    <a:pt x="32" y="0"/>
                  </a:lnTo>
                  <a:lnTo>
                    <a:pt x="32" y="0"/>
                  </a:lnTo>
                  <a:lnTo>
                    <a:pt x="32" y="0"/>
                  </a:lnTo>
                  <a:lnTo>
                    <a:pt x="32" y="0"/>
                  </a:lnTo>
                  <a:lnTo>
                    <a:pt x="32" y="0"/>
                  </a:lnTo>
                  <a:lnTo>
                    <a:pt x="32" y="0"/>
                  </a:lnTo>
                  <a:lnTo>
                    <a:pt x="33" y="0"/>
                  </a:lnTo>
                  <a:lnTo>
                    <a:pt x="33" y="0"/>
                  </a:lnTo>
                  <a:lnTo>
                    <a:pt x="33" y="0"/>
                  </a:lnTo>
                  <a:lnTo>
                    <a:pt x="33" y="0"/>
                  </a:lnTo>
                  <a:lnTo>
                    <a:pt x="33" y="0"/>
                  </a:lnTo>
                  <a:lnTo>
                    <a:pt x="33" y="0"/>
                  </a:lnTo>
                  <a:lnTo>
                    <a:pt x="33" y="0"/>
                  </a:lnTo>
                  <a:lnTo>
                    <a:pt x="33" y="0"/>
                  </a:lnTo>
                  <a:lnTo>
                    <a:pt x="33" y="0"/>
                  </a:lnTo>
                  <a:lnTo>
                    <a:pt x="33" y="0"/>
                  </a:lnTo>
                  <a:lnTo>
                    <a:pt x="33" y="0"/>
                  </a:lnTo>
                  <a:lnTo>
                    <a:pt x="33" y="0"/>
                  </a:lnTo>
                  <a:lnTo>
                    <a:pt x="33" y="1"/>
                  </a:lnTo>
                  <a:lnTo>
                    <a:pt x="34" y="1"/>
                  </a:lnTo>
                  <a:lnTo>
                    <a:pt x="34" y="1"/>
                  </a:lnTo>
                  <a:lnTo>
                    <a:pt x="34" y="1"/>
                  </a:lnTo>
                  <a:lnTo>
                    <a:pt x="34" y="2"/>
                  </a:lnTo>
                  <a:lnTo>
                    <a:pt x="34" y="2"/>
                  </a:lnTo>
                  <a:lnTo>
                    <a:pt x="34" y="2"/>
                  </a:lnTo>
                  <a:lnTo>
                    <a:pt x="34" y="2"/>
                  </a:lnTo>
                  <a:lnTo>
                    <a:pt x="34" y="3"/>
                  </a:lnTo>
                  <a:lnTo>
                    <a:pt x="34" y="4"/>
                  </a:lnTo>
                  <a:lnTo>
                    <a:pt x="35" y="4"/>
                  </a:lnTo>
                  <a:lnTo>
                    <a:pt x="35" y="5"/>
                  </a:lnTo>
                  <a:lnTo>
                    <a:pt x="35" y="5"/>
                  </a:lnTo>
                  <a:lnTo>
                    <a:pt x="35" y="6"/>
                  </a:lnTo>
                  <a:lnTo>
                    <a:pt x="35" y="7"/>
                  </a:lnTo>
                  <a:lnTo>
                    <a:pt x="35" y="7"/>
                  </a:lnTo>
                  <a:lnTo>
                    <a:pt x="35" y="8"/>
                  </a:lnTo>
                  <a:lnTo>
                    <a:pt x="35" y="9"/>
                  </a:lnTo>
                  <a:lnTo>
                    <a:pt x="36" y="12"/>
                  </a:lnTo>
                  <a:lnTo>
                    <a:pt x="36" y="12"/>
                  </a:lnTo>
                  <a:lnTo>
                    <a:pt x="36" y="13"/>
                  </a:lnTo>
                  <a:lnTo>
                    <a:pt x="36" y="14"/>
                  </a:lnTo>
                  <a:lnTo>
                    <a:pt x="36" y="17"/>
                  </a:lnTo>
                  <a:lnTo>
                    <a:pt x="37" y="24"/>
                  </a:lnTo>
                  <a:lnTo>
                    <a:pt x="37" y="25"/>
                  </a:lnTo>
                  <a:lnTo>
                    <a:pt x="37" y="26"/>
                  </a:lnTo>
                  <a:lnTo>
                    <a:pt x="37" y="28"/>
                  </a:lnTo>
                  <a:lnTo>
                    <a:pt x="38" y="32"/>
                  </a:lnTo>
                  <a:lnTo>
                    <a:pt x="39" y="40"/>
                  </a:lnTo>
                  <a:lnTo>
                    <a:pt x="39" y="41"/>
                  </a:lnTo>
                  <a:lnTo>
                    <a:pt x="39" y="42"/>
                  </a:lnTo>
                  <a:lnTo>
                    <a:pt x="39" y="44"/>
                  </a:lnTo>
                  <a:lnTo>
                    <a:pt x="39" y="49"/>
                  </a:lnTo>
                  <a:lnTo>
                    <a:pt x="40" y="58"/>
                  </a:lnTo>
                  <a:lnTo>
                    <a:pt x="40" y="59"/>
                  </a:lnTo>
                  <a:lnTo>
                    <a:pt x="40" y="61"/>
                  </a:lnTo>
                  <a:lnTo>
                    <a:pt x="40" y="63"/>
                  </a:lnTo>
                  <a:lnTo>
                    <a:pt x="41" y="68"/>
                  </a:lnTo>
                  <a:lnTo>
                    <a:pt x="41" y="77"/>
                  </a:lnTo>
                  <a:lnTo>
                    <a:pt x="42" y="78"/>
                  </a:lnTo>
                  <a:lnTo>
                    <a:pt x="42" y="79"/>
                  </a:lnTo>
                  <a:lnTo>
                    <a:pt x="42" y="81"/>
                  </a:lnTo>
                  <a:lnTo>
                    <a:pt x="42" y="85"/>
                  </a:lnTo>
                  <a:lnTo>
                    <a:pt x="42" y="86"/>
                  </a:lnTo>
                  <a:lnTo>
                    <a:pt x="42" y="88"/>
                  </a:lnTo>
                  <a:lnTo>
                    <a:pt x="43" y="90"/>
                  </a:lnTo>
                  <a:lnTo>
                    <a:pt x="43" y="93"/>
                  </a:lnTo>
                  <a:lnTo>
                    <a:pt x="43" y="94"/>
                  </a:lnTo>
                  <a:lnTo>
                    <a:pt x="43" y="95"/>
                  </a:lnTo>
                  <a:lnTo>
                    <a:pt x="43" y="97"/>
                  </a:lnTo>
                  <a:lnTo>
                    <a:pt x="44" y="100"/>
                  </a:lnTo>
                  <a:lnTo>
                    <a:pt x="44" y="101"/>
                  </a:lnTo>
                  <a:lnTo>
                    <a:pt x="44" y="102"/>
                  </a:lnTo>
                  <a:lnTo>
                    <a:pt x="44" y="103"/>
                  </a:lnTo>
                  <a:lnTo>
                    <a:pt x="45" y="106"/>
                  </a:lnTo>
                  <a:lnTo>
                    <a:pt x="45" y="107"/>
                  </a:lnTo>
                  <a:lnTo>
                    <a:pt x="45" y="107"/>
                  </a:lnTo>
                  <a:lnTo>
                    <a:pt x="45" y="108"/>
                  </a:lnTo>
                  <a:lnTo>
                    <a:pt x="45" y="109"/>
                  </a:lnTo>
                  <a:lnTo>
                    <a:pt x="45" y="109"/>
                  </a:lnTo>
                  <a:lnTo>
                    <a:pt x="45" y="110"/>
                  </a:lnTo>
                  <a:lnTo>
                    <a:pt x="45" y="111"/>
                  </a:lnTo>
                  <a:lnTo>
                    <a:pt x="45" y="111"/>
                  </a:lnTo>
                  <a:lnTo>
                    <a:pt x="45" y="112"/>
                  </a:lnTo>
                  <a:lnTo>
                    <a:pt x="46" y="112"/>
                  </a:lnTo>
                  <a:lnTo>
                    <a:pt x="46" y="113"/>
                  </a:lnTo>
                  <a:lnTo>
                    <a:pt x="46" y="113"/>
                  </a:lnTo>
                  <a:lnTo>
                    <a:pt x="46" y="114"/>
                  </a:lnTo>
                  <a:lnTo>
                    <a:pt x="46" y="114"/>
                  </a:lnTo>
                  <a:lnTo>
                    <a:pt x="46" y="114"/>
                  </a:lnTo>
                  <a:lnTo>
                    <a:pt x="46" y="114"/>
                  </a:lnTo>
                  <a:lnTo>
                    <a:pt x="46" y="115"/>
                  </a:lnTo>
                  <a:lnTo>
                    <a:pt x="46" y="115"/>
                  </a:lnTo>
                  <a:lnTo>
                    <a:pt x="47" y="115"/>
                  </a:lnTo>
                  <a:lnTo>
                    <a:pt x="47" y="115"/>
                  </a:lnTo>
                  <a:lnTo>
                    <a:pt x="47" y="115"/>
                  </a:lnTo>
                  <a:lnTo>
                    <a:pt x="47" y="115"/>
                  </a:lnTo>
                  <a:lnTo>
                    <a:pt x="47" y="115"/>
                  </a:lnTo>
                  <a:lnTo>
                    <a:pt x="47" y="116"/>
                  </a:lnTo>
                  <a:lnTo>
                    <a:pt x="47" y="116"/>
                  </a:lnTo>
                  <a:lnTo>
                    <a:pt x="47" y="116"/>
                  </a:lnTo>
                  <a:lnTo>
                    <a:pt x="47" y="116"/>
                  </a:lnTo>
                  <a:lnTo>
                    <a:pt x="47" y="116"/>
                  </a:lnTo>
                  <a:lnTo>
                    <a:pt x="47" y="116"/>
                  </a:lnTo>
                  <a:lnTo>
                    <a:pt x="47" y="115"/>
                  </a:lnTo>
                  <a:lnTo>
                    <a:pt x="47" y="115"/>
                  </a:lnTo>
                  <a:lnTo>
                    <a:pt x="48" y="115"/>
                  </a:lnTo>
                  <a:lnTo>
                    <a:pt x="48" y="115"/>
                  </a:lnTo>
                  <a:lnTo>
                    <a:pt x="48" y="115"/>
                  </a:lnTo>
                  <a:lnTo>
                    <a:pt x="48" y="115"/>
                  </a:lnTo>
                  <a:lnTo>
                    <a:pt x="48" y="115"/>
                  </a:lnTo>
                  <a:lnTo>
                    <a:pt x="48" y="114"/>
                  </a:lnTo>
                  <a:lnTo>
                    <a:pt x="48" y="114"/>
                  </a:lnTo>
                  <a:lnTo>
                    <a:pt x="48" y="114"/>
                  </a:lnTo>
                  <a:lnTo>
                    <a:pt x="48" y="114"/>
                  </a:lnTo>
                  <a:lnTo>
                    <a:pt x="48" y="113"/>
                  </a:lnTo>
                  <a:lnTo>
                    <a:pt x="49" y="113"/>
                  </a:lnTo>
                  <a:lnTo>
                    <a:pt x="49" y="112"/>
                  </a:lnTo>
                  <a:lnTo>
                    <a:pt x="49" y="112"/>
                  </a:lnTo>
                  <a:lnTo>
                    <a:pt x="49" y="112"/>
                  </a:lnTo>
                  <a:lnTo>
                    <a:pt x="49" y="111"/>
                  </a:lnTo>
                  <a:lnTo>
                    <a:pt x="49" y="110"/>
                  </a:lnTo>
                  <a:lnTo>
                    <a:pt x="49" y="110"/>
                  </a:lnTo>
                  <a:lnTo>
                    <a:pt x="49" y="109"/>
                  </a:lnTo>
                  <a:lnTo>
                    <a:pt x="49" y="108"/>
                  </a:lnTo>
                  <a:lnTo>
                    <a:pt x="49" y="108"/>
                  </a:lnTo>
                  <a:lnTo>
                    <a:pt x="50" y="106"/>
                  </a:lnTo>
                  <a:lnTo>
                    <a:pt x="50" y="104"/>
                  </a:lnTo>
                  <a:lnTo>
                    <a:pt x="50" y="103"/>
                  </a:lnTo>
                  <a:lnTo>
                    <a:pt x="50" y="102"/>
                  </a:lnTo>
                  <a:lnTo>
                    <a:pt x="51" y="101"/>
                  </a:lnTo>
                  <a:lnTo>
                    <a:pt x="51" y="98"/>
                  </a:lnTo>
                  <a:lnTo>
                    <a:pt x="52" y="90"/>
                  </a:lnTo>
                  <a:lnTo>
                    <a:pt x="52" y="89"/>
                  </a:lnTo>
                  <a:lnTo>
                    <a:pt x="52" y="88"/>
                  </a:lnTo>
                  <a:lnTo>
                    <a:pt x="52" y="86"/>
                  </a:lnTo>
                  <a:lnTo>
                    <a:pt x="52" y="82"/>
                  </a:lnTo>
                  <a:lnTo>
                    <a:pt x="53" y="73"/>
                  </a:lnTo>
                  <a:lnTo>
                    <a:pt x="53" y="72"/>
                  </a:lnTo>
                  <a:lnTo>
                    <a:pt x="53" y="70"/>
                  </a:lnTo>
                  <a:lnTo>
                    <a:pt x="53" y="68"/>
                  </a:lnTo>
                  <a:lnTo>
                    <a:pt x="54" y="63"/>
                  </a:lnTo>
                  <a:lnTo>
                    <a:pt x="55" y="54"/>
                  </a:lnTo>
                  <a:lnTo>
                    <a:pt x="56" y="35"/>
                  </a:lnTo>
                  <a:lnTo>
                    <a:pt x="56" y="34"/>
                  </a:lnTo>
                  <a:lnTo>
                    <a:pt x="56" y="33"/>
                  </a:lnTo>
                  <a:lnTo>
                    <a:pt x="57" y="31"/>
                  </a:lnTo>
                  <a:lnTo>
                    <a:pt x="57" y="26"/>
                  </a:lnTo>
                  <a:lnTo>
                    <a:pt x="57" y="26"/>
                  </a:lnTo>
                  <a:lnTo>
                    <a:pt x="57" y="24"/>
                  </a:lnTo>
                  <a:lnTo>
                    <a:pt x="57" y="23"/>
                  </a:lnTo>
                  <a:lnTo>
                    <a:pt x="58" y="19"/>
                  </a:lnTo>
                  <a:lnTo>
                    <a:pt x="58" y="18"/>
                  </a:lnTo>
                  <a:lnTo>
                    <a:pt x="58" y="17"/>
                  </a:lnTo>
                  <a:lnTo>
                    <a:pt x="58" y="16"/>
                  </a:lnTo>
                  <a:lnTo>
                    <a:pt x="58" y="12"/>
                  </a:lnTo>
                  <a:lnTo>
                    <a:pt x="59" y="12"/>
                  </a:lnTo>
                  <a:lnTo>
                    <a:pt x="59" y="11"/>
                  </a:lnTo>
                  <a:lnTo>
                    <a:pt x="59" y="10"/>
                  </a:lnTo>
                  <a:lnTo>
                    <a:pt x="59" y="7"/>
                  </a:lnTo>
                  <a:lnTo>
                    <a:pt x="59" y="6"/>
                  </a:lnTo>
                  <a:lnTo>
                    <a:pt x="59" y="6"/>
                  </a:lnTo>
                  <a:lnTo>
                    <a:pt x="60" y="5"/>
                  </a:lnTo>
                  <a:lnTo>
                    <a:pt x="60" y="4"/>
                  </a:lnTo>
                  <a:lnTo>
                    <a:pt x="60" y="4"/>
                  </a:lnTo>
                  <a:lnTo>
                    <a:pt x="60" y="3"/>
                  </a:lnTo>
                  <a:lnTo>
                    <a:pt x="60" y="3"/>
                  </a:lnTo>
                  <a:lnTo>
                    <a:pt x="60" y="2"/>
                  </a:lnTo>
                  <a:lnTo>
                    <a:pt x="60" y="2"/>
                  </a:lnTo>
                  <a:lnTo>
                    <a:pt x="60" y="2"/>
                  </a:lnTo>
                  <a:lnTo>
                    <a:pt x="60" y="1"/>
                  </a:lnTo>
                  <a:lnTo>
                    <a:pt x="60" y="1"/>
                  </a:lnTo>
                  <a:lnTo>
                    <a:pt x="61" y="1"/>
                  </a:lnTo>
                  <a:lnTo>
                    <a:pt x="61" y="1"/>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0"/>
                  </a:lnTo>
                  <a:lnTo>
                    <a:pt x="62" y="0"/>
                  </a:lnTo>
                  <a:lnTo>
                    <a:pt x="62" y="0"/>
                  </a:lnTo>
                  <a:lnTo>
                    <a:pt x="62" y="1"/>
                  </a:lnTo>
                  <a:lnTo>
                    <a:pt x="62" y="1"/>
                  </a:lnTo>
                  <a:lnTo>
                    <a:pt x="63" y="1"/>
                  </a:lnTo>
                  <a:lnTo>
                    <a:pt x="63" y="1"/>
                  </a:lnTo>
                  <a:lnTo>
                    <a:pt x="63" y="2"/>
                  </a:lnTo>
                  <a:lnTo>
                    <a:pt x="63" y="2"/>
                  </a:lnTo>
                  <a:lnTo>
                    <a:pt x="63" y="2"/>
                  </a:lnTo>
                  <a:lnTo>
                    <a:pt x="63" y="3"/>
                  </a:lnTo>
                  <a:lnTo>
                    <a:pt x="63" y="4"/>
                  </a:lnTo>
                  <a:lnTo>
                    <a:pt x="63" y="4"/>
                  </a:lnTo>
                  <a:lnTo>
                    <a:pt x="63" y="4"/>
                  </a:lnTo>
                  <a:lnTo>
                    <a:pt x="64" y="5"/>
                  </a:lnTo>
                  <a:lnTo>
                    <a:pt x="64" y="6"/>
                  </a:lnTo>
                  <a:lnTo>
                    <a:pt x="64" y="6"/>
                  </a:lnTo>
                  <a:lnTo>
                    <a:pt x="64" y="7"/>
                  </a:lnTo>
                  <a:lnTo>
                    <a:pt x="64" y="10"/>
                  </a:lnTo>
                  <a:lnTo>
                    <a:pt x="64" y="10"/>
                  </a:lnTo>
                  <a:lnTo>
                    <a:pt x="64" y="11"/>
                  </a:lnTo>
                  <a:lnTo>
                    <a:pt x="65" y="12"/>
                  </a:lnTo>
                  <a:lnTo>
                    <a:pt x="65" y="15"/>
                  </a:lnTo>
                  <a:lnTo>
                    <a:pt x="65" y="16"/>
                  </a:lnTo>
                  <a:lnTo>
                    <a:pt x="65" y="17"/>
                  </a:lnTo>
                  <a:lnTo>
                    <a:pt x="65" y="18"/>
                  </a:lnTo>
                  <a:lnTo>
                    <a:pt x="66" y="22"/>
                  </a:lnTo>
                  <a:lnTo>
                    <a:pt x="66" y="29"/>
                  </a:lnTo>
                  <a:lnTo>
                    <a:pt x="68" y="46"/>
                  </a:lnTo>
                  <a:lnTo>
                    <a:pt x="68" y="47"/>
                  </a:lnTo>
                  <a:lnTo>
                    <a:pt x="68" y="48"/>
                  </a:lnTo>
                  <a:lnTo>
                    <a:pt x="68" y="50"/>
                  </a:lnTo>
                  <a:lnTo>
                    <a:pt x="68" y="55"/>
                  </a:lnTo>
                  <a:lnTo>
                    <a:pt x="69" y="65"/>
                  </a:lnTo>
                  <a:lnTo>
                    <a:pt x="69" y="66"/>
                  </a:lnTo>
                  <a:lnTo>
                    <a:pt x="70" y="67"/>
                  </a:lnTo>
                  <a:lnTo>
                    <a:pt x="70" y="70"/>
                  </a:lnTo>
                  <a:lnTo>
                    <a:pt x="70" y="74"/>
                  </a:lnTo>
                  <a:lnTo>
                    <a:pt x="71" y="83"/>
                  </a:lnTo>
                  <a:lnTo>
                    <a:pt x="71" y="84"/>
                  </a:lnTo>
                  <a:lnTo>
                    <a:pt x="71" y="85"/>
                  </a:lnTo>
                  <a:lnTo>
                    <a:pt x="71" y="88"/>
                  </a:lnTo>
                  <a:lnTo>
                    <a:pt x="72" y="92"/>
                  </a:lnTo>
                  <a:lnTo>
                    <a:pt x="72" y="92"/>
                  </a:lnTo>
                  <a:lnTo>
                    <a:pt x="72" y="94"/>
                  </a:lnTo>
                  <a:lnTo>
                    <a:pt x="72" y="95"/>
                  </a:lnTo>
                  <a:lnTo>
                    <a:pt x="72" y="99"/>
                  </a:lnTo>
                  <a:lnTo>
                    <a:pt x="72" y="100"/>
                  </a:lnTo>
                  <a:lnTo>
                    <a:pt x="72" y="100"/>
                  </a:lnTo>
                  <a:lnTo>
                    <a:pt x="73" y="102"/>
                  </a:lnTo>
                  <a:lnTo>
                    <a:pt x="73" y="103"/>
                  </a:lnTo>
                  <a:lnTo>
                    <a:pt x="73" y="104"/>
                  </a:lnTo>
                  <a:lnTo>
                    <a:pt x="73" y="105"/>
                  </a:lnTo>
                  <a:lnTo>
                    <a:pt x="73" y="106"/>
                  </a:lnTo>
                  <a:lnTo>
                    <a:pt x="73" y="106"/>
                  </a:lnTo>
                  <a:lnTo>
                    <a:pt x="73" y="108"/>
                  </a:lnTo>
                  <a:lnTo>
                    <a:pt x="74" y="110"/>
                  </a:lnTo>
                  <a:lnTo>
                    <a:pt x="74" y="110"/>
                  </a:lnTo>
                  <a:lnTo>
                    <a:pt x="74" y="111"/>
                  </a:lnTo>
                  <a:lnTo>
                    <a:pt x="74" y="112"/>
                  </a:lnTo>
                  <a:lnTo>
                    <a:pt x="74" y="112"/>
                  </a:lnTo>
                  <a:lnTo>
                    <a:pt x="74" y="112"/>
                  </a:lnTo>
                  <a:lnTo>
                    <a:pt x="74" y="113"/>
                  </a:lnTo>
                  <a:lnTo>
                    <a:pt x="75" y="113"/>
                  </a:lnTo>
                  <a:lnTo>
                    <a:pt x="75" y="114"/>
                  </a:lnTo>
                  <a:lnTo>
                    <a:pt x="75" y="114"/>
                  </a:lnTo>
                  <a:lnTo>
                    <a:pt x="75" y="114"/>
                  </a:lnTo>
                  <a:lnTo>
                    <a:pt x="75" y="114"/>
                  </a:lnTo>
                  <a:lnTo>
                    <a:pt x="75" y="115"/>
                  </a:lnTo>
                  <a:lnTo>
                    <a:pt x="75" y="115"/>
                  </a:lnTo>
                  <a:lnTo>
                    <a:pt x="75" y="115"/>
                  </a:lnTo>
                  <a:lnTo>
                    <a:pt x="75" y="115"/>
                  </a:lnTo>
                  <a:lnTo>
                    <a:pt x="75" y="115"/>
                  </a:lnTo>
                  <a:lnTo>
                    <a:pt x="76" y="115"/>
                  </a:lnTo>
                  <a:lnTo>
                    <a:pt x="76" y="116"/>
                  </a:lnTo>
                  <a:lnTo>
                    <a:pt x="76" y="116"/>
                  </a:lnTo>
                  <a:lnTo>
                    <a:pt x="76" y="116"/>
                  </a:lnTo>
                  <a:lnTo>
                    <a:pt x="76" y="116"/>
                  </a:lnTo>
                  <a:lnTo>
                    <a:pt x="76" y="116"/>
                  </a:lnTo>
                  <a:lnTo>
                    <a:pt x="76" y="116"/>
                  </a:lnTo>
                  <a:lnTo>
                    <a:pt x="76" y="115"/>
                  </a:lnTo>
                  <a:lnTo>
                    <a:pt x="76" y="115"/>
                  </a:lnTo>
                  <a:lnTo>
                    <a:pt x="76" y="115"/>
                  </a:lnTo>
                  <a:lnTo>
                    <a:pt x="76" y="115"/>
                  </a:lnTo>
                  <a:lnTo>
                    <a:pt x="76" y="115"/>
                  </a:lnTo>
                  <a:lnTo>
                    <a:pt x="76" y="115"/>
                  </a:lnTo>
                  <a:lnTo>
                    <a:pt x="77" y="115"/>
                  </a:lnTo>
                  <a:lnTo>
                    <a:pt x="77" y="114"/>
                  </a:lnTo>
                  <a:lnTo>
                    <a:pt x="77" y="114"/>
                  </a:lnTo>
                  <a:lnTo>
                    <a:pt x="77" y="114"/>
                  </a:lnTo>
                  <a:lnTo>
                    <a:pt x="77" y="114"/>
                  </a:lnTo>
                  <a:lnTo>
                    <a:pt x="77" y="113"/>
                  </a:lnTo>
                  <a:lnTo>
                    <a:pt x="77" y="113"/>
                  </a:lnTo>
                  <a:lnTo>
                    <a:pt x="77" y="112"/>
                  </a:lnTo>
                  <a:lnTo>
                    <a:pt x="77" y="112"/>
                  </a:lnTo>
                  <a:lnTo>
                    <a:pt x="78" y="112"/>
                  </a:lnTo>
                  <a:lnTo>
                    <a:pt x="78" y="111"/>
                  </a:lnTo>
                  <a:lnTo>
                    <a:pt x="78" y="110"/>
                  </a:lnTo>
                  <a:lnTo>
                    <a:pt x="78" y="110"/>
                  </a:lnTo>
                  <a:lnTo>
                    <a:pt x="78" y="109"/>
                  </a:lnTo>
                  <a:lnTo>
                    <a:pt x="78" y="108"/>
                  </a:lnTo>
                  <a:lnTo>
                    <a:pt x="78" y="108"/>
                  </a:lnTo>
                  <a:lnTo>
                    <a:pt x="78" y="106"/>
                  </a:lnTo>
                  <a:lnTo>
                    <a:pt x="79" y="104"/>
                  </a:lnTo>
                  <a:lnTo>
                    <a:pt x="79" y="103"/>
                  </a:lnTo>
                  <a:lnTo>
                    <a:pt x="79" y="102"/>
                  </a:lnTo>
                  <a:lnTo>
                    <a:pt x="79" y="101"/>
                  </a:lnTo>
                  <a:lnTo>
                    <a:pt x="79" y="98"/>
                  </a:lnTo>
                  <a:lnTo>
                    <a:pt x="80" y="97"/>
                  </a:lnTo>
                  <a:lnTo>
                    <a:pt x="80" y="96"/>
                  </a:lnTo>
                  <a:lnTo>
                    <a:pt x="80" y="95"/>
                  </a:lnTo>
                  <a:lnTo>
                    <a:pt x="80" y="91"/>
                  </a:lnTo>
                  <a:lnTo>
                    <a:pt x="81" y="84"/>
                  </a:lnTo>
                  <a:lnTo>
                    <a:pt x="82" y="67"/>
                  </a:lnTo>
                  <a:lnTo>
                    <a:pt x="82" y="66"/>
                  </a:lnTo>
                  <a:lnTo>
                    <a:pt x="82" y="64"/>
                  </a:lnTo>
                  <a:lnTo>
                    <a:pt x="82" y="62"/>
                  </a:lnTo>
                  <a:lnTo>
                    <a:pt x="83" y="58"/>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1" name="Freeform 79">
              <a:extLst>
                <a:ext uri="{FF2B5EF4-FFF2-40B4-BE49-F238E27FC236}">
                  <a16:creationId xmlns:a16="http://schemas.microsoft.com/office/drawing/2014/main" id="{71716BE3-D22A-7BE8-D7B6-064D4567CAED}"/>
                </a:ext>
              </a:extLst>
            </p:cNvPr>
            <p:cNvSpPr>
              <a:spLocks/>
            </p:cNvSpPr>
            <p:nvPr/>
          </p:nvSpPr>
          <p:spPr bwMode="auto">
            <a:xfrm>
              <a:off x="4229" y="2186"/>
              <a:ext cx="87" cy="116"/>
            </a:xfrm>
            <a:custGeom>
              <a:avLst/>
              <a:gdLst/>
              <a:ahLst/>
              <a:cxnLst>
                <a:cxn ang="0">
                  <a:pos x="3" y="23"/>
                </a:cxn>
                <a:cxn ang="0">
                  <a:pos x="4" y="12"/>
                </a:cxn>
                <a:cxn ang="0">
                  <a:pos x="5" y="4"/>
                </a:cxn>
                <a:cxn ang="0">
                  <a:pos x="6" y="1"/>
                </a:cxn>
                <a:cxn ang="0">
                  <a:pos x="7" y="0"/>
                </a:cxn>
                <a:cxn ang="0">
                  <a:pos x="8" y="0"/>
                </a:cxn>
                <a:cxn ang="0">
                  <a:pos x="8" y="2"/>
                </a:cxn>
                <a:cxn ang="0">
                  <a:pos x="9" y="9"/>
                </a:cxn>
                <a:cxn ang="0">
                  <a:pos x="11" y="21"/>
                </a:cxn>
                <a:cxn ang="0">
                  <a:pos x="14" y="61"/>
                </a:cxn>
                <a:cxn ang="0">
                  <a:pos x="17" y="91"/>
                </a:cxn>
                <a:cxn ang="0">
                  <a:pos x="18" y="105"/>
                </a:cxn>
                <a:cxn ang="0">
                  <a:pos x="19" y="111"/>
                </a:cxn>
                <a:cxn ang="0">
                  <a:pos x="20" y="114"/>
                </a:cxn>
                <a:cxn ang="0">
                  <a:pos x="21" y="116"/>
                </a:cxn>
                <a:cxn ang="0">
                  <a:pos x="21" y="115"/>
                </a:cxn>
                <a:cxn ang="0">
                  <a:pos x="22" y="113"/>
                </a:cxn>
                <a:cxn ang="0">
                  <a:pos x="23" y="109"/>
                </a:cxn>
                <a:cxn ang="0">
                  <a:pos x="25" y="92"/>
                </a:cxn>
                <a:cxn ang="0">
                  <a:pos x="28" y="56"/>
                </a:cxn>
                <a:cxn ang="0">
                  <a:pos x="31" y="24"/>
                </a:cxn>
                <a:cxn ang="0">
                  <a:pos x="32" y="10"/>
                </a:cxn>
                <a:cxn ang="0">
                  <a:pos x="33" y="4"/>
                </a:cxn>
                <a:cxn ang="0">
                  <a:pos x="34" y="1"/>
                </a:cxn>
                <a:cxn ang="0">
                  <a:pos x="35" y="0"/>
                </a:cxn>
                <a:cxn ang="0">
                  <a:pos x="36" y="0"/>
                </a:cxn>
                <a:cxn ang="0">
                  <a:pos x="36" y="2"/>
                </a:cxn>
                <a:cxn ang="0">
                  <a:pos x="37" y="7"/>
                </a:cxn>
                <a:cxn ang="0">
                  <a:pos x="38" y="16"/>
                </a:cxn>
                <a:cxn ang="0">
                  <a:pos x="41" y="45"/>
                </a:cxn>
                <a:cxn ang="0">
                  <a:pos x="44" y="85"/>
                </a:cxn>
                <a:cxn ang="0">
                  <a:pos x="46" y="104"/>
                </a:cxn>
                <a:cxn ang="0">
                  <a:pos x="47" y="111"/>
                </a:cxn>
                <a:cxn ang="0">
                  <a:pos x="48" y="114"/>
                </a:cxn>
                <a:cxn ang="0">
                  <a:pos x="49" y="116"/>
                </a:cxn>
                <a:cxn ang="0">
                  <a:pos x="50" y="115"/>
                </a:cxn>
                <a:cxn ang="0">
                  <a:pos x="50" y="113"/>
                </a:cxn>
                <a:cxn ang="0">
                  <a:pos x="52" y="106"/>
                </a:cxn>
                <a:cxn ang="0">
                  <a:pos x="53" y="92"/>
                </a:cxn>
                <a:cxn ang="0">
                  <a:pos x="55" y="70"/>
                </a:cxn>
                <a:cxn ang="0">
                  <a:pos x="57" y="37"/>
                </a:cxn>
                <a:cxn ang="0">
                  <a:pos x="59" y="21"/>
                </a:cxn>
                <a:cxn ang="0">
                  <a:pos x="60" y="9"/>
                </a:cxn>
                <a:cxn ang="0">
                  <a:pos x="61" y="3"/>
                </a:cxn>
                <a:cxn ang="0">
                  <a:pos x="62" y="0"/>
                </a:cxn>
                <a:cxn ang="0">
                  <a:pos x="63" y="0"/>
                </a:cxn>
                <a:cxn ang="0">
                  <a:pos x="64" y="0"/>
                </a:cxn>
                <a:cxn ang="0">
                  <a:pos x="64" y="4"/>
                </a:cxn>
                <a:cxn ang="0">
                  <a:pos x="65" y="10"/>
                </a:cxn>
                <a:cxn ang="0">
                  <a:pos x="67" y="24"/>
                </a:cxn>
                <a:cxn ang="0">
                  <a:pos x="70" y="69"/>
                </a:cxn>
                <a:cxn ang="0">
                  <a:pos x="72" y="93"/>
                </a:cxn>
                <a:cxn ang="0">
                  <a:pos x="74" y="104"/>
                </a:cxn>
                <a:cxn ang="0">
                  <a:pos x="75" y="111"/>
                </a:cxn>
                <a:cxn ang="0">
                  <a:pos x="76" y="114"/>
                </a:cxn>
                <a:cxn ang="0">
                  <a:pos x="76" y="116"/>
                </a:cxn>
                <a:cxn ang="0">
                  <a:pos x="77" y="115"/>
                </a:cxn>
                <a:cxn ang="0">
                  <a:pos x="78" y="113"/>
                </a:cxn>
                <a:cxn ang="0">
                  <a:pos x="79" y="106"/>
                </a:cxn>
                <a:cxn ang="0">
                  <a:pos x="80" y="93"/>
                </a:cxn>
                <a:cxn ang="0">
                  <a:pos x="84" y="52"/>
                </a:cxn>
                <a:cxn ang="0">
                  <a:pos x="86" y="21"/>
                </a:cxn>
              </a:cxnLst>
              <a:rect l="0" t="0" r="r" b="b"/>
              <a:pathLst>
                <a:path w="87" h="116">
                  <a:moveTo>
                    <a:pt x="0" y="58"/>
                  </a:moveTo>
                  <a:lnTo>
                    <a:pt x="1" y="49"/>
                  </a:lnTo>
                  <a:lnTo>
                    <a:pt x="2" y="32"/>
                  </a:lnTo>
                  <a:lnTo>
                    <a:pt x="2" y="31"/>
                  </a:lnTo>
                  <a:lnTo>
                    <a:pt x="2" y="30"/>
                  </a:lnTo>
                  <a:lnTo>
                    <a:pt x="2" y="28"/>
                  </a:lnTo>
                  <a:lnTo>
                    <a:pt x="3" y="24"/>
                  </a:lnTo>
                  <a:lnTo>
                    <a:pt x="3" y="23"/>
                  </a:lnTo>
                  <a:lnTo>
                    <a:pt x="3" y="22"/>
                  </a:lnTo>
                  <a:lnTo>
                    <a:pt x="3" y="20"/>
                  </a:lnTo>
                  <a:lnTo>
                    <a:pt x="3" y="16"/>
                  </a:lnTo>
                  <a:lnTo>
                    <a:pt x="3" y="16"/>
                  </a:lnTo>
                  <a:lnTo>
                    <a:pt x="4" y="15"/>
                  </a:lnTo>
                  <a:lnTo>
                    <a:pt x="4" y="13"/>
                  </a:lnTo>
                  <a:lnTo>
                    <a:pt x="4" y="12"/>
                  </a:lnTo>
                  <a:lnTo>
                    <a:pt x="4" y="12"/>
                  </a:lnTo>
                  <a:lnTo>
                    <a:pt x="4" y="10"/>
                  </a:lnTo>
                  <a:lnTo>
                    <a:pt x="4" y="10"/>
                  </a:lnTo>
                  <a:lnTo>
                    <a:pt x="4" y="9"/>
                  </a:lnTo>
                  <a:lnTo>
                    <a:pt x="5" y="8"/>
                  </a:lnTo>
                  <a:lnTo>
                    <a:pt x="5" y="5"/>
                  </a:lnTo>
                  <a:lnTo>
                    <a:pt x="5" y="5"/>
                  </a:lnTo>
                  <a:lnTo>
                    <a:pt x="5" y="4"/>
                  </a:lnTo>
                  <a:lnTo>
                    <a:pt x="5" y="4"/>
                  </a:lnTo>
                  <a:lnTo>
                    <a:pt x="5" y="3"/>
                  </a:lnTo>
                  <a:lnTo>
                    <a:pt x="5" y="3"/>
                  </a:lnTo>
                  <a:lnTo>
                    <a:pt x="6" y="2"/>
                  </a:lnTo>
                  <a:lnTo>
                    <a:pt x="6" y="2"/>
                  </a:lnTo>
                  <a:lnTo>
                    <a:pt x="6" y="1"/>
                  </a:lnTo>
                  <a:lnTo>
                    <a:pt x="6" y="1"/>
                  </a:lnTo>
                  <a:lnTo>
                    <a:pt x="6" y="1"/>
                  </a:lnTo>
                  <a:lnTo>
                    <a:pt x="6" y="1"/>
                  </a:lnTo>
                  <a:lnTo>
                    <a:pt x="6" y="0"/>
                  </a:lnTo>
                  <a:lnTo>
                    <a:pt x="6" y="0"/>
                  </a:lnTo>
                  <a:lnTo>
                    <a:pt x="6" y="0"/>
                  </a:lnTo>
                  <a:lnTo>
                    <a:pt x="7" y="0"/>
                  </a:lnTo>
                  <a:lnTo>
                    <a:pt x="7" y="0"/>
                  </a:lnTo>
                  <a:lnTo>
                    <a:pt x="7" y="0"/>
                  </a:lnTo>
                  <a:lnTo>
                    <a:pt x="7" y="0"/>
                  </a:lnTo>
                  <a:lnTo>
                    <a:pt x="7" y="0"/>
                  </a:lnTo>
                  <a:lnTo>
                    <a:pt x="7" y="0"/>
                  </a:lnTo>
                  <a:lnTo>
                    <a:pt x="7" y="0"/>
                  </a:lnTo>
                  <a:lnTo>
                    <a:pt x="7" y="0"/>
                  </a:lnTo>
                  <a:lnTo>
                    <a:pt x="7" y="0"/>
                  </a:lnTo>
                  <a:lnTo>
                    <a:pt x="7" y="0"/>
                  </a:lnTo>
                  <a:lnTo>
                    <a:pt x="7" y="0"/>
                  </a:lnTo>
                  <a:lnTo>
                    <a:pt x="8" y="0"/>
                  </a:lnTo>
                  <a:lnTo>
                    <a:pt x="8" y="0"/>
                  </a:lnTo>
                  <a:lnTo>
                    <a:pt x="8" y="0"/>
                  </a:lnTo>
                  <a:lnTo>
                    <a:pt x="8" y="1"/>
                  </a:lnTo>
                  <a:lnTo>
                    <a:pt x="8" y="1"/>
                  </a:lnTo>
                  <a:lnTo>
                    <a:pt x="8" y="1"/>
                  </a:lnTo>
                  <a:lnTo>
                    <a:pt x="8" y="2"/>
                  </a:lnTo>
                  <a:lnTo>
                    <a:pt x="8" y="2"/>
                  </a:lnTo>
                  <a:lnTo>
                    <a:pt x="8" y="2"/>
                  </a:lnTo>
                  <a:lnTo>
                    <a:pt x="8" y="2"/>
                  </a:lnTo>
                  <a:lnTo>
                    <a:pt x="9" y="3"/>
                  </a:lnTo>
                  <a:lnTo>
                    <a:pt x="9" y="4"/>
                  </a:lnTo>
                  <a:lnTo>
                    <a:pt x="9" y="4"/>
                  </a:lnTo>
                  <a:lnTo>
                    <a:pt x="9" y="4"/>
                  </a:lnTo>
                  <a:lnTo>
                    <a:pt x="9" y="5"/>
                  </a:lnTo>
                  <a:lnTo>
                    <a:pt x="9" y="8"/>
                  </a:lnTo>
                  <a:lnTo>
                    <a:pt x="9" y="8"/>
                  </a:lnTo>
                  <a:lnTo>
                    <a:pt x="9" y="9"/>
                  </a:lnTo>
                  <a:lnTo>
                    <a:pt x="10" y="10"/>
                  </a:lnTo>
                  <a:lnTo>
                    <a:pt x="10" y="13"/>
                  </a:lnTo>
                  <a:lnTo>
                    <a:pt x="10" y="13"/>
                  </a:lnTo>
                  <a:lnTo>
                    <a:pt x="10" y="14"/>
                  </a:lnTo>
                  <a:lnTo>
                    <a:pt x="10" y="16"/>
                  </a:lnTo>
                  <a:lnTo>
                    <a:pt x="11" y="19"/>
                  </a:lnTo>
                  <a:lnTo>
                    <a:pt x="11" y="20"/>
                  </a:lnTo>
                  <a:lnTo>
                    <a:pt x="11" y="21"/>
                  </a:lnTo>
                  <a:lnTo>
                    <a:pt x="11" y="22"/>
                  </a:lnTo>
                  <a:lnTo>
                    <a:pt x="11" y="26"/>
                  </a:lnTo>
                  <a:lnTo>
                    <a:pt x="12" y="34"/>
                  </a:lnTo>
                  <a:lnTo>
                    <a:pt x="13" y="51"/>
                  </a:lnTo>
                  <a:lnTo>
                    <a:pt x="14" y="53"/>
                  </a:lnTo>
                  <a:lnTo>
                    <a:pt x="14" y="54"/>
                  </a:lnTo>
                  <a:lnTo>
                    <a:pt x="14" y="56"/>
                  </a:lnTo>
                  <a:lnTo>
                    <a:pt x="14" y="61"/>
                  </a:lnTo>
                  <a:lnTo>
                    <a:pt x="15" y="71"/>
                  </a:lnTo>
                  <a:lnTo>
                    <a:pt x="15" y="72"/>
                  </a:lnTo>
                  <a:lnTo>
                    <a:pt x="15" y="73"/>
                  </a:lnTo>
                  <a:lnTo>
                    <a:pt x="15" y="76"/>
                  </a:lnTo>
                  <a:lnTo>
                    <a:pt x="16" y="80"/>
                  </a:lnTo>
                  <a:lnTo>
                    <a:pt x="17" y="89"/>
                  </a:lnTo>
                  <a:lnTo>
                    <a:pt x="17" y="90"/>
                  </a:lnTo>
                  <a:lnTo>
                    <a:pt x="17" y="91"/>
                  </a:lnTo>
                  <a:lnTo>
                    <a:pt x="17" y="93"/>
                  </a:lnTo>
                  <a:lnTo>
                    <a:pt x="17" y="97"/>
                  </a:lnTo>
                  <a:lnTo>
                    <a:pt x="17" y="98"/>
                  </a:lnTo>
                  <a:lnTo>
                    <a:pt x="17" y="98"/>
                  </a:lnTo>
                  <a:lnTo>
                    <a:pt x="18" y="100"/>
                  </a:lnTo>
                  <a:lnTo>
                    <a:pt x="18" y="103"/>
                  </a:lnTo>
                  <a:lnTo>
                    <a:pt x="18" y="104"/>
                  </a:lnTo>
                  <a:lnTo>
                    <a:pt x="18" y="105"/>
                  </a:lnTo>
                  <a:lnTo>
                    <a:pt x="18" y="106"/>
                  </a:lnTo>
                  <a:lnTo>
                    <a:pt x="19" y="107"/>
                  </a:lnTo>
                  <a:lnTo>
                    <a:pt x="19" y="107"/>
                  </a:lnTo>
                  <a:lnTo>
                    <a:pt x="19" y="109"/>
                  </a:lnTo>
                  <a:lnTo>
                    <a:pt x="19" y="109"/>
                  </a:lnTo>
                  <a:lnTo>
                    <a:pt x="19" y="110"/>
                  </a:lnTo>
                  <a:lnTo>
                    <a:pt x="19" y="111"/>
                  </a:lnTo>
                  <a:lnTo>
                    <a:pt x="19" y="111"/>
                  </a:lnTo>
                  <a:lnTo>
                    <a:pt x="19" y="112"/>
                  </a:lnTo>
                  <a:lnTo>
                    <a:pt x="20" y="112"/>
                  </a:lnTo>
                  <a:lnTo>
                    <a:pt x="20" y="113"/>
                  </a:lnTo>
                  <a:lnTo>
                    <a:pt x="20" y="113"/>
                  </a:lnTo>
                  <a:lnTo>
                    <a:pt x="20" y="114"/>
                  </a:lnTo>
                  <a:lnTo>
                    <a:pt x="20" y="114"/>
                  </a:lnTo>
                  <a:lnTo>
                    <a:pt x="20" y="114"/>
                  </a:lnTo>
                  <a:lnTo>
                    <a:pt x="20" y="114"/>
                  </a:lnTo>
                  <a:lnTo>
                    <a:pt x="20" y="115"/>
                  </a:lnTo>
                  <a:lnTo>
                    <a:pt x="20" y="115"/>
                  </a:lnTo>
                  <a:lnTo>
                    <a:pt x="20" y="115"/>
                  </a:lnTo>
                  <a:lnTo>
                    <a:pt x="21" y="115"/>
                  </a:lnTo>
                  <a:lnTo>
                    <a:pt x="21" y="115"/>
                  </a:lnTo>
                  <a:lnTo>
                    <a:pt x="21" y="115"/>
                  </a:lnTo>
                  <a:lnTo>
                    <a:pt x="21" y="115"/>
                  </a:lnTo>
                  <a:lnTo>
                    <a:pt x="21" y="116"/>
                  </a:lnTo>
                  <a:lnTo>
                    <a:pt x="21" y="116"/>
                  </a:lnTo>
                  <a:lnTo>
                    <a:pt x="21" y="116"/>
                  </a:lnTo>
                  <a:lnTo>
                    <a:pt x="21" y="116"/>
                  </a:lnTo>
                  <a:lnTo>
                    <a:pt x="21" y="116"/>
                  </a:lnTo>
                  <a:lnTo>
                    <a:pt x="21" y="116"/>
                  </a:lnTo>
                  <a:lnTo>
                    <a:pt x="21" y="115"/>
                  </a:lnTo>
                  <a:lnTo>
                    <a:pt x="21" y="115"/>
                  </a:lnTo>
                  <a:lnTo>
                    <a:pt x="21" y="115"/>
                  </a:lnTo>
                  <a:lnTo>
                    <a:pt x="22" y="115"/>
                  </a:lnTo>
                  <a:lnTo>
                    <a:pt x="22" y="115"/>
                  </a:lnTo>
                  <a:lnTo>
                    <a:pt x="22" y="115"/>
                  </a:lnTo>
                  <a:lnTo>
                    <a:pt x="22" y="114"/>
                  </a:lnTo>
                  <a:lnTo>
                    <a:pt x="22" y="114"/>
                  </a:lnTo>
                  <a:lnTo>
                    <a:pt x="22" y="114"/>
                  </a:lnTo>
                  <a:lnTo>
                    <a:pt x="22" y="114"/>
                  </a:lnTo>
                  <a:lnTo>
                    <a:pt x="22" y="113"/>
                  </a:lnTo>
                  <a:lnTo>
                    <a:pt x="22" y="113"/>
                  </a:lnTo>
                  <a:lnTo>
                    <a:pt x="23" y="112"/>
                  </a:lnTo>
                  <a:lnTo>
                    <a:pt x="23" y="112"/>
                  </a:lnTo>
                  <a:lnTo>
                    <a:pt x="23" y="111"/>
                  </a:lnTo>
                  <a:lnTo>
                    <a:pt x="23" y="111"/>
                  </a:lnTo>
                  <a:lnTo>
                    <a:pt x="23" y="110"/>
                  </a:lnTo>
                  <a:lnTo>
                    <a:pt x="23" y="109"/>
                  </a:lnTo>
                  <a:lnTo>
                    <a:pt x="23" y="109"/>
                  </a:lnTo>
                  <a:lnTo>
                    <a:pt x="23" y="108"/>
                  </a:lnTo>
                  <a:lnTo>
                    <a:pt x="23" y="107"/>
                  </a:lnTo>
                  <a:lnTo>
                    <a:pt x="24" y="104"/>
                  </a:lnTo>
                  <a:lnTo>
                    <a:pt x="24" y="104"/>
                  </a:lnTo>
                  <a:lnTo>
                    <a:pt x="24" y="103"/>
                  </a:lnTo>
                  <a:lnTo>
                    <a:pt x="24" y="102"/>
                  </a:lnTo>
                  <a:lnTo>
                    <a:pt x="25" y="98"/>
                  </a:lnTo>
                  <a:lnTo>
                    <a:pt x="25" y="92"/>
                  </a:lnTo>
                  <a:lnTo>
                    <a:pt x="25" y="91"/>
                  </a:lnTo>
                  <a:lnTo>
                    <a:pt x="25" y="90"/>
                  </a:lnTo>
                  <a:lnTo>
                    <a:pt x="26" y="88"/>
                  </a:lnTo>
                  <a:lnTo>
                    <a:pt x="26" y="84"/>
                  </a:lnTo>
                  <a:lnTo>
                    <a:pt x="27" y="76"/>
                  </a:lnTo>
                  <a:lnTo>
                    <a:pt x="28" y="58"/>
                  </a:lnTo>
                  <a:lnTo>
                    <a:pt x="28" y="57"/>
                  </a:lnTo>
                  <a:lnTo>
                    <a:pt x="28" y="56"/>
                  </a:lnTo>
                  <a:lnTo>
                    <a:pt x="28" y="53"/>
                  </a:lnTo>
                  <a:lnTo>
                    <a:pt x="29" y="49"/>
                  </a:lnTo>
                  <a:lnTo>
                    <a:pt x="29" y="40"/>
                  </a:lnTo>
                  <a:lnTo>
                    <a:pt x="29" y="39"/>
                  </a:lnTo>
                  <a:lnTo>
                    <a:pt x="30" y="38"/>
                  </a:lnTo>
                  <a:lnTo>
                    <a:pt x="30" y="36"/>
                  </a:lnTo>
                  <a:lnTo>
                    <a:pt x="30" y="32"/>
                  </a:lnTo>
                  <a:lnTo>
                    <a:pt x="31" y="24"/>
                  </a:lnTo>
                  <a:lnTo>
                    <a:pt x="31" y="23"/>
                  </a:lnTo>
                  <a:lnTo>
                    <a:pt x="31" y="22"/>
                  </a:lnTo>
                  <a:lnTo>
                    <a:pt x="31" y="20"/>
                  </a:lnTo>
                  <a:lnTo>
                    <a:pt x="31" y="16"/>
                  </a:lnTo>
                  <a:lnTo>
                    <a:pt x="32" y="16"/>
                  </a:lnTo>
                  <a:lnTo>
                    <a:pt x="32" y="15"/>
                  </a:lnTo>
                  <a:lnTo>
                    <a:pt x="32" y="13"/>
                  </a:lnTo>
                  <a:lnTo>
                    <a:pt x="32" y="10"/>
                  </a:lnTo>
                  <a:lnTo>
                    <a:pt x="32" y="9"/>
                  </a:lnTo>
                  <a:lnTo>
                    <a:pt x="33" y="9"/>
                  </a:lnTo>
                  <a:lnTo>
                    <a:pt x="33" y="8"/>
                  </a:lnTo>
                  <a:lnTo>
                    <a:pt x="33" y="7"/>
                  </a:lnTo>
                  <a:lnTo>
                    <a:pt x="33" y="6"/>
                  </a:lnTo>
                  <a:lnTo>
                    <a:pt x="33" y="5"/>
                  </a:lnTo>
                  <a:lnTo>
                    <a:pt x="33" y="5"/>
                  </a:lnTo>
                  <a:lnTo>
                    <a:pt x="33" y="4"/>
                  </a:lnTo>
                  <a:lnTo>
                    <a:pt x="33" y="4"/>
                  </a:lnTo>
                  <a:lnTo>
                    <a:pt x="33" y="3"/>
                  </a:lnTo>
                  <a:lnTo>
                    <a:pt x="33" y="3"/>
                  </a:lnTo>
                  <a:lnTo>
                    <a:pt x="34" y="2"/>
                  </a:lnTo>
                  <a:lnTo>
                    <a:pt x="34" y="2"/>
                  </a:lnTo>
                  <a:lnTo>
                    <a:pt x="34" y="1"/>
                  </a:lnTo>
                  <a:lnTo>
                    <a:pt x="34" y="1"/>
                  </a:lnTo>
                  <a:lnTo>
                    <a:pt x="34" y="1"/>
                  </a:lnTo>
                  <a:lnTo>
                    <a:pt x="34" y="1"/>
                  </a:lnTo>
                  <a:lnTo>
                    <a:pt x="34" y="0"/>
                  </a:lnTo>
                  <a:lnTo>
                    <a:pt x="34" y="0"/>
                  </a:lnTo>
                  <a:lnTo>
                    <a:pt x="34" y="0"/>
                  </a:lnTo>
                  <a:lnTo>
                    <a:pt x="35" y="0"/>
                  </a:lnTo>
                  <a:lnTo>
                    <a:pt x="35" y="0"/>
                  </a:lnTo>
                  <a:lnTo>
                    <a:pt x="35" y="0"/>
                  </a:lnTo>
                  <a:lnTo>
                    <a:pt x="35" y="0"/>
                  </a:lnTo>
                  <a:lnTo>
                    <a:pt x="35" y="0"/>
                  </a:lnTo>
                  <a:lnTo>
                    <a:pt x="35" y="0"/>
                  </a:lnTo>
                  <a:lnTo>
                    <a:pt x="35" y="0"/>
                  </a:lnTo>
                  <a:lnTo>
                    <a:pt x="35" y="0"/>
                  </a:lnTo>
                  <a:lnTo>
                    <a:pt x="35" y="0"/>
                  </a:lnTo>
                  <a:lnTo>
                    <a:pt x="35" y="0"/>
                  </a:lnTo>
                  <a:lnTo>
                    <a:pt x="35" y="0"/>
                  </a:lnTo>
                  <a:lnTo>
                    <a:pt x="36" y="0"/>
                  </a:lnTo>
                  <a:lnTo>
                    <a:pt x="36" y="0"/>
                  </a:lnTo>
                  <a:lnTo>
                    <a:pt x="36" y="0"/>
                  </a:lnTo>
                  <a:lnTo>
                    <a:pt x="36" y="1"/>
                  </a:lnTo>
                  <a:lnTo>
                    <a:pt x="36" y="1"/>
                  </a:lnTo>
                  <a:lnTo>
                    <a:pt x="36" y="1"/>
                  </a:lnTo>
                  <a:lnTo>
                    <a:pt x="36" y="2"/>
                  </a:lnTo>
                  <a:lnTo>
                    <a:pt x="36" y="2"/>
                  </a:lnTo>
                  <a:lnTo>
                    <a:pt x="36" y="2"/>
                  </a:lnTo>
                  <a:lnTo>
                    <a:pt x="36" y="3"/>
                  </a:lnTo>
                  <a:lnTo>
                    <a:pt x="37" y="3"/>
                  </a:lnTo>
                  <a:lnTo>
                    <a:pt x="37" y="4"/>
                  </a:lnTo>
                  <a:lnTo>
                    <a:pt x="37" y="4"/>
                  </a:lnTo>
                  <a:lnTo>
                    <a:pt x="37" y="5"/>
                  </a:lnTo>
                  <a:lnTo>
                    <a:pt x="37" y="5"/>
                  </a:lnTo>
                  <a:lnTo>
                    <a:pt x="37" y="6"/>
                  </a:lnTo>
                  <a:lnTo>
                    <a:pt x="37" y="7"/>
                  </a:lnTo>
                  <a:lnTo>
                    <a:pt x="37" y="8"/>
                  </a:lnTo>
                  <a:lnTo>
                    <a:pt x="37" y="9"/>
                  </a:lnTo>
                  <a:lnTo>
                    <a:pt x="38" y="9"/>
                  </a:lnTo>
                  <a:lnTo>
                    <a:pt x="38" y="10"/>
                  </a:lnTo>
                  <a:lnTo>
                    <a:pt x="38" y="11"/>
                  </a:lnTo>
                  <a:lnTo>
                    <a:pt x="38" y="14"/>
                  </a:lnTo>
                  <a:lnTo>
                    <a:pt x="38" y="15"/>
                  </a:lnTo>
                  <a:lnTo>
                    <a:pt x="38" y="16"/>
                  </a:lnTo>
                  <a:lnTo>
                    <a:pt x="39" y="17"/>
                  </a:lnTo>
                  <a:lnTo>
                    <a:pt x="39" y="21"/>
                  </a:lnTo>
                  <a:lnTo>
                    <a:pt x="40" y="28"/>
                  </a:lnTo>
                  <a:lnTo>
                    <a:pt x="40" y="29"/>
                  </a:lnTo>
                  <a:lnTo>
                    <a:pt x="40" y="30"/>
                  </a:lnTo>
                  <a:lnTo>
                    <a:pt x="40" y="32"/>
                  </a:lnTo>
                  <a:lnTo>
                    <a:pt x="40" y="37"/>
                  </a:lnTo>
                  <a:lnTo>
                    <a:pt x="41" y="45"/>
                  </a:lnTo>
                  <a:lnTo>
                    <a:pt x="42" y="64"/>
                  </a:lnTo>
                  <a:lnTo>
                    <a:pt x="43" y="65"/>
                  </a:lnTo>
                  <a:lnTo>
                    <a:pt x="43" y="66"/>
                  </a:lnTo>
                  <a:lnTo>
                    <a:pt x="43" y="69"/>
                  </a:lnTo>
                  <a:lnTo>
                    <a:pt x="43" y="74"/>
                  </a:lnTo>
                  <a:lnTo>
                    <a:pt x="44" y="83"/>
                  </a:lnTo>
                  <a:lnTo>
                    <a:pt x="44" y="84"/>
                  </a:lnTo>
                  <a:lnTo>
                    <a:pt x="44" y="85"/>
                  </a:lnTo>
                  <a:lnTo>
                    <a:pt x="44" y="87"/>
                  </a:lnTo>
                  <a:lnTo>
                    <a:pt x="45" y="91"/>
                  </a:lnTo>
                  <a:lnTo>
                    <a:pt x="46" y="99"/>
                  </a:lnTo>
                  <a:lnTo>
                    <a:pt x="46" y="100"/>
                  </a:lnTo>
                  <a:lnTo>
                    <a:pt x="46" y="101"/>
                  </a:lnTo>
                  <a:lnTo>
                    <a:pt x="46" y="102"/>
                  </a:lnTo>
                  <a:lnTo>
                    <a:pt x="46" y="103"/>
                  </a:lnTo>
                  <a:lnTo>
                    <a:pt x="46" y="104"/>
                  </a:lnTo>
                  <a:lnTo>
                    <a:pt x="46" y="105"/>
                  </a:lnTo>
                  <a:lnTo>
                    <a:pt x="46" y="106"/>
                  </a:lnTo>
                  <a:lnTo>
                    <a:pt x="46" y="107"/>
                  </a:lnTo>
                  <a:lnTo>
                    <a:pt x="47" y="108"/>
                  </a:lnTo>
                  <a:lnTo>
                    <a:pt x="47" y="109"/>
                  </a:lnTo>
                  <a:lnTo>
                    <a:pt x="47" y="109"/>
                  </a:lnTo>
                  <a:lnTo>
                    <a:pt x="47" y="110"/>
                  </a:lnTo>
                  <a:lnTo>
                    <a:pt x="47" y="111"/>
                  </a:lnTo>
                  <a:lnTo>
                    <a:pt x="47" y="111"/>
                  </a:lnTo>
                  <a:lnTo>
                    <a:pt x="47" y="112"/>
                  </a:lnTo>
                  <a:lnTo>
                    <a:pt x="47" y="112"/>
                  </a:lnTo>
                  <a:lnTo>
                    <a:pt x="48" y="113"/>
                  </a:lnTo>
                  <a:lnTo>
                    <a:pt x="48" y="113"/>
                  </a:lnTo>
                  <a:lnTo>
                    <a:pt x="48" y="114"/>
                  </a:lnTo>
                  <a:lnTo>
                    <a:pt x="48" y="114"/>
                  </a:lnTo>
                  <a:lnTo>
                    <a:pt x="48" y="114"/>
                  </a:lnTo>
                  <a:lnTo>
                    <a:pt x="48" y="114"/>
                  </a:lnTo>
                  <a:lnTo>
                    <a:pt x="48" y="115"/>
                  </a:lnTo>
                  <a:lnTo>
                    <a:pt x="48" y="115"/>
                  </a:lnTo>
                  <a:lnTo>
                    <a:pt x="48" y="115"/>
                  </a:lnTo>
                  <a:lnTo>
                    <a:pt x="48" y="115"/>
                  </a:lnTo>
                  <a:lnTo>
                    <a:pt x="49" y="115"/>
                  </a:lnTo>
                  <a:lnTo>
                    <a:pt x="49" y="115"/>
                  </a:lnTo>
                  <a:lnTo>
                    <a:pt x="49" y="116"/>
                  </a:lnTo>
                  <a:lnTo>
                    <a:pt x="49" y="116"/>
                  </a:lnTo>
                  <a:lnTo>
                    <a:pt x="49" y="116"/>
                  </a:lnTo>
                  <a:lnTo>
                    <a:pt x="49" y="116"/>
                  </a:lnTo>
                  <a:lnTo>
                    <a:pt x="49" y="116"/>
                  </a:lnTo>
                  <a:lnTo>
                    <a:pt x="49" y="115"/>
                  </a:lnTo>
                  <a:lnTo>
                    <a:pt x="49" y="115"/>
                  </a:lnTo>
                  <a:lnTo>
                    <a:pt x="49" y="115"/>
                  </a:lnTo>
                  <a:lnTo>
                    <a:pt x="50" y="115"/>
                  </a:lnTo>
                  <a:lnTo>
                    <a:pt x="50" y="115"/>
                  </a:lnTo>
                  <a:lnTo>
                    <a:pt x="50" y="115"/>
                  </a:lnTo>
                  <a:lnTo>
                    <a:pt x="50" y="114"/>
                  </a:lnTo>
                  <a:lnTo>
                    <a:pt x="50" y="114"/>
                  </a:lnTo>
                  <a:lnTo>
                    <a:pt x="50" y="114"/>
                  </a:lnTo>
                  <a:lnTo>
                    <a:pt x="50" y="114"/>
                  </a:lnTo>
                  <a:lnTo>
                    <a:pt x="50" y="113"/>
                  </a:lnTo>
                  <a:lnTo>
                    <a:pt x="50" y="113"/>
                  </a:lnTo>
                  <a:lnTo>
                    <a:pt x="50" y="112"/>
                  </a:lnTo>
                  <a:lnTo>
                    <a:pt x="50" y="112"/>
                  </a:lnTo>
                  <a:lnTo>
                    <a:pt x="51" y="111"/>
                  </a:lnTo>
                  <a:lnTo>
                    <a:pt x="51" y="110"/>
                  </a:lnTo>
                  <a:lnTo>
                    <a:pt x="51" y="110"/>
                  </a:lnTo>
                  <a:lnTo>
                    <a:pt x="51" y="109"/>
                  </a:lnTo>
                  <a:lnTo>
                    <a:pt x="51" y="108"/>
                  </a:lnTo>
                  <a:lnTo>
                    <a:pt x="52" y="106"/>
                  </a:lnTo>
                  <a:lnTo>
                    <a:pt x="52" y="105"/>
                  </a:lnTo>
                  <a:lnTo>
                    <a:pt x="52" y="104"/>
                  </a:lnTo>
                  <a:lnTo>
                    <a:pt x="52" y="103"/>
                  </a:lnTo>
                  <a:lnTo>
                    <a:pt x="52" y="100"/>
                  </a:lnTo>
                  <a:lnTo>
                    <a:pt x="52" y="99"/>
                  </a:lnTo>
                  <a:lnTo>
                    <a:pt x="52" y="98"/>
                  </a:lnTo>
                  <a:lnTo>
                    <a:pt x="53" y="96"/>
                  </a:lnTo>
                  <a:lnTo>
                    <a:pt x="53" y="92"/>
                  </a:lnTo>
                  <a:lnTo>
                    <a:pt x="53" y="91"/>
                  </a:lnTo>
                  <a:lnTo>
                    <a:pt x="53" y="90"/>
                  </a:lnTo>
                  <a:lnTo>
                    <a:pt x="53" y="88"/>
                  </a:lnTo>
                  <a:lnTo>
                    <a:pt x="54" y="84"/>
                  </a:lnTo>
                  <a:lnTo>
                    <a:pt x="54" y="75"/>
                  </a:lnTo>
                  <a:lnTo>
                    <a:pt x="55" y="74"/>
                  </a:lnTo>
                  <a:lnTo>
                    <a:pt x="55" y="72"/>
                  </a:lnTo>
                  <a:lnTo>
                    <a:pt x="55" y="70"/>
                  </a:lnTo>
                  <a:lnTo>
                    <a:pt x="55" y="66"/>
                  </a:lnTo>
                  <a:lnTo>
                    <a:pt x="56" y="56"/>
                  </a:lnTo>
                  <a:lnTo>
                    <a:pt x="56" y="55"/>
                  </a:lnTo>
                  <a:lnTo>
                    <a:pt x="56" y="54"/>
                  </a:lnTo>
                  <a:lnTo>
                    <a:pt x="56" y="52"/>
                  </a:lnTo>
                  <a:lnTo>
                    <a:pt x="57" y="47"/>
                  </a:lnTo>
                  <a:lnTo>
                    <a:pt x="57" y="38"/>
                  </a:lnTo>
                  <a:lnTo>
                    <a:pt x="57" y="37"/>
                  </a:lnTo>
                  <a:lnTo>
                    <a:pt x="58" y="36"/>
                  </a:lnTo>
                  <a:lnTo>
                    <a:pt x="58" y="34"/>
                  </a:lnTo>
                  <a:lnTo>
                    <a:pt x="58" y="30"/>
                  </a:lnTo>
                  <a:lnTo>
                    <a:pt x="58" y="29"/>
                  </a:lnTo>
                  <a:lnTo>
                    <a:pt x="58" y="28"/>
                  </a:lnTo>
                  <a:lnTo>
                    <a:pt x="58" y="26"/>
                  </a:lnTo>
                  <a:lnTo>
                    <a:pt x="59" y="22"/>
                  </a:lnTo>
                  <a:lnTo>
                    <a:pt x="59" y="21"/>
                  </a:lnTo>
                  <a:lnTo>
                    <a:pt x="59" y="20"/>
                  </a:lnTo>
                  <a:lnTo>
                    <a:pt x="59" y="19"/>
                  </a:lnTo>
                  <a:lnTo>
                    <a:pt x="59" y="16"/>
                  </a:lnTo>
                  <a:lnTo>
                    <a:pt x="60" y="15"/>
                  </a:lnTo>
                  <a:lnTo>
                    <a:pt x="60" y="14"/>
                  </a:lnTo>
                  <a:lnTo>
                    <a:pt x="60" y="12"/>
                  </a:lnTo>
                  <a:lnTo>
                    <a:pt x="60" y="10"/>
                  </a:lnTo>
                  <a:lnTo>
                    <a:pt x="60" y="9"/>
                  </a:lnTo>
                  <a:lnTo>
                    <a:pt x="60" y="8"/>
                  </a:lnTo>
                  <a:lnTo>
                    <a:pt x="60" y="7"/>
                  </a:lnTo>
                  <a:lnTo>
                    <a:pt x="61" y="6"/>
                  </a:lnTo>
                  <a:lnTo>
                    <a:pt x="61" y="6"/>
                  </a:lnTo>
                  <a:lnTo>
                    <a:pt x="61" y="5"/>
                  </a:lnTo>
                  <a:lnTo>
                    <a:pt x="61" y="4"/>
                  </a:lnTo>
                  <a:lnTo>
                    <a:pt x="61" y="4"/>
                  </a:lnTo>
                  <a:lnTo>
                    <a:pt x="61" y="3"/>
                  </a:lnTo>
                  <a:lnTo>
                    <a:pt x="61" y="3"/>
                  </a:lnTo>
                  <a:lnTo>
                    <a:pt x="61" y="2"/>
                  </a:lnTo>
                  <a:lnTo>
                    <a:pt x="62" y="2"/>
                  </a:lnTo>
                  <a:lnTo>
                    <a:pt x="62" y="2"/>
                  </a:lnTo>
                  <a:lnTo>
                    <a:pt x="62" y="1"/>
                  </a:lnTo>
                  <a:lnTo>
                    <a:pt x="62" y="1"/>
                  </a:lnTo>
                  <a:lnTo>
                    <a:pt x="62" y="1"/>
                  </a:lnTo>
                  <a:lnTo>
                    <a:pt x="62" y="0"/>
                  </a:lnTo>
                  <a:lnTo>
                    <a:pt x="62" y="0"/>
                  </a:lnTo>
                  <a:lnTo>
                    <a:pt x="62" y="0"/>
                  </a:lnTo>
                  <a:lnTo>
                    <a:pt x="62" y="0"/>
                  </a:lnTo>
                  <a:lnTo>
                    <a:pt x="62" y="0"/>
                  </a:lnTo>
                  <a:lnTo>
                    <a:pt x="62" y="0"/>
                  </a:lnTo>
                  <a:lnTo>
                    <a:pt x="63" y="0"/>
                  </a:lnTo>
                  <a:lnTo>
                    <a:pt x="63" y="0"/>
                  </a:lnTo>
                  <a:lnTo>
                    <a:pt x="63" y="0"/>
                  </a:lnTo>
                  <a:lnTo>
                    <a:pt x="63" y="0"/>
                  </a:lnTo>
                  <a:lnTo>
                    <a:pt x="63" y="0"/>
                  </a:lnTo>
                  <a:lnTo>
                    <a:pt x="63" y="0"/>
                  </a:lnTo>
                  <a:lnTo>
                    <a:pt x="63" y="0"/>
                  </a:lnTo>
                  <a:lnTo>
                    <a:pt x="63" y="0"/>
                  </a:lnTo>
                  <a:lnTo>
                    <a:pt x="63" y="0"/>
                  </a:lnTo>
                  <a:lnTo>
                    <a:pt x="63" y="0"/>
                  </a:lnTo>
                  <a:lnTo>
                    <a:pt x="64" y="0"/>
                  </a:lnTo>
                  <a:lnTo>
                    <a:pt x="64" y="1"/>
                  </a:lnTo>
                  <a:lnTo>
                    <a:pt x="64" y="1"/>
                  </a:lnTo>
                  <a:lnTo>
                    <a:pt x="64" y="1"/>
                  </a:lnTo>
                  <a:lnTo>
                    <a:pt x="64" y="2"/>
                  </a:lnTo>
                  <a:lnTo>
                    <a:pt x="64" y="2"/>
                  </a:lnTo>
                  <a:lnTo>
                    <a:pt x="64" y="2"/>
                  </a:lnTo>
                  <a:lnTo>
                    <a:pt x="64" y="3"/>
                  </a:lnTo>
                  <a:lnTo>
                    <a:pt x="64" y="4"/>
                  </a:lnTo>
                  <a:lnTo>
                    <a:pt x="64" y="4"/>
                  </a:lnTo>
                  <a:lnTo>
                    <a:pt x="65" y="5"/>
                  </a:lnTo>
                  <a:lnTo>
                    <a:pt x="65" y="6"/>
                  </a:lnTo>
                  <a:lnTo>
                    <a:pt x="65" y="6"/>
                  </a:lnTo>
                  <a:lnTo>
                    <a:pt x="65" y="7"/>
                  </a:lnTo>
                  <a:lnTo>
                    <a:pt x="65" y="8"/>
                  </a:lnTo>
                  <a:lnTo>
                    <a:pt x="65" y="9"/>
                  </a:lnTo>
                  <a:lnTo>
                    <a:pt x="65" y="10"/>
                  </a:lnTo>
                  <a:lnTo>
                    <a:pt x="66" y="11"/>
                  </a:lnTo>
                  <a:lnTo>
                    <a:pt x="66" y="12"/>
                  </a:lnTo>
                  <a:lnTo>
                    <a:pt x="66" y="13"/>
                  </a:lnTo>
                  <a:lnTo>
                    <a:pt x="66" y="16"/>
                  </a:lnTo>
                  <a:lnTo>
                    <a:pt x="66" y="17"/>
                  </a:lnTo>
                  <a:lnTo>
                    <a:pt x="66" y="18"/>
                  </a:lnTo>
                  <a:lnTo>
                    <a:pt x="66" y="20"/>
                  </a:lnTo>
                  <a:lnTo>
                    <a:pt x="67" y="24"/>
                  </a:lnTo>
                  <a:lnTo>
                    <a:pt x="68" y="32"/>
                  </a:lnTo>
                  <a:lnTo>
                    <a:pt x="69" y="49"/>
                  </a:lnTo>
                  <a:lnTo>
                    <a:pt x="69" y="50"/>
                  </a:lnTo>
                  <a:lnTo>
                    <a:pt x="69" y="52"/>
                  </a:lnTo>
                  <a:lnTo>
                    <a:pt x="69" y="54"/>
                  </a:lnTo>
                  <a:lnTo>
                    <a:pt x="70" y="59"/>
                  </a:lnTo>
                  <a:lnTo>
                    <a:pt x="70" y="68"/>
                  </a:lnTo>
                  <a:lnTo>
                    <a:pt x="70" y="69"/>
                  </a:lnTo>
                  <a:lnTo>
                    <a:pt x="71" y="70"/>
                  </a:lnTo>
                  <a:lnTo>
                    <a:pt x="71" y="73"/>
                  </a:lnTo>
                  <a:lnTo>
                    <a:pt x="71" y="77"/>
                  </a:lnTo>
                  <a:lnTo>
                    <a:pt x="72" y="86"/>
                  </a:lnTo>
                  <a:lnTo>
                    <a:pt x="72" y="87"/>
                  </a:lnTo>
                  <a:lnTo>
                    <a:pt x="72" y="88"/>
                  </a:lnTo>
                  <a:lnTo>
                    <a:pt x="72" y="90"/>
                  </a:lnTo>
                  <a:lnTo>
                    <a:pt x="72" y="93"/>
                  </a:lnTo>
                  <a:lnTo>
                    <a:pt x="73" y="94"/>
                  </a:lnTo>
                  <a:lnTo>
                    <a:pt x="73" y="95"/>
                  </a:lnTo>
                  <a:lnTo>
                    <a:pt x="73" y="97"/>
                  </a:lnTo>
                  <a:lnTo>
                    <a:pt x="73" y="100"/>
                  </a:lnTo>
                  <a:lnTo>
                    <a:pt x="73" y="101"/>
                  </a:lnTo>
                  <a:lnTo>
                    <a:pt x="73" y="102"/>
                  </a:lnTo>
                  <a:lnTo>
                    <a:pt x="74" y="103"/>
                  </a:lnTo>
                  <a:lnTo>
                    <a:pt x="74" y="104"/>
                  </a:lnTo>
                  <a:lnTo>
                    <a:pt x="74" y="104"/>
                  </a:lnTo>
                  <a:lnTo>
                    <a:pt x="74" y="106"/>
                  </a:lnTo>
                  <a:lnTo>
                    <a:pt x="74" y="106"/>
                  </a:lnTo>
                  <a:lnTo>
                    <a:pt x="74" y="107"/>
                  </a:lnTo>
                  <a:lnTo>
                    <a:pt x="74" y="108"/>
                  </a:lnTo>
                  <a:lnTo>
                    <a:pt x="75" y="110"/>
                  </a:lnTo>
                  <a:lnTo>
                    <a:pt x="75" y="111"/>
                  </a:lnTo>
                  <a:lnTo>
                    <a:pt x="75" y="111"/>
                  </a:lnTo>
                  <a:lnTo>
                    <a:pt x="75" y="112"/>
                  </a:lnTo>
                  <a:lnTo>
                    <a:pt x="75" y="112"/>
                  </a:lnTo>
                  <a:lnTo>
                    <a:pt x="75" y="113"/>
                  </a:lnTo>
                  <a:lnTo>
                    <a:pt x="75" y="113"/>
                  </a:lnTo>
                  <a:lnTo>
                    <a:pt x="75" y="114"/>
                  </a:lnTo>
                  <a:lnTo>
                    <a:pt x="75" y="114"/>
                  </a:lnTo>
                  <a:lnTo>
                    <a:pt x="76" y="114"/>
                  </a:lnTo>
                  <a:lnTo>
                    <a:pt x="76" y="114"/>
                  </a:lnTo>
                  <a:lnTo>
                    <a:pt x="76" y="115"/>
                  </a:lnTo>
                  <a:lnTo>
                    <a:pt x="76" y="115"/>
                  </a:lnTo>
                  <a:lnTo>
                    <a:pt x="76" y="115"/>
                  </a:lnTo>
                  <a:lnTo>
                    <a:pt x="76" y="115"/>
                  </a:lnTo>
                  <a:lnTo>
                    <a:pt x="76" y="115"/>
                  </a:lnTo>
                  <a:lnTo>
                    <a:pt x="76" y="115"/>
                  </a:lnTo>
                  <a:lnTo>
                    <a:pt x="76" y="116"/>
                  </a:lnTo>
                  <a:lnTo>
                    <a:pt x="76" y="116"/>
                  </a:lnTo>
                  <a:lnTo>
                    <a:pt x="76" y="116"/>
                  </a:lnTo>
                  <a:lnTo>
                    <a:pt x="76" y="116"/>
                  </a:lnTo>
                  <a:lnTo>
                    <a:pt x="76" y="116"/>
                  </a:lnTo>
                  <a:lnTo>
                    <a:pt x="77" y="116"/>
                  </a:lnTo>
                  <a:lnTo>
                    <a:pt x="77" y="115"/>
                  </a:lnTo>
                  <a:lnTo>
                    <a:pt x="77" y="115"/>
                  </a:lnTo>
                  <a:lnTo>
                    <a:pt x="77" y="115"/>
                  </a:lnTo>
                  <a:lnTo>
                    <a:pt x="77" y="115"/>
                  </a:lnTo>
                  <a:lnTo>
                    <a:pt x="77" y="115"/>
                  </a:lnTo>
                  <a:lnTo>
                    <a:pt x="77" y="115"/>
                  </a:lnTo>
                  <a:lnTo>
                    <a:pt x="77" y="115"/>
                  </a:lnTo>
                  <a:lnTo>
                    <a:pt x="77" y="114"/>
                  </a:lnTo>
                  <a:lnTo>
                    <a:pt x="77" y="114"/>
                  </a:lnTo>
                  <a:lnTo>
                    <a:pt x="78" y="114"/>
                  </a:lnTo>
                  <a:lnTo>
                    <a:pt x="78" y="114"/>
                  </a:lnTo>
                  <a:lnTo>
                    <a:pt x="78" y="113"/>
                  </a:lnTo>
                  <a:lnTo>
                    <a:pt x="78" y="113"/>
                  </a:lnTo>
                  <a:lnTo>
                    <a:pt x="78" y="112"/>
                  </a:lnTo>
                  <a:lnTo>
                    <a:pt x="78" y="112"/>
                  </a:lnTo>
                  <a:lnTo>
                    <a:pt x="78" y="111"/>
                  </a:lnTo>
                  <a:lnTo>
                    <a:pt x="78" y="110"/>
                  </a:lnTo>
                  <a:lnTo>
                    <a:pt x="78" y="109"/>
                  </a:lnTo>
                  <a:lnTo>
                    <a:pt x="79" y="107"/>
                  </a:lnTo>
                  <a:lnTo>
                    <a:pt x="79" y="106"/>
                  </a:lnTo>
                  <a:lnTo>
                    <a:pt x="79" y="106"/>
                  </a:lnTo>
                  <a:lnTo>
                    <a:pt x="79" y="104"/>
                  </a:lnTo>
                  <a:lnTo>
                    <a:pt x="80" y="101"/>
                  </a:lnTo>
                  <a:lnTo>
                    <a:pt x="80" y="100"/>
                  </a:lnTo>
                  <a:lnTo>
                    <a:pt x="80" y="99"/>
                  </a:lnTo>
                  <a:lnTo>
                    <a:pt x="80" y="98"/>
                  </a:lnTo>
                  <a:lnTo>
                    <a:pt x="80" y="94"/>
                  </a:lnTo>
                  <a:lnTo>
                    <a:pt x="80" y="93"/>
                  </a:lnTo>
                  <a:lnTo>
                    <a:pt x="80" y="92"/>
                  </a:lnTo>
                  <a:lnTo>
                    <a:pt x="81" y="90"/>
                  </a:lnTo>
                  <a:lnTo>
                    <a:pt x="81" y="86"/>
                  </a:lnTo>
                  <a:lnTo>
                    <a:pt x="82" y="76"/>
                  </a:lnTo>
                  <a:lnTo>
                    <a:pt x="83" y="57"/>
                  </a:lnTo>
                  <a:lnTo>
                    <a:pt x="83" y="56"/>
                  </a:lnTo>
                  <a:lnTo>
                    <a:pt x="84" y="54"/>
                  </a:lnTo>
                  <a:lnTo>
                    <a:pt x="84" y="52"/>
                  </a:lnTo>
                  <a:lnTo>
                    <a:pt x="84" y="47"/>
                  </a:lnTo>
                  <a:lnTo>
                    <a:pt x="85" y="38"/>
                  </a:lnTo>
                  <a:lnTo>
                    <a:pt x="85" y="37"/>
                  </a:lnTo>
                  <a:lnTo>
                    <a:pt x="85" y="36"/>
                  </a:lnTo>
                  <a:lnTo>
                    <a:pt x="85" y="34"/>
                  </a:lnTo>
                  <a:lnTo>
                    <a:pt x="85" y="30"/>
                  </a:lnTo>
                  <a:lnTo>
                    <a:pt x="86" y="22"/>
                  </a:lnTo>
                  <a:lnTo>
                    <a:pt x="86" y="21"/>
                  </a:lnTo>
                  <a:lnTo>
                    <a:pt x="86" y="20"/>
                  </a:lnTo>
                  <a:lnTo>
                    <a:pt x="86" y="18"/>
                  </a:lnTo>
                  <a:lnTo>
                    <a:pt x="87" y="15"/>
                  </a:lnTo>
                  <a:lnTo>
                    <a:pt x="87" y="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2" name="Freeform 80">
              <a:extLst>
                <a:ext uri="{FF2B5EF4-FFF2-40B4-BE49-F238E27FC236}">
                  <a16:creationId xmlns:a16="http://schemas.microsoft.com/office/drawing/2014/main" id="{6C823464-6440-BA19-2C8B-CEA189DD0DF7}"/>
                </a:ext>
              </a:extLst>
            </p:cNvPr>
            <p:cNvSpPr>
              <a:spLocks/>
            </p:cNvSpPr>
            <p:nvPr/>
          </p:nvSpPr>
          <p:spPr bwMode="auto">
            <a:xfrm>
              <a:off x="4316" y="2186"/>
              <a:ext cx="82" cy="116"/>
            </a:xfrm>
            <a:custGeom>
              <a:avLst/>
              <a:gdLst/>
              <a:ahLst/>
              <a:cxnLst>
                <a:cxn ang="0">
                  <a:pos x="1" y="6"/>
                </a:cxn>
                <a:cxn ang="0">
                  <a:pos x="2" y="2"/>
                </a:cxn>
                <a:cxn ang="0">
                  <a:pos x="3" y="0"/>
                </a:cxn>
                <a:cxn ang="0">
                  <a:pos x="3" y="0"/>
                </a:cxn>
                <a:cxn ang="0">
                  <a:pos x="4" y="1"/>
                </a:cxn>
                <a:cxn ang="0">
                  <a:pos x="5" y="6"/>
                </a:cxn>
                <a:cxn ang="0">
                  <a:pos x="6" y="14"/>
                </a:cxn>
                <a:cxn ang="0">
                  <a:pos x="8" y="36"/>
                </a:cxn>
                <a:cxn ang="0">
                  <a:pos x="11" y="73"/>
                </a:cxn>
                <a:cxn ang="0">
                  <a:pos x="13" y="91"/>
                </a:cxn>
                <a:cxn ang="0">
                  <a:pos x="14" y="105"/>
                </a:cxn>
                <a:cxn ang="0">
                  <a:pos x="15" y="111"/>
                </a:cxn>
                <a:cxn ang="0">
                  <a:pos x="16" y="114"/>
                </a:cxn>
                <a:cxn ang="0">
                  <a:pos x="16" y="116"/>
                </a:cxn>
                <a:cxn ang="0">
                  <a:pos x="17" y="115"/>
                </a:cxn>
                <a:cxn ang="0">
                  <a:pos x="18" y="113"/>
                </a:cxn>
                <a:cxn ang="0">
                  <a:pos x="19" y="109"/>
                </a:cxn>
                <a:cxn ang="0">
                  <a:pos x="20" y="99"/>
                </a:cxn>
                <a:cxn ang="0">
                  <a:pos x="23" y="67"/>
                </a:cxn>
                <a:cxn ang="0">
                  <a:pos x="25" y="38"/>
                </a:cxn>
                <a:cxn ang="0">
                  <a:pos x="27" y="18"/>
                </a:cxn>
                <a:cxn ang="0">
                  <a:pos x="28" y="8"/>
                </a:cxn>
                <a:cxn ang="0">
                  <a:pos x="29" y="3"/>
                </a:cxn>
                <a:cxn ang="0">
                  <a:pos x="30" y="0"/>
                </a:cxn>
                <a:cxn ang="0">
                  <a:pos x="30" y="0"/>
                </a:cxn>
                <a:cxn ang="0">
                  <a:pos x="31" y="1"/>
                </a:cxn>
                <a:cxn ang="0">
                  <a:pos x="32" y="4"/>
                </a:cxn>
                <a:cxn ang="0">
                  <a:pos x="33" y="12"/>
                </a:cxn>
                <a:cxn ang="0">
                  <a:pos x="34" y="28"/>
                </a:cxn>
                <a:cxn ang="0">
                  <a:pos x="38" y="75"/>
                </a:cxn>
                <a:cxn ang="0">
                  <a:pos x="40" y="97"/>
                </a:cxn>
                <a:cxn ang="0">
                  <a:pos x="41" y="107"/>
                </a:cxn>
                <a:cxn ang="0">
                  <a:pos x="42" y="112"/>
                </a:cxn>
                <a:cxn ang="0">
                  <a:pos x="43" y="115"/>
                </a:cxn>
                <a:cxn ang="0">
                  <a:pos x="44" y="116"/>
                </a:cxn>
                <a:cxn ang="0">
                  <a:pos x="44" y="114"/>
                </a:cxn>
                <a:cxn ang="0">
                  <a:pos x="45" y="111"/>
                </a:cxn>
                <a:cxn ang="0">
                  <a:pos x="46" y="103"/>
                </a:cxn>
                <a:cxn ang="0">
                  <a:pos x="49" y="74"/>
                </a:cxn>
                <a:cxn ang="0">
                  <a:pos x="51" y="48"/>
                </a:cxn>
                <a:cxn ang="0">
                  <a:pos x="53" y="23"/>
                </a:cxn>
                <a:cxn ang="0">
                  <a:pos x="54" y="10"/>
                </a:cxn>
                <a:cxn ang="0">
                  <a:pos x="55" y="4"/>
                </a:cxn>
                <a:cxn ang="0">
                  <a:pos x="56" y="1"/>
                </a:cxn>
                <a:cxn ang="0">
                  <a:pos x="57" y="0"/>
                </a:cxn>
                <a:cxn ang="0">
                  <a:pos x="57" y="0"/>
                </a:cxn>
                <a:cxn ang="0">
                  <a:pos x="58" y="2"/>
                </a:cxn>
                <a:cxn ang="0">
                  <a:pos x="59" y="9"/>
                </a:cxn>
                <a:cxn ang="0">
                  <a:pos x="61" y="22"/>
                </a:cxn>
                <a:cxn ang="0">
                  <a:pos x="64" y="60"/>
                </a:cxn>
                <a:cxn ang="0">
                  <a:pos x="66" y="93"/>
                </a:cxn>
                <a:cxn ang="0">
                  <a:pos x="68" y="107"/>
                </a:cxn>
                <a:cxn ang="0">
                  <a:pos x="69" y="112"/>
                </a:cxn>
                <a:cxn ang="0">
                  <a:pos x="69" y="115"/>
                </a:cxn>
                <a:cxn ang="0">
                  <a:pos x="70" y="116"/>
                </a:cxn>
                <a:cxn ang="0">
                  <a:pos x="71" y="114"/>
                </a:cxn>
                <a:cxn ang="0">
                  <a:pos x="72" y="110"/>
                </a:cxn>
                <a:cxn ang="0">
                  <a:pos x="73" y="102"/>
                </a:cxn>
                <a:cxn ang="0">
                  <a:pos x="75" y="79"/>
                </a:cxn>
                <a:cxn ang="0">
                  <a:pos x="78" y="38"/>
                </a:cxn>
                <a:cxn ang="0">
                  <a:pos x="80" y="20"/>
                </a:cxn>
                <a:cxn ang="0">
                  <a:pos x="81" y="7"/>
                </a:cxn>
              </a:cxnLst>
              <a:rect l="0" t="0" r="r" b="b"/>
              <a:pathLst>
                <a:path w="82" h="116">
                  <a:moveTo>
                    <a:pt x="0" y="14"/>
                  </a:moveTo>
                  <a:lnTo>
                    <a:pt x="0" y="14"/>
                  </a:lnTo>
                  <a:lnTo>
                    <a:pt x="0" y="12"/>
                  </a:lnTo>
                  <a:lnTo>
                    <a:pt x="1" y="9"/>
                  </a:lnTo>
                  <a:lnTo>
                    <a:pt x="1" y="9"/>
                  </a:lnTo>
                  <a:lnTo>
                    <a:pt x="1" y="8"/>
                  </a:lnTo>
                  <a:lnTo>
                    <a:pt x="1" y="7"/>
                  </a:lnTo>
                  <a:lnTo>
                    <a:pt x="1" y="6"/>
                  </a:lnTo>
                  <a:lnTo>
                    <a:pt x="1" y="6"/>
                  </a:lnTo>
                  <a:lnTo>
                    <a:pt x="1" y="5"/>
                  </a:lnTo>
                  <a:lnTo>
                    <a:pt x="1" y="4"/>
                  </a:lnTo>
                  <a:lnTo>
                    <a:pt x="1" y="4"/>
                  </a:lnTo>
                  <a:lnTo>
                    <a:pt x="1" y="3"/>
                  </a:lnTo>
                  <a:lnTo>
                    <a:pt x="2" y="3"/>
                  </a:lnTo>
                  <a:lnTo>
                    <a:pt x="2" y="3"/>
                  </a:lnTo>
                  <a:lnTo>
                    <a:pt x="2" y="2"/>
                  </a:lnTo>
                  <a:lnTo>
                    <a:pt x="2" y="2"/>
                  </a:lnTo>
                  <a:lnTo>
                    <a:pt x="2" y="1"/>
                  </a:lnTo>
                  <a:lnTo>
                    <a:pt x="2" y="1"/>
                  </a:lnTo>
                  <a:lnTo>
                    <a:pt x="2" y="1"/>
                  </a:lnTo>
                  <a:lnTo>
                    <a:pt x="2" y="0"/>
                  </a:lnTo>
                  <a:lnTo>
                    <a:pt x="2"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1"/>
                  </a:lnTo>
                  <a:lnTo>
                    <a:pt x="4" y="1"/>
                  </a:lnTo>
                  <a:lnTo>
                    <a:pt x="4" y="1"/>
                  </a:lnTo>
                  <a:lnTo>
                    <a:pt x="4" y="2"/>
                  </a:lnTo>
                  <a:lnTo>
                    <a:pt x="4" y="2"/>
                  </a:lnTo>
                  <a:lnTo>
                    <a:pt x="4" y="2"/>
                  </a:lnTo>
                  <a:lnTo>
                    <a:pt x="5" y="3"/>
                  </a:lnTo>
                  <a:lnTo>
                    <a:pt x="5" y="4"/>
                  </a:lnTo>
                  <a:lnTo>
                    <a:pt x="5" y="4"/>
                  </a:lnTo>
                  <a:lnTo>
                    <a:pt x="5" y="5"/>
                  </a:lnTo>
                  <a:lnTo>
                    <a:pt x="5" y="6"/>
                  </a:lnTo>
                  <a:lnTo>
                    <a:pt x="5" y="6"/>
                  </a:lnTo>
                  <a:lnTo>
                    <a:pt x="5" y="8"/>
                  </a:lnTo>
                  <a:lnTo>
                    <a:pt x="5" y="8"/>
                  </a:lnTo>
                  <a:lnTo>
                    <a:pt x="5" y="9"/>
                  </a:lnTo>
                  <a:lnTo>
                    <a:pt x="6" y="10"/>
                  </a:lnTo>
                  <a:lnTo>
                    <a:pt x="6" y="11"/>
                  </a:lnTo>
                  <a:lnTo>
                    <a:pt x="6" y="12"/>
                  </a:lnTo>
                  <a:lnTo>
                    <a:pt x="6" y="14"/>
                  </a:lnTo>
                  <a:lnTo>
                    <a:pt x="7" y="17"/>
                  </a:lnTo>
                  <a:lnTo>
                    <a:pt x="7" y="18"/>
                  </a:lnTo>
                  <a:lnTo>
                    <a:pt x="7" y="19"/>
                  </a:lnTo>
                  <a:lnTo>
                    <a:pt x="7" y="21"/>
                  </a:lnTo>
                  <a:lnTo>
                    <a:pt x="7" y="25"/>
                  </a:lnTo>
                  <a:lnTo>
                    <a:pt x="8" y="34"/>
                  </a:lnTo>
                  <a:lnTo>
                    <a:pt x="8" y="35"/>
                  </a:lnTo>
                  <a:lnTo>
                    <a:pt x="8" y="36"/>
                  </a:lnTo>
                  <a:lnTo>
                    <a:pt x="8" y="38"/>
                  </a:lnTo>
                  <a:lnTo>
                    <a:pt x="9" y="43"/>
                  </a:lnTo>
                  <a:lnTo>
                    <a:pt x="9" y="53"/>
                  </a:lnTo>
                  <a:lnTo>
                    <a:pt x="10" y="54"/>
                  </a:lnTo>
                  <a:lnTo>
                    <a:pt x="10" y="56"/>
                  </a:lnTo>
                  <a:lnTo>
                    <a:pt x="10" y="58"/>
                  </a:lnTo>
                  <a:lnTo>
                    <a:pt x="10" y="63"/>
                  </a:lnTo>
                  <a:lnTo>
                    <a:pt x="11" y="73"/>
                  </a:lnTo>
                  <a:lnTo>
                    <a:pt x="11" y="74"/>
                  </a:lnTo>
                  <a:lnTo>
                    <a:pt x="11" y="75"/>
                  </a:lnTo>
                  <a:lnTo>
                    <a:pt x="11" y="78"/>
                  </a:lnTo>
                  <a:lnTo>
                    <a:pt x="12" y="82"/>
                  </a:lnTo>
                  <a:lnTo>
                    <a:pt x="12" y="83"/>
                  </a:lnTo>
                  <a:lnTo>
                    <a:pt x="12" y="84"/>
                  </a:lnTo>
                  <a:lnTo>
                    <a:pt x="12" y="87"/>
                  </a:lnTo>
                  <a:lnTo>
                    <a:pt x="13" y="91"/>
                  </a:lnTo>
                  <a:lnTo>
                    <a:pt x="13" y="92"/>
                  </a:lnTo>
                  <a:lnTo>
                    <a:pt x="13" y="93"/>
                  </a:lnTo>
                  <a:lnTo>
                    <a:pt x="13" y="95"/>
                  </a:lnTo>
                  <a:lnTo>
                    <a:pt x="13" y="98"/>
                  </a:lnTo>
                  <a:lnTo>
                    <a:pt x="13" y="99"/>
                  </a:lnTo>
                  <a:lnTo>
                    <a:pt x="13" y="100"/>
                  </a:lnTo>
                  <a:lnTo>
                    <a:pt x="14" y="102"/>
                  </a:lnTo>
                  <a:lnTo>
                    <a:pt x="14" y="105"/>
                  </a:lnTo>
                  <a:lnTo>
                    <a:pt x="14" y="106"/>
                  </a:lnTo>
                  <a:lnTo>
                    <a:pt x="14" y="106"/>
                  </a:lnTo>
                  <a:lnTo>
                    <a:pt x="14" y="108"/>
                  </a:lnTo>
                  <a:lnTo>
                    <a:pt x="14" y="108"/>
                  </a:lnTo>
                  <a:lnTo>
                    <a:pt x="15" y="109"/>
                  </a:lnTo>
                  <a:lnTo>
                    <a:pt x="15" y="110"/>
                  </a:lnTo>
                  <a:lnTo>
                    <a:pt x="15" y="110"/>
                  </a:lnTo>
                  <a:lnTo>
                    <a:pt x="15" y="111"/>
                  </a:lnTo>
                  <a:lnTo>
                    <a:pt x="15" y="112"/>
                  </a:lnTo>
                  <a:lnTo>
                    <a:pt x="15" y="112"/>
                  </a:lnTo>
                  <a:lnTo>
                    <a:pt x="15" y="112"/>
                  </a:lnTo>
                  <a:lnTo>
                    <a:pt x="15" y="113"/>
                  </a:lnTo>
                  <a:lnTo>
                    <a:pt x="16" y="114"/>
                  </a:lnTo>
                  <a:lnTo>
                    <a:pt x="16" y="114"/>
                  </a:lnTo>
                  <a:lnTo>
                    <a:pt x="16" y="114"/>
                  </a:lnTo>
                  <a:lnTo>
                    <a:pt x="16" y="114"/>
                  </a:lnTo>
                  <a:lnTo>
                    <a:pt x="16" y="114"/>
                  </a:lnTo>
                  <a:lnTo>
                    <a:pt x="16" y="115"/>
                  </a:lnTo>
                  <a:lnTo>
                    <a:pt x="16" y="115"/>
                  </a:lnTo>
                  <a:lnTo>
                    <a:pt x="16" y="115"/>
                  </a:lnTo>
                  <a:lnTo>
                    <a:pt x="16" y="115"/>
                  </a:lnTo>
                  <a:lnTo>
                    <a:pt x="16" y="115"/>
                  </a:lnTo>
                  <a:lnTo>
                    <a:pt x="16" y="115"/>
                  </a:lnTo>
                  <a:lnTo>
                    <a:pt x="16" y="116"/>
                  </a:lnTo>
                  <a:lnTo>
                    <a:pt x="17" y="116"/>
                  </a:lnTo>
                  <a:lnTo>
                    <a:pt x="17" y="116"/>
                  </a:lnTo>
                  <a:lnTo>
                    <a:pt x="17" y="116"/>
                  </a:lnTo>
                  <a:lnTo>
                    <a:pt x="17" y="116"/>
                  </a:lnTo>
                  <a:lnTo>
                    <a:pt x="17" y="116"/>
                  </a:lnTo>
                  <a:lnTo>
                    <a:pt x="17" y="115"/>
                  </a:lnTo>
                  <a:lnTo>
                    <a:pt x="17" y="115"/>
                  </a:lnTo>
                  <a:lnTo>
                    <a:pt x="17" y="115"/>
                  </a:lnTo>
                  <a:lnTo>
                    <a:pt x="17" y="115"/>
                  </a:lnTo>
                  <a:lnTo>
                    <a:pt x="17" y="115"/>
                  </a:lnTo>
                  <a:lnTo>
                    <a:pt x="17" y="115"/>
                  </a:lnTo>
                  <a:lnTo>
                    <a:pt x="18" y="114"/>
                  </a:lnTo>
                  <a:lnTo>
                    <a:pt x="18" y="114"/>
                  </a:lnTo>
                  <a:lnTo>
                    <a:pt x="18" y="114"/>
                  </a:lnTo>
                  <a:lnTo>
                    <a:pt x="18" y="114"/>
                  </a:lnTo>
                  <a:lnTo>
                    <a:pt x="18" y="113"/>
                  </a:lnTo>
                  <a:lnTo>
                    <a:pt x="18" y="113"/>
                  </a:lnTo>
                  <a:lnTo>
                    <a:pt x="18" y="113"/>
                  </a:lnTo>
                  <a:lnTo>
                    <a:pt x="18" y="112"/>
                  </a:lnTo>
                  <a:lnTo>
                    <a:pt x="18" y="112"/>
                  </a:lnTo>
                  <a:lnTo>
                    <a:pt x="18" y="111"/>
                  </a:lnTo>
                  <a:lnTo>
                    <a:pt x="19" y="110"/>
                  </a:lnTo>
                  <a:lnTo>
                    <a:pt x="19" y="110"/>
                  </a:lnTo>
                  <a:lnTo>
                    <a:pt x="19" y="109"/>
                  </a:lnTo>
                  <a:lnTo>
                    <a:pt x="19" y="108"/>
                  </a:lnTo>
                  <a:lnTo>
                    <a:pt x="19" y="107"/>
                  </a:lnTo>
                  <a:lnTo>
                    <a:pt x="19" y="107"/>
                  </a:lnTo>
                  <a:lnTo>
                    <a:pt x="19" y="105"/>
                  </a:lnTo>
                  <a:lnTo>
                    <a:pt x="20" y="103"/>
                  </a:lnTo>
                  <a:lnTo>
                    <a:pt x="20" y="102"/>
                  </a:lnTo>
                  <a:lnTo>
                    <a:pt x="20" y="101"/>
                  </a:lnTo>
                  <a:lnTo>
                    <a:pt x="20" y="99"/>
                  </a:lnTo>
                  <a:lnTo>
                    <a:pt x="20" y="96"/>
                  </a:lnTo>
                  <a:lnTo>
                    <a:pt x="21" y="87"/>
                  </a:lnTo>
                  <a:lnTo>
                    <a:pt x="21" y="86"/>
                  </a:lnTo>
                  <a:lnTo>
                    <a:pt x="21" y="85"/>
                  </a:lnTo>
                  <a:lnTo>
                    <a:pt x="22" y="83"/>
                  </a:lnTo>
                  <a:lnTo>
                    <a:pt x="22" y="78"/>
                  </a:lnTo>
                  <a:lnTo>
                    <a:pt x="23" y="68"/>
                  </a:lnTo>
                  <a:lnTo>
                    <a:pt x="23" y="67"/>
                  </a:lnTo>
                  <a:lnTo>
                    <a:pt x="23" y="66"/>
                  </a:lnTo>
                  <a:lnTo>
                    <a:pt x="23" y="63"/>
                  </a:lnTo>
                  <a:lnTo>
                    <a:pt x="23" y="58"/>
                  </a:lnTo>
                  <a:lnTo>
                    <a:pt x="24" y="48"/>
                  </a:lnTo>
                  <a:lnTo>
                    <a:pt x="24" y="47"/>
                  </a:lnTo>
                  <a:lnTo>
                    <a:pt x="24" y="46"/>
                  </a:lnTo>
                  <a:lnTo>
                    <a:pt x="24" y="43"/>
                  </a:lnTo>
                  <a:lnTo>
                    <a:pt x="25" y="38"/>
                  </a:lnTo>
                  <a:lnTo>
                    <a:pt x="26" y="29"/>
                  </a:lnTo>
                  <a:lnTo>
                    <a:pt x="26" y="28"/>
                  </a:lnTo>
                  <a:lnTo>
                    <a:pt x="26" y="27"/>
                  </a:lnTo>
                  <a:lnTo>
                    <a:pt x="26" y="25"/>
                  </a:lnTo>
                  <a:lnTo>
                    <a:pt x="26" y="21"/>
                  </a:lnTo>
                  <a:lnTo>
                    <a:pt x="26" y="20"/>
                  </a:lnTo>
                  <a:lnTo>
                    <a:pt x="26" y="19"/>
                  </a:lnTo>
                  <a:lnTo>
                    <a:pt x="27" y="18"/>
                  </a:lnTo>
                  <a:lnTo>
                    <a:pt x="27" y="14"/>
                  </a:lnTo>
                  <a:lnTo>
                    <a:pt x="27" y="13"/>
                  </a:lnTo>
                  <a:lnTo>
                    <a:pt x="27" y="13"/>
                  </a:lnTo>
                  <a:lnTo>
                    <a:pt x="27" y="11"/>
                  </a:lnTo>
                  <a:lnTo>
                    <a:pt x="28" y="10"/>
                  </a:lnTo>
                  <a:lnTo>
                    <a:pt x="28" y="10"/>
                  </a:lnTo>
                  <a:lnTo>
                    <a:pt x="28" y="8"/>
                  </a:lnTo>
                  <a:lnTo>
                    <a:pt x="28" y="8"/>
                  </a:lnTo>
                  <a:lnTo>
                    <a:pt x="28" y="7"/>
                  </a:lnTo>
                  <a:lnTo>
                    <a:pt x="28" y="6"/>
                  </a:lnTo>
                  <a:lnTo>
                    <a:pt x="28" y="6"/>
                  </a:lnTo>
                  <a:lnTo>
                    <a:pt x="28" y="5"/>
                  </a:lnTo>
                  <a:lnTo>
                    <a:pt x="28" y="4"/>
                  </a:lnTo>
                  <a:lnTo>
                    <a:pt x="28" y="4"/>
                  </a:lnTo>
                  <a:lnTo>
                    <a:pt x="29" y="3"/>
                  </a:lnTo>
                  <a:lnTo>
                    <a:pt x="29" y="3"/>
                  </a:lnTo>
                  <a:lnTo>
                    <a:pt x="29" y="2"/>
                  </a:lnTo>
                  <a:lnTo>
                    <a:pt x="29" y="2"/>
                  </a:lnTo>
                  <a:lnTo>
                    <a:pt x="29" y="2"/>
                  </a:lnTo>
                  <a:lnTo>
                    <a:pt x="29" y="1"/>
                  </a:lnTo>
                  <a:lnTo>
                    <a:pt x="29" y="1"/>
                  </a:lnTo>
                  <a:lnTo>
                    <a:pt x="29" y="1"/>
                  </a:lnTo>
                  <a:lnTo>
                    <a:pt x="29"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1"/>
                  </a:lnTo>
                  <a:lnTo>
                    <a:pt x="31" y="1"/>
                  </a:lnTo>
                  <a:lnTo>
                    <a:pt x="31" y="2"/>
                  </a:lnTo>
                  <a:lnTo>
                    <a:pt x="31" y="2"/>
                  </a:lnTo>
                  <a:lnTo>
                    <a:pt x="31" y="2"/>
                  </a:lnTo>
                  <a:lnTo>
                    <a:pt x="32" y="3"/>
                  </a:lnTo>
                  <a:lnTo>
                    <a:pt x="32" y="4"/>
                  </a:lnTo>
                  <a:lnTo>
                    <a:pt x="32" y="4"/>
                  </a:lnTo>
                  <a:lnTo>
                    <a:pt x="32" y="5"/>
                  </a:lnTo>
                  <a:lnTo>
                    <a:pt x="32" y="6"/>
                  </a:lnTo>
                  <a:lnTo>
                    <a:pt x="32" y="6"/>
                  </a:lnTo>
                  <a:lnTo>
                    <a:pt x="32" y="8"/>
                  </a:lnTo>
                  <a:lnTo>
                    <a:pt x="33" y="10"/>
                  </a:lnTo>
                  <a:lnTo>
                    <a:pt x="33" y="11"/>
                  </a:lnTo>
                  <a:lnTo>
                    <a:pt x="33" y="12"/>
                  </a:lnTo>
                  <a:lnTo>
                    <a:pt x="33" y="14"/>
                  </a:lnTo>
                  <a:lnTo>
                    <a:pt x="34" y="17"/>
                  </a:lnTo>
                  <a:lnTo>
                    <a:pt x="34" y="18"/>
                  </a:lnTo>
                  <a:lnTo>
                    <a:pt x="34" y="19"/>
                  </a:lnTo>
                  <a:lnTo>
                    <a:pt x="34" y="21"/>
                  </a:lnTo>
                  <a:lnTo>
                    <a:pt x="34" y="25"/>
                  </a:lnTo>
                  <a:lnTo>
                    <a:pt x="34" y="26"/>
                  </a:lnTo>
                  <a:lnTo>
                    <a:pt x="34" y="28"/>
                  </a:lnTo>
                  <a:lnTo>
                    <a:pt x="35" y="30"/>
                  </a:lnTo>
                  <a:lnTo>
                    <a:pt x="35" y="34"/>
                  </a:lnTo>
                  <a:lnTo>
                    <a:pt x="36" y="44"/>
                  </a:lnTo>
                  <a:lnTo>
                    <a:pt x="37" y="65"/>
                  </a:lnTo>
                  <a:lnTo>
                    <a:pt x="37" y="66"/>
                  </a:lnTo>
                  <a:lnTo>
                    <a:pt x="38" y="67"/>
                  </a:lnTo>
                  <a:lnTo>
                    <a:pt x="38" y="70"/>
                  </a:lnTo>
                  <a:lnTo>
                    <a:pt x="38" y="75"/>
                  </a:lnTo>
                  <a:lnTo>
                    <a:pt x="39" y="84"/>
                  </a:lnTo>
                  <a:lnTo>
                    <a:pt x="39" y="85"/>
                  </a:lnTo>
                  <a:lnTo>
                    <a:pt x="39" y="86"/>
                  </a:lnTo>
                  <a:lnTo>
                    <a:pt x="39" y="89"/>
                  </a:lnTo>
                  <a:lnTo>
                    <a:pt x="40" y="93"/>
                  </a:lnTo>
                  <a:lnTo>
                    <a:pt x="40" y="94"/>
                  </a:lnTo>
                  <a:lnTo>
                    <a:pt x="40" y="95"/>
                  </a:lnTo>
                  <a:lnTo>
                    <a:pt x="40" y="97"/>
                  </a:lnTo>
                  <a:lnTo>
                    <a:pt x="40" y="100"/>
                  </a:lnTo>
                  <a:lnTo>
                    <a:pt x="40" y="101"/>
                  </a:lnTo>
                  <a:lnTo>
                    <a:pt x="40" y="102"/>
                  </a:lnTo>
                  <a:lnTo>
                    <a:pt x="41" y="104"/>
                  </a:lnTo>
                  <a:lnTo>
                    <a:pt x="41" y="104"/>
                  </a:lnTo>
                  <a:lnTo>
                    <a:pt x="41" y="105"/>
                  </a:lnTo>
                  <a:lnTo>
                    <a:pt x="41" y="106"/>
                  </a:lnTo>
                  <a:lnTo>
                    <a:pt x="41" y="107"/>
                  </a:lnTo>
                  <a:lnTo>
                    <a:pt x="41" y="108"/>
                  </a:lnTo>
                  <a:lnTo>
                    <a:pt x="42" y="109"/>
                  </a:lnTo>
                  <a:lnTo>
                    <a:pt x="42" y="110"/>
                  </a:lnTo>
                  <a:lnTo>
                    <a:pt x="42" y="110"/>
                  </a:lnTo>
                  <a:lnTo>
                    <a:pt x="42" y="111"/>
                  </a:lnTo>
                  <a:lnTo>
                    <a:pt x="42" y="112"/>
                  </a:lnTo>
                  <a:lnTo>
                    <a:pt x="42" y="112"/>
                  </a:lnTo>
                  <a:lnTo>
                    <a:pt x="42" y="112"/>
                  </a:lnTo>
                  <a:lnTo>
                    <a:pt x="42" y="113"/>
                  </a:lnTo>
                  <a:lnTo>
                    <a:pt x="42" y="113"/>
                  </a:lnTo>
                  <a:lnTo>
                    <a:pt x="42" y="114"/>
                  </a:lnTo>
                  <a:lnTo>
                    <a:pt x="42" y="114"/>
                  </a:lnTo>
                  <a:lnTo>
                    <a:pt x="43" y="114"/>
                  </a:lnTo>
                  <a:lnTo>
                    <a:pt x="43" y="114"/>
                  </a:lnTo>
                  <a:lnTo>
                    <a:pt x="43" y="115"/>
                  </a:lnTo>
                  <a:lnTo>
                    <a:pt x="43" y="115"/>
                  </a:lnTo>
                  <a:lnTo>
                    <a:pt x="43" y="115"/>
                  </a:lnTo>
                  <a:lnTo>
                    <a:pt x="43" y="115"/>
                  </a:lnTo>
                  <a:lnTo>
                    <a:pt x="43" y="115"/>
                  </a:lnTo>
                  <a:lnTo>
                    <a:pt x="43" y="115"/>
                  </a:lnTo>
                  <a:lnTo>
                    <a:pt x="43" y="116"/>
                  </a:lnTo>
                  <a:lnTo>
                    <a:pt x="43" y="116"/>
                  </a:lnTo>
                  <a:lnTo>
                    <a:pt x="44" y="116"/>
                  </a:lnTo>
                  <a:lnTo>
                    <a:pt x="44" y="116"/>
                  </a:lnTo>
                  <a:lnTo>
                    <a:pt x="44" y="116"/>
                  </a:lnTo>
                  <a:lnTo>
                    <a:pt x="44" y="115"/>
                  </a:lnTo>
                  <a:lnTo>
                    <a:pt x="44" y="115"/>
                  </a:lnTo>
                  <a:lnTo>
                    <a:pt x="44" y="115"/>
                  </a:lnTo>
                  <a:lnTo>
                    <a:pt x="44" y="115"/>
                  </a:lnTo>
                  <a:lnTo>
                    <a:pt x="44" y="115"/>
                  </a:lnTo>
                  <a:lnTo>
                    <a:pt x="44" y="115"/>
                  </a:lnTo>
                  <a:lnTo>
                    <a:pt x="44" y="114"/>
                  </a:lnTo>
                  <a:lnTo>
                    <a:pt x="44" y="114"/>
                  </a:lnTo>
                  <a:lnTo>
                    <a:pt x="44" y="114"/>
                  </a:lnTo>
                  <a:lnTo>
                    <a:pt x="44" y="114"/>
                  </a:lnTo>
                  <a:lnTo>
                    <a:pt x="45" y="113"/>
                  </a:lnTo>
                  <a:lnTo>
                    <a:pt x="45" y="113"/>
                  </a:lnTo>
                  <a:lnTo>
                    <a:pt x="45" y="112"/>
                  </a:lnTo>
                  <a:lnTo>
                    <a:pt x="45" y="112"/>
                  </a:lnTo>
                  <a:lnTo>
                    <a:pt x="45" y="111"/>
                  </a:lnTo>
                  <a:lnTo>
                    <a:pt x="45" y="111"/>
                  </a:lnTo>
                  <a:lnTo>
                    <a:pt x="45" y="110"/>
                  </a:lnTo>
                  <a:lnTo>
                    <a:pt x="46" y="109"/>
                  </a:lnTo>
                  <a:lnTo>
                    <a:pt x="46" y="108"/>
                  </a:lnTo>
                  <a:lnTo>
                    <a:pt x="46" y="107"/>
                  </a:lnTo>
                  <a:lnTo>
                    <a:pt x="46" y="105"/>
                  </a:lnTo>
                  <a:lnTo>
                    <a:pt x="46" y="104"/>
                  </a:lnTo>
                  <a:lnTo>
                    <a:pt x="46" y="103"/>
                  </a:lnTo>
                  <a:lnTo>
                    <a:pt x="46" y="102"/>
                  </a:lnTo>
                  <a:lnTo>
                    <a:pt x="47" y="99"/>
                  </a:lnTo>
                  <a:lnTo>
                    <a:pt x="48" y="91"/>
                  </a:lnTo>
                  <a:lnTo>
                    <a:pt x="48" y="90"/>
                  </a:lnTo>
                  <a:lnTo>
                    <a:pt x="48" y="89"/>
                  </a:lnTo>
                  <a:lnTo>
                    <a:pt x="48" y="87"/>
                  </a:lnTo>
                  <a:lnTo>
                    <a:pt x="48" y="83"/>
                  </a:lnTo>
                  <a:lnTo>
                    <a:pt x="49" y="74"/>
                  </a:lnTo>
                  <a:lnTo>
                    <a:pt x="49" y="73"/>
                  </a:lnTo>
                  <a:lnTo>
                    <a:pt x="49" y="72"/>
                  </a:lnTo>
                  <a:lnTo>
                    <a:pt x="49" y="69"/>
                  </a:lnTo>
                  <a:lnTo>
                    <a:pt x="50" y="64"/>
                  </a:lnTo>
                  <a:lnTo>
                    <a:pt x="50" y="54"/>
                  </a:lnTo>
                  <a:lnTo>
                    <a:pt x="50" y="52"/>
                  </a:lnTo>
                  <a:lnTo>
                    <a:pt x="51" y="51"/>
                  </a:lnTo>
                  <a:lnTo>
                    <a:pt x="51" y="48"/>
                  </a:lnTo>
                  <a:lnTo>
                    <a:pt x="51" y="44"/>
                  </a:lnTo>
                  <a:lnTo>
                    <a:pt x="52" y="34"/>
                  </a:lnTo>
                  <a:lnTo>
                    <a:pt x="52" y="32"/>
                  </a:lnTo>
                  <a:lnTo>
                    <a:pt x="52" y="31"/>
                  </a:lnTo>
                  <a:lnTo>
                    <a:pt x="52" y="29"/>
                  </a:lnTo>
                  <a:lnTo>
                    <a:pt x="53" y="25"/>
                  </a:lnTo>
                  <a:lnTo>
                    <a:pt x="53" y="24"/>
                  </a:lnTo>
                  <a:lnTo>
                    <a:pt x="53" y="23"/>
                  </a:lnTo>
                  <a:lnTo>
                    <a:pt x="53" y="20"/>
                  </a:lnTo>
                  <a:lnTo>
                    <a:pt x="53" y="17"/>
                  </a:lnTo>
                  <a:lnTo>
                    <a:pt x="54" y="16"/>
                  </a:lnTo>
                  <a:lnTo>
                    <a:pt x="54" y="15"/>
                  </a:lnTo>
                  <a:lnTo>
                    <a:pt x="54" y="13"/>
                  </a:lnTo>
                  <a:lnTo>
                    <a:pt x="54" y="12"/>
                  </a:lnTo>
                  <a:lnTo>
                    <a:pt x="54" y="12"/>
                  </a:lnTo>
                  <a:lnTo>
                    <a:pt x="54" y="10"/>
                  </a:lnTo>
                  <a:lnTo>
                    <a:pt x="54" y="9"/>
                  </a:lnTo>
                  <a:lnTo>
                    <a:pt x="54" y="9"/>
                  </a:lnTo>
                  <a:lnTo>
                    <a:pt x="55" y="7"/>
                  </a:lnTo>
                  <a:lnTo>
                    <a:pt x="55" y="7"/>
                  </a:lnTo>
                  <a:lnTo>
                    <a:pt x="55" y="6"/>
                  </a:lnTo>
                  <a:lnTo>
                    <a:pt x="55" y="5"/>
                  </a:lnTo>
                  <a:lnTo>
                    <a:pt x="55" y="4"/>
                  </a:lnTo>
                  <a:lnTo>
                    <a:pt x="55" y="4"/>
                  </a:lnTo>
                  <a:lnTo>
                    <a:pt x="55" y="4"/>
                  </a:lnTo>
                  <a:lnTo>
                    <a:pt x="55" y="3"/>
                  </a:lnTo>
                  <a:lnTo>
                    <a:pt x="55" y="3"/>
                  </a:lnTo>
                  <a:lnTo>
                    <a:pt x="56" y="2"/>
                  </a:lnTo>
                  <a:lnTo>
                    <a:pt x="56" y="2"/>
                  </a:lnTo>
                  <a:lnTo>
                    <a:pt x="56" y="1"/>
                  </a:lnTo>
                  <a:lnTo>
                    <a:pt x="56" y="1"/>
                  </a:lnTo>
                  <a:lnTo>
                    <a:pt x="56" y="1"/>
                  </a:lnTo>
                  <a:lnTo>
                    <a:pt x="56" y="0"/>
                  </a:lnTo>
                  <a:lnTo>
                    <a:pt x="56" y="0"/>
                  </a:lnTo>
                  <a:lnTo>
                    <a:pt x="56" y="0"/>
                  </a:lnTo>
                  <a:lnTo>
                    <a:pt x="56" y="0"/>
                  </a:lnTo>
                  <a:lnTo>
                    <a:pt x="56" y="0"/>
                  </a:lnTo>
                  <a:lnTo>
                    <a:pt x="56" y="0"/>
                  </a:lnTo>
                  <a:lnTo>
                    <a:pt x="56" y="0"/>
                  </a:lnTo>
                  <a:lnTo>
                    <a:pt x="57" y="0"/>
                  </a:lnTo>
                  <a:lnTo>
                    <a:pt x="57" y="0"/>
                  </a:lnTo>
                  <a:lnTo>
                    <a:pt x="57" y="0"/>
                  </a:lnTo>
                  <a:lnTo>
                    <a:pt x="57" y="0"/>
                  </a:lnTo>
                  <a:lnTo>
                    <a:pt x="57" y="0"/>
                  </a:lnTo>
                  <a:lnTo>
                    <a:pt x="57" y="0"/>
                  </a:lnTo>
                  <a:lnTo>
                    <a:pt x="57" y="0"/>
                  </a:lnTo>
                  <a:lnTo>
                    <a:pt x="57" y="0"/>
                  </a:lnTo>
                  <a:lnTo>
                    <a:pt x="57" y="0"/>
                  </a:lnTo>
                  <a:lnTo>
                    <a:pt x="57" y="0"/>
                  </a:lnTo>
                  <a:lnTo>
                    <a:pt x="58" y="0"/>
                  </a:lnTo>
                  <a:lnTo>
                    <a:pt x="58" y="1"/>
                  </a:lnTo>
                  <a:lnTo>
                    <a:pt x="58" y="1"/>
                  </a:lnTo>
                  <a:lnTo>
                    <a:pt x="58" y="1"/>
                  </a:lnTo>
                  <a:lnTo>
                    <a:pt x="58" y="2"/>
                  </a:lnTo>
                  <a:lnTo>
                    <a:pt x="58" y="2"/>
                  </a:lnTo>
                  <a:lnTo>
                    <a:pt x="58" y="2"/>
                  </a:lnTo>
                  <a:lnTo>
                    <a:pt x="58" y="3"/>
                  </a:lnTo>
                  <a:lnTo>
                    <a:pt x="58" y="3"/>
                  </a:lnTo>
                  <a:lnTo>
                    <a:pt x="58" y="4"/>
                  </a:lnTo>
                  <a:lnTo>
                    <a:pt x="58" y="4"/>
                  </a:lnTo>
                  <a:lnTo>
                    <a:pt x="59" y="5"/>
                  </a:lnTo>
                  <a:lnTo>
                    <a:pt x="59" y="5"/>
                  </a:lnTo>
                  <a:lnTo>
                    <a:pt x="59" y="6"/>
                  </a:lnTo>
                  <a:lnTo>
                    <a:pt x="59" y="9"/>
                  </a:lnTo>
                  <a:lnTo>
                    <a:pt x="59" y="10"/>
                  </a:lnTo>
                  <a:lnTo>
                    <a:pt x="59" y="10"/>
                  </a:lnTo>
                  <a:lnTo>
                    <a:pt x="60" y="12"/>
                  </a:lnTo>
                  <a:lnTo>
                    <a:pt x="60" y="15"/>
                  </a:lnTo>
                  <a:lnTo>
                    <a:pt x="60" y="16"/>
                  </a:lnTo>
                  <a:lnTo>
                    <a:pt x="60" y="17"/>
                  </a:lnTo>
                  <a:lnTo>
                    <a:pt x="60" y="18"/>
                  </a:lnTo>
                  <a:lnTo>
                    <a:pt x="61" y="22"/>
                  </a:lnTo>
                  <a:lnTo>
                    <a:pt x="61" y="23"/>
                  </a:lnTo>
                  <a:lnTo>
                    <a:pt x="61" y="24"/>
                  </a:lnTo>
                  <a:lnTo>
                    <a:pt x="61" y="26"/>
                  </a:lnTo>
                  <a:lnTo>
                    <a:pt x="61" y="30"/>
                  </a:lnTo>
                  <a:lnTo>
                    <a:pt x="62" y="39"/>
                  </a:lnTo>
                  <a:lnTo>
                    <a:pt x="63" y="58"/>
                  </a:lnTo>
                  <a:lnTo>
                    <a:pt x="64" y="59"/>
                  </a:lnTo>
                  <a:lnTo>
                    <a:pt x="64" y="60"/>
                  </a:lnTo>
                  <a:lnTo>
                    <a:pt x="64" y="62"/>
                  </a:lnTo>
                  <a:lnTo>
                    <a:pt x="64" y="67"/>
                  </a:lnTo>
                  <a:lnTo>
                    <a:pt x="65" y="76"/>
                  </a:lnTo>
                  <a:lnTo>
                    <a:pt x="65" y="78"/>
                  </a:lnTo>
                  <a:lnTo>
                    <a:pt x="65" y="79"/>
                  </a:lnTo>
                  <a:lnTo>
                    <a:pt x="65" y="81"/>
                  </a:lnTo>
                  <a:lnTo>
                    <a:pt x="65" y="85"/>
                  </a:lnTo>
                  <a:lnTo>
                    <a:pt x="66" y="93"/>
                  </a:lnTo>
                  <a:lnTo>
                    <a:pt x="66" y="94"/>
                  </a:lnTo>
                  <a:lnTo>
                    <a:pt x="66" y="95"/>
                  </a:lnTo>
                  <a:lnTo>
                    <a:pt x="66" y="97"/>
                  </a:lnTo>
                  <a:lnTo>
                    <a:pt x="67" y="101"/>
                  </a:lnTo>
                  <a:lnTo>
                    <a:pt x="67" y="102"/>
                  </a:lnTo>
                  <a:lnTo>
                    <a:pt x="67" y="102"/>
                  </a:lnTo>
                  <a:lnTo>
                    <a:pt x="67" y="104"/>
                  </a:lnTo>
                  <a:lnTo>
                    <a:pt x="68" y="107"/>
                  </a:lnTo>
                  <a:lnTo>
                    <a:pt x="68" y="108"/>
                  </a:lnTo>
                  <a:lnTo>
                    <a:pt x="68" y="108"/>
                  </a:lnTo>
                  <a:lnTo>
                    <a:pt x="68" y="109"/>
                  </a:lnTo>
                  <a:lnTo>
                    <a:pt x="68" y="110"/>
                  </a:lnTo>
                  <a:lnTo>
                    <a:pt x="68" y="110"/>
                  </a:lnTo>
                  <a:lnTo>
                    <a:pt x="68" y="112"/>
                  </a:lnTo>
                  <a:lnTo>
                    <a:pt x="68" y="112"/>
                  </a:lnTo>
                  <a:lnTo>
                    <a:pt x="69" y="112"/>
                  </a:lnTo>
                  <a:lnTo>
                    <a:pt x="69" y="113"/>
                  </a:lnTo>
                  <a:lnTo>
                    <a:pt x="69" y="113"/>
                  </a:lnTo>
                  <a:lnTo>
                    <a:pt x="69" y="114"/>
                  </a:lnTo>
                  <a:lnTo>
                    <a:pt x="69" y="114"/>
                  </a:lnTo>
                  <a:lnTo>
                    <a:pt x="69" y="114"/>
                  </a:lnTo>
                  <a:lnTo>
                    <a:pt x="69" y="114"/>
                  </a:lnTo>
                  <a:lnTo>
                    <a:pt x="69" y="115"/>
                  </a:lnTo>
                  <a:lnTo>
                    <a:pt x="69" y="115"/>
                  </a:lnTo>
                  <a:lnTo>
                    <a:pt x="69" y="115"/>
                  </a:lnTo>
                  <a:lnTo>
                    <a:pt x="70" y="115"/>
                  </a:lnTo>
                  <a:lnTo>
                    <a:pt x="70" y="115"/>
                  </a:lnTo>
                  <a:lnTo>
                    <a:pt x="70" y="115"/>
                  </a:lnTo>
                  <a:lnTo>
                    <a:pt x="70" y="116"/>
                  </a:lnTo>
                  <a:lnTo>
                    <a:pt x="70" y="116"/>
                  </a:lnTo>
                  <a:lnTo>
                    <a:pt x="70" y="116"/>
                  </a:lnTo>
                  <a:lnTo>
                    <a:pt x="70" y="116"/>
                  </a:lnTo>
                  <a:lnTo>
                    <a:pt x="70" y="116"/>
                  </a:lnTo>
                  <a:lnTo>
                    <a:pt x="70" y="115"/>
                  </a:lnTo>
                  <a:lnTo>
                    <a:pt x="70" y="115"/>
                  </a:lnTo>
                  <a:lnTo>
                    <a:pt x="70" y="115"/>
                  </a:lnTo>
                  <a:lnTo>
                    <a:pt x="70" y="115"/>
                  </a:lnTo>
                  <a:lnTo>
                    <a:pt x="71" y="115"/>
                  </a:lnTo>
                  <a:lnTo>
                    <a:pt x="71" y="114"/>
                  </a:lnTo>
                  <a:lnTo>
                    <a:pt x="71" y="114"/>
                  </a:lnTo>
                  <a:lnTo>
                    <a:pt x="71" y="114"/>
                  </a:lnTo>
                  <a:lnTo>
                    <a:pt x="71" y="114"/>
                  </a:lnTo>
                  <a:lnTo>
                    <a:pt x="71" y="113"/>
                  </a:lnTo>
                  <a:lnTo>
                    <a:pt x="71" y="113"/>
                  </a:lnTo>
                  <a:lnTo>
                    <a:pt x="71" y="112"/>
                  </a:lnTo>
                  <a:lnTo>
                    <a:pt x="72" y="112"/>
                  </a:lnTo>
                  <a:lnTo>
                    <a:pt x="72" y="111"/>
                  </a:lnTo>
                  <a:lnTo>
                    <a:pt x="72" y="110"/>
                  </a:lnTo>
                  <a:lnTo>
                    <a:pt x="72" y="110"/>
                  </a:lnTo>
                  <a:lnTo>
                    <a:pt x="72" y="109"/>
                  </a:lnTo>
                  <a:lnTo>
                    <a:pt x="72" y="108"/>
                  </a:lnTo>
                  <a:lnTo>
                    <a:pt x="72" y="107"/>
                  </a:lnTo>
                  <a:lnTo>
                    <a:pt x="72" y="107"/>
                  </a:lnTo>
                  <a:lnTo>
                    <a:pt x="72" y="105"/>
                  </a:lnTo>
                  <a:lnTo>
                    <a:pt x="73" y="102"/>
                  </a:lnTo>
                  <a:lnTo>
                    <a:pt x="73" y="102"/>
                  </a:lnTo>
                  <a:lnTo>
                    <a:pt x="73" y="101"/>
                  </a:lnTo>
                  <a:lnTo>
                    <a:pt x="73" y="99"/>
                  </a:lnTo>
                  <a:lnTo>
                    <a:pt x="74" y="96"/>
                  </a:lnTo>
                  <a:lnTo>
                    <a:pt x="74" y="95"/>
                  </a:lnTo>
                  <a:lnTo>
                    <a:pt x="74" y="94"/>
                  </a:lnTo>
                  <a:lnTo>
                    <a:pt x="74" y="92"/>
                  </a:lnTo>
                  <a:lnTo>
                    <a:pt x="74" y="88"/>
                  </a:lnTo>
                  <a:lnTo>
                    <a:pt x="75" y="79"/>
                  </a:lnTo>
                  <a:lnTo>
                    <a:pt x="75" y="78"/>
                  </a:lnTo>
                  <a:lnTo>
                    <a:pt x="75" y="77"/>
                  </a:lnTo>
                  <a:lnTo>
                    <a:pt x="75" y="74"/>
                  </a:lnTo>
                  <a:lnTo>
                    <a:pt x="76" y="70"/>
                  </a:lnTo>
                  <a:lnTo>
                    <a:pt x="76" y="60"/>
                  </a:lnTo>
                  <a:lnTo>
                    <a:pt x="78" y="41"/>
                  </a:lnTo>
                  <a:lnTo>
                    <a:pt x="78" y="40"/>
                  </a:lnTo>
                  <a:lnTo>
                    <a:pt x="78" y="38"/>
                  </a:lnTo>
                  <a:lnTo>
                    <a:pt x="78" y="36"/>
                  </a:lnTo>
                  <a:lnTo>
                    <a:pt x="79" y="31"/>
                  </a:lnTo>
                  <a:lnTo>
                    <a:pt x="79" y="30"/>
                  </a:lnTo>
                  <a:lnTo>
                    <a:pt x="79" y="29"/>
                  </a:lnTo>
                  <a:lnTo>
                    <a:pt x="79" y="26"/>
                  </a:lnTo>
                  <a:lnTo>
                    <a:pt x="79" y="22"/>
                  </a:lnTo>
                  <a:lnTo>
                    <a:pt x="79" y="21"/>
                  </a:lnTo>
                  <a:lnTo>
                    <a:pt x="80" y="20"/>
                  </a:lnTo>
                  <a:lnTo>
                    <a:pt x="80" y="18"/>
                  </a:lnTo>
                  <a:lnTo>
                    <a:pt x="80" y="14"/>
                  </a:lnTo>
                  <a:lnTo>
                    <a:pt x="80" y="14"/>
                  </a:lnTo>
                  <a:lnTo>
                    <a:pt x="80" y="13"/>
                  </a:lnTo>
                  <a:lnTo>
                    <a:pt x="81" y="11"/>
                  </a:lnTo>
                  <a:lnTo>
                    <a:pt x="81" y="8"/>
                  </a:lnTo>
                  <a:lnTo>
                    <a:pt x="81" y="8"/>
                  </a:lnTo>
                  <a:lnTo>
                    <a:pt x="81" y="7"/>
                  </a:lnTo>
                  <a:lnTo>
                    <a:pt x="81" y="6"/>
                  </a:lnTo>
                  <a:lnTo>
                    <a:pt x="81" y="5"/>
                  </a:lnTo>
                  <a:lnTo>
                    <a:pt x="81" y="4"/>
                  </a:lnTo>
                  <a:lnTo>
                    <a:pt x="82" y="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3" name="Freeform 81">
              <a:extLst>
                <a:ext uri="{FF2B5EF4-FFF2-40B4-BE49-F238E27FC236}">
                  <a16:creationId xmlns:a16="http://schemas.microsoft.com/office/drawing/2014/main" id="{5771672E-E743-791C-3EED-1DF7BB301337}"/>
                </a:ext>
              </a:extLst>
            </p:cNvPr>
            <p:cNvSpPr>
              <a:spLocks/>
            </p:cNvSpPr>
            <p:nvPr/>
          </p:nvSpPr>
          <p:spPr bwMode="auto">
            <a:xfrm>
              <a:off x="4398" y="2186"/>
              <a:ext cx="81" cy="116"/>
            </a:xfrm>
            <a:custGeom>
              <a:avLst/>
              <a:gdLst/>
              <a:ahLst/>
              <a:cxnLst>
                <a:cxn ang="0">
                  <a:pos x="0" y="1"/>
                </a:cxn>
                <a:cxn ang="0">
                  <a:pos x="1" y="0"/>
                </a:cxn>
                <a:cxn ang="0">
                  <a:pos x="2" y="0"/>
                </a:cxn>
                <a:cxn ang="0">
                  <a:pos x="3" y="3"/>
                </a:cxn>
                <a:cxn ang="0">
                  <a:pos x="4" y="9"/>
                </a:cxn>
                <a:cxn ang="0">
                  <a:pos x="5" y="24"/>
                </a:cxn>
                <a:cxn ang="0">
                  <a:pos x="9" y="70"/>
                </a:cxn>
                <a:cxn ang="0">
                  <a:pos x="11" y="97"/>
                </a:cxn>
                <a:cxn ang="0">
                  <a:pos x="12" y="109"/>
                </a:cxn>
                <a:cxn ang="0">
                  <a:pos x="13" y="114"/>
                </a:cxn>
                <a:cxn ang="0">
                  <a:pos x="14" y="115"/>
                </a:cxn>
                <a:cxn ang="0">
                  <a:pos x="15" y="115"/>
                </a:cxn>
                <a:cxn ang="0">
                  <a:pos x="15" y="113"/>
                </a:cxn>
                <a:cxn ang="0">
                  <a:pos x="16" y="108"/>
                </a:cxn>
                <a:cxn ang="0">
                  <a:pos x="18" y="97"/>
                </a:cxn>
                <a:cxn ang="0">
                  <a:pos x="20" y="72"/>
                </a:cxn>
                <a:cxn ang="0">
                  <a:pos x="22" y="36"/>
                </a:cxn>
                <a:cxn ang="0">
                  <a:pos x="24" y="19"/>
                </a:cxn>
                <a:cxn ang="0">
                  <a:pos x="25" y="7"/>
                </a:cxn>
                <a:cxn ang="0">
                  <a:pos x="26" y="2"/>
                </a:cxn>
                <a:cxn ang="0">
                  <a:pos x="27" y="0"/>
                </a:cxn>
                <a:cxn ang="0">
                  <a:pos x="27" y="0"/>
                </a:cxn>
                <a:cxn ang="0">
                  <a:pos x="28" y="1"/>
                </a:cxn>
                <a:cxn ang="0">
                  <a:pos x="29" y="5"/>
                </a:cxn>
                <a:cxn ang="0">
                  <a:pos x="30" y="13"/>
                </a:cxn>
                <a:cxn ang="0">
                  <a:pos x="32" y="37"/>
                </a:cxn>
                <a:cxn ang="0">
                  <a:pos x="35" y="81"/>
                </a:cxn>
                <a:cxn ang="0">
                  <a:pos x="37" y="104"/>
                </a:cxn>
                <a:cxn ang="0">
                  <a:pos x="39" y="112"/>
                </a:cxn>
                <a:cxn ang="0">
                  <a:pos x="39" y="115"/>
                </a:cxn>
                <a:cxn ang="0">
                  <a:pos x="40" y="116"/>
                </a:cxn>
                <a:cxn ang="0">
                  <a:pos x="41" y="115"/>
                </a:cxn>
                <a:cxn ang="0">
                  <a:pos x="41" y="112"/>
                </a:cxn>
                <a:cxn ang="0">
                  <a:pos x="42" y="106"/>
                </a:cxn>
                <a:cxn ang="0">
                  <a:pos x="44" y="92"/>
                </a:cxn>
                <a:cxn ang="0">
                  <a:pos x="47" y="54"/>
                </a:cxn>
                <a:cxn ang="0">
                  <a:pos x="49" y="20"/>
                </a:cxn>
                <a:cxn ang="0">
                  <a:pos x="51" y="8"/>
                </a:cxn>
                <a:cxn ang="0">
                  <a:pos x="51" y="3"/>
                </a:cxn>
                <a:cxn ang="0">
                  <a:pos x="52" y="0"/>
                </a:cxn>
                <a:cxn ang="0">
                  <a:pos x="53" y="0"/>
                </a:cxn>
                <a:cxn ang="0">
                  <a:pos x="54" y="1"/>
                </a:cxn>
                <a:cxn ang="0">
                  <a:pos x="55" y="5"/>
                </a:cxn>
                <a:cxn ang="0">
                  <a:pos x="56" y="14"/>
                </a:cxn>
                <a:cxn ang="0">
                  <a:pos x="58" y="45"/>
                </a:cxn>
                <a:cxn ang="0">
                  <a:pos x="62" y="88"/>
                </a:cxn>
                <a:cxn ang="0">
                  <a:pos x="63" y="104"/>
                </a:cxn>
                <a:cxn ang="0">
                  <a:pos x="64" y="111"/>
                </a:cxn>
                <a:cxn ang="0">
                  <a:pos x="65" y="114"/>
                </a:cxn>
                <a:cxn ang="0">
                  <a:pos x="66" y="116"/>
                </a:cxn>
                <a:cxn ang="0">
                  <a:pos x="66" y="115"/>
                </a:cxn>
                <a:cxn ang="0">
                  <a:pos x="67" y="112"/>
                </a:cxn>
                <a:cxn ang="0">
                  <a:pos x="68" y="106"/>
                </a:cxn>
                <a:cxn ang="0">
                  <a:pos x="70" y="85"/>
                </a:cxn>
                <a:cxn ang="0">
                  <a:pos x="72" y="60"/>
                </a:cxn>
                <a:cxn ang="0">
                  <a:pos x="75" y="23"/>
                </a:cxn>
                <a:cxn ang="0">
                  <a:pos x="76" y="8"/>
                </a:cxn>
                <a:cxn ang="0">
                  <a:pos x="77" y="3"/>
                </a:cxn>
                <a:cxn ang="0">
                  <a:pos x="78" y="0"/>
                </a:cxn>
                <a:cxn ang="0">
                  <a:pos x="79" y="0"/>
                </a:cxn>
                <a:cxn ang="0">
                  <a:pos x="79" y="1"/>
                </a:cxn>
                <a:cxn ang="0">
                  <a:pos x="80" y="6"/>
                </a:cxn>
              </a:cxnLst>
              <a:rect l="0" t="0" r="r" b="b"/>
              <a:pathLst>
                <a:path w="81" h="116">
                  <a:moveTo>
                    <a:pt x="0" y="4"/>
                  </a:moveTo>
                  <a:lnTo>
                    <a:pt x="0" y="3"/>
                  </a:lnTo>
                  <a:lnTo>
                    <a:pt x="0" y="3"/>
                  </a:lnTo>
                  <a:lnTo>
                    <a:pt x="0" y="2"/>
                  </a:lnTo>
                  <a:lnTo>
                    <a:pt x="0" y="2"/>
                  </a:lnTo>
                  <a:lnTo>
                    <a:pt x="0" y="2"/>
                  </a:lnTo>
                  <a:lnTo>
                    <a:pt x="0" y="1"/>
                  </a:lnTo>
                  <a:lnTo>
                    <a:pt x="0" y="1"/>
                  </a:lnTo>
                  <a:lnTo>
                    <a:pt x="0" y="1"/>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0"/>
                  </a:lnTo>
                  <a:lnTo>
                    <a:pt x="2" y="1"/>
                  </a:lnTo>
                  <a:lnTo>
                    <a:pt x="2" y="1"/>
                  </a:lnTo>
                  <a:lnTo>
                    <a:pt x="2" y="1"/>
                  </a:lnTo>
                  <a:lnTo>
                    <a:pt x="2" y="1"/>
                  </a:lnTo>
                  <a:lnTo>
                    <a:pt x="2" y="2"/>
                  </a:lnTo>
                  <a:lnTo>
                    <a:pt x="2" y="2"/>
                  </a:lnTo>
                  <a:lnTo>
                    <a:pt x="3" y="2"/>
                  </a:lnTo>
                  <a:lnTo>
                    <a:pt x="3" y="3"/>
                  </a:lnTo>
                  <a:lnTo>
                    <a:pt x="3" y="4"/>
                  </a:lnTo>
                  <a:lnTo>
                    <a:pt x="3" y="4"/>
                  </a:lnTo>
                  <a:lnTo>
                    <a:pt x="3" y="5"/>
                  </a:lnTo>
                  <a:lnTo>
                    <a:pt x="3" y="6"/>
                  </a:lnTo>
                  <a:lnTo>
                    <a:pt x="3" y="6"/>
                  </a:lnTo>
                  <a:lnTo>
                    <a:pt x="3" y="8"/>
                  </a:lnTo>
                  <a:lnTo>
                    <a:pt x="3" y="8"/>
                  </a:lnTo>
                  <a:lnTo>
                    <a:pt x="4" y="9"/>
                  </a:lnTo>
                  <a:lnTo>
                    <a:pt x="4" y="11"/>
                  </a:lnTo>
                  <a:lnTo>
                    <a:pt x="4" y="14"/>
                  </a:lnTo>
                  <a:lnTo>
                    <a:pt x="4" y="15"/>
                  </a:lnTo>
                  <a:lnTo>
                    <a:pt x="4" y="16"/>
                  </a:lnTo>
                  <a:lnTo>
                    <a:pt x="5" y="18"/>
                  </a:lnTo>
                  <a:lnTo>
                    <a:pt x="5" y="21"/>
                  </a:lnTo>
                  <a:lnTo>
                    <a:pt x="5" y="22"/>
                  </a:lnTo>
                  <a:lnTo>
                    <a:pt x="5" y="24"/>
                  </a:lnTo>
                  <a:lnTo>
                    <a:pt x="5" y="26"/>
                  </a:lnTo>
                  <a:lnTo>
                    <a:pt x="6" y="30"/>
                  </a:lnTo>
                  <a:lnTo>
                    <a:pt x="6" y="40"/>
                  </a:lnTo>
                  <a:lnTo>
                    <a:pt x="8" y="60"/>
                  </a:lnTo>
                  <a:lnTo>
                    <a:pt x="8" y="61"/>
                  </a:lnTo>
                  <a:lnTo>
                    <a:pt x="8" y="63"/>
                  </a:lnTo>
                  <a:lnTo>
                    <a:pt x="8" y="65"/>
                  </a:lnTo>
                  <a:lnTo>
                    <a:pt x="9" y="70"/>
                  </a:lnTo>
                  <a:lnTo>
                    <a:pt x="9" y="79"/>
                  </a:lnTo>
                  <a:lnTo>
                    <a:pt x="9" y="80"/>
                  </a:lnTo>
                  <a:lnTo>
                    <a:pt x="9" y="81"/>
                  </a:lnTo>
                  <a:lnTo>
                    <a:pt x="10" y="84"/>
                  </a:lnTo>
                  <a:lnTo>
                    <a:pt x="10" y="88"/>
                  </a:lnTo>
                  <a:lnTo>
                    <a:pt x="11" y="96"/>
                  </a:lnTo>
                  <a:lnTo>
                    <a:pt x="11" y="96"/>
                  </a:lnTo>
                  <a:lnTo>
                    <a:pt x="11" y="97"/>
                  </a:lnTo>
                  <a:lnTo>
                    <a:pt x="11" y="99"/>
                  </a:lnTo>
                  <a:lnTo>
                    <a:pt x="11" y="102"/>
                  </a:lnTo>
                  <a:lnTo>
                    <a:pt x="11" y="103"/>
                  </a:lnTo>
                  <a:lnTo>
                    <a:pt x="11" y="104"/>
                  </a:lnTo>
                  <a:lnTo>
                    <a:pt x="12" y="105"/>
                  </a:lnTo>
                  <a:lnTo>
                    <a:pt x="12" y="108"/>
                  </a:lnTo>
                  <a:lnTo>
                    <a:pt x="12" y="108"/>
                  </a:lnTo>
                  <a:lnTo>
                    <a:pt x="12" y="109"/>
                  </a:lnTo>
                  <a:lnTo>
                    <a:pt x="12" y="110"/>
                  </a:lnTo>
                  <a:lnTo>
                    <a:pt x="13" y="111"/>
                  </a:lnTo>
                  <a:lnTo>
                    <a:pt x="13" y="111"/>
                  </a:lnTo>
                  <a:lnTo>
                    <a:pt x="13" y="112"/>
                  </a:lnTo>
                  <a:lnTo>
                    <a:pt x="13" y="112"/>
                  </a:lnTo>
                  <a:lnTo>
                    <a:pt x="13" y="113"/>
                  </a:lnTo>
                  <a:lnTo>
                    <a:pt x="13" y="113"/>
                  </a:lnTo>
                  <a:lnTo>
                    <a:pt x="13" y="114"/>
                  </a:lnTo>
                  <a:lnTo>
                    <a:pt x="13" y="114"/>
                  </a:lnTo>
                  <a:lnTo>
                    <a:pt x="13" y="114"/>
                  </a:lnTo>
                  <a:lnTo>
                    <a:pt x="13" y="114"/>
                  </a:lnTo>
                  <a:lnTo>
                    <a:pt x="13" y="115"/>
                  </a:lnTo>
                  <a:lnTo>
                    <a:pt x="13" y="115"/>
                  </a:lnTo>
                  <a:lnTo>
                    <a:pt x="14" y="115"/>
                  </a:lnTo>
                  <a:lnTo>
                    <a:pt x="14" y="115"/>
                  </a:lnTo>
                  <a:lnTo>
                    <a:pt x="14" y="115"/>
                  </a:lnTo>
                  <a:lnTo>
                    <a:pt x="14" y="115"/>
                  </a:lnTo>
                  <a:lnTo>
                    <a:pt x="14" y="116"/>
                  </a:lnTo>
                  <a:lnTo>
                    <a:pt x="14" y="116"/>
                  </a:lnTo>
                  <a:lnTo>
                    <a:pt x="14" y="116"/>
                  </a:lnTo>
                  <a:lnTo>
                    <a:pt x="14" y="116"/>
                  </a:lnTo>
                  <a:lnTo>
                    <a:pt x="14" y="116"/>
                  </a:lnTo>
                  <a:lnTo>
                    <a:pt x="15" y="115"/>
                  </a:lnTo>
                  <a:lnTo>
                    <a:pt x="15" y="115"/>
                  </a:lnTo>
                  <a:lnTo>
                    <a:pt x="15" y="115"/>
                  </a:lnTo>
                  <a:lnTo>
                    <a:pt x="15" y="115"/>
                  </a:lnTo>
                  <a:lnTo>
                    <a:pt x="15" y="115"/>
                  </a:lnTo>
                  <a:lnTo>
                    <a:pt x="15" y="115"/>
                  </a:lnTo>
                  <a:lnTo>
                    <a:pt x="15" y="114"/>
                  </a:lnTo>
                  <a:lnTo>
                    <a:pt x="15" y="114"/>
                  </a:lnTo>
                  <a:lnTo>
                    <a:pt x="15" y="114"/>
                  </a:lnTo>
                  <a:lnTo>
                    <a:pt x="15" y="113"/>
                  </a:lnTo>
                  <a:lnTo>
                    <a:pt x="15" y="113"/>
                  </a:lnTo>
                  <a:lnTo>
                    <a:pt x="15" y="113"/>
                  </a:lnTo>
                  <a:lnTo>
                    <a:pt x="16" y="112"/>
                  </a:lnTo>
                  <a:lnTo>
                    <a:pt x="16" y="111"/>
                  </a:lnTo>
                  <a:lnTo>
                    <a:pt x="16" y="111"/>
                  </a:lnTo>
                  <a:lnTo>
                    <a:pt x="16" y="110"/>
                  </a:lnTo>
                  <a:lnTo>
                    <a:pt x="16" y="109"/>
                  </a:lnTo>
                  <a:lnTo>
                    <a:pt x="16" y="108"/>
                  </a:lnTo>
                  <a:lnTo>
                    <a:pt x="17" y="107"/>
                  </a:lnTo>
                  <a:lnTo>
                    <a:pt x="17" y="106"/>
                  </a:lnTo>
                  <a:lnTo>
                    <a:pt x="17" y="106"/>
                  </a:lnTo>
                  <a:lnTo>
                    <a:pt x="17" y="104"/>
                  </a:lnTo>
                  <a:lnTo>
                    <a:pt x="17" y="101"/>
                  </a:lnTo>
                  <a:lnTo>
                    <a:pt x="17" y="100"/>
                  </a:lnTo>
                  <a:lnTo>
                    <a:pt x="17" y="99"/>
                  </a:lnTo>
                  <a:lnTo>
                    <a:pt x="18" y="97"/>
                  </a:lnTo>
                  <a:lnTo>
                    <a:pt x="18" y="93"/>
                  </a:lnTo>
                  <a:lnTo>
                    <a:pt x="18" y="92"/>
                  </a:lnTo>
                  <a:lnTo>
                    <a:pt x="18" y="91"/>
                  </a:lnTo>
                  <a:lnTo>
                    <a:pt x="18" y="89"/>
                  </a:lnTo>
                  <a:lnTo>
                    <a:pt x="19" y="84"/>
                  </a:lnTo>
                  <a:lnTo>
                    <a:pt x="19" y="74"/>
                  </a:lnTo>
                  <a:lnTo>
                    <a:pt x="20" y="73"/>
                  </a:lnTo>
                  <a:lnTo>
                    <a:pt x="20" y="72"/>
                  </a:lnTo>
                  <a:lnTo>
                    <a:pt x="20" y="70"/>
                  </a:lnTo>
                  <a:lnTo>
                    <a:pt x="20" y="65"/>
                  </a:lnTo>
                  <a:lnTo>
                    <a:pt x="21" y="55"/>
                  </a:lnTo>
                  <a:lnTo>
                    <a:pt x="21" y="54"/>
                  </a:lnTo>
                  <a:lnTo>
                    <a:pt x="21" y="52"/>
                  </a:lnTo>
                  <a:lnTo>
                    <a:pt x="21" y="50"/>
                  </a:lnTo>
                  <a:lnTo>
                    <a:pt x="22" y="45"/>
                  </a:lnTo>
                  <a:lnTo>
                    <a:pt x="22" y="36"/>
                  </a:lnTo>
                  <a:lnTo>
                    <a:pt x="22" y="35"/>
                  </a:lnTo>
                  <a:lnTo>
                    <a:pt x="23" y="34"/>
                  </a:lnTo>
                  <a:lnTo>
                    <a:pt x="23" y="31"/>
                  </a:lnTo>
                  <a:lnTo>
                    <a:pt x="23" y="27"/>
                  </a:lnTo>
                  <a:lnTo>
                    <a:pt x="23" y="26"/>
                  </a:lnTo>
                  <a:lnTo>
                    <a:pt x="23" y="25"/>
                  </a:lnTo>
                  <a:lnTo>
                    <a:pt x="23" y="23"/>
                  </a:lnTo>
                  <a:lnTo>
                    <a:pt x="24" y="19"/>
                  </a:lnTo>
                  <a:lnTo>
                    <a:pt x="24" y="18"/>
                  </a:lnTo>
                  <a:lnTo>
                    <a:pt x="24" y="17"/>
                  </a:lnTo>
                  <a:lnTo>
                    <a:pt x="24" y="16"/>
                  </a:lnTo>
                  <a:lnTo>
                    <a:pt x="24" y="12"/>
                  </a:lnTo>
                  <a:lnTo>
                    <a:pt x="25" y="12"/>
                  </a:lnTo>
                  <a:lnTo>
                    <a:pt x="25" y="11"/>
                  </a:lnTo>
                  <a:lnTo>
                    <a:pt x="25" y="9"/>
                  </a:lnTo>
                  <a:lnTo>
                    <a:pt x="25" y="7"/>
                  </a:lnTo>
                  <a:lnTo>
                    <a:pt x="25" y="6"/>
                  </a:lnTo>
                  <a:lnTo>
                    <a:pt x="25" y="6"/>
                  </a:lnTo>
                  <a:lnTo>
                    <a:pt x="25" y="5"/>
                  </a:lnTo>
                  <a:lnTo>
                    <a:pt x="25" y="4"/>
                  </a:lnTo>
                  <a:lnTo>
                    <a:pt x="26" y="4"/>
                  </a:lnTo>
                  <a:lnTo>
                    <a:pt x="26" y="3"/>
                  </a:lnTo>
                  <a:lnTo>
                    <a:pt x="26" y="2"/>
                  </a:lnTo>
                  <a:lnTo>
                    <a:pt x="26" y="2"/>
                  </a:lnTo>
                  <a:lnTo>
                    <a:pt x="26" y="2"/>
                  </a:lnTo>
                  <a:lnTo>
                    <a:pt x="26" y="1"/>
                  </a:lnTo>
                  <a:lnTo>
                    <a:pt x="26" y="1"/>
                  </a:lnTo>
                  <a:lnTo>
                    <a:pt x="26" y="1"/>
                  </a:lnTo>
                  <a:lnTo>
                    <a:pt x="26" y="1"/>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8" y="0"/>
                  </a:lnTo>
                  <a:lnTo>
                    <a:pt x="28" y="0"/>
                  </a:lnTo>
                  <a:lnTo>
                    <a:pt x="28" y="0"/>
                  </a:lnTo>
                  <a:lnTo>
                    <a:pt x="28" y="0"/>
                  </a:lnTo>
                  <a:lnTo>
                    <a:pt x="28" y="1"/>
                  </a:lnTo>
                  <a:lnTo>
                    <a:pt x="28" y="1"/>
                  </a:lnTo>
                  <a:lnTo>
                    <a:pt x="28" y="1"/>
                  </a:lnTo>
                  <a:lnTo>
                    <a:pt x="28" y="2"/>
                  </a:lnTo>
                  <a:lnTo>
                    <a:pt x="28" y="2"/>
                  </a:lnTo>
                  <a:lnTo>
                    <a:pt x="28" y="2"/>
                  </a:lnTo>
                  <a:lnTo>
                    <a:pt x="29" y="3"/>
                  </a:lnTo>
                  <a:lnTo>
                    <a:pt x="29" y="3"/>
                  </a:lnTo>
                  <a:lnTo>
                    <a:pt x="29" y="4"/>
                  </a:lnTo>
                  <a:lnTo>
                    <a:pt x="29" y="5"/>
                  </a:lnTo>
                  <a:lnTo>
                    <a:pt x="29" y="5"/>
                  </a:lnTo>
                  <a:lnTo>
                    <a:pt x="29" y="6"/>
                  </a:lnTo>
                  <a:lnTo>
                    <a:pt x="29" y="7"/>
                  </a:lnTo>
                  <a:lnTo>
                    <a:pt x="29" y="8"/>
                  </a:lnTo>
                  <a:lnTo>
                    <a:pt x="29" y="8"/>
                  </a:lnTo>
                  <a:lnTo>
                    <a:pt x="30" y="9"/>
                  </a:lnTo>
                  <a:lnTo>
                    <a:pt x="30" y="12"/>
                  </a:lnTo>
                  <a:lnTo>
                    <a:pt x="30" y="13"/>
                  </a:lnTo>
                  <a:lnTo>
                    <a:pt x="30" y="14"/>
                  </a:lnTo>
                  <a:lnTo>
                    <a:pt x="30" y="15"/>
                  </a:lnTo>
                  <a:lnTo>
                    <a:pt x="31" y="19"/>
                  </a:lnTo>
                  <a:lnTo>
                    <a:pt x="31" y="20"/>
                  </a:lnTo>
                  <a:lnTo>
                    <a:pt x="31" y="21"/>
                  </a:lnTo>
                  <a:lnTo>
                    <a:pt x="31" y="23"/>
                  </a:lnTo>
                  <a:lnTo>
                    <a:pt x="31" y="27"/>
                  </a:lnTo>
                  <a:lnTo>
                    <a:pt x="32" y="37"/>
                  </a:lnTo>
                  <a:lnTo>
                    <a:pt x="34" y="58"/>
                  </a:lnTo>
                  <a:lnTo>
                    <a:pt x="34" y="59"/>
                  </a:lnTo>
                  <a:lnTo>
                    <a:pt x="34" y="60"/>
                  </a:lnTo>
                  <a:lnTo>
                    <a:pt x="34" y="63"/>
                  </a:lnTo>
                  <a:lnTo>
                    <a:pt x="34" y="68"/>
                  </a:lnTo>
                  <a:lnTo>
                    <a:pt x="35" y="78"/>
                  </a:lnTo>
                  <a:lnTo>
                    <a:pt x="35" y="80"/>
                  </a:lnTo>
                  <a:lnTo>
                    <a:pt x="35" y="81"/>
                  </a:lnTo>
                  <a:lnTo>
                    <a:pt x="35" y="83"/>
                  </a:lnTo>
                  <a:lnTo>
                    <a:pt x="36" y="88"/>
                  </a:lnTo>
                  <a:lnTo>
                    <a:pt x="37" y="96"/>
                  </a:lnTo>
                  <a:lnTo>
                    <a:pt x="37" y="97"/>
                  </a:lnTo>
                  <a:lnTo>
                    <a:pt x="37" y="98"/>
                  </a:lnTo>
                  <a:lnTo>
                    <a:pt x="37" y="100"/>
                  </a:lnTo>
                  <a:lnTo>
                    <a:pt x="37" y="103"/>
                  </a:lnTo>
                  <a:lnTo>
                    <a:pt x="37" y="104"/>
                  </a:lnTo>
                  <a:lnTo>
                    <a:pt x="37" y="104"/>
                  </a:lnTo>
                  <a:lnTo>
                    <a:pt x="38" y="106"/>
                  </a:lnTo>
                  <a:lnTo>
                    <a:pt x="38" y="108"/>
                  </a:lnTo>
                  <a:lnTo>
                    <a:pt x="38" y="109"/>
                  </a:lnTo>
                  <a:lnTo>
                    <a:pt x="38" y="110"/>
                  </a:lnTo>
                  <a:lnTo>
                    <a:pt x="38" y="111"/>
                  </a:lnTo>
                  <a:lnTo>
                    <a:pt x="39" y="111"/>
                  </a:lnTo>
                  <a:lnTo>
                    <a:pt x="39" y="112"/>
                  </a:lnTo>
                  <a:lnTo>
                    <a:pt x="39" y="112"/>
                  </a:lnTo>
                  <a:lnTo>
                    <a:pt x="39" y="113"/>
                  </a:lnTo>
                  <a:lnTo>
                    <a:pt x="39" y="113"/>
                  </a:lnTo>
                  <a:lnTo>
                    <a:pt x="39" y="114"/>
                  </a:lnTo>
                  <a:lnTo>
                    <a:pt x="39" y="114"/>
                  </a:lnTo>
                  <a:lnTo>
                    <a:pt x="39" y="114"/>
                  </a:lnTo>
                  <a:lnTo>
                    <a:pt x="39" y="114"/>
                  </a:lnTo>
                  <a:lnTo>
                    <a:pt x="39" y="115"/>
                  </a:lnTo>
                  <a:lnTo>
                    <a:pt x="39" y="115"/>
                  </a:lnTo>
                  <a:lnTo>
                    <a:pt x="39" y="115"/>
                  </a:lnTo>
                  <a:lnTo>
                    <a:pt x="40" y="115"/>
                  </a:lnTo>
                  <a:lnTo>
                    <a:pt x="40" y="115"/>
                  </a:lnTo>
                  <a:lnTo>
                    <a:pt x="40" y="115"/>
                  </a:lnTo>
                  <a:lnTo>
                    <a:pt x="40" y="116"/>
                  </a:lnTo>
                  <a:lnTo>
                    <a:pt x="40" y="116"/>
                  </a:lnTo>
                  <a:lnTo>
                    <a:pt x="40" y="116"/>
                  </a:lnTo>
                  <a:lnTo>
                    <a:pt x="40" y="116"/>
                  </a:lnTo>
                  <a:lnTo>
                    <a:pt x="40" y="116"/>
                  </a:lnTo>
                  <a:lnTo>
                    <a:pt x="40" y="116"/>
                  </a:lnTo>
                  <a:lnTo>
                    <a:pt x="40" y="115"/>
                  </a:lnTo>
                  <a:lnTo>
                    <a:pt x="41" y="115"/>
                  </a:lnTo>
                  <a:lnTo>
                    <a:pt x="41" y="115"/>
                  </a:lnTo>
                  <a:lnTo>
                    <a:pt x="41" y="115"/>
                  </a:lnTo>
                  <a:lnTo>
                    <a:pt x="41" y="115"/>
                  </a:lnTo>
                  <a:lnTo>
                    <a:pt x="41" y="115"/>
                  </a:lnTo>
                  <a:lnTo>
                    <a:pt x="41" y="114"/>
                  </a:lnTo>
                  <a:lnTo>
                    <a:pt x="41" y="114"/>
                  </a:lnTo>
                  <a:lnTo>
                    <a:pt x="41" y="114"/>
                  </a:lnTo>
                  <a:lnTo>
                    <a:pt x="41" y="114"/>
                  </a:lnTo>
                  <a:lnTo>
                    <a:pt x="41" y="113"/>
                  </a:lnTo>
                  <a:lnTo>
                    <a:pt x="41" y="113"/>
                  </a:lnTo>
                  <a:lnTo>
                    <a:pt x="41" y="112"/>
                  </a:lnTo>
                  <a:lnTo>
                    <a:pt x="42" y="112"/>
                  </a:lnTo>
                  <a:lnTo>
                    <a:pt x="42" y="111"/>
                  </a:lnTo>
                  <a:lnTo>
                    <a:pt x="42" y="110"/>
                  </a:lnTo>
                  <a:lnTo>
                    <a:pt x="42" y="110"/>
                  </a:lnTo>
                  <a:lnTo>
                    <a:pt x="42" y="109"/>
                  </a:lnTo>
                  <a:lnTo>
                    <a:pt x="42" y="108"/>
                  </a:lnTo>
                  <a:lnTo>
                    <a:pt x="42" y="107"/>
                  </a:lnTo>
                  <a:lnTo>
                    <a:pt x="42" y="106"/>
                  </a:lnTo>
                  <a:lnTo>
                    <a:pt x="43" y="105"/>
                  </a:lnTo>
                  <a:lnTo>
                    <a:pt x="43" y="102"/>
                  </a:lnTo>
                  <a:lnTo>
                    <a:pt x="43" y="101"/>
                  </a:lnTo>
                  <a:lnTo>
                    <a:pt x="43" y="100"/>
                  </a:lnTo>
                  <a:lnTo>
                    <a:pt x="43" y="98"/>
                  </a:lnTo>
                  <a:lnTo>
                    <a:pt x="44" y="94"/>
                  </a:lnTo>
                  <a:lnTo>
                    <a:pt x="44" y="93"/>
                  </a:lnTo>
                  <a:lnTo>
                    <a:pt x="44" y="92"/>
                  </a:lnTo>
                  <a:lnTo>
                    <a:pt x="44" y="90"/>
                  </a:lnTo>
                  <a:lnTo>
                    <a:pt x="45" y="85"/>
                  </a:lnTo>
                  <a:lnTo>
                    <a:pt x="45" y="75"/>
                  </a:lnTo>
                  <a:lnTo>
                    <a:pt x="45" y="74"/>
                  </a:lnTo>
                  <a:lnTo>
                    <a:pt x="45" y="72"/>
                  </a:lnTo>
                  <a:lnTo>
                    <a:pt x="46" y="70"/>
                  </a:lnTo>
                  <a:lnTo>
                    <a:pt x="46" y="64"/>
                  </a:lnTo>
                  <a:lnTo>
                    <a:pt x="47" y="54"/>
                  </a:lnTo>
                  <a:lnTo>
                    <a:pt x="48" y="33"/>
                  </a:lnTo>
                  <a:lnTo>
                    <a:pt x="48" y="32"/>
                  </a:lnTo>
                  <a:lnTo>
                    <a:pt x="49" y="31"/>
                  </a:lnTo>
                  <a:lnTo>
                    <a:pt x="49" y="28"/>
                  </a:lnTo>
                  <a:lnTo>
                    <a:pt x="49" y="24"/>
                  </a:lnTo>
                  <a:lnTo>
                    <a:pt x="49" y="23"/>
                  </a:lnTo>
                  <a:lnTo>
                    <a:pt x="49" y="22"/>
                  </a:lnTo>
                  <a:lnTo>
                    <a:pt x="49" y="20"/>
                  </a:lnTo>
                  <a:lnTo>
                    <a:pt x="50" y="16"/>
                  </a:lnTo>
                  <a:lnTo>
                    <a:pt x="50" y="15"/>
                  </a:lnTo>
                  <a:lnTo>
                    <a:pt x="50" y="14"/>
                  </a:lnTo>
                  <a:lnTo>
                    <a:pt x="50" y="12"/>
                  </a:lnTo>
                  <a:lnTo>
                    <a:pt x="50" y="12"/>
                  </a:lnTo>
                  <a:lnTo>
                    <a:pt x="50" y="11"/>
                  </a:lnTo>
                  <a:lnTo>
                    <a:pt x="51" y="9"/>
                  </a:lnTo>
                  <a:lnTo>
                    <a:pt x="51" y="8"/>
                  </a:lnTo>
                  <a:lnTo>
                    <a:pt x="51" y="8"/>
                  </a:lnTo>
                  <a:lnTo>
                    <a:pt x="51" y="6"/>
                  </a:lnTo>
                  <a:lnTo>
                    <a:pt x="51" y="6"/>
                  </a:lnTo>
                  <a:lnTo>
                    <a:pt x="51" y="5"/>
                  </a:lnTo>
                  <a:lnTo>
                    <a:pt x="51" y="4"/>
                  </a:lnTo>
                  <a:lnTo>
                    <a:pt x="51" y="4"/>
                  </a:lnTo>
                  <a:lnTo>
                    <a:pt x="51" y="3"/>
                  </a:lnTo>
                  <a:lnTo>
                    <a:pt x="51" y="3"/>
                  </a:lnTo>
                  <a:lnTo>
                    <a:pt x="52" y="2"/>
                  </a:lnTo>
                  <a:lnTo>
                    <a:pt x="52" y="2"/>
                  </a:lnTo>
                  <a:lnTo>
                    <a:pt x="52" y="2"/>
                  </a:lnTo>
                  <a:lnTo>
                    <a:pt x="52" y="1"/>
                  </a:lnTo>
                  <a:lnTo>
                    <a:pt x="52" y="1"/>
                  </a:lnTo>
                  <a:lnTo>
                    <a:pt x="52" y="1"/>
                  </a:lnTo>
                  <a:lnTo>
                    <a:pt x="52" y="0"/>
                  </a:lnTo>
                  <a:lnTo>
                    <a:pt x="52" y="0"/>
                  </a:lnTo>
                  <a:lnTo>
                    <a:pt x="52" y="0"/>
                  </a:lnTo>
                  <a:lnTo>
                    <a:pt x="53" y="0"/>
                  </a:lnTo>
                  <a:lnTo>
                    <a:pt x="53" y="0"/>
                  </a:lnTo>
                  <a:lnTo>
                    <a:pt x="53" y="0"/>
                  </a:lnTo>
                  <a:lnTo>
                    <a:pt x="53" y="0"/>
                  </a:lnTo>
                  <a:lnTo>
                    <a:pt x="53" y="0"/>
                  </a:lnTo>
                  <a:lnTo>
                    <a:pt x="53" y="0"/>
                  </a:lnTo>
                  <a:lnTo>
                    <a:pt x="53" y="0"/>
                  </a:lnTo>
                  <a:lnTo>
                    <a:pt x="53" y="0"/>
                  </a:lnTo>
                  <a:lnTo>
                    <a:pt x="53" y="0"/>
                  </a:lnTo>
                  <a:lnTo>
                    <a:pt x="53" y="0"/>
                  </a:lnTo>
                  <a:lnTo>
                    <a:pt x="53" y="0"/>
                  </a:lnTo>
                  <a:lnTo>
                    <a:pt x="53" y="0"/>
                  </a:lnTo>
                  <a:lnTo>
                    <a:pt x="54" y="0"/>
                  </a:lnTo>
                  <a:lnTo>
                    <a:pt x="54" y="1"/>
                  </a:lnTo>
                  <a:lnTo>
                    <a:pt x="54" y="1"/>
                  </a:lnTo>
                  <a:lnTo>
                    <a:pt x="54" y="1"/>
                  </a:lnTo>
                  <a:lnTo>
                    <a:pt x="54" y="2"/>
                  </a:lnTo>
                  <a:lnTo>
                    <a:pt x="54" y="2"/>
                  </a:lnTo>
                  <a:lnTo>
                    <a:pt x="54" y="3"/>
                  </a:lnTo>
                  <a:lnTo>
                    <a:pt x="54" y="3"/>
                  </a:lnTo>
                  <a:lnTo>
                    <a:pt x="54" y="4"/>
                  </a:lnTo>
                  <a:lnTo>
                    <a:pt x="55" y="4"/>
                  </a:lnTo>
                  <a:lnTo>
                    <a:pt x="55" y="5"/>
                  </a:lnTo>
                  <a:lnTo>
                    <a:pt x="55" y="6"/>
                  </a:lnTo>
                  <a:lnTo>
                    <a:pt x="55" y="7"/>
                  </a:lnTo>
                  <a:lnTo>
                    <a:pt x="55" y="7"/>
                  </a:lnTo>
                  <a:lnTo>
                    <a:pt x="55" y="8"/>
                  </a:lnTo>
                  <a:lnTo>
                    <a:pt x="55" y="9"/>
                  </a:lnTo>
                  <a:lnTo>
                    <a:pt x="56" y="12"/>
                  </a:lnTo>
                  <a:lnTo>
                    <a:pt x="56" y="13"/>
                  </a:lnTo>
                  <a:lnTo>
                    <a:pt x="56" y="14"/>
                  </a:lnTo>
                  <a:lnTo>
                    <a:pt x="56" y="15"/>
                  </a:lnTo>
                  <a:lnTo>
                    <a:pt x="56" y="19"/>
                  </a:lnTo>
                  <a:lnTo>
                    <a:pt x="57" y="27"/>
                  </a:lnTo>
                  <a:lnTo>
                    <a:pt x="57" y="28"/>
                  </a:lnTo>
                  <a:lnTo>
                    <a:pt x="57" y="29"/>
                  </a:lnTo>
                  <a:lnTo>
                    <a:pt x="57" y="31"/>
                  </a:lnTo>
                  <a:lnTo>
                    <a:pt x="58" y="36"/>
                  </a:lnTo>
                  <a:lnTo>
                    <a:pt x="58" y="45"/>
                  </a:lnTo>
                  <a:lnTo>
                    <a:pt x="60" y="65"/>
                  </a:lnTo>
                  <a:lnTo>
                    <a:pt x="60" y="66"/>
                  </a:lnTo>
                  <a:lnTo>
                    <a:pt x="60" y="68"/>
                  </a:lnTo>
                  <a:lnTo>
                    <a:pt x="60" y="70"/>
                  </a:lnTo>
                  <a:lnTo>
                    <a:pt x="61" y="75"/>
                  </a:lnTo>
                  <a:lnTo>
                    <a:pt x="61" y="85"/>
                  </a:lnTo>
                  <a:lnTo>
                    <a:pt x="62" y="86"/>
                  </a:lnTo>
                  <a:lnTo>
                    <a:pt x="62" y="88"/>
                  </a:lnTo>
                  <a:lnTo>
                    <a:pt x="62" y="90"/>
                  </a:lnTo>
                  <a:lnTo>
                    <a:pt x="62" y="94"/>
                  </a:lnTo>
                  <a:lnTo>
                    <a:pt x="62" y="95"/>
                  </a:lnTo>
                  <a:lnTo>
                    <a:pt x="62" y="96"/>
                  </a:lnTo>
                  <a:lnTo>
                    <a:pt x="62" y="98"/>
                  </a:lnTo>
                  <a:lnTo>
                    <a:pt x="63" y="102"/>
                  </a:lnTo>
                  <a:lnTo>
                    <a:pt x="63" y="103"/>
                  </a:lnTo>
                  <a:lnTo>
                    <a:pt x="63" y="104"/>
                  </a:lnTo>
                  <a:lnTo>
                    <a:pt x="63" y="105"/>
                  </a:lnTo>
                  <a:lnTo>
                    <a:pt x="63" y="106"/>
                  </a:lnTo>
                  <a:lnTo>
                    <a:pt x="64" y="106"/>
                  </a:lnTo>
                  <a:lnTo>
                    <a:pt x="64" y="108"/>
                  </a:lnTo>
                  <a:lnTo>
                    <a:pt x="64" y="109"/>
                  </a:lnTo>
                  <a:lnTo>
                    <a:pt x="64" y="109"/>
                  </a:lnTo>
                  <a:lnTo>
                    <a:pt x="64" y="110"/>
                  </a:lnTo>
                  <a:lnTo>
                    <a:pt x="64" y="111"/>
                  </a:lnTo>
                  <a:lnTo>
                    <a:pt x="64" y="111"/>
                  </a:lnTo>
                  <a:lnTo>
                    <a:pt x="64" y="112"/>
                  </a:lnTo>
                  <a:lnTo>
                    <a:pt x="64" y="113"/>
                  </a:lnTo>
                  <a:lnTo>
                    <a:pt x="65" y="113"/>
                  </a:lnTo>
                  <a:lnTo>
                    <a:pt x="65" y="114"/>
                  </a:lnTo>
                  <a:lnTo>
                    <a:pt x="65" y="114"/>
                  </a:lnTo>
                  <a:lnTo>
                    <a:pt x="65" y="114"/>
                  </a:lnTo>
                  <a:lnTo>
                    <a:pt x="65" y="114"/>
                  </a:lnTo>
                  <a:lnTo>
                    <a:pt x="65" y="115"/>
                  </a:lnTo>
                  <a:lnTo>
                    <a:pt x="65" y="115"/>
                  </a:lnTo>
                  <a:lnTo>
                    <a:pt x="65" y="115"/>
                  </a:lnTo>
                  <a:lnTo>
                    <a:pt x="65" y="115"/>
                  </a:lnTo>
                  <a:lnTo>
                    <a:pt x="65" y="115"/>
                  </a:lnTo>
                  <a:lnTo>
                    <a:pt x="66" y="116"/>
                  </a:lnTo>
                  <a:lnTo>
                    <a:pt x="66" y="116"/>
                  </a:lnTo>
                  <a:lnTo>
                    <a:pt x="66" y="116"/>
                  </a:lnTo>
                  <a:lnTo>
                    <a:pt x="66" y="116"/>
                  </a:lnTo>
                  <a:lnTo>
                    <a:pt x="66" y="116"/>
                  </a:lnTo>
                  <a:lnTo>
                    <a:pt x="66" y="115"/>
                  </a:lnTo>
                  <a:lnTo>
                    <a:pt x="66" y="115"/>
                  </a:lnTo>
                  <a:lnTo>
                    <a:pt x="66" y="115"/>
                  </a:lnTo>
                  <a:lnTo>
                    <a:pt x="66" y="115"/>
                  </a:lnTo>
                  <a:lnTo>
                    <a:pt x="66" y="115"/>
                  </a:lnTo>
                  <a:lnTo>
                    <a:pt x="66" y="115"/>
                  </a:lnTo>
                  <a:lnTo>
                    <a:pt x="66" y="114"/>
                  </a:lnTo>
                  <a:lnTo>
                    <a:pt x="67" y="114"/>
                  </a:lnTo>
                  <a:lnTo>
                    <a:pt x="67" y="114"/>
                  </a:lnTo>
                  <a:lnTo>
                    <a:pt x="67" y="114"/>
                  </a:lnTo>
                  <a:lnTo>
                    <a:pt x="67" y="113"/>
                  </a:lnTo>
                  <a:lnTo>
                    <a:pt x="67" y="113"/>
                  </a:lnTo>
                  <a:lnTo>
                    <a:pt x="67" y="113"/>
                  </a:lnTo>
                  <a:lnTo>
                    <a:pt x="67" y="112"/>
                  </a:lnTo>
                  <a:lnTo>
                    <a:pt x="67" y="111"/>
                  </a:lnTo>
                  <a:lnTo>
                    <a:pt x="67" y="111"/>
                  </a:lnTo>
                  <a:lnTo>
                    <a:pt x="68" y="110"/>
                  </a:lnTo>
                  <a:lnTo>
                    <a:pt x="68" y="109"/>
                  </a:lnTo>
                  <a:lnTo>
                    <a:pt x="68" y="109"/>
                  </a:lnTo>
                  <a:lnTo>
                    <a:pt x="68" y="108"/>
                  </a:lnTo>
                  <a:lnTo>
                    <a:pt x="68" y="107"/>
                  </a:lnTo>
                  <a:lnTo>
                    <a:pt x="68" y="106"/>
                  </a:lnTo>
                  <a:lnTo>
                    <a:pt x="68" y="105"/>
                  </a:lnTo>
                  <a:lnTo>
                    <a:pt x="68" y="104"/>
                  </a:lnTo>
                  <a:lnTo>
                    <a:pt x="69" y="101"/>
                  </a:lnTo>
                  <a:lnTo>
                    <a:pt x="69" y="100"/>
                  </a:lnTo>
                  <a:lnTo>
                    <a:pt x="69" y="99"/>
                  </a:lnTo>
                  <a:lnTo>
                    <a:pt x="69" y="97"/>
                  </a:lnTo>
                  <a:lnTo>
                    <a:pt x="69" y="93"/>
                  </a:lnTo>
                  <a:lnTo>
                    <a:pt x="70" y="85"/>
                  </a:lnTo>
                  <a:lnTo>
                    <a:pt x="70" y="84"/>
                  </a:lnTo>
                  <a:lnTo>
                    <a:pt x="70" y="82"/>
                  </a:lnTo>
                  <a:lnTo>
                    <a:pt x="70" y="80"/>
                  </a:lnTo>
                  <a:lnTo>
                    <a:pt x="71" y="76"/>
                  </a:lnTo>
                  <a:lnTo>
                    <a:pt x="72" y="66"/>
                  </a:lnTo>
                  <a:lnTo>
                    <a:pt x="72" y="64"/>
                  </a:lnTo>
                  <a:lnTo>
                    <a:pt x="72" y="63"/>
                  </a:lnTo>
                  <a:lnTo>
                    <a:pt x="72" y="60"/>
                  </a:lnTo>
                  <a:lnTo>
                    <a:pt x="72" y="55"/>
                  </a:lnTo>
                  <a:lnTo>
                    <a:pt x="73" y="44"/>
                  </a:lnTo>
                  <a:lnTo>
                    <a:pt x="73" y="43"/>
                  </a:lnTo>
                  <a:lnTo>
                    <a:pt x="73" y="41"/>
                  </a:lnTo>
                  <a:lnTo>
                    <a:pt x="73" y="39"/>
                  </a:lnTo>
                  <a:lnTo>
                    <a:pt x="74" y="34"/>
                  </a:lnTo>
                  <a:lnTo>
                    <a:pt x="75" y="24"/>
                  </a:lnTo>
                  <a:lnTo>
                    <a:pt x="75" y="23"/>
                  </a:lnTo>
                  <a:lnTo>
                    <a:pt x="75" y="22"/>
                  </a:lnTo>
                  <a:lnTo>
                    <a:pt x="75" y="20"/>
                  </a:lnTo>
                  <a:lnTo>
                    <a:pt x="75" y="16"/>
                  </a:lnTo>
                  <a:lnTo>
                    <a:pt x="75" y="15"/>
                  </a:lnTo>
                  <a:lnTo>
                    <a:pt x="76" y="14"/>
                  </a:lnTo>
                  <a:lnTo>
                    <a:pt x="76" y="12"/>
                  </a:lnTo>
                  <a:lnTo>
                    <a:pt x="76" y="9"/>
                  </a:lnTo>
                  <a:lnTo>
                    <a:pt x="76" y="8"/>
                  </a:lnTo>
                  <a:lnTo>
                    <a:pt x="76" y="8"/>
                  </a:lnTo>
                  <a:lnTo>
                    <a:pt x="76" y="6"/>
                  </a:lnTo>
                  <a:lnTo>
                    <a:pt x="77" y="6"/>
                  </a:lnTo>
                  <a:lnTo>
                    <a:pt x="77" y="5"/>
                  </a:lnTo>
                  <a:lnTo>
                    <a:pt x="77" y="4"/>
                  </a:lnTo>
                  <a:lnTo>
                    <a:pt x="77" y="4"/>
                  </a:lnTo>
                  <a:lnTo>
                    <a:pt x="77" y="3"/>
                  </a:lnTo>
                  <a:lnTo>
                    <a:pt x="77" y="3"/>
                  </a:lnTo>
                  <a:lnTo>
                    <a:pt x="77" y="2"/>
                  </a:lnTo>
                  <a:lnTo>
                    <a:pt x="77" y="2"/>
                  </a:lnTo>
                  <a:lnTo>
                    <a:pt x="77" y="1"/>
                  </a:lnTo>
                  <a:lnTo>
                    <a:pt x="78" y="1"/>
                  </a:lnTo>
                  <a:lnTo>
                    <a:pt x="78" y="1"/>
                  </a:lnTo>
                  <a:lnTo>
                    <a:pt x="78" y="0"/>
                  </a:lnTo>
                  <a:lnTo>
                    <a:pt x="78" y="0"/>
                  </a:lnTo>
                  <a:lnTo>
                    <a:pt x="78" y="0"/>
                  </a:lnTo>
                  <a:lnTo>
                    <a:pt x="78" y="0"/>
                  </a:lnTo>
                  <a:lnTo>
                    <a:pt x="78" y="0"/>
                  </a:lnTo>
                  <a:lnTo>
                    <a:pt x="78" y="0"/>
                  </a:lnTo>
                  <a:lnTo>
                    <a:pt x="78" y="0"/>
                  </a:lnTo>
                  <a:lnTo>
                    <a:pt x="78" y="0"/>
                  </a:lnTo>
                  <a:lnTo>
                    <a:pt x="78" y="0"/>
                  </a:lnTo>
                  <a:lnTo>
                    <a:pt x="78" y="0"/>
                  </a:lnTo>
                  <a:lnTo>
                    <a:pt x="79" y="0"/>
                  </a:lnTo>
                  <a:lnTo>
                    <a:pt x="79" y="0"/>
                  </a:lnTo>
                  <a:lnTo>
                    <a:pt x="79" y="0"/>
                  </a:lnTo>
                  <a:lnTo>
                    <a:pt x="79" y="0"/>
                  </a:lnTo>
                  <a:lnTo>
                    <a:pt x="79" y="0"/>
                  </a:lnTo>
                  <a:lnTo>
                    <a:pt x="79" y="0"/>
                  </a:lnTo>
                  <a:lnTo>
                    <a:pt x="79" y="1"/>
                  </a:lnTo>
                  <a:lnTo>
                    <a:pt x="79" y="1"/>
                  </a:lnTo>
                  <a:lnTo>
                    <a:pt x="79" y="1"/>
                  </a:lnTo>
                  <a:lnTo>
                    <a:pt x="80" y="2"/>
                  </a:lnTo>
                  <a:lnTo>
                    <a:pt x="80" y="2"/>
                  </a:lnTo>
                  <a:lnTo>
                    <a:pt x="80" y="2"/>
                  </a:lnTo>
                  <a:lnTo>
                    <a:pt x="80" y="3"/>
                  </a:lnTo>
                  <a:lnTo>
                    <a:pt x="80" y="4"/>
                  </a:lnTo>
                  <a:lnTo>
                    <a:pt x="80" y="4"/>
                  </a:lnTo>
                  <a:lnTo>
                    <a:pt x="80" y="5"/>
                  </a:lnTo>
                  <a:lnTo>
                    <a:pt x="80" y="6"/>
                  </a:lnTo>
                  <a:lnTo>
                    <a:pt x="80" y="7"/>
                  </a:lnTo>
                  <a:lnTo>
                    <a:pt x="81" y="8"/>
                  </a:lnTo>
                  <a:lnTo>
                    <a:pt x="81" y="9"/>
                  </a:lnTo>
                  <a:lnTo>
                    <a:pt x="81" y="9"/>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4" name="Freeform 82">
              <a:extLst>
                <a:ext uri="{FF2B5EF4-FFF2-40B4-BE49-F238E27FC236}">
                  <a16:creationId xmlns:a16="http://schemas.microsoft.com/office/drawing/2014/main" id="{0CDEC3A6-514B-5DBD-9029-0EDB58E884C3}"/>
                </a:ext>
              </a:extLst>
            </p:cNvPr>
            <p:cNvSpPr>
              <a:spLocks/>
            </p:cNvSpPr>
            <p:nvPr/>
          </p:nvSpPr>
          <p:spPr bwMode="auto">
            <a:xfrm>
              <a:off x="4479" y="2186"/>
              <a:ext cx="83" cy="116"/>
            </a:xfrm>
            <a:custGeom>
              <a:avLst/>
              <a:gdLst/>
              <a:ahLst/>
              <a:cxnLst>
                <a:cxn ang="0">
                  <a:pos x="1" y="23"/>
                </a:cxn>
                <a:cxn ang="0">
                  <a:pos x="3" y="51"/>
                </a:cxn>
                <a:cxn ang="0">
                  <a:pos x="5" y="83"/>
                </a:cxn>
                <a:cxn ang="0">
                  <a:pos x="7" y="99"/>
                </a:cxn>
                <a:cxn ang="0">
                  <a:pos x="8" y="108"/>
                </a:cxn>
                <a:cxn ang="0">
                  <a:pos x="9" y="112"/>
                </a:cxn>
                <a:cxn ang="0">
                  <a:pos x="10" y="115"/>
                </a:cxn>
                <a:cxn ang="0">
                  <a:pos x="10" y="115"/>
                </a:cxn>
                <a:cxn ang="0">
                  <a:pos x="11" y="114"/>
                </a:cxn>
                <a:cxn ang="0">
                  <a:pos x="12" y="108"/>
                </a:cxn>
                <a:cxn ang="0">
                  <a:pos x="14" y="87"/>
                </a:cxn>
                <a:cxn ang="0">
                  <a:pos x="17" y="44"/>
                </a:cxn>
                <a:cxn ang="0">
                  <a:pos x="19" y="26"/>
                </a:cxn>
                <a:cxn ang="0">
                  <a:pos x="20" y="11"/>
                </a:cxn>
                <a:cxn ang="0">
                  <a:pos x="21" y="4"/>
                </a:cxn>
                <a:cxn ang="0">
                  <a:pos x="22" y="1"/>
                </a:cxn>
                <a:cxn ang="0">
                  <a:pos x="22" y="0"/>
                </a:cxn>
                <a:cxn ang="0">
                  <a:pos x="23" y="0"/>
                </a:cxn>
                <a:cxn ang="0">
                  <a:pos x="24" y="3"/>
                </a:cxn>
                <a:cxn ang="0">
                  <a:pos x="25" y="8"/>
                </a:cxn>
                <a:cxn ang="0">
                  <a:pos x="27" y="31"/>
                </a:cxn>
                <a:cxn ang="0">
                  <a:pos x="29" y="57"/>
                </a:cxn>
                <a:cxn ang="0">
                  <a:pos x="31" y="94"/>
                </a:cxn>
                <a:cxn ang="0">
                  <a:pos x="33" y="107"/>
                </a:cxn>
                <a:cxn ang="0">
                  <a:pos x="34" y="113"/>
                </a:cxn>
                <a:cxn ang="0">
                  <a:pos x="34" y="115"/>
                </a:cxn>
                <a:cxn ang="0">
                  <a:pos x="35" y="116"/>
                </a:cxn>
                <a:cxn ang="0">
                  <a:pos x="36" y="114"/>
                </a:cxn>
                <a:cxn ang="0">
                  <a:pos x="37" y="110"/>
                </a:cxn>
                <a:cxn ang="0">
                  <a:pos x="38" y="100"/>
                </a:cxn>
                <a:cxn ang="0">
                  <a:pos x="40" y="74"/>
                </a:cxn>
                <a:cxn ang="0">
                  <a:pos x="42" y="42"/>
                </a:cxn>
                <a:cxn ang="0">
                  <a:pos x="44" y="18"/>
                </a:cxn>
                <a:cxn ang="0">
                  <a:pos x="46" y="7"/>
                </a:cxn>
                <a:cxn ang="0">
                  <a:pos x="46" y="2"/>
                </a:cxn>
                <a:cxn ang="0">
                  <a:pos x="47" y="0"/>
                </a:cxn>
                <a:cxn ang="0">
                  <a:pos x="48" y="0"/>
                </a:cxn>
                <a:cxn ang="0">
                  <a:pos x="49" y="2"/>
                </a:cxn>
                <a:cxn ang="0">
                  <a:pos x="50" y="7"/>
                </a:cxn>
                <a:cxn ang="0">
                  <a:pos x="51" y="17"/>
                </a:cxn>
                <a:cxn ang="0">
                  <a:pos x="53" y="52"/>
                </a:cxn>
                <a:cxn ang="0">
                  <a:pos x="56" y="87"/>
                </a:cxn>
                <a:cxn ang="0">
                  <a:pos x="57" y="104"/>
                </a:cxn>
                <a:cxn ang="0">
                  <a:pos x="58" y="112"/>
                </a:cxn>
                <a:cxn ang="0">
                  <a:pos x="59" y="115"/>
                </a:cxn>
                <a:cxn ang="0">
                  <a:pos x="60" y="116"/>
                </a:cxn>
                <a:cxn ang="0">
                  <a:pos x="61" y="114"/>
                </a:cxn>
                <a:cxn ang="0">
                  <a:pos x="62" y="110"/>
                </a:cxn>
                <a:cxn ang="0">
                  <a:pos x="63" y="98"/>
                </a:cxn>
                <a:cxn ang="0">
                  <a:pos x="66" y="52"/>
                </a:cxn>
                <a:cxn ang="0">
                  <a:pos x="68" y="28"/>
                </a:cxn>
                <a:cxn ang="0">
                  <a:pos x="69" y="13"/>
                </a:cxn>
                <a:cxn ang="0">
                  <a:pos x="70" y="6"/>
                </a:cxn>
                <a:cxn ang="0">
                  <a:pos x="71" y="2"/>
                </a:cxn>
                <a:cxn ang="0">
                  <a:pos x="72" y="0"/>
                </a:cxn>
                <a:cxn ang="0">
                  <a:pos x="72" y="0"/>
                </a:cxn>
                <a:cxn ang="0">
                  <a:pos x="73" y="2"/>
                </a:cxn>
                <a:cxn ang="0">
                  <a:pos x="74" y="8"/>
                </a:cxn>
                <a:cxn ang="0">
                  <a:pos x="76" y="32"/>
                </a:cxn>
                <a:cxn ang="0">
                  <a:pos x="78" y="62"/>
                </a:cxn>
                <a:cxn ang="0">
                  <a:pos x="81" y="94"/>
                </a:cxn>
                <a:cxn ang="0">
                  <a:pos x="82" y="107"/>
                </a:cxn>
              </a:cxnLst>
              <a:rect l="0" t="0" r="r" b="b"/>
              <a:pathLst>
                <a:path w="83" h="116">
                  <a:moveTo>
                    <a:pt x="0" y="9"/>
                  </a:moveTo>
                  <a:lnTo>
                    <a:pt x="0" y="11"/>
                  </a:lnTo>
                  <a:lnTo>
                    <a:pt x="0" y="14"/>
                  </a:lnTo>
                  <a:lnTo>
                    <a:pt x="0" y="15"/>
                  </a:lnTo>
                  <a:lnTo>
                    <a:pt x="1" y="16"/>
                  </a:lnTo>
                  <a:lnTo>
                    <a:pt x="1" y="18"/>
                  </a:lnTo>
                  <a:lnTo>
                    <a:pt x="1" y="22"/>
                  </a:lnTo>
                  <a:lnTo>
                    <a:pt x="1" y="23"/>
                  </a:lnTo>
                  <a:lnTo>
                    <a:pt x="1" y="24"/>
                  </a:lnTo>
                  <a:lnTo>
                    <a:pt x="1" y="27"/>
                  </a:lnTo>
                  <a:lnTo>
                    <a:pt x="2" y="31"/>
                  </a:lnTo>
                  <a:lnTo>
                    <a:pt x="3" y="41"/>
                  </a:lnTo>
                  <a:lnTo>
                    <a:pt x="3" y="42"/>
                  </a:lnTo>
                  <a:lnTo>
                    <a:pt x="3" y="44"/>
                  </a:lnTo>
                  <a:lnTo>
                    <a:pt x="3" y="46"/>
                  </a:lnTo>
                  <a:lnTo>
                    <a:pt x="3" y="51"/>
                  </a:lnTo>
                  <a:lnTo>
                    <a:pt x="4" y="61"/>
                  </a:lnTo>
                  <a:lnTo>
                    <a:pt x="4" y="62"/>
                  </a:lnTo>
                  <a:lnTo>
                    <a:pt x="4" y="64"/>
                  </a:lnTo>
                  <a:lnTo>
                    <a:pt x="4" y="66"/>
                  </a:lnTo>
                  <a:lnTo>
                    <a:pt x="5" y="71"/>
                  </a:lnTo>
                  <a:lnTo>
                    <a:pt x="5" y="81"/>
                  </a:lnTo>
                  <a:lnTo>
                    <a:pt x="5" y="82"/>
                  </a:lnTo>
                  <a:lnTo>
                    <a:pt x="5" y="83"/>
                  </a:lnTo>
                  <a:lnTo>
                    <a:pt x="6" y="85"/>
                  </a:lnTo>
                  <a:lnTo>
                    <a:pt x="6" y="90"/>
                  </a:lnTo>
                  <a:lnTo>
                    <a:pt x="6" y="91"/>
                  </a:lnTo>
                  <a:lnTo>
                    <a:pt x="6" y="92"/>
                  </a:lnTo>
                  <a:lnTo>
                    <a:pt x="6" y="94"/>
                  </a:lnTo>
                  <a:lnTo>
                    <a:pt x="7" y="97"/>
                  </a:lnTo>
                  <a:lnTo>
                    <a:pt x="7" y="98"/>
                  </a:lnTo>
                  <a:lnTo>
                    <a:pt x="7" y="99"/>
                  </a:lnTo>
                  <a:lnTo>
                    <a:pt x="7" y="101"/>
                  </a:lnTo>
                  <a:lnTo>
                    <a:pt x="7" y="102"/>
                  </a:lnTo>
                  <a:lnTo>
                    <a:pt x="7" y="103"/>
                  </a:lnTo>
                  <a:lnTo>
                    <a:pt x="7" y="104"/>
                  </a:lnTo>
                  <a:lnTo>
                    <a:pt x="7" y="105"/>
                  </a:lnTo>
                  <a:lnTo>
                    <a:pt x="8" y="106"/>
                  </a:lnTo>
                  <a:lnTo>
                    <a:pt x="8" y="107"/>
                  </a:lnTo>
                  <a:lnTo>
                    <a:pt x="8" y="108"/>
                  </a:lnTo>
                  <a:lnTo>
                    <a:pt x="8" y="108"/>
                  </a:lnTo>
                  <a:lnTo>
                    <a:pt x="8" y="109"/>
                  </a:lnTo>
                  <a:lnTo>
                    <a:pt x="8" y="110"/>
                  </a:lnTo>
                  <a:lnTo>
                    <a:pt x="8" y="111"/>
                  </a:lnTo>
                  <a:lnTo>
                    <a:pt x="8" y="111"/>
                  </a:lnTo>
                  <a:lnTo>
                    <a:pt x="9" y="112"/>
                  </a:lnTo>
                  <a:lnTo>
                    <a:pt x="9" y="112"/>
                  </a:lnTo>
                  <a:lnTo>
                    <a:pt x="9" y="112"/>
                  </a:lnTo>
                  <a:lnTo>
                    <a:pt x="9" y="113"/>
                  </a:lnTo>
                  <a:lnTo>
                    <a:pt x="9" y="114"/>
                  </a:lnTo>
                  <a:lnTo>
                    <a:pt x="9" y="114"/>
                  </a:lnTo>
                  <a:lnTo>
                    <a:pt x="9" y="114"/>
                  </a:lnTo>
                  <a:lnTo>
                    <a:pt x="9" y="115"/>
                  </a:lnTo>
                  <a:lnTo>
                    <a:pt x="9" y="115"/>
                  </a:lnTo>
                  <a:lnTo>
                    <a:pt x="9" y="115"/>
                  </a:lnTo>
                  <a:lnTo>
                    <a:pt x="10" y="115"/>
                  </a:lnTo>
                  <a:lnTo>
                    <a:pt x="10" y="115"/>
                  </a:lnTo>
                  <a:lnTo>
                    <a:pt x="10" y="115"/>
                  </a:lnTo>
                  <a:lnTo>
                    <a:pt x="10" y="116"/>
                  </a:lnTo>
                  <a:lnTo>
                    <a:pt x="10" y="116"/>
                  </a:lnTo>
                  <a:lnTo>
                    <a:pt x="10" y="116"/>
                  </a:lnTo>
                  <a:lnTo>
                    <a:pt x="10" y="116"/>
                  </a:lnTo>
                  <a:lnTo>
                    <a:pt x="10" y="116"/>
                  </a:lnTo>
                  <a:lnTo>
                    <a:pt x="10" y="115"/>
                  </a:lnTo>
                  <a:lnTo>
                    <a:pt x="10" y="115"/>
                  </a:lnTo>
                  <a:lnTo>
                    <a:pt x="11" y="115"/>
                  </a:lnTo>
                  <a:lnTo>
                    <a:pt x="11" y="115"/>
                  </a:lnTo>
                  <a:lnTo>
                    <a:pt x="11" y="115"/>
                  </a:lnTo>
                  <a:lnTo>
                    <a:pt x="11" y="114"/>
                  </a:lnTo>
                  <a:lnTo>
                    <a:pt x="11" y="114"/>
                  </a:lnTo>
                  <a:lnTo>
                    <a:pt x="11" y="114"/>
                  </a:lnTo>
                  <a:lnTo>
                    <a:pt x="11" y="114"/>
                  </a:lnTo>
                  <a:lnTo>
                    <a:pt x="11" y="113"/>
                  </a:lnTo>
                  <a:lnTo>
                    <a:pt x="11" y="113"/>
                  </a:lnTo>
                  <a:lnTo>
                    <a:pt x="11" y="112"/>
                  </a:lnTo>
                  <a:lnTo>
                    <a:pt x="11" y="111"/>
                  </a:lnTo>
                  <a:lnTo>
                    <a:pt x="12" y="111"/>
                  </a:lnTo>
                  <a:lnTo>
                    <a:pt x="12" y="110"/>
                  </a:lnTo>
                  <a:lnTo>
                    <a:pt x="12" y="109"/>
                  </a:lnTo>
                  <a:lnTo>
                    <a:pt x="12" y="108"/>
                  </a:lnTo>
                  <a:lnTo>
                    <a:pt x="12" y="108"/>
                  </a:lnTo>
                  <a:lnTo>
                    <a:pt x="12" y="106"/>
                  </a:lnTo>
                  <a:lnTo>
                    <a:pt x="13" y="103"/>
                  </a:lnTo>
                  <a:lnTo>
                    <a:pt x="13" y="102"/>
                  </a:lnTo>
                  <a:lnTo>
                    <a:pt x="13" y="101"/>
                  </a:lnTo>
                  <a:lnTo>
                    <a:pt x="13" y="100"/>
                  </a:lnTo>
                  <a:lnTo>
                    <a:pt x="13" y="96"/>
                  </a:lnTo>
                  <a:lnTo>
                    <a:pt x="14" y="87"/>
                  </a:lnTo>
                  <a:lnTo>
                    <a:pt x="14" y="86"/>
                  </a:lnTo>
                  <a:lnTo>
                    <a:pt x="14" y="84"/>
                  </a:lnTo>
                  <a:lnTo>
                    <a:pt x="15" y="82"/>
                  </a:lnTo>
                  <a:lnTo>
                    <a:pt x="15" y="77"/>
                  </a:lnTo>
                  <a:lnTo>
                    <a:pt x="16" y="67"/>
                  </a:lnTo>
                  <a:lnTo>
                    <a:pt x="17" y="47"/>
                  </a:lnTo>
                  <a:lnTo>
                    <a:pt x="17" y="46"/>
                  </a:lnTo>
                  <a:lnTo>
                    <a:pt x="17" y="44"/>
                  </a:lnTo>
                  <a:lnTo>
                    <a:pt x="17" y="42"/>
                  </a:lnTo>
                  <a:lnTo>
                    <a:pt x="18" y="37"/>
                  </a:lnTo>
                  <a:lnTo>
                    <a:pt x="18" y="36"/>
                  </a:lnTo>
                  <a:lnTo>
                    <a:pt x="18" y="35"/>
                  </a:lnTo>
                  <a:lnTo>
                    <a:pt x="18" y="32"/>
                  </a:lnTo>
                  <a:lnTo>
                    <a:pt x="18" y="28"/>
                  </a:lnTo>
                  <a:lnTo>
                    <a:pt x="19" y="27"/>
                  </a:lnTo>
                  <a:lnTo>
                    <a:pt x="19" y="26"/>
                  </a:lnTo>
                  <a:lnTo>
                    <a:pt x="19" y="24"/>
                  </a:lnTo>
                  <a:lnTo>
                    <a:pt x="19" y="20"/>
                  </a:lnTo>
                  <a:lnTo>
                    <a:pt x="19" y="19"/>
                  </a:lnTo>
                  <a:lnTo>
                    <a:pt x="19" y="18"/>
                  </a:lnTo>
                  <a:lnTo>
                    <a:pt x="19" y="16"/>
                  </a:lnTo>
                  <a:lnTo>
                    <a:pt x="20" y="12"/>
                  </a:lnTo>
                  <a:lnTo>
                    <a:pt x="20" y="12"/>
                  </a:lnTo>
                  <a:lnTo>
                    <a:pt x="20" y="11"/>
                  </a:lnTo>
                  <a:lnTo>
                    <a:pt x="20" y="10"/>
                  </a:lnTo>
                  <a:lnTo>
                    <a:pt x="20" y="9"/>
                  </a:lnTo>
                  <a:lnTo>
                    <a:pt x="20" y="8"/>
                  </a:lnTo>
                  <a:lnTo>
                    <a:pt x="21" y="7"/>
                  </a:lnTo>
                  <a:lnTo>
                    <a:pt x="21" y="6"/>
                  </a:lnTo>
                  <a:lnTo>
                    <a:pt x="21" y="6"/>
                  </a:lnTo>
                  <a:lnTo>
                    <a:pt x="21" y="5"/>
                  </a:lnTo>
                  <a:lnTo>
                    <a:pt x="21" y="4"/>
                  </a:lnTo>
                  <a:lnTo>
                    <a:pt x="21" y="4"/>
                  </a:lnTo>
                  <a:lnTo>
                    <a:pt x="21" y="3"/>
                  </a:lnTo>
                  <a:lnTo>
                    <a:pt x="21" y="2"/>
                  </a:lnTo>
                  <a:lnTo>
                    <a:pt x="21" y="2"/>
                  </a:lnTo>
                  <a:lnTo>
                    <a:pt x="21" y="2"/>
                  </a:lnTo>
                  <a:lnTo>
                    <a:pt x="22" y="1"/>
                  </a:lnTo>
                  <a:lnTo>
                    <a:pt x="22" y="1"/>
                  </a:lnTo>
                  <a:lnTo>
                    <a:pt x="22" y="1"/>
                  </a:lnTo>
                  <a:lnTo>
                    <a:pt x="22" y="1"/>
                  </a:lnTo>
                  <a:lnTo>
                    <a:pt x="22" y="0"/>
                  </a:lnTo>
                  <a:lnTo>
                    <a:pt x="22" y="0"/>
                  </a:lnTo>
                  <a:lnTo>
                    <a:pt x="22" y="0"/>
                  </a:lnTo>
                  <a:lnTo>
                    <a:pt x="22" y="0"/>
                  </a:lnTo>
                  <a:lnTo>
                    <a:pt x="22" y="0"/>
                  </a:lnTo>
                  <a:lnTo>
                    <a:pt x="22" y="0"/>
                  </a:lnTo>
                  <a:lnTo>
                    <a:pt x="22" y="0"/>
                  </a:lnTo>
                  <a:lnTo>
                    <a:pt x="23" y="0"/>
                  </a:lnTo>
                  <a:lnTo>
                    <a:pt x="23" y="0"/>
                  </a:lnTo>
                  <a:lnTo>
                    <a:pt x="23" y="0"/>
                  </a:lnTo>
                  <a:lnTo>
                    <a:pt x="23" y="0"/>
                  </a:lnTo>
                  <a:lnTo>
                    <a:pt x="23" y="0"/>
                  </a:lnTo>
                  <a:lnTo>
                    <a:pt x="23" y="0"/>
                  </a:lnTo>
                  <a:lnTo>
                    <a:pt x="23" y="0"/>
                  </a:lnTo>
                  <a:lnTo>
                    <a:pt x="23" y="0"/>
                  </a:lnTo>
                  <a:lnTo>
                    <a:pt x="23" y="0"/>
                  </a:lnTo>
                  <a:lnTo>
                    <a:pt x="23" y="1"/>
                  </a:lnTo>
                  <a:lnTo>
                    <a:pt x="23" y="1"/>
                  </a:lnTo>
                  <a:lnTo>
                    <a:pt x="23" y="1"/>
                  </a:lnTo>
                  <a:lnTo>
                    <a:pt x="23" y="2"/>
                  </a:lnTo>
                  <a:lnTo>
                    <a:pt x="24" y="2"/>
                  </a:lnTo>
                  <a:lnTo>
                    <a:pt x="24" y="2"/>
                  </a:lnTo>
                  <a:lnTo>
                    <a:pt x="24" y="3"/>
                  </a:lnTo>
                  <a:lnTo>
                    <a:pt x="24" y="3"/>
                  </a:lnTo>
                  <a:lnTo>
                    <a:pt x="24" y="4"/>
                  </a:lnTo>
                  <a:lnTo>
                    <a:pt x="24" y="4"/>
                  </a:lnTo>
                  <a:lnTo>
                    <a:pt x="24" y="5"/>
                  </a:lnTo>
                  <a:lnTo>
                    <a:pt x="24" y="6"/>
                  </a:lnTo>
                  <a:lnTo>
                    <a:pt x="25" y="6"/>
                  </a:lnTo>
                  <a:lnTo>
                    <a:pt x="25" y="8"/>
                  </a:lnTo>
                  <a:lnTo>
                    <a:pt x="25" y="8"/>
                  </a:lnTo>
                  <a:lnTo>
                    <a:pt x="25" y="9"/>
                  </a:lnTo>
                  <a:lnTo>
                    <a:pt x="25" y="10"/>
                  </a:lnTo>
                  <a:lnTo>
                    <a:pt x="25" y="14"/>
                  </a:lnTo>
                  <a:lnTo>
                    <a:pt x="25" y="15"/>
                  </a:lnTo>
                  <a:lnTo>
                    <a:pt x="25" y="16"/>
                  </a:lnTo>
                  <a:lnTo>
                    <a:pt x="26" y="17"/>
                  </a:lnTo>
                  <a:lnTo>
                    <a:pt x="26" y="22"/>
                  </a:lnTo>
                  <a:lnTo>
                    <a:pt x="27" y="31"/>
                  </a:lnTo>
                  <a:lnTo>
                    <a:pt x="27" y="32"/>
                  </a:lnTo>
                  <a:lnTo>
                    <a:pt x="27" y="33"/>
                  </a:lnTo>
                  <a:lnTo>
                    <a:pt x="27" y="36"/>
                  </a:lnTo>
                  <a:lnTo>
                    <a:pt x="28" y="41"/>
                  </a:lnTo>
                  <a:lnTo>
                    <a:pt x="28" y="52"/>
                  </a:lnTo>
                  <a:lnTo>
                    <a:pt x="29" y="53"/>
                  </a:lnTo>
                  <a:lnTo>
                    <a:pt x="29" y="54"/>
                  </a:lnTo>
                  <a:lnTo>
                    <a:pt x="29" y="57"/>
                  </a:lnTo>
                  <a:lnTo>
                    <a:pt x="29" y="62"/>
                  </a:lnTo>
                  <a:lnTo>
                    <a:pt x="30" y="73"/>
                  </a:lnTo>
                  <a:lnTo>
                    <a:pt x="30" y="75"/>
                  </a:lnTo>
                  <a:lnTo>
                    <a:pt x="30" y="76"/>
                  </a:lnTo>
                  <a:lnTo>
                    <a:pt x="30" y="78"/>
                  </a:lnTo>
                  <a:lnTo>
                    <a:pt x="31" y="84"/>
                  </a:lnTo>
                  <a:lnTo>
                    <a:pt x="31" y="93"/>
                  </a:lnTo>
                  <a:lnTo>
                    <a:pt x="31" y="94"/>
                  </a:lnTo>
                  <a:lnTo>
                    <a:pt x="31" y="95"/>
                  </a:lnTo>
                  <a:lnTo>
                    <a:pt x="32" y="97"/>
                  </a:lnTo>
                  <a:lnTo>
                    <a:pt x="32" y="100"/>
                  </a:lnTo>
                  <a:lnTo>
                    <a:pt x="32" y="101"/>
                  </a:lnTo>
                  <a:lnTo>
                    <a:pt x="32" y="102"/>
                  </a:lnTo>
                  <a:lnTo>
                    <a:pt x="32" y="104"/>
                  </a:lnTo>
                  <a:lnTo>
                    <a:pt x="33" y="107"/>
                  </a:lnTo>
                  <a:lnTo>
                    <a:pt x="33" y="107"/>
                  </a:lnTo>
                  <a:lnTo>
                    <a:pt x="33" y="108"/>
                  </a:lnTo>
                  <a:lnTo>
                    <a:pt x="33" y="109"/>
                  </a:lnTo>
                  <a:lnTo>
                    <a:pt x="33" y="110"/>
                  </a:lnTo>
                  <a:lnTo>
                    <a:pt x="33" y="110"/>
                  </a:lnTo>
                  <a:lnTo>
                    <a:pt x="33" y="111"/>
                  </a:lnTo>
                  <a:lnTo>
                    <a:pt x="33" y="112"/>
                  </a:lnTo>
                  <a:lnTo>
                    <a:pt x="34" y="112"/>
                  </a:lnTo>
                  <a:lnTo>
                    <a:pt x="34" y="113"/>
                  </a:lnTo>
                  <a:lnTo>
                    <a:pt x="34" y="113"/>
                  </a:lnTo>
                  <a:lnTo>
                    <a:pt x="34" y="113"/>
                  </a:lnTo>
                  <a:lnTo>
                    <a:pt x="34" y="114"/>
                  </a:lnTo>
                  <a:lnTo>
                    <a:pt x="34" y="114"/>
                  </a:lnTo>
                  <a:lnTo>
                    <a:pt x="34" y="114"/>
                  </a:lnTo>
                  <a:lnTo>
                    <a:pt x="34" y="114"/>
                  </a:lnTo>
                  <a:lnTo>
                    <a:pt x="34" y="115"/>
                  </a:lnTo>
                  <a:lnTo>
                    <a:pt x="34" y="115"/>
                  </a:lnTo>
                  <a:lnTo>
                    <a:pt x="35" y="115"/>
                  </a:lnTo>
                  <a:lnTo>
                    <a:pt x="35" y="115"/>
                  </a:lnTo>
                  <a:lnTo>
                    <a:pt x="35" y="115"/>
                  </a:lnTo>
                  <a:lnTo>
                    <a:pt x="35" y="116"/>
                  </a:lnTo>
                  <a:lnTo>
                    <a:pt x="35" y="116"/>
                  </a:lnTo>
                  <a:lnTo>
                    <a:pt x="35" y="116"/>
                  </a:lnTo>
                  <a:lnTo>
                    <a:pt x="35" y="116"/>
                  </a:lnTo>
                  <a:lnTo>
                    <a:pt x="35" y="116"/>
                  </a:lnTo>
                  <a:lnTo>
                    <a:pt x="35" y="116"/>
                  </a:lnTo>
                  <a:lnTo>
                    <a:pt x="35" y="115"/>
                  </a:lnTo>
                  <a:lnTo>
                    <a:pt x="35" y="115"/>
                  </a:lnTo>
                  <a:lnTo>
                    <a:pt x="35" y="115"/>
                  </a:lnTo>
                  <a:lnTo>
                    <a:pt x="36" y="115"/>
                  </a:lnTo>
                  <a:lnTo>
                    <a:pt x="36" y="115"/>
                  </a:lnTo>
                  <a:lnTo>
                    <a:pt x="36" y="114"/>
                  </a:lnTo>
                  <a:lnTo>
                    <a:pt x="36" y="114"/>
                  </a:lnTo>
                  <a:lnTo>
                    <a:pt x="36" y="114"/>
                  </a:lnTo>
                  <a:lnTo>
                    <a:pt x="36" y="114"/>
                  </a:lnTo>
                  <a:lnTo>
                    <a:pt x="36" y="113"/>
                  </a:lnTo>
                  <a:lnTo>
                    <a:pt x="36" y="113"/>
                  </a:lnTo>
                  <a:lnTo>
                    <a:pt x="36" y="112"/>
                  </a:lnTo>
                  <a:lnTo>
                    <a:pt x="36" y="112"/>
                  </a:lnTo>
                  <a:lnTo>
                    <a:pt x="37" y="111"/>
                  </a:lnTo>
                  <a:lnTo>
                    <a:pt x="37" y="110"/>
                  </a:lnTo>
                  <a:lnTo>
                    <a:pt x="37" y="110"/>
                  </a:lnTo>
                  <a:lnTo>
                    <a:pt x="37" y="108"/>
                  </a:lnTo>
                  <a:lnTo>
                    <a:pt x="37" y="108"/>
                  </a:lnTo>
                  <a:lnTo>
                    <a:pt x="37" y="107"/>
                  </a:lnTo>
                  <a:lnTo>
                    <a:pt x="37" y="106"/>
                  </a:lnTo>
                  <a:lnTo>
                    <a:pt x="38" y="102"/>
                  </a:lnTo>
                  <a:lnTo>
                    <a:pt x="38" y="101"/>
                  </a:lnTo>
                  <a:lnTo>
                    <a:pt x="38" y="100"/>
                  </a:lnTo>
                  <a:lnTo>
                    <a:pt x="38" y="99"/>
                  </a:lnTo>
                  <a:lnTo>
                    <a:pt x="39" y="94"/>
                  </a:lnTo>
                  <a:lnTo>
                    <a:pt x="39" y="93"/>
                  </a:lnTo>
                  <a:lnTo>
                    <a:pt x="39" y="92"/>
                  </a:lnTo>
                  <a:lnTo>
                    <a:pt x="39" y="90"/>
                  </a:lnTo>
                  <a:lnTo>
                    <a:pt x="39" y="85"/>
                  </a:lnTo>
                  <a:lnTo>
                    <a:pt x="40" y="75"/>
                  </a:lnTo>
                  <a:lnTo>
                    <a:pt x="40" y="74"/>
                  </a:lnTo>
                  <a:lnTo>
                    <a:pt x="40" y="72"/>
                  </a:lnTo>
                  <a:lnTo>
                    <a:pt x="40" y="70"/>
                  </a:lnTo>
                  <a:lnTo>
                    <a:pt x="41" y="64"/>
                  </a:lnTo>
                  <a:lnTo>
                    <a:pt x="42" y="53"/>
                  </a:lnTo>
                  <a:lnTo>
                    <a:pt x="42" y="52"/>
                  </a:lnTo>
                  <a:lnTo>
                    <a:pt x="42" y="50"/>
                  </a:lnTo>
                  <a:lnTo>
                    <a:pt x="42" y="48"/>
                  </a:lnTo>
                  <a:lnTo>
                    <a:pt x="42" y="42"/>
                  </a:lnTo>
                  <a:lnTo>
                    <a:pt x="43" y="32"/>
                  </a:lnTo>
                  <a:lnTo>
                    <a:pt x="43" y="30"/>
                  </a:lnTo>
                  <a:lnTo>
                    <a:pt x="43" y="29"/>
                  </a:lnTo>
                  <a:lnTo>
                    <a:pt x="44" y="27"/>
                  </a:lnTo>
                  <a:lnTo>
                    <a:pt x="44" y="22"/>
                  </a:lnTo>
                  <a:lnTo>
                    <a:pt x="44" y="21"/>
                  </a:lnTo>
                  <a:lnTo>
                    <a:pt x="44" y="20"/>
                  </a:lnTo>
                  <a:lnTo>
                    <a:pt x="44" y="18"/>
                  </a:lnTo>
                  <a:lnTo>
                    <a:pt x="45" y="14"/>
                  </a:lnTo>
                  <a:lnTo>
                    <a:pt x="45" y="13"/>
                  </a:lnTo>
                  <a:lnTo>
                    <a:pt x="45" y="13"/>
                  </a:lnTo>
                  <a:lnTo>
                    <a:pt x="45" y="11"/>
                  </a:lnTo>
                  <a:lnTo>
                    <a:pt x="45" y="10"/>
                  </a:lnTo>
                  <a:lnTo>
                    <a:pt x="45" y="9"/>
                  </a:lnTo>
                  <a:lnTo>
                    <a:pt x="45" y="8"/>
                  </a:lnTo>
                  <a:lnTo>
                    <a:pt x="46" y="7"/>
                  </a:lnTo>
                  <a:lnTo>
                    <a:pt x="46" y="6"/>
                  </a:lnTo>
                  <a:lnTo>
                    <a:pt x="46" y="5"/>
                  </a:lnTo>
                  <a:lnTo>
                    <a:pt x="46" y="5"/>
                  </a:lnTo>
                  <a:lnTo>
                    <a:pt x="46" y="4"/>
                  </a:lnTo>
                  <a:lnTo>
                    <a:pt x="46" y="3"/>
                  </a:lnTo>
                  <a:lnTo>
                    <a:pt x="46" y="3"/>
                  </a:lnTo>
                  <a:lnTo>
                    <a:pt x="46" y="2"/>
                  </a:lnTo>
                  <a:lnTo>
                    <a:pt x="46" y="2"/>
                  </a:lnTo>
                  <a:lnTo>
                    <a:pt x="46" y="2"/>
                  </a:lnTo>
                  <a:lnTo>
                    <a:pt x="47" y="1"/>
                  </a:lnTo>
                  <a:lnTo>
                    <a:pt x="47" y="1"/>
                  </a:lnTo>
                  <a:lnTo>
                    <a:pt x="47" y="1"/>
                  </a:lnTo>
                  <a:lnTo>
                    <a:pt x="47" y="0"/>
                  </a:lnTo>
                  <a:lnTo>
                    <a:pt x="47" y="0"/>
                  </a:lnTo>
                  <a:lnTo>
                    <a:pt x="47" y="0"/>
                  </a:lnTo>
                  <a:lnTo>
                    <a:pt x="47" y="0"/>
                  </a:lnTo>
                  <a:lnTo>
                    <a:pt x="47" y="0"/>
                  </a:lnTo>
                  <a:lnTo>
                    <a:pt x="47" y="0"/>
                  </a:lnTo>
                  <a:lnTo>
                    <a:pt x="47" y="0"/>
                  </a:lnTo>
                  <a:lnTo>
                    <a:pt x="48" y="0"/>
                  </a:lnTo>
                  <a:lnTo>
                    <a:pt x="48" y="0"/>
                  </a:lnTo>
                  <a:lnTo>
                    <a:pt x="48" y="0"/>
                  </a:lnTo>
                  <a:lnTo>
                    <a:pt x="48" y="0"/>
                  </a:lnTo>
                  <a:lnTo>
                    <a:pt x="48" y="0"/>
                  </a:lnTo>
                  <a:lnTo>
                    <a:pt x="48" y="0"/>
                  </a:lnTo>
                  <a:lnTo>
                    <a:pt x="48" y="0"/>
                  </a:lnTo>
                  <a:lnTo>
                    <a:pt x="48" y="0"/>
                  </a:lnTo>
                  <a:lnTo>
                    <a:pt x="48" y="1"/>
                  </a:lnTo>
                  <a:lnTo>
                    <a:pt x="48" y="1"/>
                  </a:lnTo>
                  <a:lnTo>
                    <a:pt x="48" y="1"/>
                  </a:lnTo>
                  <a:lnTo>
                    <a:pt x="48" y="2"/>
                  </a:lnTo>
                  <a:lnTo>
                    <a:pt x="49" y="2"/>
                  </a:lnTo>
                  <a:lnTo>
                    <a:pt x="49" y="2"/>
                  </a:lnTo>
                  <a:lnTo>
                    <a:pt x="49" y="3"/>
                  </a:lnTo>
                  <a:lnTo>
                    <a:pt x="49" y="3"/>
                  </a:lnTo>
                  <a:lnTo>
                    <a:pt x="49" y="4"/>
                  </a:lnTo>
                  <a:lnTo>
                    <a:pt x="49" y="5"/>
                  </a:lnTo>
                  <a:lnTo>
                    <a:pt x="49" y="5"/>
                  </a:lnTo>
                  <a:lnTo>
                    <a:pt x="50" y="7"/>
                  </a:lnTo>
                  <a:lnTo>
                    <a:pt x="50" y="7"/>
                  </a:lnTo>
                  <a:lnTo>
                    <a:pt x="50" y="8"/>
                  </a:lnTo>
                  <a:lnTo>
                    <a:pt x="50" y="9"/>
                  </a:lnTo>
                  <a:lnTo>
                    <a:pt x="50" y="10"/>
                  </a:lnTo>
                  <a:lnTo>
                    <a:pt x="50" y="11"/>
                  </a:lnTo>
                  <a:lnTo>
                    <a:pt x="50" y="12"/>
                  </a:lnTo>
                  <a:lnTo>
                    <a:pt x="50" y="16"/>
                  </a:lnTo>
                  <a:lnTo>
                    <a:pt x="51" y="16"/>
                  </a:lnTo>
                  <a:lnTo>
                    <a:pt x="51" y="17"/>
                  </a:lnTo>
                  <a:lnTo>
                    <a:pt x="51" y="19"/>
                  </a:lnTo>
                  <a:lnTo>
                    <a:pt x="51" y="23"/>
                  </a:lnTo>
                  <a:lnTo>
                    <a:pt x="52" y="32"/>
                  </a:lnTo>
                  <a:lnTo>
                    <a:pt x="52" y="33"/>
                  </a:lnTo>
                  <a:lnTo>
                    <a:pt x="52" y="34"/>
                  </a:lnTo>
                  <a:lnTo>
                    <a:pt x="52" y="37"/>
                  </a:lnTo>
                  <a:lnTo>
                    <a:pt x="53" y="42"/>
                  </a:lnTo>
                  <a:lnTo>
                    <a:pt x="53" y="52"/>
                  </a:lnTo>
                  <a:lnTo>
                    <a:pt x="55" y="72"/>
                  </a:lnTo>
                  <a:lnTo>
                    <a:pt x="55" y="73"/>
                  </a:lnTo>
                  <a:lnTo>
                    <a:pt x="55" y="75"/>
                  </a:lnTo>
                  <a:lnTo>
                    <a:pt x="55" y="77"/>
                  </a:lnTo>
                  <a:lnTo>
                    <a:pt x="55" y="82"/>
                  </a:lnTo>
                  <a:lnTo>
                    <a:pt x="56" y="84"/>
                  </a:lnTo>
                  <a:lnTo>
                    <a:pt x="56" y="85"/>
                  </a:lnTo>
                  <a:lnTo>
                    <a:pt x="56" y="87"/>
                  </a:lnTo>
                  <a:lnTo>
                    <a:pt x="56" y="92"/>
                  </a:lnTo>
                  <a:lnTo>
                    <a:pt x="56" y="93"/>
                  </a:lnTo>
                  <a:lnTo>
                    <a:pt x="56" y="94"/>
                  </a:lnTo>
                  <a:lnTo>
                    <a:pt x="56" y="96"/>
                  </a:lnTo>
                  <a:lnTo>
                    <a:pt x="57" y="100"/>
                  </a:lnTo>
                  <a:lnTo>
                    <a:pt x="57" y="101"/>
                  </a:lnTo>
                  <a:lnTo>
                    <a:pt x="57" y="102"/>
                  </a:lnTo>
                  <a:lnTo>
                    <a:pt x="57" y="104"/>
                  </a:lnTo>
                  <a:lnTo>
                    <a:pt x="58" y="107"/>
                  </a:lnTo>
                  <a:lnTo>
                    <a:pt x="58" y="108"/>
                  </a:lnTo>
                  <a:lnTo>
                    <a:pt x="58" y="108"/>
                  </a:lnTo>
                  <a:lnTo>
                    <a:pt x="58" y="110"/>
                  </a:lnTo>
                  <a:lnTo>
                    <a:pt x="58" y="110"/>
                  </a:lnTo>
                  <a:lnTo>
                    <a:pt x="58" y="111"/>
                  </a:lnTo>
                  <a:lnTo>
                    <a:pt x="58" y="112"/>
                  </a:lnTo>
                  <a:lnTo>
                    <a:pt x="58" y="112"/>
                  </a:lnTo>
                  <a:lnTo>
                    <a:pt x="59" y="113"/>
                  </a:lnTo>
                  <a:lnTo>
                    <a:pt x="59" y="113"/>
                  </a:lnTo>
                  <a:lnTo>
                    <a:pt x="59" y="114"/>
                  </a:lnTo>
                  <a:lnTo>
                    <a:pt x="59" y="114"/>
                  </a:lnTo>
                  <a:lnTo>
                    <a:pt x="59" y="114"/>
                  </a:lnTo>
                  <a:lnTo>
                    <a:pt x="59" y="114"/>
                  </a:lnTo>
                  <a:lnTo>
                    <a:pt x="59" y="115"/>
                  </a:lnTo>
                  <a:lnTo>
                    <a:pt x="59" y="115"/>
                  </a:lnTo>
                  <a:lnTo>
                    <a:pt x="59" y="115"/>
                  </a:lnTo>
                  <a:lnTo>
                    <a:pt x="60" y="115"/>
                  </a:lnTo>
                  <a:lnTo>
                    <a:pt x="60" y="115"/>
                  </a:lnTo>
                  <a:lnTo>
                    <a:pt x="60" y="116"/>
                  </a:lnTo>
                  <a:lnTo>
                    <a:pt x="60" y="116"/>
                  </a:lnTo>
                  <a:lnTo>
                    <a:pt x="60" y="116"/>
                  </a:lnTo>
                  <a:lnTo>
                    <a:pt x="60" y="116"/>
                  </a:lnTo>
                  <a:lnTo>
                    <a:pt x="60" y="116"/>
                  </a:lnTo>
                  <a:lnTo>
                    <a:pt x="60" y="115"/>
                  </a:lnTo>
                  <a:lnTo>
                    <a:pt x="60" y="115"/>
                  </a:lnTo>
                  <a:lnTo>
                    <a:pt x="60" y="115"/>
                  </a:lnTo>
                  <a:lnTo>
                    <a:pt x="60" y="115"/>
                  </a:lnTo>
                  <a:lnTo>
                    <a:pt x="60" y="115"/>
                  </a:lnTo>
                  <a:lnTo>
                    <a:pt x="61" y="114"/>
                  </a:lnTo>
                  <a:lnTo>
                    <a:pt x="61" y="114"/>
                  </a:lnTo>
                  <a:lnTo>
                    <a:pt x="61" y="114"/>
                  </a:lnTo>
                  <a:lnTo>
                    <a:pt x="61" y="114"/>
                  </a:lnTo>
                  <a:lnTo>
                    <a:pt x="61" y="113"/>
                  </a:lnTo>
                  <a:lnTo>
                    <a:pt x="61" y="113"/>
                  </a:lnTo>
                  <a:lnTo>
                    <a:pt x="61" y="112"/>
                  </a:lnTo>
                  <a:lnTo>
                    <a:pt x="61" y="112"/>
                  </a:lnTo>
                  <a:lnTo>
                    <a:pt x="61" y="111"/>
                  </a:lnTo>
                  <a:lnTo>
                    <a:pt x="62" y="110"/>
                  </a:lnTo>
                  <a:lnTo>
                    <a:pt x="62" y="110"/>
                  </a:lnTo>
                  <a:lnTo>
                    <a:pt x="62" y="109"/>
                  </a:lnTo>
                  <a:lnTo>
                    <a:pt x="62" y="106"/>
                  </a:lnTo>
                  <a:lnTo>
                    <a:pt x="62" y="105"/>
                  </a:lnTo>
                  <a:lnTo>
                    <a:pt x="62" y="105"/>
                  </a:lnTo>
                  <a:lnTo>
                    <a:pt x="62" y="103"/>
                  </a:lnTo>
                  <a:lnTo>
                    <a:pt x="63" y="100"/>
                  </a:lnTo>
                  <a:lnTo>
                    <a:pt x="63" y="99"/>
                  </a:lnTo>
                  <a:lnTo>
                    <a:pt x="63" y="98"/>
                  </a:lnTo>
                  <a:lnTo>
                    <a:pt x="63" y="96"/>
                  </a:lnTo>
                  <a:lnTo>
                    <a:pt x="64" y="92"/>
                  </a:lnTo>
                  <a:lnTo>
                    <a:pt x="64" y="91"/>
                  </a:lnTo>
                  <a:lnTo>
                    <a:pt x="64" y="90"/>
                  </a:lnTo>
                  <a:lnTo>
                    <a:pt x="64" y="87"/>
                  </a:lnTo>
                  <a:lnTo>
                    <a:pt x="64" y="83"/>
                  </a:lnTo>
                  <a:lnTo>
                    <a:pt x="65" y="73"/>
                  </a:lnTo>
                  <a:lnTo>
                    <a:pt x="66" y="52"/>
                  </a:lnTo>
                  <a:lnTo>
                    <a:pt x="66" y="51"/>
                  </a:lnTo>
                  <a:lnTo>
                    <a:pt x="66" y="50"/>
                  </a:lnTo>
                  <a:lnTo>
                    <a:pt x="67" y="47"/>
                  </a:lnTo>
                  <a:lnTo>
                    <a:pt x="67" y="42"/>
                  </a:lnTo>
                  <a:lnTo>
                    <a:pt x="68" y="33"/>
                  </a:lnTo>
                  <a:lnTo>
                    <a:pt x="68" y="32"/>
                  </a:lnTo>
                  <a:lnTo>
                    <a:pt x="68" y="30"/>
                  </a:lnTo>
                  <a:lnTo>
                    <a:pt x="68" y="28"/>
                  </a:lnTo>
                  <a:lnTo>
                    <a:pt x="68" y="24"/>
                  </a:lnTo>
                  <a:lnTo>
                    <a:pt x="68" y="23"/>
                  </a:lnTo>
                  <a:lnTo>
                    <a:pt x="68" y="22"/>
                  </a:lnTo>
                  <a:lnTo>
                    <a:pt x="69" y="20"/>
                  </a:lnTo>
                  <a:lnTo>
                    <a:pt x="69" y="16"/>
                  </a:lnTo>
                  <a:lnTo>
                    <a:pt x="69" y="15"/>
                  </a:lnTo>
                  <a:lnTo>
                    <a:pt x="69" y="14"/>
                  </a:lnTo>
                  <a:lnTo>
                    <a:pt x="69" y="13"/>
                  </a:lnTo>
                  <a:lnTo>
                    <a:pt x="70" y="12"/>
                  </a:lnTo>
                  <a:lnTo>
                    <a:pt x="70" y="11"/>
                  </a:lnTo>
                  <a:lnTo>
                    <a:pt x="70" y="10"/>
                  </a:lnTo>
                  <a:lnTo>
                    <a:pt x="70" y="9"/>
                  </a:lnTo>
                  <a:lnTo>
                    <a:pt x="70" y="8"/>
                  </a:lnTo>
                  <a:lnTo>
                    <a:pt x="70" y="7"/>
                  </a:lnTo>
                  <a:lnTo>
                    <a:pt x="70" y="6"/>
                  </a:lnTo>
                  <a:lnTo>
                    <a:pt x="70" y="6"/>
                  </a:lnTo>
                  <a:lnTo>
                    <a:pt x="70" y="5"/>
                  </a:lnTo>
                  <a:lnTo>
                    <a:pt x="70" y="4"/>
                  </a:lnTo>
                  <a:lnTo>
                    <a:pt x="71" y="4"/>
                  </a:lnTo>
                  <a:lnTo>
                    <a:pt x="71" y="3"/>
                  </a:lnTo>
                  <a:lnTo>
                    <a:pt x="71" y="3"/>
                  </a:lnTo>
                  <a:lnTo>
                    <a:pt x="71" y="2"/>
                  </a:lnTo>
                  <a:lnTo>
                    <a:pt x="71" y="2"/>
                  </a:lnTo>
                  <a:lnTo>
                    <a:pt x="71" y="2"/>
                  </a:lnTo>
                  <a:lnTo>
                    <a:pt x="71" y="1"/>
                  </a:lnTo>
                  <a:lnTo>
                    <a:pt x="71" y="1"/>
                  </a:lnTo>
                  <a:lnTo>
                    <a:pt x="71" y="1"/>
                  </a:lnTo>
                  <a:lnTo>
                    <a:pt x="71" y="0"/>
                  </a:lnTo>
                  <a:lnTo>
                    <a:pt x="72" y="0"/>
                  </a:lnTo>
                  <a:lnTo>
                    <a:pt x="72" y="0"/>
                  </a:lnTo>
                  <a:lnTo>
                    <a:pt x="72" y="0"/>
                  </a:lnTo>
                  <a:lnTo>
                    <a:pt x="72" y="0"/>
                  </a:lnTo>
                  <a:lnTo>
                    <a:pt x="72" y="0"/>
                  </a:lnTo>
                  <a:lnTo>
                    <a:pt x="72" y="0"/>
                  </a:lnTo>
                  <a:lnTo>
                    <a:pt x="72" y="0"/>
                  </a:lnTo>
                  <a:lnTo>
                    <a:pt x="72" y="0"/>
                  </a:lnTo>
                  <a:lnTo>
                    <a:pt x="72" y="0"/>
                  </a:lnTo>
                  <a:lnTo>
                    <a:pt x="72" y="0"/>
                  </a:lnTo>
                  <a:lnTo>
                    <a:pt x="72" y="0"/>
                  </a:lnTo>
                  <a:lnTo>
                    <a:pt x="72" y="0"/>
                  </a:lnTo>
                  <a:lnTo>
                    <a:pt x="73" y="0"/>
                  </a:lnTo>
                  <a:lnTo>
                    <a:pt x="73" y="0"/>
                  </a:lnTo>
                  <a:lnTo>
                    <a:pt x="73" y="0"/>
                  </a:lnTo>
                  <a:lnTo>
                    <a:pt x="73" y="1"/>
                  </a:lnTo>
                  <a:lnTo>
                    <a:pt x="73" y="1"/>
                  </a:lnTo>
                  <a:lnTo>
                    <a:pt x="73" y="1"/>
                  </a:lnTo>
                  <a:lnTo>
                    <a:pt x="73" y="2"/>
                  </a:lnTo>
                  <a:lnTo>
                    <a:pt x="73" y="2"/>
                  </a:lnTo>
                  <a:lnTo>
                    <a:pt x="73" y="3"/>
                  </a:lnTo>
                  <a:lnTo>
                    <a:pt x="74" y="4"/>
                  </a:lnTo>
                  <a:lnTo>
                    <a:pt x="74" y="4"/>
                  </a:lnTo>
                  <a:lnTo>
                    <a:pt x="74" y="5"/>
                  </a:lnTo>
                  <a:lnTo>
                    <a:pt x="74" y="6"/>
                  </a:lnTo>
                  <a:lnTo>
                    <a:pt x="74" y="7"/>
                  </a:lnTo>
                  <a:lnTo>
                    <a:pt x="74" y="8"/>
                  </a:lnTo>
                  <a:lnTo>
                    <a:pt x="74" y="8"/>
                  </a:lnTo>
                  <a:lnTo>
                    <a:pt x="74" y="10"/>
                  </a:lnTo>
                  <a:lnTo>
                    <a:pt x="75" y="13"/>
                  </a:lnTo>
                  <a:lnTo>
                    <a:pt x="75" y="14"/>
                  </a:lnTo>
                  <a:lnTo>
                    <a:pt x="75" y="15"/>
                  </a:lnTo>
                  <a:lnTo>
                    <a:pt x="75" y="17"/>
                  </a:lnTo>
                  <a:lnTo>
                    <a:pt x="76" y="21"/>
                  </a:lnTo>
                  <a:lnTo>
                    <a:pt x="76" y="31"/>
                  </a:lnTo>
                  <a:lnTo>
                    <a:pt x="76" y="32"/>
                  </a:lnTo>
                  <a:lnTo>
                    <a:pt x="76" y="33"/>
                  </a:lnTo>
                  <a:lnTo>
                    <a:pt x="77" y="36"/>
                  </a:lnTo>
                  <a:lnTo>
                    <a:pt x="77" y="41"/>
                  </a:lnTo>
                  <a:lnTo>
                    <a:pt x="78" y="52"/>
                  </a:lnTo>
                  <a:lnTo>
                    <a:pt x="78" y="53"/>
                  </a:lnTo>
                  <a:lnTo>
                    <a:pt x="78" y="55"/>
                  </a:lnTo>
                  <a:lnTo>
                    <a:pt x="78" y="57"/>
                  </a:lnTo>
                  <a:lnTo>
                    <a:pt x="78" y="62"/>
                  </a:lnTo>
                  <a:lnTo>
                    <a:pt x="79" y="73"/>
                  </a:lnTo>
                  <a:lnTo>
                    <a:pt x="79" y="74"/>
                  </a:lnTo>
                  <a:lnTo>
                    <a:pt x="79" y="75"/>
                  </a:lnTo>
                  <a:lnTo>
                    <a:pt x="80" y="78"/>
                  </a:lnTo>
                  <a:lnTo>
                    <a:pt x="80" y="82"/>
                  </a:lnTo>
                  <a:lnTo>
                    <a:pt x="81" y="91"/>
                  </a:lnTo>
                  <a:lnTo>
                    <a:pt x="81" y="92"/>
                  </a:lnTo>
                  <a:lnTo>
                    <a:pt x="81" y="94"/>
                  </a:lnTo>
                  <a:lnTo>
                    <a:pt x="81" y="96"/>
                  </a:lnTo>
                  <a:lnTo>
                    <a:pt x="81" y="99"/>
                  </a:lnTo>
                  <a:lnTo>
                    <a:pt x="81" y="100"/>
                  </a:lnTo>
                  <a:lnTo>
                    <a:pt x="82" y="101"/>
                  </a:lnTo>
                  <a:lnTo>
                    <a:pt x="82" y="103"/>
                  </a:lnTo>
                  <a:lnTo>
                    <a:pt x="82" y="106"/>
                  </a:lnTo>
                  <a:lnTo>
                    <a:pt x="82" y="106"/>
                  </a:lnTo>
                  <a:lnTo>
                    <a:pt x="82" y="107"/>
                  </a:lnTo>
                  <a:lnTo>
                    <a:pt x="82" y="108"/>
                  </a:lnTo>
                  <a:lnTo>
                    <a:pt x="82" y="109"/>
                  </a:lnTo>
                  <a:lnTo>
                    <a:pt x="82" y="110"/>
                  </a:lnTo>
                  <a:lnTo>
                    <a:pt x="83" y="111"/>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5" name="Freeform 83">
              <a:extLst>
                <a:ext uri="{FF2B5EF4-FFF2-40B4-BE49-F238E27FC236}">
                  <a16:creationId xmlns:a16="http://schemas.microsoft.com/office/drawing/2014/main" id="{C87F063D-5D37-3AB7-A1EC-93954DEEA258}"/>
                </a:ext>
              </a:extLst>
            </p:cNvPr>
            <p:cNvSpPr>
              <a:spLocks/>
            </p:cNvSpPr>
            <p:nvPr/>
          </p:nvSpPr>
          <p:spPr bwMode="auto">
            <a:xfrm>
              <a:off x="4562" y="2186"/>
              <a:ext cx="75" cy="116"/>
            </a:xfrm>
            <a:custGeom>
              <a:avLst/>
              <a:gdLst/>
              <a:ahLst/>
              <a:cxnLst>
                <a:cxn ang="0">
                  <a:pos x="0" y="114"/>
                </a:cxn>
                <a:cxn ang="0">
                  <a:pos x="1" y="116"/>
                </a:cxn>
                <a:cxn ang="0">
                  <a:pos x="2" y="115"/>
                </a:cxn>
                <a:cxn ang="0">
                  <a:pos x="3" y="112"/>
                </a:cxn>
                <a:cxn ang="0">
                  <a:pos x="4" y="105"/>
                </a:cxn>
                <a:cxn ang="0">
                  <a:pos x="5" y="89"/>
                </a:cxn>
                <a:cxn ang="0">
                  <a:pos x="8" y="50"/>
                </a:cxn>
                <a:cxn ang="0">
                  <a:pos x="10" y="25"/>
                </a:cxn>
                <a:cxn ang="0">
                  <a:pos x="11" y="10"/>
                </a:cxn>
                <a:cxn ang="0">
                  <a:pos x="12" y="4"/>
                </a:cxn>
                <a:cxn ang="0">
                  <a:pos x="13" y="1"/>
                </a:cxn>
                <a:cxn ang="0">
                  <a:pos x="13" y="0"/>
                </a:cxn>
                <a:cxn ang="0">
                  <a:pos x="14" y="0"/>
                </a:cxn>
                <a:cxn ang="0">
                  <a:pos x="15" y="4"/>
                </a:cxn>
                <a:cxn ang="0">
                  <a:pos x="16" y="10"/>
                </a:cxn>
                <a:cxn ang="0">
                  <a:pos x="18" y="33"/>
                </a:cxn>
                <a:cxn ang="0">
                  <a:pos x="20" y="64"/>
                </a:cxn>
                <a:cxn ang="0">
                  <a:pos x="22" y="91"/>
                </a:cxn>
                <a:cxn ang="0">
                  <a:pos x="23" y="104"/>
                </a:cxn>
                <a:cxn ang="0">
                  <a:pos x="24" y="111"/>
                </a:cxn>
                <a:cxn ang="0">
                  <a:pos x="25" y="114"/>
                </a:cxn>
                <a:cxn ang="0">
                  <a:pos x="26" y="116"/>
                </a:cxn>
                <a:cxn ang="0">
                  <a:pos x="26" y="115"/>
                </a:cxn>
                <a:cxn ang="0">
                  <a:pos x="27" y="112"/>
                </a:cxn>
                <a:cxn ang="0">
                  <a:pos x="28" y="104"/>
                </a:cxn>
                <a:cxn ang="0">
                  <a:pos x="30" y="88"/>
                </a:cxn>
                <a:cxn ang="0">
                  <a:pos x="32" y="57"/>
                </a:cxn>
                <a:cxn ang="0">
                  <a:pos x="34" y="29"/>
                </a:cxn>
                <a:cxn ang="0">
                  <a:pos x="35" y="12"/>
                </a:cxn>
                <a:cxn ang="0">
                  <a:pos x="36" y="3"/>
                </a:cxn>
                <a:cxn ang="0">
                  <a:pos x="37" y="0"/>
                </a:cxn>
                <a:cxn ang="0">
                  <a:pos x="38" y="0"/>
                </a:cxn>
                <a:cxn ang="0">
                  <a:pos x="38" y="1"/>
                </a:cxn>
                <a:cxn ang="0">
                  <a:pos x="39" y="6"/>
                </a:cxn>
                <a:cxn ang="0">
                  <a:pos x="41" y="20"/>
                </a:cxn>
                <a:cxn ang="0">
                  <a:pos x="44" y="67"/>
                </a:cxn>
                <a:cxn ang="0">
                  <a:pos x="46" y="87"/>
                </a:cxn>
                <a:cxn ang="0">
                  <a:pos x="47" y="103"/>
                </a:cxn>
                <a:cxn ang="0">
                  <a:pos x="48" y="110"/>
                </a:cxn>
                <a:cxn ang="0">
                  <a:pos x="49" y="114"/>
                </a:cxn>
                <a:cxn ang="0">
                  <a:pos x="49" y="116"/>
                </a:cxn>
                <a:cxn ang="0">
                  <a:pos x="50" y="115"/>
                </a:cxn>
                <a:cxn ang="0">
                  <a:pos x="51" y="112"/>
                </a:cxn>
                <a:cxn ang="0">
                  <a:pos x="52" y="101"/>
                </a:cxn>
                <a:cxn ang="0">
                  <a:pos x="54" y="83"/>
                </a:cxn>
                <a:cxn ang="0">
                  <a:pos x="57" y="30"/>
                </a:cxn>
                <a:cxn ang="0">
                  <a:pos x="59" y="13"/>
                </a:cxn>
                <a:cxn ang="0">
                  <a:pos x="60" y="5"/>
                </a:cxn>
                <a:cxn ang="0">
                  <a:pos x="60" y="1"/>
                </a:cxn>
                <a:cxn ang="0">
                  <a:pos x="61" y="0"/>
                </a:cxn>
                <a:cxn ang="0">
                  <a:pos x="62" y="0"/>
                </a:cxn>
                <a:cxn ang="0">
                  <a:pos x="62" y="2"/>
                </a:cxn>
                <a:cxn ang="0">
                  <a:pos x="64" y="8"/>
                </a:cxn>
                <a:cxn ang="0">
                  <a:pos x="65" y="23"/>
                </a:cxn>
                <a:cxn ang="0">
                  <a:pos x="67" y="58"/>
                </a:cxn>
                <a:cxn ang="0">
                  <a:pos x="70" y="90"/>
                </a:cxn>
                <a:cxn ang="0">
                  <a:pos x="71" y="103"/>
                </a:cxn>
                <a:cxn ang="0">
                  <a:pos x="72" y="111"/>
                </a:cxn>
                <a:cxn ang="0">
                  <a:pos x="72" y="114"/>
                </a:cxn>
                <a:cxn ang="0">
                  <a:pos x="73" y="116"/>
                </a:cxn>
                <a:cxn ang="0">
                  <a:pos x="74" y="115"/>
                </a:cxn>
                <a:cxn ang="0">
                  <a:pos x="74" y="112"/>
                </a:cxn>
              </a:cxnLst>
              <a:rect l="0" t="0" r="r" b="b"/>
              <a:pathLst>
                <a:path w="75" h="116">
                  <a:moveTo>
                    <a:pt x="0" y="111"/>
                  </a:moveTo>
                  <a:lnTo>
                    <a:pt x="0" y="111"/>
                  </a:lnTo>
                  <a:lnTo>
                    <a:pt x="0" y="112"/>
                  </a:lnTo>
                  <a:lnTo>
                    <a:pt x="0" y="112"/>
                  </a:lnTo>
                  <a:lnTo>
                    <a:pt x="0" y="113"/>
                  </a:lnTo>
                  <a:lnTo>
                    <a:pt x="0" y="113"/>
                  </a:lnTo>
                  <a:lnTo>
                    <a:pt x="0" y="113"/>
                  </a:lnTo>
                  <a:lnTo>
                    <a:pt x="0" y="114"/>
                  </a:lnTo>
                  <a:lnTo>
                    <a:pt x="0" y="114"/>
                  </a:lnTo>
                  <a:lnTo>
                    <a:pt x="1" y="114"/>
                  </a:lnTo>
                  <a:lnTo>
                    <a:pt x="1" y="115"/>
                  </a:lnTo>
                  <a:lnTo>
                    <a:pt x="1" y="115"/>
                  </a:lnTo>
                  <a:lnTo>
                    <a:pt x="1" y="115"/>
                  </a:lnTo>
                  <a:lnTo>
                    <a:pt x="1" y="115"/>
                  </a:lnTo>
                  <a:lnTo>
                    <a:pt x="1" y="115"/>
                  </a:lnTo>
                  <a:lnTo>
                    <a:pt x="1" y="116"/>
                  </a:lnTo>
                  <a:lnTo>
                    <a:pt x="1" y="116"/>
                  </a:lnTo>
                  <a:lnTo>
                    <a:pt x="1" y="116"/>
                  </a:lnTo>
                  <a:lnTo>
                    <a:pt x="1" y="116"/>
                  </a:lnTo>
                  <a:lnTo>
                    <a:pt x="1" y="116"/>
                  </a:lnTo>
                  <a:lnTo>
                    <a:pt x="1" y="115"/>
                  </a:lnTo>
                  <a:lnTo>
                    <a:pt x="2" y="115"/>
                  </a:lnTo>
                  <a:lnTo>
                    <a:pt x="2" y="115"/>
                  </a:lnTo>
                  <a:lnTo>
                    <a:pt x="2" y="115"/>
                  </a:lnTo>
                  <a:lnTo>
                    <a:pt x="2" y="115"/>
                  </a:lnTo>
                  <a:lnTo>
                    <a:pt x="2" y="114"/>
                  </a:lnTo>
                  <a:lnTo>
                    <a:pt x="2" y="114"/>
                  </a:lnTo>
                  <a:lnTo>
                    <a:pt x="2" y="114"/>
                  </a:lnTo>
                  <a:lnTo>
                    <a:pt x="2" y="114"/>
                  </a:lnTo>
                  <a:lnTo>
                    <a:pt x="2" y="113"/>
                  </a:lnTo>
                  <a:lnTo>
                    <a:pt x="3" y="113"/>
                  </a:lnTo>
                  <a:lnTo>
                    <a:pt x="3" y="112"/>
                  </a:lnTo>
                  <a:lnTo>
                    <a:pt x="3" y="111"/>
                  </a:lnTo>
                  <a:lnTo>
                    <a:pt x="3" y="111"/>
                  </a:lnTo>
                  <a:lnTo>
                    <a:pt x="3" y="110"/>
                  </a:lnTo>
                  <a:lnTo>
                    <a:pt x="3" y="109"/>
                  </a:lnTo>
                  <a:lnTo>
                    <a:pt x="3" y="108"/>
                  </a:lnTo>
                  <a:lnTo>
                    <a:pt x="3" y="107"/>
                  </a:lnTo>
                  <a:lnTo>
                    <a:pt x="3" y="106"/>
                  </a:lnTo>
                  <a:lnTo>
                    <a:pt x="4" y="105"/>
                  </a:lnTo>
                  <a:lnTo>
                    <a:pt x="4" y="104"/>
                  </a:lnTo>
                  <a:lnTo>
                    <a:pt x="4" y="100"/>
                  </a:lnTo>
                  <a:lnTo>
                    <a:pt x="4" y="99"/>
                  </a:lnTo>
                  <a:lnTo>
                    <a:pt x="4" y="98"/>
                  </a:lnTo>
                  <a:lnTo>
                    <a:pt x="5" y="96"/>
                  </a:lnTo>
                  <a:lnTo>
                    <a:pt x="5" y="92"/>
                  </a:lnTo>
                  <a:lnTo>
                    <a:pt x="5" y="90"/>
                  </a:lnTo>
                  <a:lnTo>
                    <a:pt x="5" y="89"/>
                  </a:lnTo>
                  <a:lnTo>
                    <a:pt x="5" y="87"/>
                  </a:lnTo>
                  <a:lnTo>
                    <a:pt x="6" y="82"/>
                  </a:lnTo>
                  <a:lnTo>
                    <a:pt x="7" y="71"/>
                  </a:lnTo>
                  <a:lnTo>
                    <a:pt x="7" y="70"/>
                  </a:lnTo>
                  <a:lnTo>
                    <a:pt x="7" y="68"/>
                  </a:lnTo>
                  <a:lnTo>
                    <a:pt x="7" y="66"/>
                  </a:lnTo>
                  <a:lnTo>
                    <a:pt x="7" y="60"/>
                  </a:lnTo>
                  <a:lnTo>
                    <a:pt x="8" y="50"/>
                  </a:lnTo>
                  <a:lnTo>
                    <a:pt x="8" y="49"/>
                  </a:lnTo>
                  <a:lnTo>
                    <a:pt x="8" y="47"/>
                  </a:lnTo>
                  <a:lnTo>
                    <a:pt x="8" y="45"/>
                  </a:lnTo>
                  <a:lnTo>
                    <a:pt x="9" y="40"/>
                  </a:lnTo>
                  <a:lnTo>
                    <a:pt x="9" y="30"/>
                  </a:lnTo>
                  <a:lnTo>
                    <a:pt x="9" y="29"/>
                  </a:lnTo>
                  <a:lnTo>
                    <a:pt x="9" y="28"/>
                  </a:lnTo>
                  <a:lnTo>
                    <a:pt x="10" y="25"/>
                  </a:lnTo>
                  <a:lnTo>
                    <a:pt x="10" y="21"/>
                  </a:lnTo>
                  <a:lnTo>
                    <a:pt x="10" y="20"/>
                  </a:lnTo>
                  <a:lnTo>
                    <a:pt x="10" y="19"/>
                  </a:lnTo>
                  <a:lnTo>
                    <a:pt x="10" y="17"/>
                  </a:lnTo>
                  <a:lnTo>
                    <a:pt x="11" y="14"/>
                  </a:lnTo>
                  <a:lnTo>
                    <a:pt x="11" y="13"/>
                  </a:lnTo>
                  <a:lnTo>
                    <a:pt x="11" y="12"/>
                  </a:lnTo>
                  <a:lnTo>
                    <a:pt x="11" y="10"/>
                  </a:lnTo>
                  <a:lnTo>
                    <a:pt x="11" y="10"/>
                  </a:lnTo>
                  <a:lnTo>
                    <a:pt x="11" y="9"/>
                  </a:lnTo>
                  <a:lnTo>
                    <a:pt x="11" y="7"/>
                  </a:lnTo>
                  <a:lnTo>
                    <a:pt x="11" y="7"/>
                  </a:lnTo>
                  <a:lnTo>
                    <a:pt x="12" y="6"/>
                  </a:lnTo>
                  <a:lnTo>
                    <a:pt x="12" y="5"/>
                  </a:lnTo>
                  <a:lnTo>
                    <a:pt x="12" y="4"/>
                  </a:lnTo>
                  <a:lnTo>
                    <a:pt x="12" y="4"/>
                  </a:lnTo>
                  <a:lnTo>
                    <a:pt x="12" y="3"/>
                  </a:lnTo>
                  <a:lnTo>
                    <a:pt x="12" y="2"/>
                  </a:lnTo>
                  <a:lnTo>
                    <a:pt x="12" y="2"/>
                  </a:lnTo>
                  <a:lnTo>
                    <a:pt x="12" y="2"/>
                  </a:lnTo>
                  <a:lnTo>
                    <a:pt x="12" y="1"/>
                  </a:lnTo>
                  <a:lnTo>
                    <a:pt x="13" y="1"/>
                  </a:lnTo>
                  <a:lnTo>
                    <a:pt x="13" y="1"/>
                  </a:lnTo>
                  <a:lnTo>
                    <a:pt x="13" y="1"/>
                  </a:lnTo>
                  <a:lnTo>
                    <a:pt x="13" y="0"/>
                  </a:lnTo>
                  <a:lnTo>
                    <a:pt x="13" y="0"/>
                  </a:lnTo>
                  <a:lnTo>
                    <a:pt x="13" y="0"/>
                  </a:lnTo>
                  <a:lnTo>
                    <a:pt x="13" y="0"/>
                  </a:lnTo>
                  <a:lnTo>
                    <a:pt x="13" y="0"/>
                  </a:lnTo>
                  <a:lnTo>
                    <a:pt x="13" y="0"/>
                  </a:lnTo>
                  <a:lnTo>
                    <a:pt x="13" y="0"/>
                  </a:lnTo>
                  <a:lnTo>
                    <a:pt x="13" y="0"/>
                  </a:lnTo>
                  <a:lnTo>
                    <a:pt x="13" y="0"/>
                  </a:lnTo>
                  <a:lnTo>
                    <a:pt x="14" y="0"/>
                  </a:lnTo>
                  <a:lnTo>
                    <a:pt x="14" y="0"/>
                  </a:lnTo>
                  <a:lnTo>
                    <a:pt x="14" y="0"/>
                  </a:lnTo>
                  <a:lnTo>
                    <a:pt x="14" y="0"/>
                  </a:lnTo>
                  <a:lnTo>
                    <a:pt x="14" y="0"/>
                  </a:lnTo>
                  <a:lnTo>
                    <a:pt x="14" y="0"/>
                  </a:lnTo>
                  <a:lnTo>
                    <a:pt x="14" y="0"/>
                  </a:lnTo>
                  <a:lnTo>
                    <a:pt x="14" y="1"/>
                  </a:lnTo>
                  <a:lnTo>
                    <a:pt x="14" y="1"/>
                  </a:lnTo>
                  <a:lnTo>
                    <a:pt x="14" y="1"/>
                  </a:lnTo>
                  <a:lnTo>
                    <a:pt x="14" y="2"/>
                  </a:lnTo>
                  <a:lnTo>
                    <a:pt x="15" y="2"/>
                  </a:lnTo>
                  <a:lnTo>
                    <a:pt x="15" y="2"/>
                  </a:lnTo>
                  <a:lnTo>
                    <a:pt x="15" y="3"/>
                  </a:lnTo>
                  <a:lnTo>
                    <a:pt x="15" y="4"/>
                  </a:lnTo>
                  <a:lnTo>
                    <a:pt x="15" y="4"/>
                  </a:lnTo>
                  <a:lnTo>
                    <a:pt x="15" y="5"/>
                  </a:lnTo>
                  <a:lnTo>
                    <a:pt x="15" y="6"/>
                  </a:lnTo>
                  <a:lnTo>
                    <a:pt x="15" y="6"/>
                  </a:lnTo>
                  <a:lnTo>
                    <a:pt x="15" y="7"/>
                  </a:lnTo>
                  <a:lnTo>
                    <a:pt x="16" y="8"/>
                  </a:lnTo>
                  <a:lnTo>
                    <a:pt x="16" y="9"/>
                  </a:lnTo>
                  <a:lnTo>
                    <a:pt x="16" y="10"/>
                  </a:lnTo>
                  <a:lnTo>
                    <a:pt x="16" y="12"/>
                  </a:lnTo>
                  <a:lnTo>
                    <a:pt x="16" y="15"/>
                  </a:lnTo>
                  <a:lnTo>
                    <a:pt x="16" y="16"/>
                  </a:lnTo>
                  <a:lnTo>
                    <a:pt x="16" y="17"/>
                  </a:lnTo>
                  <a:lnTo>
                    <a:pt x="17" y="18"/>
                  </a:lnTo>
                  <a:lnTo>
                    <a:pt x="17" y="22"/>
                  </a:lnTo>
                  <a:lnTo>
                    <a:pt x="18" y="31"/>
                  </a:lnTo>
                  <a:lnTo>
                    <a:pt x="18" y="33"/>
                  </a:lnTo>
                  <a:lnTo>
                    <a:pt x="18" y="34"/>
                  </a:lnTo>
                  <a:lnTo>
                    <a:pt x="18" y="36"/>
                  </a:lnTo>
                  <a:lnTo>
                    <a:pt x="18" y="42"/>
                  </a:lnTo>
                  <a:lnTo>
                    <a:pt x="19" y="53"/>
                  </a:lnTo>
                  <a:lnTo>
                    <a:pt x="19" y="54"/>
                  </a:lnTo>
                  <a:lnTo>
                    <a:pt x="19" y="56"/>
                  </a:lnTo>
                  <a:lnTo>
                    <a:pt x="19" y="59"/>
                  </a:lnTo>
                  <a:lnTo>
                    <a:pt x="20" y="64"/>
                  </a:lnTo>
                  <a:lnTo>
                    <a:pt x="21" y="75"/>
                  </a:lnTo>
                  <a:lnTo>
                    <a:pt x="21" y="77"/>
                  </a:lnTo>
                  <a:lnTo>
                    <a:pt x="21" y="78"/>
                  </a:lnTo>
                  <a:lnTo>
                    <a:pt x="21" y="81"/>
                  </a:lnTo>
                  <a:lnTo>
                    <a:pt x="22" y="86"/>
                  </a:lnTo>
                  <a:lnTo>
                    <a:pt x="22" y="87"/>
                  </a:lnTo>
                  <a:lnTo>
                    <a:pt x="22" y="88"/>
                  </a:lnTo>
                  <a:lnTo>
                    <a:pt x="22" y="91"/>
                  </a:lnTo>
                  <a:lnTo>
                    <a:pt x="22" y="95"/>
                  </a:lnTo>
                  <a:lnTo>
                    <a:pt x="22" y="96"/>
                  </a:lnTo>
                  <a:lnTo>
                    <a:pt x="22" y="97"/>
                  </a:lnTo>
                  <a:lnTo>
                    <a:pt x="23" y="99"/>
                  </a:lnTo>
                  <a:lnTo>
                    <a:pt x="23" y="100"/>
                  </a:lnTo>
                  <a:lnTo>
                    <a:pt x="23" y="101"/>
                  </a:lnTo>
                  <a:lnTo>
                    <a:pt x="23" y="103"/>
                  </a:lnTo>
                  <a:lnTo>
                    <a:pt x="23" y="104"/>
                  </a:lnTo>
                  <a:lnTo>
                    <a:pt x="23" y="105"/>
                  </a:lnTo>
                  <a:lnTo>
                    <a:pt x="23" y="106"/>
                  </a:lnTo>
                  <a:lnTo>
                    <a:pt x="24" y="107"/>
                  </a:lnTo>
                  <a:lnTo>
                    <a:pt x="24" y="108"/>
                  </a:lnTo>
                  <a:lnTo>
                    <a:pt x="24" y="109"/>
                  </a:lnTo>
                  <a:lnTo>
                    <a:pt x="24" y="110"/>
                  </a:lnTo>
                  <a:lnTo>
                    <a:pt x="24" y="110"/>
                  </a:lnTo>
                  <a:lnTo>
                    <a:pt x="24" y="111"/>
                  </a:lnTo>
                  <a:lnTo>
                    <a:pt x="24" y="111"/>
                  </a:lnTo>
                  <a:lnTo>
                    <a:pt x="24" y="112"/>
                  </a:lnTo>
                  <a:lnTo>
                    <a:pt x="24" y="112"/>
                  </a:lnTo>
                  <a:lnTo>
                    <a:pt x="24" y="113"/>
                  </a:lnTo>
                  <a:lnTo>
                    <a:pt x="24" y="114"/>
                  </a:lnTo>
                  <a:lnTo>
                    <a:pt x="25" y="114"/>
                  </a:lnTo>
                  <a:lnTo>
                    <a:pt x="25" y="114"/>
                  </a:lnTo>
                  <a:lnTo>
                    <a:pt x="25" y="114"/>
                  </a:lnTo>
                  <a:lnTo>
                    <a:pt x="25" y="115"/>
                  </a:lnTo>
                  <a:lnTo>
                    <a:pt x="25" y="115"/>
                  </a:lnTo>
                  <a:lnTo>
                    <a:pt x="25" y="115"/>
                  </a:lnTo>
                  <a:lnTo>
                    <a:pt x="25" y="115"/>
                  </a:lnTo>
                  <a:lnTo>
                    <a:pt x="25" y="115"/>
                  </a:lnTo>
                  <a:lnTo>
                    <a:pt x="25" y="115"/>
                  </a:lnTo>
                  <a:lnTo>
                    <a:pt x="25" y="116"/>
                  </a:lnTo>
                  <a:lnTo>
                    <a:pt x="26" y="116"/>
                  </a:lnTo>
                  <a:lnTo>
                    <a:pt x="26" y="116"/>
                  </a:lnTo>
                  <a:lnTo>
                    <a:pt x="26" y="116"/>
                  </a:lnTo>
                  <a:lnTo>
                    <a:pt x="26" y="116"/>
                  </a:lnTo>
                  <a:lnTo>
                    <a:pt x="26" y="115"/>
                  </a:lnTo>
                  <a:lnTo>
                    <a:pt x="26" y="115"/>
                  </a:lnTo>
                  <a:lnTo>
                    <a:pt x="26" y="115"/>
                  </a:lnTo>
                  <a:lnTo>
                    <a:pt x="26" y="115"/>
                  </a:lnTo>
                  <a:lnTo>
                    <a:pt x="26" y="115"/>
                  </a:lnTo>
                  <a:lnTo>
                    <a:pt x="26" y="114"/>
                  </a:lnTo>
                  <a:lnTo>
                    <a:pt x="26" y="114"/>
                  </a:lnTo>
                  <a:lnTo>
                    <a:pt x="26" y="114"/>
                  </a:lnTo>
                  <a:lnTo>
                    <a:pt x="27" y="114"/>
                  </a:lnTo>
                  <a:lnTo>
                    <a:pt x="27" y="113"/>
                  </a:lnTo>
                  <a:lnTo>
                    <a:pt x="27" y="113"/>
                  </a:lnTo>
                  <a:lnTo>
                    <a:pt x="27" y="112"/>
                  </a:lnTo>
                  <a:lnTo>
                    <a:pt x="27" y="112"/>
                  </a:lnTo>
                  <a:lnTo>
                    <a:pt x="27" y="112"/>
                  </a:lnTo>
                  <a:lnTo>
                    <a:pt x="27" y="111"/>
                  </a:lnTo>
                  <a:lnTo>
                    <a:pt x="27" y="110"/>
                  </a:lnTo>
                  <a:lnTo>
                    <a:pt x="27" y="109"/>
                  </a:lnTo>
                  <a:lnTo>
                    <a:pt x="27" y="109"/>
                  </a:lnTo>
                  <a:lnTo>
                    <a:pt x="28" y="108"/>
                  </a:lnTo>
                  <a:lnTo>
                    <a:pt x="28" y="105"/>
                  </a:lnTo>
                  <a:lnTo>
                    <a:pt x="28" y="104"/>
                  </a:lnTo>
                  <a:lnTo>
                    <a:pt x="28" y="103"/>
                  </a:lnTo>
                  <a:lnTo>
                    <a:pt x="28" y="101"/>
                  </a:lnTo>
                  <a:lnTo>
                    <a:pt x="29" y="98"/>
                  </a:lnTo>
                  <a:lnTo>
                    <a:pt x="29" y="97"/>
                  </a:lnTo>
                  <a:lnTo>
                    <a:pt x="29" y="96"/>
                  </a:lnTo>
                  <a:lnTo>
                    <a:pt x="29" y="94"/>
                  </a:lnTo>
                  <a:lnTo>
                    <a:pt x="29" y="89"/>
                  </a:lnTo>
                  <a:lnTo>
                    <a:pt x="30" y="88"/>
                  </a:lnTo>
                  <a:lnTo>
                    <a:pt x="30" y="87"/>
                  </a:lnTo>
                  <a:lnTo>
                    <a:pt x="30" y="84"/>
                  </a:lnTo>
                  <a:lnTo>
                    <a:pt x="30" y="79"/>
                  </a:lnTo>
                  <a:lnTo>
                    <a:pt x="31" y="68"/>
                  </a:lnTo>
                  <a:lnTo>
                    <a:pt x="31" y="67"/>
                  </a:lnTo>
                  <a:lnTo>
                    <a:pt x="31" y="65"/>
                  </a:lnTo>
                  <a:lnTo>
                    <a:pt x="31" y="62"/>
                  </a:lnTo>
                  <a:lnTo>
                    <a:pt x="32" y="57"/>
                  </a:lnTo>
                  <a:lnTo>
                    <a:pt x="32" y="45"/>
                  </a:lnTo>
                  <a:lnTo>
                    <a:pt x="32" y="44"/>
                  </a:lnTo>
                  <a:lnTo>
                    <a:pt x="33" y="42"/>
                  </a:lnTo>
                  <a:lnTo>
                    <a:pt x="33" y="40"/>
                  </a:lnTo>
                  <a:lnTo>
                    <a:pt x="33" y="34"/>
                  </a:lnTo>
                  <a:lnTo>
                    <a:pt x="33" y="33"/>
                  </a:lnTo>
                  <a:lnTo>
                    <a:pt x="33" y="32"/>
                  </a:lnTo>
                  <a:lnTo>
                    <a:pt x="34" y="29"/>
                  </a:lnTo>
                  <a:lnTo>
                    <a:pt x="34" y="24"/>
                  </a:lnTo>
                  <a:lnTo>
                    <a:pt x="34" y="23"/>
                  </a:lnTo>
                  <a:lnTo>
                    <a:pt x="34" y="22"/>
                  </a:lnTo>
                  <a:lnTo>
                    <a:pt x="34" y="20"/>
                  </a:lnTo>
                  <a:lnTo>
                    <a:pt x="35" y="16"/>
                  </a:lnTo>
                  <a:lnTo>
                    <a:pt x="35" y="14"/>
                  </a:lnTo>
                  <a:lnTo>
                    <a:pt x="35" y="14"/>
                  </a:lnTo>
                  <a:lnTo>
                    <a:pt x="35" y="12"/>
                  </a:lnTo>
                  <a:lnTo>
                    <a:pt x="36" y="8"/>
                  </a:lnTo>
                  <a:lnTo>
                    <a:pt x="36" y="8"/>
                  </a:lnTo>
                  <a:lnTo>
                    <a:pt x="36" y="7"/>
                  </a:lnTo>
                  <a:lnTo>
                    <a:pt x="36" y="6"/>
                  </a:lnTo>
                  <a:lnTo>
                    <a:pt x="36" y="5"/>
                  </a:lnTo>
                  <a:lnTo>
                    <a:pt x="36" y="4"/>
                  </a:lnTo>
                  <a:lnTo>
                    <a:pt x="36" y="3"/>
                  </a:lnTo>
                  <a:lnTo>
                    <a:pt x="36" y="3"/>
                  </a:lnTo>
                  <a:lnTo>
                    <a:pt x="36" y="2"/>
                  </a:lnTo>
                  <a:lnTo>
                    <a:pt x="36" y="2"/>
                  </a:lnTo>
                  <a:lnTo>
                    <a:pt x="37" y="2"/>
                  </a:lnTo>
                  <a:lnTo>
                    <a:pt x="37" y="1"/>
                  </a:lnTo>
                  <a:lnTo>
                    <a:pt x="37" y="1"/>
                  </a:lnTo>
                  <a:lnTo>
                    <a:pt x="37" y="1"/>
                  </a:lnTo>
                  <a:lnTo>
                    <a:pt x="37" y="0"/>
                  </a:lnTo>
                  <a:lnTo>
                    <a:pt x="37" y="0"/>
                  </a:lnTo>
                  <a:lnTo>
                    <a:pt x="37" y="0"/>
                  </a:lnTo>
                  <a:lnTo>
                    <a:pt x="37" y="0"/>
                  </a:lnTo>
                  <a:lnTo>
                    <a:pt x="37" y="0"/>
                  </a:lnTo>
                  <a:lnTo>
                    <a:pt x="37" y="0"/>
                  </a:lnTo>
                  <a:lnTo>
                    <a:pt x="38" y="0"/>
                  </a:lnTo>
                  <a:lnTo>
                    <a:pt x="38" y="0"/>
                  </a:lnTo>
                  <a:lnTo>
                    <a:pt x="38" y="0"/>
                  </a:lnTo>
                  <a:lnTo>
                    <a:pt x="38" y="0"/>
                  </a:lnTo>
                  <a:lnTo>
                    <a:pt x="38" y="0"/>
                  </a:lnTo>
                  <a:lnTo>
                    <a:pt x="38" y="0"/>
                  </a:lnTo>
                  <a:lnTo>
                    <a:pt x="38" y="0"/>
                  </a:lnTo>
                  <a:lnTo>
                    <a:pt x="38" y="0"/>
                  </a:lnTo>
                  <a:lnTo>
                    <a:pt x="38" y="0"/>
                  </a:lnTo>
                  <a:lnTo>
                    <a:pt x="38" y="1"/>
                  </a:lnTo>
                  <a:lnTo>
                    <a:pt x="38" y="1"/>
                  </a:lnTo>
                  <a:lnTo>
                    <a:pt x="38" y="1"/>
                  </a:lnTo>
                  <a:lnTo>
                    <a:pt x="39" y="2"/>
                  </a:lnTo>
                  <a:lnTo>
                    <a:pt x="39" y="2"/>
                  </a:lnTo>
                  <a:lnTo>
                    <a:pt x="39" y="3"/>
                  </a:lnTo>
                  <a:lnTo>
                    <a:pt x="39" y="3"/>
                  </a:lnTo>
                  <a:lnTo>
                    <a:pt x="39" y="4"/>
                  </a:lnTo>
                  <a:lnTo>
                    <a:pt x="39" y="5"/>
                  </a:lnTo>
                  <a:lnTo>
                    <a:pt x="39" y="5"/>
                  </a:lnTo>
                  <a:lnTo>
                    <a:pt x="39" y="6"/>
                  </a:lnTo>
                  <a:lnTo>
                    <a:pt x="40" y="7"/>
                  </a:lnTo>
                  <a:lnTo>
                    <a:pt x="40" y="10"/>
                  </a:lnTo>
                  <a:lnTo>
                    <a:pt x="40" y="11"/>
                  </a:lnTo>
                  <a:lnTo>
                    <a:pt x="40" y="12"/>
                  </a:lnTo>
                  <a:lnTo>
                    <a:pt x="40" y="14"/>
                  </a:lnTo>
                  <a:lnTo>
                    <a:pt x="41" y="18"/>
                  </a:lnTo>
                  <a:lnTo>
                    <a:pt x="41" y="19"/>
                  </a:lnTo>
                  <a:lnTo>
                    <a:pt x="41" y="20"/>
                  </a:lnTo>
                  <a:lnTo>
                    <a:pt x="41" y="22"/>
                  </a:lnTo>
                  <a:lnTo>
                    <a:pt x="41" y="27"/>
                  </a:lnTo>
                  <a:lnTo>
                    <a:pt x="42" y="28"/>
                  </a:lnTo>
                  <a:lnTo>
                    <a:pt x="42" y="29"/>
                  </a:lnTo>
                  <a:lnTo>
                    <a:pt x="42" y="31"/>
                  </a:lnTo>
                  <a:lnTo>
                    <a:pt x="42" y="36"/>
                  </a:lnTo>
                  <a:lnTo>
                    <a:pt x="43" y="46"/>
                  </a:lnTo>
                  <a:lnTo>
                    <a:pt x="44" y="67"/>
                  </a:lnTo>
                  <a:lnTo>
                    <a:pt x="44" y="69"/>
                  </a:lnTo>
                  <a:lnTo>
                    <a:pt x="44" y="70"/>
                  </a:lnTo>
                  <a:lnTo>
                    <a:pt x="44" y="73"/>
                  </a:lnTo>
                  <a:lnTo>
                    <a:pt x="45" y="78"/>
                  </a:lnTo>
                  <a:lnTo>
                    <a:pt x="45" y="79"/>
                  </a:lnTo>
                  <a:lnTo>
                    <a:pt x="45" y="80"/>
                  </a:lnTo>
                  <a:lnTo>
                    <a:pt x="45" y="82"/>
                  </a:lnTo>
                  <a:lnTo>
                    <a:pt x="46" y="87"/>
                  </a:lnTo>
                  <a:lnTo>
                    <a:pt x="46" y="88"/>
                  </a:lnTo>
                  <a:lnTo>
                    <a:pt x="46" y="90"/>
                  </a:lnTo>
                  <a:lnTo>
                    <a:pt x="46" y="92"/>
                  </a:lnTo>
                  <a:lnTo>
                    <a:pt x="46" y="96"/>
                  </a:lnTo>
                  <a:lnTo>
                    <a:pt x="46" y="97"/>
                  </a:lnTo>
                  <a:lnTo>
                    <a:pt x="46" y="98"/>
                  </a:lnTo>
                  <a:lnTo>
                    <a:pt x="47" y="100"/>
                  </a:lnTo>
                  <a:lnTo>
                    <a:pt x="47" y="103"/>
                  </a:lnTo>
                  <a:lnTo>
                    <a:pt x="47" y="104"/>
                  </a:lnTo>
                  <a:lnTo>
                    <a:pt x="47" y="105"/>
                  </a:lnTo>
                  <a:lnTo>
                    <a:pt x="47" y="106"/>
                  </a:lnTo>
                  <a:lnTo>
                    <a:pt x="48" y="107"/>
                  </a:lnTo>
                  <a:lnTo>
                    <a:pt x="48" y="108"/>
                  </a:lnTo>
                  <a:lnTo>
                    <a:pt x="48" y="109"/>
                  </a:lnTo>
                  <a:lnTo>
                    <a:pt x="48" y="110"/>
                  </a:lnTo>
                  <a:lnTo>
                    <a:pt x="48" y="110"/>
                  </a:lnTo>
                  <a:lnTo>
                    <a:pt x="48" y="111"/>
                  </a:lnTo>
                  <a:lnTo>
                    <a:pt x="48" y="112"/>
                  </a:lnTo>
                  <a:lnTo>
                    <a:pt x="48" y="112"/>
                  </a:lnTo>
                  <a:lnTo>
                    <a:pt x="48" y="113"/>
                  </a:lnTo>
                  <a:lnTo>
                    <a:pt x="48" y="113"/>
                  </a:lnTo>
                  <a:lnTo>
                    <a:pt x="48" y="114"/>
                  </a:lnTo>
                  <a:lnTo>
                    <a:pt x="49" y="114"/>
                  </a:lnTo>
                  <a:lnTo>
                    <a:pt x="49" y="114"/>
                  </a:lnTo>
                  <a:lnTo>
                    <a:pt x="49" y="114"/>
                  </a:lnTo>
                  <a:lnTo>
                    <a:pt x="49" y="115"/>
                  </a:lnTo>
                  <a:lnTo>
                    <a:pt x="49" y="115"/>
                  </a:lnTo>
                  <a:lnTo>
                    <a:pt x="49" y="115"/>
                  </a:lnTo>
                  <a:lnTo>
                    <a:pt x="49" y="115"/>
                  </a:lnTo>
                  <a:lnTo>
                    <a:pt x="49" y="115"/>
                  </a:lnTo>
                  <a:lnTo>
                    <a:pt x="49" y="116"/>
                  </a:lnTo>
                  <a:lnTo>
                    <a:pt x="49" y="116"/>
                  </a:lnTo>
                  <a:lnTo>
                    <a:pt x="50" y="116"/>
                  </a:lnTo>
                  <a:lnTo>
                    <a:pt x="50" y="116"/>
                  </a:lnTo>
                  <a:lnTo>
                    <a:pt x="50" y="116"/>
                  </a:lnTo>
                  <a:lnTo>
                    <a:pt x="50" y="115"/>
                  </a:lnTo>
                  <a:lnTo>
                    <a:pt x="50" y="115"/>
                  </a:lnTo>
                  <a:lnTo>
                    <a:pt x="50" y="115"/>
                  </a:lnTo>
                  <a:lnTo>
                    <a:pt x="50" y="115"/>
                  </a:lnTo>
                  <a:lnTo>
                    <a:pt x="50" y="115"/>
                  </a:lnTo>
                  <a:lnTo>
                    <a:pt x="50" y="114"/>
                  </a:lnTo>
                  <a:lnTo>
                    <a:pt x="50" y="114"/>
                  </a:lnTo>
                  <a:lnTo>
                    <a:pt x="50" y="114"/>
                  </a:lnTo>
                  <a:lnTo>
                    <a:pt x="51" y="113"/>
                  </a:lnTo>
                  <a:lnTo>
                    <a:pt x="51" y="113"/>
                  </a:lnTo>
                  <a:lnTo>
                    <a:pt x="51" y="112"/>
                  </a:lnTo>
                  <a:lnTo>
                    <a:pt x="51" y="112"/>
                  </a:lnTo>
                  <a:lnTo>
                    <a:pt x="51" y="112"/>
                  </a:lnTo>
                  <a:lnTo>
                    <a:pt x="51" y="110"/>
                  </a:lnTo>
                  <a:lnTo>
                    <a:pt x="51" y="110"/>
                  </a:lnTo>
                  <a:lnTo>
                    <a:pt x="51" y="109"/>
                  </a:lnTo>
                  <a:lnTo>
                    <a:pt x="52" y="108"/>
                  </a:lnTo>
                  <a:lnTo>
                    <a:pt x="52" y="107"/>
                  </a:lnTo>
                  <a:lnTo>
                    <a:pt x="52" y="106"/>
                  </a:lnTo>
                  <a:lnTo>
                    <a:pt x="52" y="105"/>
                  </a:lnTo>
                  <a:lnTo>
                    <a:pt x="52" y="101"/>
                  </a:lnTo>
                  <a:lnTo>
                    <a:pt x="52" y="100"/>
                  </a:lnTo>
                  <a:lnTo>
                    <a:pt x="52" y="99"/>
                  </a:lnTo>
                  <a:lnTo>
                    <a:pt x="53" y="97"/>
                  </a:lnTo>
                  <a:lnTo>
                    <a:pt x="53" y="92"/>
                  </a:lnTo>
                  <a:lnTo>
                    <a:pt x="53" y="91"/>
                  </a:lnTo>
                  <a:lnTo>
                    <a:pt x="53" y="90"/>
                  </a:lnTo>
                  <a:lnTo>
                    <a:pt x="53" y="88"/>
                  </a:lnTo>
                  <a:lnTo>
                    <a:pt x="54" y="83"/>
                  </a:lnTo>
                  <a:lnTo>
                    <a:pt x="54" y="73"/>
                  </a:lnTo>
                  <a:lnTo>
                    <a:pt x="56" y="52"/>
                  </a:lnTo>
                  <a:lnTo>
                    <a:pt x="56" y="50"/>
                  </a:lnTo>
                  <a:lnTo>
                    <a:pt x="56" y="49"/>
                  </a:lnTo>
                  <a:lnTo>
                    <a:pt x="56" y="46"/>
                  </a:lnTo>
                  <a:lnTo>
                    <a:pt x="56" y="41"/>
                  </a:lnTo>
                  <a:lnTo>
                    <a:pt x="57" y="31"/>
                  </a:lnTo>
                  <a:lnTo>
                    <a:pt x="57" y="30"/>
                  </a:lnTo>
                  <a:lnTo>
                    <a:pt x="57" y="29"/>
                  </a:lnTo>
                  <a:lnTo>
                    <a:pt x="58" y="26"/>
                  </a:lnTo>
                  <a:lnTo>
                    <a:pt x="58" y="22"/>
                  </a:lnTo>
                  <a:lnTo>
                    <a:pt x="58" y="21"/>
                  </a:lnTo>
                  <a:lnTo>
                    <a:pt x="58" y="20"/>
                  </a:lnTo>
                  <a:lnTo>
                    <a:pt x="58" y="18"/>
                  </a:lnTo>
                  <a:lnTo>
                    <a:pt x="59" y="14"/>
                  </a:lnTo>
                  <a:lnTo>
                    <a:pt x="59" y="13"/>
                  </a:lnTo>
                  <a:lnTo>
                    <a:pt x="59" y="12"/>
                  </a:lnTo>
                  <a:lnTo>
                    <a:pt x="59" y="11"/>
                  </a:lnTo>
                  <a:lnTo>
                    <a:pt x="59" y="10"/>
                  </a:lnTo>
                  <a:lnTo>
                    <a:pt x="59" y="9"/>
                  </a:lnTo>
                  <a:lnTo>
                    <a:pt x="59" y="8"/>
                  </a:lnTo>
                  <a:lnTo>
                    <a:pt x="59" y="7"/>
                  </a:lnTo>
                  <a:lnTo>
                    <a:pt x="60" y="7"/>
                  </a:lnTo>
                  <a:lnTo>
                    <a:pt x="60" y="5"/>
                  </a:lnTo>
                  <a:lnTo>
                    <a:pt x="60" y="5"/>
                  </a:lnTo>
                  <a:lnTo>
                    <a:pt x="60" y="4"/>
                  </a:lnTo>
                  <a:lnTo>
                    <a:pt x="60" y="3"/>
                  </a:lnTo>
                  <a:lnTo>
                    <a:pt x="60" y="3"/>
                  </a:lnTo>
                  <a:lnTo>
                    <a:pt x="60" y="2"/>
                  </a:lnTo>
                  <a:lnTo>
                    <a:pt x="60" y="2"/>
                  </a:lnTo>
                  <a:lnTo>
                    <a:pt x="60" y="2"/>
                  </a:lnTo>
                  <a:lnTo>
                    <a:pt x="60" y="1"/>
                  </a:lnTo>
                  <a:lnTo>
                    <a:pt x="60" y="1"/>
                  </a:lnTo>
                  <a:lnTo>
                    <a:pt x="61" y="1"/>
                  </a:lnTo>
                  <a:lnTo>
                    <a:pt x="61" y="0"/>
                  </a:lnTo>
                  <a:lnTo>
                    <a:pt x="61" y="0"/>
                  </a:lnTo>
                  <a:lnTo>
                    <a:pt x="61" y="0"/>
                  </a:lnTo>
                  <a:lnTo>
                    <a:pt x="61" y="0"/>
                  </a:lnTo>
                  <a:lnTo>
                    <a:pt x="61" y="0"/>
                  </a:lnTo>
                  <a:lnTo>
                    <a:pt x="61" y="0"/>
                  </a:lnTo>
                  <a:lnTo>
                    <a:pt x="61" y="0"/>
                  </a:lnTo>
                  <a:lnTo>
                    <a:pt x="61" y="0"/>
                  </a:lnTo>
                  <a:lnTo>
                    <a:pt x="61" y="0"/>
                  </a:lnTo>
                  <a:lnTo>
                    <a:pt x="62" y="0"/>
                  </a:lnTo>
                  <a:lnTo>
                    <a:pt x="62" y="0"/>
                  </a:lnTo>
                  <a:lnTo>
                    <a:pt x="62" y="0"/>
                  </a:lnTo>
                  <a:lnTo>
                    <a:pt x="62" y="0"/>
                  </a:lnTo>
                  <a:lnTo>
                    <a:pt x="62" y="0"/>
                  </a:lnTo>
                  <a:lnTo>
                    <a:pt x="62" y="0"/>
                  </a:lnTo>
                  <a:lnTo>
                    <a:pt x="62" y="0"/>
                  </a:lnTo>
                  <a:lnTo>
                    <a:pt x="62" y="1"/>
                  </a:lnTo>
                  <a:lnTo>
                    <a:pt x="62" y="1"/>
                  </a:lnTo>
                  <a:lnTo>
                    <a:pt x="62" y="1"/>
                  </a:lnTo>
                  <a:lnTo>
                    <a:pt x="62" y="2"/>
                  </a:lnTo>
                  <a:lnTo>
                    <a:pt x="62" y="2"/>
                  </a:lnTo>
                  <a:lnTo>
                    <a:pt x="62" y="2"/>
                  </a:lnTo>
                  <a:lnTo>
                    <a:pt x="63" y="3"/>
                  </a:lnTo>
                  <a:lnTo>
                    <a:pt x="63" y="4"/>
                  </a:lnTo>
                  <a:lnTo>
                    <a:pt x="63" y="4"/>
                  </a:lnTo>
                  <a:lnTo>
                    <a:pt x="63" y="5"/>
                  </a:lnTo>
                  <a:lnTo>
                    <a:pt x="63" y="6"/>
                  </a:lnTo>
                  <a:lnTo>
                    <a:pt x="63" y="6"/>
                  </a:lnTo>
                  <a:lnTo>
                    <a:pt x="63" y="7"/>
                  </a:lnTo>
                  <a:lnTo>
                    <a:pt x="64" y="8"/>
                  </a:lnTo>
                  <a:lnTo>
                    <a:pt x="64" y="9"/>
                  </a:lnTo>
                  <a:lnTo>
                    <a:pt x="64" y="10"/>
                  </a:lnTo>
                  <a:lnTo>
                    <a:pt x="64" y="11"/>
                  </a:lnTo>
                  <a:lnTo>
                    <a:pt x="64" y="15"/>
                  </a:lnTo>
                  <a:lnTo>
                    <a:pt x="64" y="16"/>
                  </a:lnTo>
                  <a:lnTo>
                    <a:pt x="64" y="17"/>
                  </a:lnTo>
                  <a:lnTo>
                    <a:pt x="64" y="19"/>
                  </a:lnTo>
                  <a:lnTo>
                    <a:pt x="65" y="23"/>
                  </a:lnTo>
                  <a:lnTo>
                    <a:pt x="66" y="33"/>
                  </a:lnTo>
                  <a:lnTo>
                    <a:pt x="66" y="34"/>
                  </a:lnTo>
                  <a:lnTo>
                    <a:pt x="66" y="36"/>
                  </a:lnTo>
                  <a:lnTo>
                    <a:pt x="66" y="39"/>
                  </a:lnTo>
                  <a:lnTo>
                    <a:pt x="66" y="44"/>
                  </a:lnTo>
                  <a:lnTo>
                    <a:pt x="67" y="56"/>
                  </a:lnTo>
                  <a:lnTo>
                    <a:pt x="67" y="57"/>
                  </a:lnTo>
                  <a:lnTo>
                    <a:pt x="67" y="58"/>
                  </a:lnTo>
                  <a:lnTo>
                    <a:pt x="68" y="61"/>
                  </a:lnTo>
                  <a:lnTo>
                    <a:pt x="68" y="67"/>
                  </a:lnTo>
                  <a:lnTo>
                    <a:pt x="69" y="78"/>
                  </a:lnTo>
                  <a:lnTo>
                    <a:pt x="69" y="80"/>
                  </a:lnTo>
                  <a:lnTo>
                    <a:pt x="69" y="81"/>
                  </a:lnTo>
                  <a:lnTo>
                    <a:pt x="69" y="84"/>
                  </a:lnTo>
                  <a:lnTo>
                    <a:pt x="69" y="88"/>
                  </a:lnTo>
                  <a:lnTo>
                    <a:pt x="70" y="90"/>
                  </a:lnTo>
                  <a:lnTo>
                    <a:pt x="70" y="91"/>
                  </a:lnTo>
                  <a:lnTo>
                    <a:pt x="70" y="93"/>
                  </a:lnTo>
                  <a:lnTo>
                    <a:pt x="70" y="98"/>
                  </a:lnTo>
                  <a:lnTo>
                    <a:pt x="70" y="99"/>
                  </a:lnTo>
                  <a:lnTo>
                    <a:pt x="70" y="100"/>
                  </a:lnTo>
                  <a:lnTo>
                    <a:pt x="70" y="101"/>
                  </a:lnTo>
                  <a:lnTo>
                    <a:pt x="71" y="102"/>
                  </a:lnTo>
                  <a:lnTo>
                    <a:pt x="71" y="103"/>
                  </a:lnTo>
                  <a:lnTo>
                    <a:pt x="71" y="105"/>
                  </a:lnTo>
                  <a:lnTo>
                    <a:pt x="71" y="105"/>
                  </a:lnTo>
                  <a:lnTo>
                    <a:pt x="71" y="106"/>
                  </a:lnTo>
                  <a:lnTo>
                    <a:pt x="71" y="108"/>
                  </a:lnTo>
                  <a:lnTo>
                    <a:pt x="71" y="108"/>
                  </a:lnTo>
                  <a:lnTo>
                    <a:pt x="71" y="109"/>
                  </a:lnTo>
                  <a:lnTo>
                    <a:pt x="72" y="110"/>
                  </a:lnTo>
                  <a:lnTo>
                    <a:pt x="72" y="111"/>
                  </a:lnTo>
                  <a:lnTo>
                    <a:pt x="72" y="111"/>
                  </a:lnTo>
                  <a:lnTo>
                    <a:pt x="72" y="112"/>
                  </a:lnTo>
                  <a:lnTo>
                    <a:pt x="72" y="112"/>
                  </a:lnTo>
                  <a:lnTo>
                    <a:pt x="72" y="113"/>
                  </a:lnTo>
                  <a:lnTo>
                    <a:pt x="72" y="113"/>
                  </a:lnTo>
                  <a:lnTo>
                    <a:pt x="72" y="113"/>
                  </a:lnTo>
                  <a:lnTo>
                    <a:pt x="72" y="114"/>
                  </a:lnTo>
                  <a:lnTo>
                    <a:pt x="72" y="114"/>
                  </a:lnTo>
                  <a:lnTo>
                    <a:pt x="72" y="114"/>
                  </a:lnTo>
                  <a:lnTo>
                    <a:pt x="72" y="115"/>
                  </a:lnTo>
                  <a:lnTo>
                    <a:pt x="73" y="115"/>
                  </a:lnTo>
                  <a:lnTo>
                    <a:pt x="73" y="115"/>
                  </a:lnTo>
                  <a:lnTo>
                    <a:pt x="73" y="115"/>
                  </a:lnTo>
                  <a:lnTo>
                    <a:pt x="73" y="115"/>
                  </a:lnTo>
                  <a:lnTo>
                    <a:pt x="73" y="115"/>
                  </a:lnTo>
                  <a:lnTo>
                    <a:pt x="73" y="116"/>
                  </a:lnTo>
                  <a:lnTo>
                    <a:pt x="73" y="116"/>
                  </a:lnTo>
                  <a:lnTo>
                    <a:pt x="73" y="116"/>
                  </a:lnTo>
                  <a:lnTo>
                    <a:pt x="73" y="116"/>
                  </a:lnTo>
                  <a:lnTo>
                    <a:pt x="73" y="116"/>
                  </a:lnTo>
                  <a:lnTo>
                    <a:pt x="74" y="115"/>
                  </a:lnTo>
                  <a:lnTo>
                    <a:pt x="74" y="115"/>
                  </a:lnTo>
                  <a:lnTo>
                    <a:pt x="74" y="115"/>
                  </a:lnTo>
                  <a:lnTo>
                    <a:pt x="74" y="115"/>
                  </a:lnTo>
                  <a:lnTo>
                    <a:pt x="74" y="115"/>
                  </a:lnTo>
                  <a:lnTo>
                    <a:pt x="74" y="114"/>
                  </a:lnTo>
                  <a:lnTo>
                    <a:pt x="74" y="114"/>
                  </a:lnTo>
                  <a:lnTo>
                    <a:pt x="74" y="114"/>
                  </a:lnTo>
                  <a:lnTo>
                    <a:pt x="74" y="114"/>
                  </a:lnTo>
                  <a:lnTo>
                    <a:pt x="74" y="113"/>
                  </a:lnTo>
                  <a:lnTo>
                    <a:pt x="74" y="112"/>
                  </a:lnTo>
                  <a:lnTo>
                    <a:pt x="74" y="112"/>
                  </a:lnTo>
                  <a:lnTo>
                    <a:pt x="75" y="111"/>
                  </a:lnTo>
                  <a:lnTo>
                    <a:pt x="75" y="110"/>
                  </a:lnTo>
                  <a:lnTo>
                    <a:pt x="75" y="110"/>
                  </a:lnTo>
                  <a:lnTo>
                    <a:pt x="75" y="109"/>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6" name="Freeform 84">
              <a:extLst>
                <a:ext uri="{FF2B5EF4-FFF2-40B4-BE49-F238E27FC236}">
                  <a16:creationId xmlns:a16="http://schemas.microsoft.com/office/drawing/2014/main" id="{F69C19CF-F4CA-9594-1479-96A00F1E91BD}"/>
                </a:ext>
              </a:extLst>
            </p:cNvPr>
            <p:cNvSpPr>
              <a:spLocks/>
            </p:cNvSpPr>
            <p:nvPr/>
          </p:nvSpPr>
          <p:spPr bwMode="auto">
            <a:xfrm>
              <a:off x="4637" y="2186"/>
              <a:ext cx="80" cy="116"/>
            </a:xfrm>
            <a:custGeom>
              <a:avLst/>
              <a:gdLst/>
              <a:ahLst/>
              <a:cxnLst>
                <a:cxn ang="0">
                  <a:pos x="1" y="99"/>
                </a:cxn>
                <a:cxn ang="0">
                  <a:pos x="4" y="61"/>
                </a:cxn>
                <a:cxn ang="0">
                  <a:pos x="6" y="28"/>
                </a:cxn>
                <a:cxn ang="0">
                  <a:pos x="7" y="14"/>
                </a:cxn>
                <a:cxn ang="0">
                  <a:pos x="8" y="5"/>
                </a:cxn>
                <a:cxn ang="0">
                  <a:pos x="9" y="1"/>
                </a:cxn>
                <a:cxn ang="0">
                  <a:pos x="10" y="0"/>
                </a:cxn>
                <a:cxn ang="0">
                  <a:pos x="11" y="0"/>
                </a:cxn>
                <a:cxn ang="0">
                  <a:pos x="12" y="4"/>
                </a:cxn>
                <a:cxn ang="0">
                  <a:pos x="12" y="12"/>
                </a:cxn>
                <a:cxn ang="0">
                  <a:pos x="14" y="35"/>
                </a:cxn>
                <a:cxn ang="0">
                  <a:pos x="17" y="75"/>
                </a:cxn>
                <a:cxn ang="0">
                  <a:pos x="19" y="98"/>
                </a:cxn>
                <a:cxn ang="0">
                  <a:pos x="20" y="107"/>
                </a:cxn>
                <a:cxn ang="0">
                  <a:pos x="21" y="113"/>
                </a:cxn>
                <a:cxn ang="0">
                  <a:pos x="22" y="115"/>
                </a:cxn>
                <a:cxn ang="0">
                  <a:pos x="22" y="115"/>
                </a:cxn>
                <a:cxn ang="0">
                  <a:pos x="23" y="113"/>
                </a:cxn>
                <a:cxn ang="0">
                  <a:pos x="24" y="106"/>
                </a:cxn>
                <a:cxn ang="0">
                  <a:pos x="26" y="82"/>
                </a:cxn>
                <a:cxn ang="0">
                  <a:pos x="28" y="52"/>
                </a:cxn>
                <a:cxn ang="0">
                  <a:pos x="30" y="19"/>
                </a:cxn>
                <a:cxn ang="0">
                  <a:pos x="31" y="9"/>
                </a:cxn>
                <a:cxn ang="0">
                  <a:pos x="32" y="3"/>
                </a:cxn>
                <a:cxn ang="0">
                  <a:pos x="33" y="0"/>
                </a:cxn>
                <a:cxn ang="0">
                  <a:pos x="34" y="0"/>
                </a:cxn>
                <a:cxn ang="0">
                  <a:pos x="34" y="2"/>
                </a:cxn>
                <a:cxn ang="0">
                  <a:pos x="36" y="9"/>
                </a:cxn>
                <a:cxn ang="0">
                  <a:pos x="38" y="34"/>
                </a:cxn>
                <a:cxn ang="0">
                  <a:pos x="40" y="63"/>
                </a:cxn>
                <a:cxn ang="0">
                  <a:pos x="42" y="92"/>
                </a:cxn>
                <a:cxn ang="0">
                  <a:pos x="43" y="106"/>
                </a:cxn>
                <a:cxn ang="0">
                  <a:pos x="44" y="112"/>
                </a:cxn>
                <a:cxn ang="0">
                  <a:pos x="44" y="115"/>
                </a:cxn>
                <a:cxn ang="0">
                  <a:pos x="45" y="116"/>
                </a:cxn>
                <a:cxn ang="0">
                  <a:pos x="46" y="114"/>
                </a:cxn>
                <a:cxn ang="0">
                  <a:pos x="47" y="110"/>
                </a:cxn>
                <a:cxn ang="0">
                  <a:pos x="48" y="99"/>
                </a:cxn>
                <a:cxn ang="0">
                  <a:pos x="50" y="70"/>
                </a:cxn>
                <a:cxn ang="0">
                  <a:pos x="52" y="32"/>
                </a:cxn>
                <a:cxn ang="0">
                  <a:pos x="54" y="13"/>
                </a:cxn>
                <a:cxn ang="0">
                  <a:pos x="55" y="5"/>
                </a:cxn>
                <a:cxn ang="0">
                  <a:pos x="56" y="1"/>
                </a:cxn>
                <a:cxn ang="0">
                  <a:pos x="56" y="0"/>
                </a:cxn>
                <a:cxn ang="0">
                  <a:pos x="57" y="0"/>
                </a:cxn>
                <a:cxn ang="0">
                  <a:pos x="58" y="3"/>
                </a:cxn>
                <a:cxn ang="0">
                  <a:pos x="59" y="10"/>
                </a:cxn>
                <a:cxn ang="0">
                  <a:pos x="61" y="35"/>
                </a:cxn>
                <a:cxn ang="0">
                  <a:pos x="64" y="80"/>
                </a:cxn>
                <a:cxn ang="0">
                  <a:pos x="65" y="99"/>
                </a:cxn>
                <a:cxn ang="0">
                  <a:pos x="66" y="108"/>
                </a:cxn>
                <a:cxn ang="0">
                  <a:pos x="67" y="114"/>
                </a:cxn>
                <a:cxn ang="0">
                  <a:pos x="68" y="115"/>
                </a:cxn>
                <a:cxn ang="0">
                  <a:pos x="68" y="115"/>
                </a:cxn>
                <a:cxn ang="0">
                  <a:pos x="69" y="112"/>
                </a:cxn>
                <a:cxn ang="0">
                  <a:pos x="70" y="104"/>
                </a:cxn>
                <a:cxn ang="0">
                  <a:pos x="73" y="79"/>
                </a:cxn>
                <a:cxn ang="0">
                  <a:pos x="75" y="32"/>
                </a:cxn>
                <a:cxn ang="0">
                  <a:pos x="77" y="14"/>
                </a:cxn>
                <a:cxn ang="0">
                  <a:pos x="78" y="5"/>
                </a:cxn>
                <a:cxn ang="0">
                  <a:pos x="79" y="1"/>
                </a:cxn>
                <a:cxn ang="0">
                  <a:pos x="79" y="0"/>
                </a:cxn>
              </a:cxnLst>
              <a:rect l="0" t="0" r="r" b="b"/>
              <a:pathLst>
                <a:path w="80" h="116">
                  <a:moveTo>
                    <a:pt x="0" y="109"/>
                  </a:moveTo>
                  <a:lnTo>
                    <a:pt x="0" y="108"/>
                  </a:lnTo>
                  <a:lnTo>
                    <a:pt x="0" y="107"/>
                  </a:lnTo>
                  <a:lnTo>
                    <a:pt x="0" y="106"/>
                  </a:lnTo>
                  <a:lnTo>
                    <a:pt x="1" y="103"/>
                  </a:lnTo>
                  <a:lnTo>
                    <a:pt x="1" y="102"/>
                  </a:lnTo>
                  <a:lnTo>
                    <a:pt x="1" y="101"/>
                  </a:lnTo>
                  <a:lnTo>
                    <a:pt x="1" y="99"/>
                  </a:lnTo>
                  <a:lnTo>
                    <a:pt x="1" y="94"/>
                  </a:lnTo>
                  <a:lnTo>
                    <a:pt x="2" y="85"/>
                  </a:lnTo>
                  <a:lnTo>
                    <a:pt x="2" y="83"/>
                  </a:lnTo>
                  <a:lnTo>
                    <a:pt x="3" y="82"/>
                  </a:lnTo>
                  <a:lnTo>
                    <a:pt x="3" y="79"/>
                  </a:lnTo>
                  <a:lnTo>
                    <a:pt x="3" y="74"/>
                  </a:lnTo>
                  <a:lnTo>
                    <a:pt x="4" y="62"/>
                  </a:lnTo>
                  <a:lnTo>
                    <a:pt x="4" y="61"/>
                  </a:lnTo>
                  <a:lnTo>
                    <a:pt x="4" y="59"/>
                  </a:lnTo>
                  <a:lnTo>
                    <a:pt x="4" y="56"/>
                  </a:lnTo>
                  <a:lnTo>
                    <a:pt x="5" y="50"/>
                  </a:lnTo>
                  <a:lnTo>
                    <a:pt x="5" y="39"/>
                  </a:lnTo>
                  <a:lnTo>
                    <a:pt x="5" y="38"/>
                  </a:lnTo>
                  <a:lnTo>
                    <a:pt x="5" y="36"/>
                  </a:lnTo>
                  <a:lnTo>
                    <a:pt x="6" y="34"/>
                  </a:lnTo>
                  <a:lnTo>
                    <a:pt x="6" y="28"/>
                  </a:lnTo>
                  <a:lnTo>
                    <a:pt x="6" y="27"/>
                  </a:lnTo>
                  <a:lnTo>
                    <a:pt x="6" y="26"/>
                  </a:lnTo>
                  <a:lnTo>
                    <a:pt x="7" y="24"/>
                  </a:lnTo>
                  <a:lnTo>
                    <a:pt x="7" y="19"/>
                  </a:lnTo>
                  <a:lnTo>
                    <a:pt x="7" y="18"/>
                  </a:lnTo>
                  <a:lnTo>
                    <a:pt x="7" y="17"/>
                  </a:lnTo>
                  <a:lnTo>
                    <a:pt x="7" y="15"/>
                  </a:lnTo>
                  <a:lnTo>
                    <a:pt x="7" y="14"/>
                  </a:lnTo>
                  <a:lnTo>
                    <a:pt x="7" y="13"/>
                  </a:lnTo>
                  <a:lnTo>
                    <a:pt x="8" y="11"/>
                  </a:lnTo>
                  <a:lnTo>
                    <a:pt x="8" y="10"/>
                  </a:lnTo>
                  <a:lnTo>
                    <a:pt x="8" y="10"/>
                  </a:lnTo>
                  <a:lnTo>
                    <a:pt x="8" y="8"/>
                  </a:lnTo>
                  <a:lnTo>
                    <a:pt x="8" y="7"/>
                  </a:lnTo>
                  <a:lnTo>
                    <a:pt x="8" y="6"/>
                  </a:lnTo>
                  <a:lnTo>
                    <a:pt x="8" y="5"/>
                  </a:lnTo>
                  <a:lnTo>
                    <a:pt x="8" y="5"/>
                  </a:lnTo>
                  <a:lnTo>
                    <a:pt x="9" y="4"/>
                  </a:lnTo>
                  <a:lnTo>
                    <a:pt x="9" y="4"/>
                  </a:lnTo>
                  <a:lnTo>
                    <a:pt x="9" y="3"/>
                  </a:lnTo>
                  <a:lnTo>
                    <a:pt x="9" y="2"/>
                  </a:lnTo>
                  <a:lnTo>
                    <a:pt x="9" y="2"/>
                  </a:lnTo>
                  <a:lnTo>
                    <a:pt x="9" y="2"/>
                  </a:lnTo>
                  <a:lnTo>
                    <a:pt x="9" y="1"/>
                  </a:lnTo>
                  <a:lnTo>
                    <a:pt x="9" y="1"/>
                  </a:lnTo>
                  <a:lnTo>
                    <a:pt x="9" y="1"/>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1"/>
                  </a:lnTo>
                  <a:lnTo>
                    <a:pt x="11" y="1"/>
                  </a:lnTo>
                  <a:lnTo>
                    <a:pt x="11" y="1"/>
                  </a:lnTo>
                  <a:lnTo>
                    <a:pt x="11" y="2"/>
                  </a:lnTo>
                  <a:lnTo>
                    <a:pt x="11" y="2"/>
                  </a:lnTo>
                  <a:lnTo>
                    <a:pt x="11" y="2"/>
                  </a:lnTo>
                  <a:lnTo>
                    <a:pt x="11" y="3"/>
                  </a:lnTo>
                  <a:lnTo>
                    <a:pt x="12" y="4"/>
                  </a:lnTo>
                  <a:lnTo>
                    <a:pt x="12" y="4"/>
                  </a:lnTo>
                  <a:lnTo>
                    <a:pt x="12" y="6"/>
                  </a:lnTo>
                  <a:lnTo>
                    <a:pt x="12" y="6"/>
                  </a:lnTo>
                  <a:lnTo>
                    <a:pt x="12" y="7"/>
                  </a:lnTo>
                  <a:lnTo>
                    <a:pt x="12" y="8"/>
                  </a:lnTo>
                  <a:lnTo>
                    <a:pt x="12" y="9"/>
                  </a:lnTo>
                  <a:lnTo>
                    <a:pt x="12" y="10"/>
                  </a:lnTo>
                  <a:lnTo>
                    <a:pt x="12" y="12"/>
                  </a:lnTo>
                  <a:lnTo>
                    <a:pt x="13" y="15"/>
                  </a:lnTo>
                  <a:lnTo>
                    <a:pt x="13" y="16"/>
                  </a:lnTo>
                  <a:lnTo>
                    <a:pt x="13" y="17"/>
                  </a:lnTo>
                  <a:lnTo>
                    <a:pt x="13" y="19"/>
                  </a:lnTo>
                  <a:lnTo>
                    <a:pt x="14" y="23"/>
                  </a:lnTo>
                  <a:lnTo>
                    <a:pt x="14" y="33"/>
                  </a:lnTo>
                  <a:lnTo>
                    <a:pt x="14" y="34"/>
                  </a:lnTo>
                  <a:lnTo>
                    <a:pt x="14" y="35"/>
                  </a:lnTo>
                  <a:lnTo>
                    <a:pt x="15" y="38"/>
                  </a:lnTo>
                  <a:lnTo>
                    <a:pt x="15" y="43"/>
                  </a:lnTo>
                  <a:lnTo>
                    <a:pt x="16" y="53"/>
                  </a:lnTo>
                  <a:lnTo>
                    <a:pt x="16" y="55"/>
                  </a:lnTo>
                  <a:lnTo>
                    <a:pt x="16" y="56"/>
                  </a:lnTo>
                  <a:lnTo>
                    <a:pt x="16" y="59"/>
                  </a:lnTo>
                  <a:lnTo>
                    <a:pt x="16" y="64"/>
                  </a:lnTo>
                  <a:lnTo>
                    <a:pt x="17" y="75"/>
                  </a:lnTo>
                  <a:lnTo>
                    <a:pt x="17" y="76"/>
                  </a:lnTo>
                  <a:lnTo>
                    <a:pt x="17" y="77"/>
                  </a:lnTo>
                  <a:lnTo>
                    <a:pt x="17" y="80"/>
                  </a:lnTo>
                  <a:lnTo>
                    <a:pt x="18" y="85"/>
                  </a:lnTo>
                  <a:lnTo>
                    <a:pt x="18" y="94"/>
                  </a:lnTo>
                  <a:lnTo>
                    <a:pt x="18" y="95"/>
                  </a:lnTo>
                  <a:lnTo>
                    <a:pt x="19" y="96"/>
                  </a:lnTo>
                  <a:lnTo>
                    <a:pt x="19" y="98"/>
                  </a:lnTo>
                  <a:lnTo>
                    <a:pt x="19" y="99"/>
                  </a:lnTo>
                  <a:lnTo>
                    <a:pt x="19" y="100"/>
                  </a:lnTo>
                  <a:lnTo>
                    <a:pt x="19" y="102"/>
                  </a:lnTo>
                  <a:lnTo>
                    <a:pt x="19" y="103"/>
                  </a:lnTo>
                  <a:lnTo>
                    <a:pt x="19" y="104"/>
                  </a:lnTo>
                  <a:lnTo>
                    <a:pt x="20" y="106"/>
                  </a:lnTo>
                  <a:lnTo>
                    <a:pt x="20" y="106"/>
                  </a:lnTo>
                  <a:lnTo>
                    <a:pt x="20" y="107"/>
                  </a:lnTo>
                  <a:lnTo>
                    <a:pt x="20" y="109"/>
                  </a:lnTo>
                  <a:lnTo>
                    <a:pt x="20" y="109"/>
                  </a:lnTo>
                  <a:lnTo>
                    <a:pt x="20" y="110"/>
                  </a:lnTo>
                  <a:lnTo>
                    <a:pt x="20" y="111"/>
                  </a:lnTo>
                  <a:lnTo>
                    <a:pt x="20" y="111"/>
                  </a:lnTo>
                  <a:lnTo>
                    <a:pt x="20" y="112"/>
                  </a:lnTo>
                  <a:lnTo>
                    <a:pt x="20" y="112"/>
                  </a:lnTo>
                  <a:lnTo>
                    <a:pt x="21" y="113"/>
                  </a:lnTo>
                  <a:lnTo>
                    <a:pt x="21" y="114"/>
                  </a:lnTo>
                  <a:lnTo>
                    <a:pt x="21" y="114"/>
                  </a:lnTo>
                  <a:lnTo>
                    <a:pt x="21" y="114"/>
                  </a:lnTo>
                  <a:lnTo>
                    <a:pt x="21" y="114"/>
                  </a:lnTo>
                  <a:lnTo>
                    <a:pt x="21" y="115"/>
                  </a:lnTo>
                  <a:lnTo>
                    <a:pt x="21" y="115"/>
                  </a:lnTo>
                  <a:lnTo>
                    <a:pt x="21" y="115"/>
                  </a:lnTo>
                  <a:lnTo>
                    <a:pt x="22" y="115"/>
                  </a:lnTo>
                  <a:lnTo>
                    <a:pt x="22" y="115"/>
                  </a:lnTo>
                  <a:lnTo>
                    <a:pt x="22" y="116"/>
                  </a:lnTo>
                  <a:lnTo>
                    <a:pt x="22" y="116"/>
                  </a:lnTo>
                  <a:lnTo>
                    <a:pt x="22" y="116"/>
                  </a:lnTo>
                  <a:lnTo>
                    <a:pt x="22" y="116"/>
                  </a:lnTo>
                  <a:lnTo>
                    <a:pt x="22" y="115"/>
                  </a:lnTo>
                  <a:lnTo>
                    <a:pt x="22" y="115"/>
                  </a:lnTo>
                  <a:lnTo>
                    <a:pt x="22" y="115"/>
                  </a:lnTo>
                  <a:lnTo>
                    <a:pt x="22" y="115"/>
                  </a:lnTo>
                  <a:lnTo>
                    <a:pt x="22" y="115"/>
                  </a:lnTo>
                  <a:lnTo>
                    <a:pt x="22" y="114"/>
                  </a:lnTo>
                  <a:lnTo>
                    <a:pt x="23" y="114"/>
                  </a:lnTo>
                  <a:lnTo>
                    <a:pt x="23" y="114"/>
                  </a:lnTo>
                  <a:lnTo>
                    <a:pt x="23" y="114"/>
                  </a:lnTo>
                  <a:lnTo>
                    <a:pt x="23" y="113"/>
                  </a:lnTo>
                  <a:lnTo>
                    <a:pt x="23" y="113"/>
                  </a:lnTo>
                  <a:lnTo>
                    <a:pt x="23" y="112"/>
                  </a:lnTo>
                  <a:lnTo>
                    <a:pt x="23" y="112"/>
                  </a:lnTo>
                  <a:lnTo>
                    <a:pt x="23" y="110"/>
                  </a:lnTo>
                  <a:lnTo>
                    <a:pt x="23" y="110"/>
                  </a:lnTo>
                  <a:lnTo>
                    <a:pt x="24" y="109"/>
                  </a:lnTo>
                  <a:lnTo>
                    <a:pt x="24" y="108"/>
                  </a:lnTo>
                  <a:lnTo>
                    <a:pt x="24" y="107"/>
                  </a:lnTo>
                  <a:lnTo>
                    <a:pt x="24" y="106"/>
                  </a:lnTo>
                  <a:lnTo>
                    <a:pt x="24" y="105"/>
                  </a:lnTo>
                  <a:lnTo>
                    <a:pt x="24" y="101"/>
                  </a:lnTo>
                  <a:lnTo>
                    <a:pt x="24" y="100"/>
                  </a:lnTo>
                  <a:lnTo>
                    <a:pt x="25" y="99"/>
                  </a:lnTo>
                  <a:lnTo>
                    <a:pt x="25" y="97"/>
                  </a:lnTo>
                  <a:lnTo>
                    <a:pt x="25" y="93"/>
                  </a:lnTo>
                  <a:lnTo>
                    <a:pt x="26" y="84"/>
                  </a:lnTo>
                  <a:lnTo>
                    <a:pt x="26" y="82"/>
                  </a:lnTo>
                  <a:lnTo>
                    <a:pt x="26" y="81"/>
                  </a:lnTo>
                  <a:lnTo>
                    <a:pt x="26" y="79"/>
                  </a:lnTo>
                  <a:lnTo>
                    <a:pt x="27" y="74"/>
                  </a:lnTo>
                  <a:lnTo>
                    <a:pt x="27" y="63"/>
                  </a:lnTo>
                  <a:lnTo>
                    <a:pt x="27" y="61"/>
                  </a:lnTo>
                  <a:lnTo>
                    <a:pt x="28" y="60"/>
                  </a:lnTo>
                  <a:lnTo>
                    <a:pt x="28" y="57"/>
                  </a:lnTo>
                  <a:lnTo>
                    <a:pt x="28" y="52"/>
                  </a:lnTo>
                  <a:lnTo>
                    <a:pt x="29" y="41"/>
                  </a:lnTo>
                  <a:lnTo>
                    <a:pt x="29" y="40"/>
                  </a:lnTo>
                  <a:lnTo>
                    <a:pt x="29" y="38"/>
                  </a:lnTo>
                  <a:lnTo>
                    <a:pt x="29" y="36"/>
                  </a:lnTo>
                  <a:lnTo>
                    <a:pt x="29" y="31"/>
                  </a:lnTo>
                  <a:lnTo>
                    <a:pt x="30" y="22"/>
                  </a:lnTo>
                  <a:lnTo>
                    <a:pt x="30" y="20"/>
                  </a:lnTo>
                  <a:lnTo>
                    <a:pt x="30" y="19"/>
                  </a:lnTo>
                  <a:lnTo>
                    <a:pt x="30" y="17"/>
                  </a:lnTo>
                  <a:lnTo>
                    <a:pt x="31" y="16"/>
                  </a:lnTo>
                  <a:lnTo>
                    <a:pt x="31" y="15"/>
                  </a:lnTo>
                  <a:lnTo>
                    <a:pt x="31" y="13"/>
                  </a:lnTo>
                  <a:lnTo>
                    <a:pt x="31" y="12"/>
                  </a:lnTo>
                  <a:lnTo>
                    <a:pt x="31" y="11"/>
                  </a:lnTo>
                  <a:lnTo>
                    <a:pt x="31" y="10"/>
                  </a:lnTo>
                  <a:lnTo>
                    <a:pt x="31" y="9"/>
                  </a:lnTo>
                  <a:lnTo>
                    <a:pt x="31" y="8"/>
                  </a:lnTo>
                  <a:lnTo>
                    <a:pt x="32" y="6"/>
                  </a:lnTo>
                  <a:lnTo>
                    <a:pt x="32" y="6"/>
                  </a:lnTo>
                  <a:lnTo>
                    <a:pt x="32" y="5"/>
                  </a:lnTo>
                  <a:lnTo>
                    <a:pt x="32" y="4"/>
                  </a:lnTo>
                  <a:lnTo>
                    <a:pt x="32" y="4"/>
                  </a:lnTo>
                  <a:lnTo>
                    <a:pt x="32" y="3"/>
                  </a:lnTo>
                  <a:lnTo>
                    <a:pt x="32" y="3"/>
                  </a:lnTo>
                  <a:lnTo>
                    <a:pt x="32" y="2"/>
                  </a:lnTo>
                  <a:lnTo>
                    <a:pt x="32" y="2"/>
                  </a:lnTo>
                  <a:lnTo>
                    <a:pt x="32" y="1"/>
                  </a:lnTo>
                  <a:lnTo>
                    <a:pt x="33" y="1"/>
                  </a:lnTo>
                  <a:lnTo>
                    <a:pt x="33" y="1"/>
                  </a:lnTo>
                  <a:lnTo>
                    <a:pt x="33" y="0"/>
                  </a:lnTo>
                  <a:lnTo>
                    <a:pt x="33" y="0"/>
                  </a:lnTo>
                  <a:lnTo>
                    <a:pt x="33" y="0"/>
                  </a:lnTo>
                  <a:lnTo>
                    <a:pt x="33" y="0"/>
                  </a:lnTo>
                  <a:lnTo>
                    <a:pt x="33" y="0"/>
                  </a:lnTo>
                  <a:lnTo>
                    <a:pt x="33" y="0"/>
                  </a:lnTo>
                  <a:lnTo>
                    <a:pt x="33" y="0"/>
                  </a:lnTo>
                  <a:lnTo>
                    <a:pt x="34" y="0"/>
                  </a:lnTo>
                  <a:lnTo>
                    <a:pt x="34" y="0"/>
                  </a:lnTo>
                  <a:lnTo>
                    <a:pt x="34" y="0"/>
                  </a:lnTo>
                  <a:lnTo>
                    <a:pt x="34" y="0"/>
                  </a:lnTo>
                  <a:lnTo>
                    <a:pt x="34" y="0"/>
                  </a:lnTo>
                  <a:lnTo>
                    <a:pt x="34" y="0"/>
                  </a:lnTo>
                  <a:lnTo>
                    <a:pt x="34" y="1"/>
                  </a:lnTo>
                  <a:lnTo>
                    <a:pt x="34" y="1"/>
                  </a:lnTo>
                  <a:lnTo>
                    <a:pt x="34" y="1"/>
                  </a:lnTo>
                  <a:lnTo>
                    <a:pt x="34" y="2"/>
                  </a:lnTo>
                  <a:lnTo>
                    <a:pt x="34" y="2"/>
                  </a:lnTo>
                  <a:lnTo>
                    <a:pt x="34" y="2"/>
                  </a:lnTo>
                  <a:lnTo>
                    <a:pt x="35" y="3"/>
                  </a:lnTo>
                  <a:lnTo>
                    <a:pt x="35" y="3"/>
                  </a:lnTo>
                  <a:lnTo>
                    <a:pt x="35" y="4"/>
                  </a:lnTo>
                  <a:lnTo>
                    <a:pt x="35" y="5"/>
                  </a:lnTo>
                  <a:lnTo>
                    <a:pt x="35" y="6"/>
                  </a:lnTo>
                  <a:lnTo>
                    <a:pt x="35" y="6"/>
                  </a:lnTo>
                  <a:lnTo>
                    <a:pt x="35" y="8"/>
                  </a:lnTo>
                  <a:lnTo>
                    <a:pt x="36" y="9"/>
                  </a:lnTo>
                  <a:lnTo>
                    <a:pt x="36" y="10"/>
                  </a:lnTo>
                  <a:lnTo>
                    <a:pt x="36" y="11"/>
                  </a:lnTo>
                  <a:lnTo>
                    <a:pt x="36" y="15"/>
                  </a:lnTo>
                  <a:lnTo>
                    <a:pt x="36" y="16"/>
                  </a:lnTo>
                  <a:lnTo>
                    <a:pt x="36" y="17"/>
                  </a:lnTo>
                  <a:lnTo>
                    <a:pt x="36" y="19"/>
                  </a:lnTo>
                  <a:lnTo>
                    <a:pt x="37" y="24"/>
                  </a:lnTo>
                  <a:lnTo>
                    <a:pt x="38" y="34"/>
                  </a:lnTo>
                  <a:lnTo>
                    <a:pt x="38" y="35"/>
                  </a:lnTo>
                  <a:lnTo>
                    <a:pt x="38" y="37"/>
                  </a:lnTo>
                  <a:lnTo>
                    <a:pt x="38" y="39"/>
                  </a:lnTo>
                  <a:lnTo>
                    <a:pt x="38" y="45"/>
                  </a:lnTo>
                  <a:lnTo>
                    <a:pt x="39" y="57"/>
                  </a:lnTo>
                  <a:lnTo>
                    <a:pt x="39" y="58"/>
                  </a:lnTo>
                  <a:lnTo>
                    <a:pt x="39" y="60"/>
                  </a:lnTo>
                  <a:lnTo>
                    <a:pt x="40" y="63"/>
                  </a:lnTo>
                  <a:lnTo>
                    <a:pt x="40" y="68"/>
                  </a:lnTo>
                  <a:lnTo>
                    <a:pt x="41" y="80"/>
                  </a:lnTo>
                  <a:lnTo>
                    <a:pt x="41" y="81"/>
                  </a:lnTo>
                  <a:lnTo>
                    <a:pt x="41" y="82"/>
                  </a:lnTo>
                  <a:lnTo>
                    <a:pt x="41" y="85"/>
                  </a:lnTo>
                  <a:lnTo>
                    <a:pt x="41" y="90"/>
                  </a:lnTo>
                  <a:lnTo>
                    <a:pt x="42" y="91"/>
                  </a:lnTo>
                  <a:lnTo>
                    <a:pt x="42" y="92"/>
                  </a:lnTo>
                  <a:lnTo>
                    <a:pt x="42" y="95"/>
                  </a:lnTo>
                  <a:lnTo>
                    <a:pt x="42" y="99"/>
                  </a:lnTo>
                  <a:lnTo>
                    <a:pt x="42" y="100"/>
                  </a:lnTo>
                  <a:lnTo>
                    <a:pt x="42" y="101"/>
                  </a:lnTo>
                  <a:lnTo>
                    <a:pt x="42" y="103"/>
                  </a:lnTo>
                  <a:lnTo>
                    <a:pt x="43" y="104"/>
                  </a:lnTo>
                  <a:lnTo>
                    <a:pt x="43" y="104"/>
                  </a:lnTo>
                  <a:lnTo>
                    <a:pt x="43" y="106"/>
                  </a:lnTo>
                  <a:lnTo>
                    <a:pt x="43" y="107"/>
                  </a:lnTo>
                  <a:lnTo>
                    <a:pt x="43" y="107"/>
                  </a:lnTo>
                  <a:lnTo>
                    <a:pt x="43" y="109"/>
                  </a:lnTo>
                  <a:lnTo>
                    <a:pt x="43" y="109"/>
                  </a:lnTo>
                  <a:lnTo>
                    <a:pt x="43" y="110"/>
                  </a:lnTo>
                  <a:lnTo>
                    <a:pt x="44" y="111"/>
                  </a:lnTo>
                  <a:lnTo>
                    <a:pt x="44" y="112"/>
                  </a:lnTo>
                  <a:lnTo>
                    <a:pt x="44" y="112"/>
                  </a:lnTo>
                  <a:lnTo>
                    <a:pt x="44" y="112"/>
                  </a:lnTo>
                  <a:lnTo>
                    <a:pt x="44" y="113"/>
                  </a:lnTo>
                  <a:lnTo>
                    <a:pt x="44" y="113"/>
                  </a:lnTo>
                  <a:lnTo>
                    <a:pt x="44" y="114"/>
                  </a:lnTo>
                  <a:lnTo>
                    <a:pt x="44" y="114"/>
                  </a:lnTo>
                  <a:lnTo>
                    <a:pt x="44" y="114"/>
                  </a:lnTo>
                  <a:lnTo>
                    <a:pt x="44" y="115"/>
                  </a:lnTo>
                  <a:lnTo>
                    <a:pt x="44" y="115"/>
                  </a:lnTo>
                  <a:lnTo>
                    <a:pt x="44" y="115"/>
                  </a:lnTo>
                  <a:lnTo>
                    <a:pt x="45" y="115"/>
                  </a:lnTo>
                  <a:lnTo>
                    <a:pt x="45" y="115"/>
                  </a:lnTo>
                  <a:lnTo>
                    <a:pt x="45" y="115"/>
                  </a:lnTo>
                  <a:lnTo>
                    <a:pt x="45" y="116"/>
                  </a:lnTo>
                  <a:lnTo>
                    <a:pt x="45" y="116"/>
                  </a:lnTo>
                  <a:lnTo>
                    <a:pt x="45" y="116"/>
                  </a:lnTo>
                  <a:lnTo>
                    <a:pt x="45" y="116"/>
                  </a:lnTo>
                  <a:lnTo>
                    <a:pt x="45" y="116"/>
                  </a:lnTo>
                  <a:lnTo>
                    <a:pt x="45" y="115"/>
                  </a:lnTo>
                  <a:lnTo>
                    <a:pt x="45" y="115"/>
                  </a:lnTo>
                  <a:lnTo>
                    <a:pt x="46" y="115"/>
                  </a:lnTo>
                  <a:lnTo>
                    <a:pt x="46" y="115"/>
                  </a:lnTo>
                  <a:lnTo>
                    <a:pt x="46" y="115"/>
                  </a:lnTo>
                  <a:lnTo>
                    <a:pt x="46" y="114"/>
                  </a:lnTo>
                  <a:lnTo>
                    <a:pt x="46" y="114"/>
                  </a:lnTo>
                  <a:lnTo>
                    <a:pt x="46" y="114"/>
                  </a:lnTo>
                  <a:lnTo>
                    <a:pt x="46" y="114"/>
                  </a:lnTo>
                  <a:lnTo>
                    <a:pt x="46" y="113"/>
                  </a:lnTo>
                  <a:lnTo>
                    <a:pt x="46" y="113"/>
                  </a:lnTo>
                  <a:lnTo>
                    <a:pt x="46" y="112"/>
                  </a:lnTo>
                  <a:lnTo>
                    <a:pt x="46" y="111"/>
                  </a:lnTo>
                  <a:lnTo>
                    <a:pt x="46" y="111"/>
                  </a:lnTo>
                  <a:lnTo>
                    <a:pt x="47" y="110"/>
                  </a:lnTo>
                  <a:lnTo>
                    <a:pt x="47" y="109"/>
                  </a:lnTo>
                  <a:lnTo>
                    <a:pt x="47" y="108"/>
                  </a:lnTo>
                  <a:lnTo>
                    <a:pt x="47" y="107"/>
                  </a:lnTo>
                  <a:lnTo>
                    <a:pt x="47" y="106"/>
                  </a:lnTo>
                  <a:lnTo>
                    <a:pt x="47" y="105"/>
                  </a:lnTo>
                  <a:lnTo>
                    <a:pt x="47" y="104"/>
                  </a:lnTo>
                  <a:lnTo>
                    <a:pt x="48" y="100"/>
                  </a:lnTo>
                  <a:lnTo>
                    <a:pt x="48" y="99"/>
                  </a:lnTo>
                  <a:lnTo>
                    <a:pt x="48" y="98"/>
                  </a:lnTo>
                  <a:lnTo>
                    <a:pt x="48" y="96"/>
                  </a:lnTo>
                  <a:lnTo>
                    <a:pt x="48" y="91"/>
                  </a:lnTo>
                  <a:lnTo>
                    <a:pt x="49" y="81"/>
                  </a:lnTo>
                  <a:lnTo>
                    <a:pt x="49" y="80"/>
                  </a:lnTo>
                  <a:lnTo>
                    <a:pt x="49" y="78"/>
                  </a:lnTo>
                  <a:lnTo>
                    <a:pt x="50" y="76"/>
                  </a:lnTo>
                  <a:lnTo>
                    <a:pt x="50" y="70"/>
                  </a:lnTo>
                  <a:lnTo>
                    <a:pt x="51" y="58"/>
                  </a:lnTo>
                  <a:lnTo>
                    <a:pt x="51" y="56"/>
                  </a:lnTo>
                  <a:lnTo>
                    <a:pt x="51" y="55"/>
                  </a:lnTo>
                  <a:lnTo>
                    <a:pt x="51" y="52"/>
                  </a:lnTo>
                  <a:lnTo>
                    <a:pt x="52" y="46"/>
                  </a:lnTo>
                  <a:lnTo>
                    <a:pt x="52" y="35"/>
                  </a:lnTo>
                  <a:lnTo>
                    <a:pt x="52" y="33"/>
                  </a:lnTo>
                  <a:lnTo>
                    <a:pt x="52" y="32"/>
                  </a:lnTo>
                  <a:lnTo>
                    <a:pt x="53" y="29"/>
                  </a:lnTo>
                  <a:lnTo>
                    <a:pt x="53" y="24"/>
                  </a:lnTo>
                  <a:lnTo>
                    <a:pt x="53" y="23"/>
                  </a:lnTo>
                  <a:lnTo>
                    <a:pt x="53" y="22"/>
                  </a:lnTo>
                  <a:lnTo>
                    <a:pt x="53" y="20"/>
                  </a:lnTo>
                  <a:lnTo>
                    <a:pt x="54" y="15"/>
                  </a:lnTo>
                  <a:lnTo>
                    <a:pt x="54" y="14"/>
                  </a:lnTo>
                  <a:lnTo>
                    <a:pt x="54" y="13"/>
                  </a:lnTo>
                  <a:lnTo>
                    <a:pt x="54" y="12"/>
                  </a:lnTo>
                  <a:lnTo>
                    <a:pt x="54" y="11"/>
                  </a:lnTo>
                  <a:lnTo>
                    <a:pt x="54" y="10"/>
                  </a:lnTo>
                  <a:lnTo>
                    <a:pt x="54" y="8"/>
                  </a:lnTo>
                  <a:lnTo>
                    <a:pt x="55" y="8"/>
                  </a:lnTo>
                  <a:lnTo>
                    <a:pt x="55" y="7"/>
                  </a:lnTo>
                  <a:lnTo>
                    <a:pt x="55" y="6"/>
                  </a:lnTo>
                  <a:lnTo>
                    <a:pt x="55" y="5"/>
                  </a:lnTo>
                  <a:lnTo>
                    <a:pt x="55" y="4"/>
                  </a:lnTo>
                  <a:lnTo>
                    <a:pt x="55" y="4"/>
                  </a:lnTo>
                  <a:lnTo>
                    <a:pt x="55" y="3"/>
                  </a:lnTo>
                  <a:lnTo>
                    <a:pt x="55" y="2"/>
                  </a:lnTo>
                  <a:lnTo>
                    <a:pt x="56" y="2"/>
                  </a:lnTo>
                  <a:lnTo>
                    <a:pt x="56" y="2"/>
                  </a:lnTo>
                  <a:lnTo>
                    <a:pt x="56" y="1"/>
                  </a:lnTo>
                  <a:lnTo>
                    <a:pt x="56" y="1"/>
                  </a:lnTo>
                  <a:lnTo>
                    <a:pt x="56" y="1"/>
                  </a:lnTo>
                  <a:lnTo>
                    <a:pt x="56" y="0"/>
                  </a:lnTo>
                  <a:lnTo>
                    <a:pt x="56" y="0"/>
                  </a:lnTo>
                  <a:lnTo>
                    <a:pt x="56" y="0"/>
                  </a:lnTo>
                  <a:lnTo>
                    <a:pt x="56" y="0"/>
                  </a:lnTo>
                  <a:lnTo>
                    <a:pt x="56" y="0"/>
                  </a:lnTo>
                  <a:lnTo>
                    <a:pt x="56" y="0"/>
                  </a:lnTo>
                  <a:lnTo>
                    <a:pt x="56" y="0"/>
                  </a:lnTo>
                  <a:lnTo>
                    <a:pt x="56" y="0"/>
                  </a:lnTo>
                  <a:lnTo>
                    <a:pt x="57" y="0"/>
                  </a:lnTo>
                  <a:lnTo>
                    <a:pt x="57" y="0"/>
                  </a:lnTo>
                  <a:lnTo>
                    <a:pt x="57" y="0"/>
                  </a:lnTo>
                  <a:lnTo>
                    <a:pt x="57" y="0"/>
                  </a:lnTo>
                  <a:lnTo>
                    <a:pt x="57" y="0"/>
                  </a:lnTo>
                  <a:lnTo>
                    <a:pt x="57" y="0"/>
                  </a:lnTo>
                  <a:lnTo>
                    <a:pt x="57" y="0"/>
                  </a:lnTo>
                  <a:lnTo>
                    <a:pt x="57" y="1"/>
                  </a:lnTo>
                  <a:lnTo>
                    <a:pt x="57" y="1"/>
                  </a:lnTo>
                  <a:lnTo>
                    <a:pt x="57" y="1"/>
                  </a:lnTo>
                  <a:lnTo>
                    <a:pt x="58" y="2"/>
                  </a:lnTo>
                  <a:lnTo>
                    <a:pt x="58" y="2"/>
                  </a:lnTo>
                  <a:lnTo>
                    <a:pt x="58" y="2"/>
                  </a:lnTo>
                  <a:lnTo>
                    <a:pt x="58" y="3"/>
                  </a:lnTo>
                  <a:lnTo>
                    <a:pt x="58" y="3"/>
                  </a:lnTo>
                  <a:lnTo>
                    <a:pt x="58" y="4"/>
                  </a:lnTo>
                  <a:lnTo>
                    <a:pt x="58" y="5"/>
                  </a:lnTo>
                  <a:lnTo>
                    <a:pt x="58" y="6"/>
                  </a:lnTo>
                  <a:lnTo>
                    <a:pt x="58" y="7"/>
                  </a:lnTo>
                  <a:lnTo>
                    <a:pt x="58" y="8"/>
                  </a:lnTo>
                  <a:lnTo>
                    <a:pt x="58" y="8"/>
                  </a:lnTo>
                  <a:lnTo>
                    <a:pt x="59" y="10"/>
                  </a:lnTo>
                  <a:lnTo>
                    <a:pt x="59" y="10"/>
                  </a:lnTo>
                  <a:lnTo>
                    <a:pt x="59" y="11"/>
                  </a:lnTo>
                  <a:lnTo>
                    <a:pt x="59" y="13"/>
                  </a:lnTo>
                  <a:lnTo>
                    <a:pt x="59" y="17"/>
                  </a:lnTo>
                  <a:lnTo>
                    <a:pt x="60" y="18"/>
                  </a:lnTo>
                  <a:lnTo>
                    <a:pt x="60" y="19"/>
                  </a:lnTo>
                  <a:lnTo>
                    <a:pt x="60" y="21"/>
                  </a:lnTo>
                  <a:lnTo>
                    <a:pt x="60" y="25"/>
                  </a:lnTo>
                  <a:lnTo>
                    <a:pt x="61" y="35"/>
                  </a:lnTo>
                  <a:lnTo>
                    <a:pt x="62" y="56"/>
                  </a:lnTo>
                  <a:lnTo>
                    <a:pt x="62" y="58"/>
                  </a:lnTo>
                  <a:lnTo>
                    <a:pt x="62" y="59"/>
                  </a:lnTo>
                  <a:lnTo>
                    <a:pt x="62" y="62"/>
                  </a:lnTo>
                  <a:lnTo>
                    <a:pt x="63" y="67"/>
                  </a:lnTo>
                  <a:lnTo>
                    <a:pt x="64" y="78"/>
                  </a:lnTo>
                  <a:lnTo>
                    <a:pt x="64" y="79"/>
                  </a:lnTo>
                  <a:lnTo>
                    <a:pt x="64" y="80"/>
                  </a:lnTo>
                  <a:lnTo>
                    <a:pt x="64" y="83"/>
                  </a:lnTo>
                  <a:lnTo>
                    <a:pt x="64" y="88"/>
                  </a:lnTo>
                  <a:lnTo>
                    <a:pt x="64" y="89"/>
                  </a:lnTo>
                  <a:lnTo>
                    <a:pt x="64" y="90"/>
                  </a:lnTo>
                  <a:lnTo>
                    <a:pt x="65" y="92"/>
                  </a:lnTo>
                  <a:lnTo>
                    <a:pt x="65" y="96"/>
                  </a:lnTo>
                  <a:lnTo>
                    <a:pt x="65" y="98"/>
                  </a:lnTo>
                  <a:lnTo>
                    <a:pt x="65" y="99"/>
                  </a:lnTo>
                  <a:lnTo>
                    <a:pt x="65" y="101"/>
                  </a:lnTo>
                  <a:lnTo>
                    <a:pt x="65" y="102"/>
                  </a:lnTo>
                  <a:lnTo>
                    <a:pt x="66" y="103"/>
                  </a:lnTo>
                  <a:lnTo>
                    <a:pt x="66" y="104"/>
                  </a:lnTo>
                  <a:lnTo>
                    <a:pt x="66" y="105"/>
                  </a:lnTo>
                  <a:lnTo>
                    <a:pt x="66" y="106"/>
                  </a:lnTo>
                  <a:lnTo>
                    <a:pt x="66" y="108"/>
                  </a:lnTo>
                  <a:lnTo>
                    <a:pt x="66" y="108"/>
                  </a:lnTo>
                  <a:lnTo>
                    <a:pt x="66" y="109"/>
                  </a:lnTo>
                  <a:lnTo>
                    <a:pt x="66" y="110"/>
                  </a:lnTo>
                  <a:lnTo>
                    <a:pt x="66" y="111"/>
                  </a:lnTo>
                  <a:lnTo>
                    <a:pt x="67" y="112"/>
                  </a:lnTo>
                  <a:lnTo>
                    <a:pt x="67" y="112"/>
                  </a:lnTo>
                  <a:lnTo>
                    <a:pt x="67" y="113"/>
                  </a:lnTo>
                  <a:lnTo>
                    <a:pt x="67" y="113"/>
                  </a:lnTo>
                  <a:lnTo>
                    <a:pt x="67" y="114"/>
                  </a:lnTo>
                  <a:lnTo>
                    <a:pt x="67" y="114"/>
                  </a:lnTo>
                  <a:lnTo>
                    <a:pt x="67" y="114"/>
                  </a:lnTo>
                  <a:lnTo>
                    <a:pt x="67" y="114"/>
                  </a:lnTo>
                  <a:lnTo>
                    <a:pt x="67" y="115"/>
                  </a:lnTo>
                  <a:lnTo>
                    <a:pt x="68" y="115"/>
                  </a:lnTo>
                  <a:lnTo>
                    <a:pt x="68" y="115"/>
                  </a:lnTo>
                  <a:lnTo>
                    <a:pt x="68" y="115"/>
                  </a:lnTo>
                  <a:lnTo>
                    <a:pt x="68" y="115"/>
                  </a:lnTo>
                  <a:lnTo>
                    <a:pt x="68" y="116"/>
                  </a:lnTo>
                  <a:lnTo>
                    <a:pt x="68" y="116"/>
                  </a:lnTo>
                  <a:lnTo>
                    <a:pt x="68" y="116"/>
                  </a:lnTo>
                  <a:lnTo>
                    <a:pt x="68" y="116"/>
                  </a:lnTo>
                  <a:lnTo>
                    <a:pt x="68" y="115"/>
                  </a:lnTo>
                  <a:lnTo>
                    <a:pt x="68" y="115"/>
                  </a:lnTo>
                  <a:lnTo>
                    <a:pt x="68" y="115"/>
                  </a:lnTo>
                  <a:lnTo>
                    <a:pt x="68" y="115"/>
                  </a:lnTo>
                  <a:lnTo>
                    <a:pt x="69" y="115"/>
                  </a:lnTo>
                  <a:lnTo>
                    <a:pt x="69" y="114"/>
                  </a:lnTo>
                  <a:lnTo>
                    <a:pt x="69" y="114"/>
                  </a:lnTo>
                  <a:lnTo>
                    <a:pt x="69" y="114"/>
                  </a:lnTo>
                  <a:lnTo>
                    <a:pt x="69" y="113"/>
                  </a:lnTo>
                  <a:lnTo>
                    <a:pt x="69" y="113"/>
                  </a:lnTo>
                  <a:lnTo>
                    <a:pt x="69" y="112"/>
                  </a:lnTo>
                  <a:lnTo>
                    <a:pt x="69" y="112"/>
                  </a:lnTo>
                  <a:lnTo>
                    <a:pt x="70" y="111"/>
                  </a:lnTo>
                  <a:lnTo>
                    <a:pt x="70" y="110"/>
                  </a:lnTo>
                  <a:lnTo>
                    <a:pt x="70" y="110"/>
                  </a:lnTo>
                  <a:lnTo>
                    <a:pt x="70" y="108"/>
                  </a:lnTo>
                  <a:lnTo>
                    <a:pt x="70" y="108"/>
                  </a:lnTo>
                  <a:lnTo>
                    <a:pt x="70" y="107"/>
                  </a:lnTo>
                  <a:lnTo>
                    <a:pt x="70" y="105"/>
                  </a:lnTo>
                  <a:lnTo>
                    <a:pt x="70" y="104"/>
                  </a:lnTo>
                  <a:lnTo>
                    <a:pt x="70" y="103"/>
                  </a:lnTo>
                  <a:lnTo>
                    <a:pt x="71" y="102"/>
                  </a:lnTo>
                  <a:lnTo>
                    <a:pt x="71" y="97"/>
                  </a:lnTo>
                  <a:lnTo>
                    <a:pt x="71" y="96"/>
                  </a:lnTo>
                  <a:lnTo>
                    <a:pt x="71" y="95"/>
                  </a:lnTo>
                  <a:lnTo>
                    <a:pt x="71" y="93"/>
                  </a:lnTo>
                  <a:lnTo>
                    <a:pt x="72" y="89"/>
                  </a:lnTo>
                  <a:lnTo>
                    <a:pt x="73" y="79"/>
                  </a:lnTo>
                  <a:lnTo>
                    <a:pt x="74" y="57"/>
                  </a:lnTo>
                  <a:lnTo>
                    <a:pt x="74" y="55"/>
                  </a:lnTo>
                  <a:lnTo>
                    <a:pt x="74" y="54"/>
                  </a:lnTo>
                  <a:lnTo>
                    <a:pt x="74" y="51"/>
                  </a:lnTo>
                  <a:lnTo>
                    <a:pt x="75" y="46"/>
                  </a:lnTo>
                  <a:lnTo>
                    <a:pt x="75" y="35"/>
                  </a:lnTo>
                  <a:lnTo>
                    <a:pt x="75" y="34"/>
                  </a:lnTo>
                  <a:lnTo>
                    <a:pt x="75" y="32"/>
                  </a:lnTo>
                  <a:lnTo>
                    <a:pt x="76" y="30"/>
                  </a:lnTo>
                  <a:lnTo>
                    <a:pt x="76" y="25"/>
                  </a:lnTo>
                  <a:lnTo>
                    <a:pt x="76" y="24"/>
                  </a:lnTo>
                  <a:lnTo>
                    <a:pt x="76" y="23"/>
                  </a:lnTo>
                  <a:lnTo>
                    <a:pt x="76" y="21"/>
                  </a:lnTo>
                  <a:lnTo>
                    <a:pt x="77" y="17"/>
                  </a:lnTo>
                  <a:lnTo>
                    <a:pt x="77" y="16"/>
                  </a:lnTo>
                  <a:lnTo>
                    <a:pt x="77" y="14"/>
                  </a:lnTo>
                  <a:lnTo>
                    <a:pt x="77" y="12"/>
                  </a:lnTo>
                  <a:lnTo>
                    <a:pt x="77" y="12"/>
                  </a:lnTo>
                  <a:lnTo>
                    <a:pt x="77" y="11"/>
                  </a:lnTo>
                  <a:lnTo>
                    <a:pt x="77" y="9"/>
                  </a:lnTo>
                  <a:lnTo>
                    <a:pt x="77" y="8"/>
                  </a:lnTo>
                  <a:lnTo>
                    <a:pt x="78" y="7"/>
                  </a:lnTo>
                  <a:lnTo>
                    <a:pt x="78" y="6"/>
                  </a:lnTo>
                  <a:lnTo>
                    <a:pt x="78" y="5"/>
                  </a:lnTo>
                  <a:lnTo>
                    <a:pt x="78" y="5"/>
                  </a:lnTo>
                  <a:lnTo>
                    <a:pt x="78" y="4"/>
                  </a:lnTo>
                  <a:lnTo>
                    <a:pt x="78" y="3"/>
                  </a:lnTo>
                  <a:lnTo>
                    <a:pt x="78" y="2"/>
                  </a:lnTo>
                  <a:lnTo>
                    <a:pt x="79" y="2"/>
                  </a:lnTo>
                  <a:lnTo>
                    <a:pt x="79" y="2"/>
                  </a:lnTo>
                  <a:lnTo>
                    <a:pt x="79" y="1"/>
                  </a:lnTo>
                  <a:lnTo>
                    <a:pt x="79" y="1"/>
                  </a:lnTo>
                  <a:lnTo>
                    <a:pt x="79" y="1"/>
                  </a:lnTo>
                  <a:lnTo>
                    <a:pt x="79" y="0"/>
                  </a:lnTo>
                  <a:lnTo>
                    <a:pt x="79" y="0"/>
                  </a:lnTo>
                  <a:lnTo>
                    <a:pt x="79" y="0"/>
                  </a:lnTo>
                  <a:lnTo>
                    <a:pt x="79" y="0"/>
                  </a:lnTo>
                  <a:lnTo>
                    <a:pt x="79" y="0"/>
                  </a:lnTo>
                  <a:lnTo>
                    <a:pt x="79" y="0"/>
                  </a:lnTo>
                  <a:lnTo>
                    <a:pt x="79" y="0"/>
                  </a:lnTo>
                  <a:lnTo>
                    <a:pt x="80" y="0"/>
                  </a:lnTo>
                  <a:lnTo>
                    <a:pt x="80" y="0"/>
                  </a:lnTo>
                  <a:lnTo>
                    <a:pt x="80" y="0"/>
                  </a:lnTo>
                  <a:lnTo>
                    <a:pt x="80" y="0"/>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7" name="Freeform 85">
              <a:extLst>
                <a:ext uri="{FF2B5EF4-FFF2-40B4-BE49-F238E27FC236}">
                  <a16:creationId xmlns:a16="http://schemas.microsoft.com/office/drawing/2014/main" id="{D50F1F27-373D-01E2-B383-79F20DB17FAA}"/>
                </a:ext>
              </a:extLst>
            </p:cNvPr>
            <p:cNvSpPr>
              <a:spLocks/>
            </p:cNvSpPr>
            <p:nvPr/>
          </p:nvSpPr>
          <p:spPr bwMode="auto">
            <a:xfrm>
              <a:off x="4717" y="2186"/>
              <a:ext cx="77" cy="116"/>
            </a:xfrm>
            <a:custGeom>
              <a:avLst/>
              <a:gdLst/>
              <a:ahLst/>
              <a:cxnLst>
                <a:cxn ang="0">
                  <a:pos x="1" y="2"/>
                </a:cxn>
                <a:cxn ang="0">
                  <a:pos x="1" y="7"/>
                </a:cxn>
                <a:cxn ang="0">
                  <a:pos x="3" y="21"/>
                </a:cxn>
                <a:cxn ang="0">
                  <a:pos x="5" y="48"/>
                </a:cxn>
                <a:cxn ang="0">
                  <a:pos x="7" y="80"/>
                </a:cxn>
                <a:cxn ang="0">
                  <a:pos x="8" y="100"/>
                </a:cxn>
                <a:cxn ang="0">
                  <a:pos x="9" y="111"/>
                </a:cxn>
                <a:cxn ang="0">
                  <a:pos x="10" y="114"/>
                </a:cxn>
                <a:cxn ang="0">
                  <a:pos x="11" y="116"/>
                </a:cxn>
                <a:cxn ang="0">
                  <a:pos x="11" y="115"/>
                </a:cxn>
                <a:cxn ang="0">
                  <a:pos x="12" y="111"/>
                </a:cxn>
                <a:cxn ang="0">
                  <a:pos x="13" y="104"/>
                </a:cxn>
                <a:cxn ang="0">
                  <a:pos x="15" y="87"/>
                </a:cxn>
                <a:cxn ang="0">
                  <a:pos x="17" y="44"/>
                </a:cxn>
                <a:cxn ang="0">
                  <a:pos x="19" y="22"/>
                </a:cxn>
                <a:cxn ang="0">
                  <a:pos x="20" y="11"/>
                </a:cxn>
                <a:cxn ang="0">
                  <a:pos x="21" y="2"/>
                </a:cxn>
                <a:cxn ang="0">
                  <a:pos x="22" y="0"/>
                </a:cxn>
                <a:cxn ang="0">
                  <a:pos x="23" y="0"/>
                </a:cxn>
                <a:cxn ang="0">
                  <a:pos x="23" y="2"/>
                </a:cxn>
                <a:cxn ang="0">
                  <a:pos x="24" y="7"/>
                </a:cxn>
                <a:cxn ang="0">
                  <a:pos x="26" y="30"/>
                </a:cxn>
                <a:cxn ang="0">
                  <a:pos x="28" y="60"/>
                </a:cxn>
                <a:cxn ang="0">
                  <a:pos x="30" y="87"/>
                </a:cxn>
                <a:cxn ang="0">
                  <a:pos x="31" y="104"/>
                </a:cxn>
                <a:cxn ang="0">
                  <a:pos x="32" y="113"/>
                </a:cxn>
                <a:cxn ang="0">
                  <a:pos x="33" y="115"/>
                </a:cxn>
                <a:cxn ang="0">
                  <a:pos x="34" y="115"/>
                </a:cxn>
                <a:cxn ang="0">
                  <a:pos x="35" y="113"/>
                </a:cxn>
                <a:cxn ang="0">
                  <a:pos x="35" y="107"/>
                </a:cxn>
                <a:cxn ang="0">
                  <a:pos x="37" y="82"/>
                </a:cxn>
                <a:cxn ang="0">
                  <a:pos x="39" y="50"/>
                </a:cxn>
                <a:cxn ang="0">
                  <a:pos x="41" y="24"/>
                </a:cxn>
                <a:cxn ang="0">
                  <a:pos x="42" y="11"/>
                </a:cxn>
                <a:cxn ang="0">
                  <a:pos x="43" y="4"/>
                </a:cxn>
                <a:cxn ang="0">
                  <a:pos x="44" y="0"/>
                </a:cxn>
                <a:cxn ang="0">
                  <a:pos x="45" y="0"/>
                </a:cxn>
                <a:cxn ang="0">
                  <a:pos x="46" y="2"/>
                </a:cxn>
                <a:cxn ang="0">
                  <a:pos x="47" y="8"/>
                </a:cxn>
                <a:cxn ang="0">
                  <a:pos x="48" y="20"/>
                </a:cxn>
                <a:cxn ang="0">
                  <a:pos x="51" y="62"/>
                </a:cxn>
                <a:cxn ang="0">
                  <a:pos x="52" y="89"/>
                </a:cxn>
                <a:cxn ang="0">
                  <a:pos x="54" y="106"/>
                </a:cxn>
                <a:cxn ang="0">
                  <a:pos x="55" y="112"/>
                </a:cxn>
                <a:cxn ang="0">
                  <a:pos x="55" y="115"/>
                </a:cxn>
                <a:cxn ang="0">
                  <a:pos x="56" y="116"/>
                </a:cxn>
                <a:cxn ang="0">
                  <a:pos x="57" y="114"/>
                </a:cxn>
                <a:cxn ang="0">
                  <a:pos x="58" y="109"/>
                </a:cxn>
                <a:cxn ang="0">
                  <a:pos x="59" y="94"/>
                </a:cxn>
                <a:cxn ang="0">
                  <a:pos x="61" y="69"/>
                </a:cxn>
                <a:cxn ang="0">
                  <a:pos x="64" y="26"/>
                </a:cxn>
                <a:cxn ang="0">
                  <a:pos x="65" y="9"/>
                </a:cxn>
                <a:cxn ang="0">
                  <a:pos x="66" y="2"/>
                </a:cxn>
                <a:cxn ang="0">
                  <a:pos x="67" y="0"/>
                </a:cxn>
                <a:cxn ang="0">
                  <a:pos x="67" y="0"/>
                </a:cxn>
                <a:cxn ang="0">
                  <a:pos x="68" y="2"/>
                </a:cxn>
                <a:cxn ang="0">
                  <a:pos x="69" y="11"/>
                </a:cxn>
                <a:cxn ang="0">
                  <a:pos x="71" y="28"/>
                </a:cxn>
                <a:cxn ang="0">
                  <a:pos x="72" y="56"/>
                </a:cxn>
                <a:cxn ang="0">
                  <a:pos x="74" y="88"/>
                </a:cxn>
                <a:cxn ang="0">
                  <a:pos x="76" y="104"/>
                </a:cxn>
                <a:cxn ang="0">
                  <a:pos x="77" y="112"/>
                </a:cxn>
              </a:cxnLst>
              <a:rect l="0" t="0" r="r" b="b"/>
              <a:pathLst>
                <a:path w="77" h="116">
                  <a:moveTo>
                    <a:pt x="0" y="0"/>
                  </a:moveTo>
                  <a:lnTo>
                    <a:pt x="0" y="0"/>
                  </a:lnTo>
                  <a:lnTo>
                    <a:pt x="0" y="0"/>
                  </a:lnTo>
                  <a:lnTo>
                    <a:pt x="0" y="1"/>
                  </a:lnTo>
                  <a:lnTo>
                    <a:pt x="0" y="1"/>
                  </a:lnTo>
                  <a:lnTo>
                    <a:pt x="0" y="1"/>
                  </a:lnTo>
                  <a:lnTo>
                    <a:pt x="1" y="2"/>
                  </a:lnTo>
                  <a:lnTo>
                    <a:pt x="1" y="2"/>
                  </a:lnTo>
                  <a:lnTo>
                    <a:pt x="1" y="2"/>
                  </a:lnTo>
                  <a:lnTo>
                    <a:pt x="1" y="3"/>
                  </a:lnTo>
                  <a:lnTo>
                    <a:pt x="1" y="4"/>
                  </a:lnTo>
                  <a:lnTo>
                    <a:pt x="1" y="4"/>
                  </a:lnTo>
                  <a:lnTo>
                    <a:pt x="1" y="5"/>
                  </a:lnTo>
                  <a:lnTo>
                    <a:pt x="1" y="6"/>
                  </a:lnTo>
                  <a:lnTo>
                    <a:pt x="1" y="7"/>
                  </a:lnTo>
                  <a:lnTo>
                    <a:pt x="1" y="7"/>
                  </a:lnTo>
                  <a:lnTo>
                    <a:pt x="2" y="9"/>
                  </a:lnTo>
                  <a:lnTo>
                    <a:pt x="2" y="10"/>
                  </a:lnTo>
                  <a:lnTo>
                    <a:pt x="2" y="11"/>
                  </a:lnTo>
                  <a:lnTo>
                    <a:pt x="2" y="12"/>
                  </a:lnTo>
                  <a:lnTo>
                    <a:pt x="2" y="14"/>
                  </a:lnTo>
                  <a:lnTo>
                    <a:pt x="2" y="14"/>
                  </a:lnTo>
                  <a:lnTo>
                    <a:pt x="2" y="17"/>
                  </a:lnTo>
                  <a:lnTo>
                    <a:pt x="3" y="21"/>
                  </a:lnTo>
                  <a:lnTo>
                    <a:pt x="3" y="22"/>
                  </a:lnTo>
                  <a:lnTo>
                    <a:pt x="3" y="24"/>
                  </a:lnTo>
                  <a:lnTo>
                    <a:pt x="3" y="26"/>
                  </a:lnTo>
                  <a:lnTo>
                    <a:pt x="3" y="31"/>
                  </a:lnTo>
                  <a:lnTo>
                    <a:pt x="4" y="42"/>
                  </a:lnTo>
                  <a:lnTo>
                    <a:pt x="4" y="44"/>
                  </a:lnTo>
                  <a:lnTo>
                    <a:pt x="4" y="45"/>
                  </a:lnTo>
                  <a:lnTo>
                    <a:pt x="5" y="48"/>
                  </a:lnTo>
                  <a:lnTo>
                    <a:pt x="5" y="54"/>
                  </a:lnTo>
                  <a:lnTo>
                    <a:pt x="6" y="66"/>
                  </a:lnTo>
                  <a:lnTo>
                    <a:pt x="6" y="67"/>
                  </a:lnTo>
                  <a:lnTo>
                    <a:pt x="6" y="69"/>
                  </a:lnTo>
                  <a:lnTo>
                    <a:pt x="6" y="72"/>
                  </a:lnTo>
                  <a:lnTo>
                    <a:pt x="7" y="78"/>
                  </a:lnTo>
                  <a:lnTo>
                    <a:pt x="7" y="79"/>
                  </a:lnTo>
                  <a:lnTo>
                    <a:pt x="7" y="80"/>
                  </a:lnTo>
                  <a:lnTo>
                    <a:pt x="7" y="83"/>
                  </a:lnTo>
                  <a:lnTo>
                    <a:pt x="7" y="88"/>
                  </a:lnTo>
                  <a:lnTo>
                    <a:pt x="7" y="89"/>
                  </a:lnTo>
                  <a:lnTo>
                    <a:pt x="7" y="91"/>
                  </a:lnTo>
                  <a:lnTo>
                    <a:pt x="8" y="93"/>
                  </a:lnTo>
                  <a:lnTo>
                    <a:pt x="8" y="98"/>
                  </a:lnTo>
                  <a:lnTo>
                    <a:pt x="8" y="99"/>
                  </a:lnTo>
                  <a:lnTo>
                    <a:pt x="8" y="100"/>
                  </a:lnTo>
                  <a:lnTo>
                    <a:pt x="8" y="102"/>
                  </a:lnTo>
                  <a:lnTo>
                    <a:pt x="9" y="105"/>
                  </a:lnTo>
                  <a:lnTo>
                    <a:pt x="9" y="106"/>
                  </a:lnTo>
                  <a:lnTo>
                    <a:pt x="9" y="107"/>
                  </a:lnTo>
                  <a:lnTo>
                    <a:pt x="9" y="108"/>
                  </a:lnTo>
                  <a:lnTo>
                    <a:pt x="9" y="109"/>
                  </a:lnTo>
                  <a:lnTo>
                    <a:pt x="9" y="110"/>
                  </a:lnTo>
                  <a:lnTo>
                    <a:pt x="9" y="111"/>
                  </a:lnTo>
                  <a:lnTo>
                    <a:pt x="9" y="111"/>
                  </a:lnTo>
                  <a:lnTo>
                    <a:pt x="10" y="112"/>
                  </a:lnTo>
                  <a:lnTo>
                    <a:pt x="10" y="112"/>
                  </a:lnTo>
                  <a:lnTo>
                    <a:pt x="10" y="113"/>
                  </a:lnTo>
                  <a:lnTo>
                    <a:pt x="10" y="113"/>
                  </a:lnTo>
                  <a:lnTo>
                    <a:pt x="10" y="114"/>
                  </a:lnTo>
                  <a:lnTo>
                    <a:pt x="10" y="114"/>
                  </a:lnTo>
                  <a:lnTo>
                    <a:pt x="10" y="114"/>
                  </a:lnTo>
                  <a:lnTo>
                    <a:pt x="10" y="114"/>
                  </a:lnTo>
                  <a:lnTo>
                    <a:pt x="10" y="115"/>
                  </a:lnTo>
                  <a:lnTo>
                    <a:pt x="10" y="115"/>
                  </a:lnTo>
                  <a:lnTo>
                    <a:pt x="10" y="115"/>
                  </a:lnTo>
                  <a:lnTo>
                    <a:pt x="11" y="115"/>
                  </a:lnTo>
                  <a:lnTo>
                    <a:pt x="11" y="115"/>
                  </a:lnTo>
                  <a:lnTo>
                    <a:pt x="11" y="116"/>
                  </a:lnTo>
                  <a:lnTo>
                    <a:pt x="11" y="116"/>
                  </a:lnTo>
                  <a:lnTo>
                    <a:pt x="11" y="116"/>
                  </a:lnTo>
                  <a:lnTo>
                    <a:pt x="11" y="116"/>
                  </a:lnTo>
                  <a:lnTo>
                    <a:pt x="11" y="116"/>
                  </a:lnTo>
                  <a:lnTo>
                    <a:pt x="11" y="115"/>
                  </a:lnTo>
                  <a:lnTo>
                    <a:pt x="11" y="115"/>
                  </a:lnTo>
                  <a:lnTo>
                    <a:pt x="11" y="115"/>
                  </a:lnTo>
                  <a:lnTo>
                    <a:pt x="11" y="115"/>
                  </a:lnTo>
                  <a:lnTo>
                    <a:pt x="11" y="115"/>
                  </a:lnTo>
                  <a:lnTo>
                    <a:pt x="12" y="114"/>
                  </a:lnTo>
                  <a:lnTo>
                    <a:pt x="12" y="114"/>
                  </a:lnTo>
                  <a:lnTo>
                    <a:pt x="12" y="114"/>
                  </a:lnTo>
                  <a:lnTo>
                    <a:pt x="12" y="114"/>
                  </a:lnTo>
                  <a:lnTo>
                    <a:pt x="12" y="113"/>
                  </a:lnTo>
                  <a:lnTo>
                    <a:pt x="12" y="113"/>
                  </a:lnTo>
                  <a:lnTo>
                    <a:pt x="12" y="112"/>
                  </a:lnTo>
                  <a:lnTo>
                    <a:pt x="12" y="111"/>
                  </a:lnTo>
                  <a:lnTo>
                    <a:pt x="12" y="111"/>
                  </a:lnTo>
                  <a:lnTo>
                    <a:pt x="13" y="110"/>
                  </a:lnTo>
                  <a:lnTo>
                    <a:pt x="13" y="109"/>
                  </a:lnTo>
                  <a:lnTo>
                    <a:pt x="13" y="108"/>
                  </a:lnTo>
                  <a:lnTo>
                    <a:pt x="13" y="107"/>
                  </a:lnTo>
                  <a:lnTo>
                    <a:pt x="13" y="106"/>
                  </a:lnTo>
                  <a:lnTo>
                    <a:pt x="13" y="105"/>
                  </a:lnTo>
                  <a:lnTo>
                    <a:pt x="13" y="104"/>
                  </a:lnTo>
                  <a:lnTo>
                    <a:pt x="14" y="100"/>
                  </a:lnTo>
                  <a:lnTo>
                    <a:pt x="14" y="99"/>
                  </a:lnTo>
                  <a:lnTo>
                    <a:pt x="14" y="98"/>
                  </a:lnTo>
                  <a:lnTo>
                    <a:pt x="14" y="96"/>
                  </a:lnTo>
                  <a:lnTo>
                    <a:pt x="14" y="92"/>
                  </a:lnTo>
                  <a:lnTo>
                    <a:pt x="14" y="90"/>
                  </a:lnTo>
                  <a:lnTo>
                    <a:pt x="15" y="89"/>
                  </a:lnTo>
                  <a:lnTo>
                    <a:pt x="15" y="87"/>
                  </a:lnTo>
                  <a:lnTo>
                    <a:pt x="15" y="81"/>
                  </a:lnTo>
                  <a:lnTo>
                    <a:pt x="16" y="70"/>
                  </a:lnTo>
                  <a:lnTo>
                    <a:pt x="16" y="68"/>
                  </a:lnTo>
                  <a:lnTo>
                    <a:pt x="16" y="67"/>
                  </a:lnTo>
                  <a:lnTo>
                    <a:pt x="16" y="64"/>
                  </a:lnTo>
                  <a:lnTo>
                    <a:pt x="17" y="58"/>
                  </a:lnTo>
                  <a:lnTo>
                    <a:pt x="17" y="46"/>
                  </a:lnTo>
                  <a:lnTo>
                    <a:pt x="17" y="44"/>
                  </a:lnTo>
                  <a:lnTo>
                    <a:pt x="17" y="43"/>
                  </a:lnTo>
                  <a:lnTo>
                    <a:pt x="18" y="40"/>
                  </a:lnTo>
                  <a:lnTo>
                    <a:pt x="18" y="34"/>
                  </a:lnTo>
                  <a:lnTo>
                    <a:pt x="18" y="33"/>
                  </a:lnTo>
                  <a:lnTo>
                    <a:pt x="18" y="31"/>
                  </a:lnTo>
                  <a:lnTo>
                    <a:pt x="18" y="29"/>
                  </a:lnTo>
                  <a:lnTo>
                    <a:pt x="19" y="24"/>
                  </a:lnTo>
                  <a:lnTo>
                    <a:pt x="19" y="22"/>
                  </a:lnTo>
                  <a:lnTo>
                    <a:pt x="19" y="21"/>
                  </a:lnTo>
                  <a:lnTo>
                    <a:pt x="19" y="19"/>
                  </a:lnTo>
                  <a:lnTo>
                    <a:pt x="19" y="18"/>
                  </a:lnTo>
                  <a:lnTo>
                    <a:pt x="19" y="17"/>
                  </a:lnTo>
                  <a:lnTo>
                    <a:pt x="19" y="15"/>
                  </a:lnTo>
                  <a:lnTo>
                    <a:pt x="20" y="14"/>
                  </a:lnTo>
                  <a:lnTo>
                    <a:pt x="20" y="13"/>
                  </a:lnTo>
                  <a:lnTo>
                    <a:pt x="20" y="11"/>
                  </a:lnTo>
                  <a:lnTo>
                    <a:pt x="20" y="7"/>
                  </a:lnTo>
                  <a:lnTo>
                    <a:pt x="20" y="7"/>
                  </a:lnTo>
                  <a:lnTo>
                    <a:pt x="21" y="6"/>
                  </a:lnTo>
                  <a:lnTo>
                    <a:pt x="21" y="5"/>
                  </a:lnTo>
                  <a:lnTo>
                    <a:pt x="21" y="4"/>
                  </a:lnTo>
                  <a:lnTo>
                    <a:pt x="21" y="4"/>
                  </a:lnTo>
                  <a:lnTo>
                    <a:pt x="21" y="3"/>
                  </a:lnTo>
                  <a:lnTo>
                    <a:pt x="21" y="2"/>
                  </a:lnTo>
                  <a:lnTo>
                    <a:pt x="21" y="2"/>
                  </a:lnTo>
                  <a:lnTo>
                    <a:pt x="21" y="2"/>
                  </a:lnTo>
                  <a:lnTo>
                    <a:pt x="21" y="1"/>
                  </a:lnTo>
                  <a:lnTo>
                    <a:pt x="21" y="1"/>
                  </a:lnTo>
                  <a:lnTo>
                    <a:pt x="21" y="1"/>
                  </a:lnTo>
                  <a:lnTo>
                    <a:pt x="22" y="0"/>
                  </a:lnTo>
                  <a:lnTo>
                    <a:pt x="22" y="0"/>
                  </a:lnTo>
                  <a:lnTo>
                    <a:pt x="22" y="0"/>
                  </a:lnTo>
                  <a:lnTo>
                    <a:pt x="22" y="0"/>
                  </a:lnTo>
                  <a:lnTo>
                    <a:pt x="22" y="0"/>
                  </a:lnTo>
                  <a:lnTo>
                    <a:pt x="22" y="0"/>
                  </a:lnTo>
                  <a:lnTo>
                    <a:pt x="22" y="0"/>
                  </a:lnTo>
                  <a:lnTo>
                    <a:pt x="22" y="0"/>
                  </a:lnTo>
                  <a:lnTo>
                    <a:pt x="22" y="0"/>
                  </a:lnTo>
                  <a:lnTo>
                    <a:pt x="22" y="0"/>
                  </a:lnTo>
                  <a:lnTo>
                    <a:pt x="23" y="0"/>
                  </a:lnTo>
                  <a:lnTo>
                    <a:pt x="23" y="0"/>
                  </a:lnTo>
                  <a:lnTo>
                    <a:pt x="23" y="0"/>
                  </a:lnTo>
                  <a:lnTo>
                    <a:pt x="23" y="0"/>
                  </a:lnTo>
                  <a:lnTo>
                    <a:pt x="23" y="1"/>
                  </a:lnTo>
                  <a:lnTo>
                    <a:pt x="23" y="1"/>
                  </a:lnTo>
                  <a:lnTo>
                    <a:pt x="23" y="1"/>
                  </a:lnTo>
                  <a:lnTo>
                    <a:pt x="23" y="2"/>
                  </a:lnTo>
                  <a:lnTo>
                    <a:pt x="23" y="2"/>
                  </a:lnTo>
                  <a:lnTo>
                    <a:pt x="23" y="2"/>
                  </a:lnTo>
                  <a:lnTo>
                    <a:pt x="23" y="3"/>
                  </a:lnTo>
                  <a:lnTo>
                    <a:pt x="23" y="3"/>
                  </a:lnTo>
                  <a:lnTo>
                    <a:pt x="23" y="4"/>
                  </a:lnTo>
                  <a:lnTo>
                    <a:pt x="24" y="4"/>
                  </a:lnTo>
                  <a:lnTo>
                    <a:pt x="24" y="6"/>
                  </a:lnTo>
                  <a:lnTo>
                    <a:pt x="24" y="6"/>
                  </a:lnTo>
                  <a:lnTo>
                    <a:pt x="24" y="7"/>
                  </a:lnTo>
                  <a:lnTo>
                    <a:pt x="24" y="8"/>
                  </a:lnTo>
                  <a:lnTo>
                    <a:pt x="25" y="12"/>
                  </a:lnTo>
                  <a:lnTo>
                    <a:pt x="25" y="12"/>
                  </a:lnTo>
                  <a:lnTo>
                    <a:pt x="25" y="13"/>
                  </a:lnTo>
                  <a:lnTo>
                    <a:pt x="25" y="15"/>
                  </a:lnTo>
                  <a:lnTo>
                    <a:pt x="25" y="19"/>
                  </a:lnTo>
                  <a:lnTo>
                    <a:pt x="26" y="28"/>
                  </a:lnTo>
                  <a:lnTo>
                    <a:pt x="26" y="30"/>
                  </a:lnTo>
                  <a:lnTo>
                    <a:pt x="26" y="31"/>
                  </a:lnTo>
                  <a:lnTo>
                    <a:pt x="26" y="33"/>
                  </a:lnTo>
                  <a:lnTo>
                    <a:pt x="27" y="38"/>
                  </a:lnTo>
                  <a:lnTo>
                    <a:pt x="27" y="49"/>
                  </a:lnTo>
                  <a:lnTo>
                    <a:pt x="27" y="51"/>
                  </a:lnTo>
                  <a:lnTo>
                    <a:pt x="27" y="52"/>
                  </a:lnTo>
                  <a:lnTo>
                    <a:pt x="28" y="55"/>
                  </a:lnTo>
                  <a:lnTo>
                    <a:pt x="28" y="60"/>
                  </a:lnTo>
                  <a:lnTo>
                    <a:pt x="29" y="72"/>
                  </a:lnTo>
                  <a:lnTo>
                    <a:pt x="29" y="73"/>
                  </a:lnTo>
                  <a:lnTo>
                    <a:pt x="29" y="74"/>
                  </a:lnTo>
                  <a:lnTo>
                    <a:pt x="29" y="77"/>
                  </a:lnTo>
                  <a:lnTo>
                    <a:pt x="29" y="82"/>
                  </a:lnTo>
                  <a:lnTo>
                    <a:pt x="29" y="83"/>
                  </a:lnTo>
                  <a:lnTo>
                    <a:pt x="29" y="84"/>
                  </a:lnTo>
                  <a:lnTo>
                    <a:pt x="30" y="87"/>
                  </a:lnTo>
                  <a:lnTo>
                    <a:pt x="30" y="92"/>
                  </a:lnTo>
                  <a:lnTo>
                    <a:pt x="30" y="93"/>
                  </a:lnTo>
                  <a:lnTo>
                    <a:pt x="30" y="94"/>
                  </a:lnTo>
                  <a:lnTo>
                    <a:pt x="30" y="96"/>
                  </a:lnTo>
                  <a:lnTo>
                    <a:pt x="31" y="100"/>
                  </a:lnTo>
                  <a:lnTo>
                    <a:pt x="31" y="101"/>
                  </a:lnTo>
                  <a:lnTo>
                    <a:pt x="31" y="102"/>
                  </a:lnTo>
                  <a:lnTo>
                    <a:pt x="31" y="104"/>
                  </a:lnTo>
                  <a:lnTo>
                    <a:pt x="31" y="107"/>
                  </a:lnTo>
                  <a:lnTo>
                    <a:pt x="31" y="108"/>
                  </a:lnTo>
                  <a:lnTo>
                    <a:pt x="32" y="108"/>
                  </a:lnTo>
                  <a:lnTo>
                    <a:pt x="32" y="110"/>
                  </a:lnTo>
                  <a:lnTo>
                    <a:pt x="32" y="110"/>
                  </a:lnTo>
                  <a:lnTo>
                    <a:pt x="32" y="111"/>
                  </a:lnTo>
                  <a:lnTo>
                    <a:pt x="32" y="112"/>
                  </a:lnTo>
                  <a:lnTo>
                    <a:pt x="32" y="113"/>
                  </a:lnTo>
                  <a:lnTo>
                    <a:pt x="32" y="113"/>
                  </a:lnTo>
                  <a:lnTo>
                    <a:pt x="33" y="114"/>
                  </a:lnTo>
                  <a:lnTo>
                    <a:pt x="33" y="114"/>
                  </a:lnTo>
                  <a:lnTo>
                    <a:pt x="33" y="114"/>
                  </a:lnTo>
                  <a:lnTo>
                    <a:pt x="33" y="114"/>
                  </a:lnTo>
                  <a:lnTo>
                    <a:pt x="33" y="115"/>
                  </a:lnTo>
                  <a:lnTo>
                    <a:pt x="33" y="115"/>
                  </a:lnTo>
                  <a:lnTo>
                    <a:pt x="33" y="115"/>
                  </a:lnTo>
                  <a:lnTo>
                    <a:pt x="33" y="115"/>
                  </a:lnTo>
                  <a:lnTo>
                    <a:pt x="33" y="116"/>
                  </a:lnTo>
                  <a:lnTo>
                    <a:pt x="33" y="116"/>
                  </a:lnTo>
                  <a:lnTo>
                    <a:pt x="33" y="116"/>
                  </a:lnTo>
                  <a:lnTo>
                    <a:pt x="33" y="116"/>
                  </a:lnTo>
                  <a:lnTo>
                    <a:pt x="34" y="116"/>
                  </a:lnTo>
                  <a:lnTo>
                    <a:pt x="34" y="115"/>
                  </a:lnTo>
                  <a:lnTo>
                    <a:pt x="34" y="115"/>
                  </a:lnTo>
                  <a:lnTo>
                    <a:pt x="34" y="115"/>
                  </a:lnTo>
                  <a:lnTo>
                    <a:pt x="34" y="115"/>
                  </a:lnTo>
                  <a:lnTo>
                    <a:pt x="34" y="115"/>
                  </a:lnTo>
                  <a:lnTo>
                    <a:pt x="34" y="114"/>
                  </a:lnTo>
                  <a:lnTo>
                    <a:pt x="34" y="114"/>
                  </a:lnTo>
                  <a:lnTo>
                    <a:pt x="34" y="114"/>
                  </a:lnTo>
                  <a:lnTo>
                    <a:pt x="34" y="113"/>
                  </a:lnTo>
                  <a:lnTo>
                    <a:pt x="35" y="113"/>
                  </a:lnTo>
                  <a:lnTo>
                    <a:pt x="35" y="112"/>
                  </a:lnTo>
                  <a:lnTo>
                    <a:pt x="35" y="112"/>
                  </a:lnTo>
                  <a:lnTo>
                    <a:pt x="35" y="111"/>
                  </a:lnTo>
                  <a:lnTo>
                    <a:pt x="35" y="111"/>
                  </a:lnTo>
                  <a:lnTo>
                    <a:pt x="35" y="110"/>
                  </a:lnTo>
                  <a:lnTo>
                    <a:pt x="35" y="109"/>
                  </a:lnTo>
                  <a:lnTo>
                    <a:pt x="35" y="108"/>
                  </a:lnTo>
                  <a:lnTo>
                    <a:pt x="35" y="107"/>
                  </a:lnTo>
                  <a:lnTo>
                    <a:pt x="36" y="106"/>
                  </a:lnTo>
                  <a:lnTo>
                    <a:pt x="36" y="102"/>
                  </a:lnTo>
                  <a:lnTo>
                    <a:pt x="36" y="101"/>
                  </a:lnTo>
                  <a:lnTo>
                    <a:pt x="36" y="100"/>
                  </a:lnTo>
                  <a:lnTo>
                    <a:pt x="36" y="98"/>
                  </a:lnTo>
                  <a:lnTo>
                    <a:pt x="37" y="93"/>
                  </a:lnTo>
                  <a:lnTo>
                    <a:pt x="37" y="83"/>
                  </a:lnTo>
                  <a:lnTo>
                    <a:pt x="37" y="82"/>
                  </a:lnTo>
                  <a:lnTo>
                    <a:pt x="38" y="80"/>
                  </a:lnTo>
                  <a:lnTo>
                    <a:pt x="38" y="78"/>
                  </a:lnTo>
                  <a:lnTo>
                    <a:pt x="38" y="72"/>
                  </a:lnTo>
                  <a:lnTo>
                    <a:pt x="39" y="61"/>
                  </a:lnTo>
                  <a:lnTo>
                    <a:pt x="39" y="60"/>
                  </a:lnTo>
                  <a:lnTo>
                    <a:pt x="39" y="58"/>
                  </a:lnTo>
                  <a:lnTo>
                    <a:pt x="39" y="55"/>
                  </a:lnTo>
                  <a:lnTo>
                    <a:pt x="39" y="50"/>
                  </a:lnTo>
                  <a:lnTo>
                    <a:pt x="40" y="39"/>
                  </a:lnTo>
                  <a:lnTo>
                    <a:pt x="40" y="37"/>
                  </a:lnTo>
                  <a:lnTo>
                    <a:pt x="40" y="36"/>
                  </a:lnTo>
                  <a:lnTo>
                    <a:pt x="41" y="33"/>
                  </a:lnTo>
                  <a:lnTo>
                    <a:pt x="41" y="28"/>
                  </a:lnTo>
                  <a:lnTo>
                    <a:pt x="41" y="27"/>
                  </a:lnTo>
                  <a:lnTo>
                    <a:pt x="41" y="26"/>
                  </a:lnTo>
                  <a:lnTo>
                    <a:pt x="41" y="24"/>
                  </a:lnTo>
                  <a:lnTo>
                    <a:pt x="42" y="19"/>
                  </a:lnTo>
                  <a:lnTo>
                    <a:pt x="42" y="18"/>
                  </a:lnTo>
                  <a:lnTo>
                    <a:pt x="42" y="17"/>
                  </a:lnTo>
                  <a:lnTo>
                    <a:pt x="42" y="15"/>
                  </a:lnTo>
                  <a:lnTo>
                    <a:pt x="42" y="14"/>
                  </a:lnTo>
                  <a:lnTo>
                    <a:pt x="42" y="13"/>
                  </a:lnTo>
                  <a:lnTo>
                    <a:pt x="42" y="11"/>
                  </a:lnTo>
                  <a:lnTo>
                    <a:pt x="42" y="11"/>
                  </a:lnTo>
                  <a:lnTo>
                    <a:pt x="43" y="10"/>
                  </a:lnTo>
                  <a:lnTo>
                    <a:pt x="43" y="8"/>
                  </a:lnTo>
                  <a:lnTo>
                    <a:pt x="43" y="8"/>
                  </a:lnTo>
                  <a:lnTo>
                    <a:pt x="43" y="7"/>
                  </a:lnTo>
                  <a:lnTo>
                    <a:pt x="43" y="6"/>
                  </a:lnTo>
                  <a:lnTo>
                    <a:pt x="43" y="5"/>
                  </a:lnTo>
                  <a:lnTo>
                    <a:pt x="43" y="4"/>
                  </a:lnTo>
                  <a:lnTo>
                    <a:pt x="43" y="4"/>
                  </a:lnTo>
                  <a:lnTo>
                    <a:pt x="43" y="3"/>
                  </a:lnTo>
                  <a:lnTo>
                    <a:pt x="43" y="3"/>
                  </a:lnTo>
                  <a:lnTo>
                    <a:pt x="44" y="2"/>
                  </a:lnTo>
                  <a:lnTo>
                    <a:pt x="44" y="2"/>
                  </a:lnTo>
                  <a:lnTo>
                    <a:pt x="44" y="1"/>
                  </a:lnTo>
                  <a:lnTo>
                    <a:pt x="44" y="1"/>
                  </a:lnTo>
                  <a:lnTo>
                    <a:pt x="44" y="1"/>
                  </a:lnTo>
                  <a:lnTo>
                    <a:pt x="44" y="0"/>
                  </a:lnTo>
                  <a:lnTo>
                    <a:pt x="44" y="0"/>
                  </a:lnTo>
                  <a:lnTo>
                    <a:pt x="44" y="0"/>
                  </a:lnTo>
                  <a:lnTo>
                    <a:pt x="44" y="0"/>
                  </a:lnTo>
                  <a:lnTo>
                    <a:pt x="44" y="0"/>
                  </a:lnTo>
                  <a:lnTo>
                    <a:pt x="45" y="0"/>
                  </a:lnTo>
                  <a:lnTo>
                    <a:pt x="45" y="0"/>
                  </a:lnTo>
                  <a:lnTo>
                    <a:pt x="45" y="0"/>
                  </a:lnTo>
                  <a:lnTo>
                    <a:pt x="45" y="0"/>
                  </a:lnTo>
                  <a:lnTo>
                    <a:pt x="45" y="0"/>
                  </a:lnTo>
                  <a:lnTo>
                    <a:pt x="45" y="0"/>
                  </a:lnTo>
                  <a:lnTo>
                    <a:pt x="45" y="0"/>
                  </a:lnTo>
                  <a:lnTo>
                    <a:pt x="45" y="0"/>
                  </a:lnTo>
                  <a:lnTo>
                    <a:pt x="45" y="1"/>
                  </a:lnTo>
                  <a:lnTo>
                    <a:pt x="45" y="1"/>
                  </a:lnTo>
                  <a:lnTo>
                    <a:pt x="45" y="1"/>
                  </a:lnTo>
                  <a:lnTo>
                    <a:pt x="46" y="2"/>
                  </a:lnTo>
                  <a:lnTo>
                    <a:pt x="46" y="2"/>
                  </a:lnTo>
                  <a:lnTo>
                    <a:pt x="46" y="2"/>
                  </a:lnTo>
                  <a:lnTo>
                    <a:pt x="46" y="3"/>
                  </a:lnTo>
                  <a:lnTo>
                    <a:pt x="46" y="4"/>
                  </a:lnTo>
                  <a:lnTo>
                    <a:pt x="46" y="5"/>
                  </a:lnTo>
                  <a:lnTo>
                    <a:pt x="46" y="5"/>
                  </a:lnTo>
                  <a:lnTo>
                    <a:pt x="46" y="7"/>
                  </a:lnTo>
                  <a:lnTo>
                    <a:pt x="47" y="8"/>
                  </a:lnTo>
                  <a:lnTo>
                    <a:pt x="47" y="8"/>
                  </a:lnTo>
                  <a:lnTo>
                    <a:pt x="47" y="10"/>
                  </a:lnTo>
                  <a:lnTo>
                    <a:pt x="47" y="11"/>
                  </a:lnTo>
                  <a:lnTo>
                    <a:pt x="47" y="12"/>
                  </a:lnTo>
                  <a:lnTo>
                    <a:pt x="47" y="14"/>
                  </a:lnTo>
                  <a:lnTo>
                    <a:pt x="48" y="18"/>
                  </a:lnTo>
                  <a:lnTo>
                    <a:pt x="48" y="19"/>
                  </a:lnTo>
                  <a:lnTo>
                    <a:pt x="48" y="20"/>
                  </a:lnTo>
                  <a:lnTo>
                    <a:pt x="48" y="23"/>
                  </a:lnTo>
                  <a:lnTo>
                    <a:pt x="48" y="28"/>
                  </a:lnTo>
                  <a:lnTo>
                    <a:pt x="49" y="39"/>
                  </a:lnTo>
                  <a:lnTo>
                    <a:pt x="49" y="41"/>
                  </a:lnTo>
                  <a:lnTo>
                    <a:pt x="49" y="42"/>
                  </a:lnTo>
                  <a:lnTo>
                    <a:pt x="49" y="45"/>
                  </a:lnTo>
                  <a:lnTo>
                    <a:pt x="50" y="51"/>
                  </a:lnTo>
                  <a:lnTo>
                    <a:pt x="51" y="62"/>
                  </a:lnTo>
                  <a:lnTo>
                    <a:pt x="51" y="64"/>
                  </a:lnTo>
                  <a:lnTo>
                    <a:pt x="51" y="65"/>
                  </a:lnTo>
                  <a:lnTo>
                    <a:pt x="51" y="68"/>
                  </a:lnTo>
                  <a:lnTo>
                    <a:pt x="51" y="74"/>
                  </a:lnTo>
                  <a:lnTo>
                    <a:pt x="52" y="84"/>
                  </a:lnTo>
                  <a:lnTo>
                    <a:pt x="52" y="86"/>
                  </a:lnTo>
                  <a:lnTo>
                    <a:pt x="52" y="87"/>
                  </a:lnTo>
                  <a:lnTo>
                    <a:pt x="52" y="89"/>
                  </a:lnTo>
                  <a:lnTo>
                    <a:pt x="53" y="94"/>
                  </a:lnTo>
                  <a:lnTo>
                    <a:pt x="53" y="95"/>
                  </a:lnTo>
                  <a:lnTo>
                    <a:pt x="53" y="96"/>
                  </a:lnTo>
                  <a:lnTo>
                    <a:pt x="53" y="98"/>
                  </a:lnTo>
                  <a:lnTo>
                    <a:pt x="53" y="102"/>
                  </a:lnTo>
                  <a:lnTo>
                    <a:pt x="53" y="103"/>
                  </a:lnTo>
                  <a:lnTo>
                    <a:pt x="53" y="104"/>
                  </a:lnTo>
                  <a:lnTo>
                    <a:pt x="54" y="106"/>
                  </a:lnTo>
                  <a:lnTo>
                    <a:pt x="54" y="106"/>
                  </a:lnTo>
                  <a:lnTo>
                    <a:pt x="54" y="107"/>
                  </a:lnTo>
                  <a:lnTo>
                    <a:pt x="54" y="109"/>
                  </a:lnTo>
                  <a:lnTo>
                    <a:pt x="54" y="109"/>
                  </a:lnTo>
                  <a:lnTo>
                    <a:pt x="54" y="110"/>
                  </a:lnTo>
                  <a:lnTo>
                    <a:pt x="54" y="110"/>
                  </a:lnTo>
                  <a:lnTo>
                    <a:pt x="54" y="111"/>
                  </a:lnTo>
                  <a:lnTo>
                    <a:pt x="55" y="112"/>
                  </a:lnTo>
                  <a:lnTo>
                    <a:pt x="55" y="112"/>
                  </a:lnTo>
                  <a:lnTo>
                    <a:pt x="55" y="113"/>
                  </a:lnTo>
                  <a:lnTo>
                    <a:pt x="55" y="113"/>
                  </a:lnTo>
                  <a:lnTo>
                    <a:pt x="55" y="114"/>
                  </a:lnTo>
                  <a:lnTo>
                    <a:pt x="55" y="114"/>
                  </a:lnTo>
                  <a:lnTo>
                    <a:pt x="55" y="114"/>
                  </a:lnTo>
                  <a:lnTo>
                    <a:pt x="55" y="115"/>
                  </a:lnTo>
                  <a:lnTo>
                    <a:pt x="55" y="115"/>
                  </a:lnTo>
                  <a:lnTo>
                    <a:pt x="56" y="115"/>
                  </a:lnTo>
                  <a:lnTo>
                    <a:pt x="56" y="115"/>
                  </a:lnTo>
                  <a:lnTo>
                    <a:pt x="56" y="115"/>
                  </a:lnTo>
                  <a:lnTo>
                    <a:pt x="56" y="116"/>
                  </a:lnTo>
                  <a:lnTo>
                    <a:pt x="56" y="116"/>
                  </a:lnTo>
                  <a:lnTo>
                    <a:pt x="56" y="116"/>
                  </a:lnTo>
                  <a:lnTo>
                    <a:pt x="56" y="116"/>
                  </a:lnTo>
                  <a:lnTo>
                    <a:pt x="56" y="116"/>
                  </a:lnTo>
                  <a:lnTo>
                    <a:pt x="56" y="115"/>
                  </a:lnTo>
                  <a:lnTo>
                    <a:pt x="56" y="115"/>
                  </a:lnTo>
                  <a:lnTo>
                    <a:pt x="56" y="115"/>
                  </a:lnTo>
                  <a:lnTo>
                    <a:pt x="56" y="115"/>
                  </a:lnTo>
                  <a:lnTo>
                    <a:pt x="56" y="115"/>
                  </a:lnTo>
                  <a:lnTo>
                    <a:pt x="57" y="114"/>
                  </a:lnTo>
                  <a:lnTo>
                    <a:pt x="57" y="114"/>
                  </a:lnTo>
                  <a:lnTo>
                    <a:pt x="57" y="114"/>
                  </a:lnTo>
                  <a:lnTo>
                    <a:pt x="57" y="114"/>
                  </a:lnTo>
                  <a:lnTo>
                    <a:pt x="57" y="113"/>
                  </a:lnTo>
                  <a:lnTo>
                    <a:pt x="57" y="113"/>
                  </a:lnTo>
                  <a:lnTo>
                    <a:pt x="57" y="112"/>
                  </a:lnTo>
                  <a:lnTo>
                    <a:pt x="57" y="111"/>
                  </a:lnTo>
                  <a:lnTo>
                    <a:pt x="57" y="111"/>
                  </a:lnTo>
                  <a:lnTo>
                    <a:pt x="57" y="110"/>
                  </a:lnTo>
                  <a:lnTo>
                    <a:pt x="58" y="109"/>
                  </a:lnTo>
                  <a:lnTo>
                    <a:pt x="58" y="108"/>
                  </a:lnTo>
                  <a:lnTo>
                    <a:pt x="58" y="107"/>
                  </a:lnTo>
                  <a:lnTo>
                    <a:pt x="58" y="106"/>
                  </a:lnTo>
                  <a:lnTo>
                    <a:pt x="58" y="102"/>
                  </a:lnTo>
                  <a:lnTo>
                    <a:pt x="58" y="102"/>
                  </a:lnTo>
                  <a:lnTo>
                    <a:pt x="58" y="101"/>
                  </a:lnTo>
                  <a:lnTo>
                    <a:pt x="59" y="99"/>
                  </a:lnTo>
                  <a:lnTo>
                    <a:pt x="59" y="94"/>
                  </a:lnTo>
                  <a:lnTo>
                    <a:pt x="59" y="93"/>
                  </a:lnTo>
                  <a:lnTo>
                    <a:pt x="59" y="92"/>
                  </a:lnTo>
                  <a:lnTo>
                    <a:pt x="59" y="90"/>
                  </a:lnTo>
                  <a:lnTo>
                    <a:pt x="60" y="85"/>
                  </a:lnTo>
                  <a:lnTo>
                    <a:pt x="60" y="75"/>
                  </a:lnTo>
                  <a:lnTo>
                    <a:pt x="60" y="73"/>
                  </a:lnTo>
                  <a:lnTo>
                    <a:pt x="61" y="72"/>
                  </a:lnTo>
                  <a:lnTo>
                    <a:pt x="61" y="69"/>
                  </a:lnTo>
                  <a:lnTo>
                    <a:pt x="61" y="63"/>
                  </a:lnTo>
                  <a:lnTo>
                    <a:pt x="62" y="50"/>
                  </a:lnTo>
                  <a:lnTo>
                    <a:pt x="62" y="49"/>
                  </a:lnTo>
                  <a:lnTo>
                    <a:pt x="62" y="47"/>
                  </a:lnTo>
                  <a:lnTo>
                    <a:pt x="62" y="44"/>
                  </a:lnTo>
                  <a:lnTo>
                    <a:pt x="63" y="38"/>
                  </a:lnTo>
                  <a:lnTo>
                    <a:pt x="63" y="27"/>
                  </a:lnTo>
                  <a:lnTo>
                    <a:pt x="64" y="26"/>
                  </a:lnTo>
                  <a:lnTo>
                    <a:pt x="64" y="25"/>
                  </a:lnTo>
                  <a:lnTo>
                    <a:pt x="64" y="22"/>
                  </a:lnTo>
                  <a:lnTo>
                    <a:pt x="64" y="17"/>
                  </a:lnTo>
                  <a:lnTo>
                    <a:pt x="64" y="16"/>
                  </a:lnTo>
                  <a:lnTo>
                    <a:pt x="64" y="15"/>
                  </a:lnTo>
                  <a:lnTo>
                    <a:pt x="64" y="13"/>
                  </a:lnTo>
                  <a:lnTo>
                    <a:pt x="65" y="10"/>
                  </a:lnTo>
                  <a:lnTo>
                    <a:pt x="65" y="9"/>
                  </a:lnTo>
                  <a:lnTo>
                    <a:pt x="65" y="8"/>
                  </a:lnTo>
                  <a:lnTo>
                    <a:pt x="65" y="6"/>
                  </a:lnTo>
                  <a:lnTo>
                    <a:pt x="65" y="6"/>
                  </a:lnTo>
                  <a:lnTo>
                    <a:pt x="66" y="5"/>
                  </a:lnTo>
                  <a:lnTo>
                    <a:pt x="66" y="4"/>
                  </a:lnTo>
                  <a:lnTo>
                    <a:pt x="66" y="3"/>
                  </a:lnTo>
                  <a:lnTo>
                    <a:pt x="66" y="3"/>
                  </a:lnTo>
                  <a:lnTo>
                    <a:pt x="66" y="2"/>
                  </a:lnTo>
                  <a:lnTo>
                    <a:pt x="66" y="2"/>
                  </a:lnTo>
                  <a:lnTo>
                    <a:pt x="66" y="1"/>
                  </a:lnTo>
                  <a:lnTo>
                    <a:pt x="66" y="1"/>
                  </a:lnTo>
                  <a:lnTo>
                    <a:pt x="66" y="1"/>
                  </a:lnTo>
                  <a:lnTo>
                    <a:pt x="66" y="0"/>
                  </a:lnTo>
                  <a:lnTo>
                    <a:pt x="66" y="0"/>
                  </a:lnTo>
                  <a:lnTo>
                    <a:pt x="67" y="0"/>
                  </a:lnTo>
                  <a:lnTo>
                    <a:pt x="67" y="0"/>
                  </a:lnTo>
                  <a:lnTo>
                    <a:pt x="67" y="0"/>
                  </a:lnTo>
                  <a:lnTo>
                    <a:pt x="67" y="0"/>
                  </a:lnTo>
                  <a:lnTo>
                    <a:pt x="67" y="0"/>
                  </a:lnTo>
                  <a:lnTo>
                    <a:pt x="67" y="0"/>
                  </a:lnTo>
                  <a:lnTo>
                    <a:pt x="67" y="0"/>
                  </a:lnTo>
                  <a:lnTo>
                    <a:pt x="67" y="0"/>
                  </a:lnTo>
                  <a:lnTo>
                    <a:pt x="67" y="0"/>
                  </a:lnTo>
                  <a:lnTo>
                    <a:pt x="67" y="0"/>
                  </a:lnTo>
                  <a:lnTo>
                    <a:pt x="68" y="0"/>
                  </a:lnTo>
                  <a:lnTo>
                    <a:pt x="68" y="0"/>
                  </a:lnTo>
                  <a:lnTo>
                    <a:pt x="68" y="1"/>
                  </a:lnTo>
                  <a:lnTo>
                    <a:pt x="68" y="1"/>
                  </a:lnTo>
                  <a:lnTo>
                    <a:pt x="68" y="1"/>
                  </a:lnTo>
                  <a:lnTo>
                    <a:pt x="68" y="2"/>
                  </a:lnTo>
                  <a:lnTo>
                    <a:pt x="68" y="2"/>
                  </a:lnTo>
                  <a:lnTo>
                    <a:pt x="68" y="2"/>
                  </a:lnTo>
                  <a:lnTo>
                    <a:pt x="68" y="3"/>
                  </a:lnTo>
                  <a:lnTo>
                    <a:pt x="68" y="3"/>
                  </a:lnTo>
                  <a:lnTo>
                    <a:pt x="68" y="4"/>
                  </a:lnTo>
                  <a:lnTo>
                    <a:pt x="68" y="5"/>
                  </a:lnTo>
                  <a:lnTo>
                    <a:pt x="69" y="6"/>
                  </a:lnTo>
                  <a:lnTo>
                    <a:pt x="69" y="6"/>
                  </a:lnTo>
                  <a:lnTo>
                    <a:pt x="69" y="8"/>
                  </a:lnTo>
                  <a:lnTo>
                    <a:pt x="69" y="11"/>
                  </a:lnTo>
                  <a:lnTo>
                    <a:pt x="69" y="12"/>
                  </a:lnTo>
                  <a:lnTo>
                    <a:pt x="69" y="13"/>
                  </a:lnTo>
                  <a:lnTo>
                    <a:pt x="70" y="14"/>
                  </a:lnTo>
                  <a:lnTo>
                    <a:pt x="70" y="18"/>
                  </a:lnTo>
                  <a:lnTo>
                    <a:pt x="70" y="20"/>
                  </a:lnTo>
                  <a:lnTo>
                    <a:pt x="70" y="21"/>
                  </a:lnTo>
                  <a:lnTo>
                    <a:pt x="70" y="23"/>
                  </a:lnTo>
                  <a:lnTo>
                    <a:pt x="71" y="28"/>
                  </a:lnTo>
                  <a:lnTo>
                    <a:pt x="71" y="29"/>
                  </a:lnTo>
                  <a:lnTo>
                    <a:pt x="71" y="30"/>
                  </a:lnTo>
                  <a:lnTo>
                    <a:pt x="71" y="33"/>
                  </a:lnTo>
                  <a:lnTo>
                    <a:pt x="71" y="38"/>
                  </a:lnTo>
                  <a:lnTo>
                    <a:pt x="72" y="49"/>
                  </a:lnTo>
                  <a:lnTo>
                    <a:pt x="72" y="51"/>
                  </a:lnTo>
                  <a:lnTo>
                    <a:pt x="72" y="52"/>
                  </a:lnTo>
                  <a:lnTo>
                    <a:pt x="72" y="56"/>
                  </a:lnTo>
                  <a:lnTo>
                    <a:pt x="73" y="62"/>
                  </a:lnTo>
                  <a:lnTo>
                    <a:pt x="74" y="74"/>
                  </a:lnTo>
                  <a:lnTo>
                    <a:pt x="74" y="76"/>
                  </a:lnTo>
                  <a:lnTo>
                    <a:pt x="74" y="77"/>
                  </a:lnTo>
                  <a:lnTo>
                    <a:pt x="74" y="80"/>
                  </a:lnTo>
                  <a:lnTo>
                    <a:pt x="74" y="86"/>
                  </a:lnTo>
                  <a:lnTo>
                    <a:pt x="74" y="87"/>
                  </a:lnTo>
                  <a:lnTo>
                    <a:pt x="74" y="88"/>
                  </a:lnTo>
                  <a:lnTo>
                    <a:pt x="75" y="91"/>
                  </a:lnTo>
                  <a:lnTo>
                    <a:pt x="75" y="96"/>
                  </a:lnTo>
                  <a:lnTo>
                    <a:pt x="75" y="97"/>
                  </a:lnTo>
                  <a:lnTo>
                    <a:pt x="75" y="98"/>
                  </a:lnTo>
                  <a:lnTo>
                    <a:pt x="75" y="100"/>
                  </a:lnTo>
                  <a:lnTo>
                    <a:pt x="76" y="102"/>
                  </a:lnTo>
                  <a:lnTo>
                    <a:pt x="76" y="102"/>
                  </a:lnTo>
                  <a:lnTo>
                    <a:pt x="76" y="104"/>
                  </a:lnTo>
                  <a:lnTo>
                    <a:pt x="76" y="105"/>
                  </a:lnTo>
                  <a:lnTo>
                    <a:pt x="76" y="106"/>
                  </a:lnTo>
                  <a:lnTo>
                    <a:pt x="76" y="108"/>
                  </a:lnTo>
                  <a:lnTo>
                    <a:pt x="76" y="109"/>
                  </a:lnTo>
                  <a:lnTo>
                    <a:pt x="76" y="109"/>
                  </a:lnTo>
                  <a:lnTo>
                    <a:pt x="77" y="111"/>
                  </a:lnTo>
                  <a:lnTo>
                    <a:pt x="77" y="111"/>
                  </a:lnTo>
                  <a:lnTo>
                    <a:pt x="77" y="112"/>
                  </a:lnTo>
                  <a:lnTo>
                    <a:pt x="77" y="112"/>
                  </a:lnTo>
                  <a:lnTo>
                    <a:pt x="77" y="113"/>
                  </a:lnTo>
                  <a:lnTo>
                    <a:pt x="77" y="113"/>
                  </a:lnTo>
                  <a:lnTo>
                    <a:pt x="77"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8" name="Freeform 86">
              <a:extLst>
                <a:ext uri="{FF2B5EF4-FFF2-40B4-BE49-F238E27FC236}">
                  <a16:creationId xmlns:a16="http://schemas.microsoft.com/office/drawing/2014/main" id="{649E5735-776B-A0AE-3F8B-5A7E79A9F416}"/>
                </a:ext>
              </a:extLst>
            </p:cNvPr>
            <p:cNvSpPr>
              <a:spLocks/>
            </p:cNvSpPr>
            <p:nvPr/>
          </p:nvSpPr>
          <p:spPr bwMode="auto">
            <a:xfrm>
              <a:off x="4794" y="2186"/>
              <a:ext cx="76" cy="116"/>
            </a:xfrm>
            <a:custGeom>
              <a:avLst/>
              <a:gdLst/>
              <a:ahLst/>
              <a:cxnLst>
                <a:cxn ang="0">
                  <a:pos x="1" y="115"/>
                </a:cxn>
                <a:cxn ang="0">
                  <a:pos x="2" y="115"/>
                </a:cxn>
                <a:cxn ang="0">
                  <a:pos x="2" y="112"/>
                </a:cxn>
                <a:cxn ang="0">
                  <a:pos x="3" y="103"/>
                </a:cxn>
                <a:cxn ang="0">
                  <a:pos x="5" y="85"/>
                </a:cxn>
                <a:cxn ang="0">
                  <a:pos x="8" y="35"/>
                </a:cxn>
                <a:cxn ang="0">
                  <a:pos x="9" y="16"/>
                </a:cxn>
                <a:cxn ang="0">
                  <a:pos x="11" y="5"/>
                </a:cxn>
                <a:cxn ang="0">
                  <a:pos x="11" y="1"/>
                </a:cxn>
                <a:cxn ang="0">
                  <a:pos x="12" y="0"/>
                </a:cxn>
                <a:cxn ang="0">
                  <a:pos x="13" y="0"/>
                </a:cxn>
                <a:cxn ang="0">
                  <a:pos x="13" y="5"/>
                </a:cxn>
                <a:cxn ang="0">
                  <a:pos x="15" y="14"/>
                </a:cxn>
                <a:cxn ang="0">
                  <a:pos x="16" y="34"/>
                </a:cxn>
                <a:cxn ang="0">
                  <a:pos x="19" y="89"/>
                </a:cxn>
                <a:cxn ang="0">
                  <a:pos x="21" y="103"/>
                </a:cxn>
                <a:cxn ang="0">
                  <a:pos x="22" y="111"/>
                </a:cxn>
                <a:cxn ang="0">
                  <a:pos x="22" y="114"/>
                </a:cxn>
                <a:cxn ang="0">
                  <a:pos x="23" y="116"/>
                </a:cxn>
                <a:cxn ang="0">
                  <a:pos x="24" y="114"/>
                </a:cxn>
                <a:cxn ang="0">
                  <a:pos x="25" y="110"/>
                </a:cxn>
                <a:cxn ang="0">
                  <a:pos x="26" y="98"/>
                </a:cxn>
                <a:cxn ang="0">
                  <a:pos x="27" y="74"/>
                </a:cxn>
                <a:cxn ang="0">
                  <a:pos x="30" y="33"/>
                </a:cxn>
                <a:cxn ang="0">
                  <a:pos x="31" y="13"/>
                </a:cxn>
                <a:cxn ang="0">
                  <a:pos x="32" y="5"/>
                </a:cxn>
                <a:cxn ang="0">
                  <a:pos x="33" y="1"/>
                </a:cxn>
                <a:cxn ang="0">
                  <a:pos x="34" y="0"/>
                </a:cxn>
                <a:cxn ang="0">
                  <a:pos x="35" y="1"/>
                </a:cxn>
                <a:cxn ang="0">
                  <a:pos x="36" y="6"/>
                </a:cxn>
                <a:cxn ang="0">
                  <a:pos x="37" y="18"/>
                </a:cxn>
                <a:cxn ang="0">
                  <a:pos x="39" y="48"/>
                </a:cxn>
                <a:cxn ang="0">
                  <a:pos x="41" y="81"/>
                </a:cxn>
                <a:cxn ang="0">
                  <a:pos x="42" y="102"/>
                </a:cxn>
                <a:cxn ang="0">
                  <a:pos x="43" y="110"/>
                </a:cxn>
                <a:cxn ang="0">
                  <a:pos x="44" y="114"/>
                </a:cxn>
                <a:cxn ang="0">
                  <a:pos x="45" y="116"/>
                </a:cxn>
                <a:cxn ang="0">
                  <a:pos x="46" y="114"/>
                </a:cxn>
                <a:cxn ang="0">
                  <a:pos x="47" y="108"/>
                </a:cxn>
                <a:cxn ang="0">
                  <a:pos x="48" y="95"/>
                </a:cxn>
                <a:cxn ang="0">
                  <a:pos x="51" y="39"/>
                </a:cxn>
                <a:cxn ang="0">
                  <a:pos x="53" y="18"/>
                </a:cxn>
                <a:cxn ang="0">
                  <a:pos x="54" y="6"/>
                </a:cxn>
                <a:cxn ang="0">
                  <a:pos x="55" y="1"/>
                </a:cxn>
                <a:cxn ang="0">
                  <a:pos x="56" y="0"/>
                </a:cxn>
                <a:cxn ang="0">
                  <a:pos x="56" y="0"/>
                </a:cxn>
                <a:cxn ang="0">
                  <a:pos x="57" y="4"/>
                </a:cxn>
                <a:cxn ang="0">
                  <a:pos x="58" y="11"/>
                </a:cxn>
                <a:cxn ang="0">
                  <a:pos x="59" y="29"/>
                </a:cxn>
                <a:cxn ang="0">
                  <a:pos x="61" y="64"/>
                </a:cxn>
                <a:cxn ang="0">
                  <a:pos x="63" y="93"/>
                </a:cxn>
                <a:cxn ang="0">
                  <a:pos x="64" y="107"/>
                </a:cxn>
                <a:cxn ang="0">
                  <a:pos x="65" y="113"/>
                </a:cxn>
                <a:cxn ang="0">
                  <a:pos x="66" y="115"/>
                </a:cxn>
                <a:cxn ang="0">
                  <a:pos x="67" y="115"/>
                </a:cxn>
                <a:cxn ang="0">
                  <a:pos x="68" y="112"/>
                </a:cxn>
                <a:cxn ang="0">
                  <a:pos x="68" y="106"/>
                </a:cxn>
                <a:cxn ang="0">
                  <a:pos x="70" y="92"/>
                </a:cxn>
                <a:cxn ang="0">
                  <a:pos x="72" y="50"/>
                </a:cxn>
                <a:cxn ang="0">
                  <a:pos x="74" y="23"/>
                </a:cxn>
                <a:cxn ang="0">
                  <a:pos x="75" y="8"/>
                </a:cxn>
                <a:cxn ang="0">
                  <a:pos x="76" y="2"/>
                </a:cxn>
              </a:cxnLst>
              <a:rect l="0" t="0" r="r" b="b"/>
              <a:pathLst>
                <a:path w="76" h="116">
                  <a:moveTo>
                    <a:pt x="0" y="114"/>
                  </a:moveTo>
                  <a:lnTo>
                    <a:pt x="0" y="114"/>
                  </a:lnTo>
                  <a:lnTo>
                    <a:pt x="0" y="114"/>
                  </a:lnTo>
                  <a:lnTo>
                    <a:pt x="0" y="115"/>
                  </a:lnTo>
                  <a:lnTo>
                    <a:pt x="1" y="115"/>
                  </a:lnTo>
                  <a:lnTo>
                    <a:pt x="1" y="115"/>
                  </a:lnTo>
                  <a:lnTo>
                    <a:pt x="1" y="115"/>
                  </a:lnTo>
                  <a:lnTo>
                    <a:pt x="1" y="115"/>
                  </a:lnTo>
                  <a:lnTo>
                    <a:pt x="1" y="116"/>
                  </a:lnTo>
                  <a:lnTo>
                    <a:pt x="1" y="116"/>
                  </a:lnTo>
                  <a:lnTo>
                    <a:pt x="1" y="116"/>
                  </a:lnTo>
                  <a:lnTo>
                    <a:pt x="1" y="116"/>
                  </a:lnTo>
                  <a:lnTo>
                    <a:pt x="1" y="115"/>
                  </a:lnTo>
                  <a:lnTo>
                    <a:pt x="1" y="115"/>
                  </a:lnTo>
                  <a:lnTo>
                    <a:pt x="1" y="115"/>
                  </a:lnTo>
                  <a:lnTo>
                    <a:pt x="2" y="115"/>
                  </a:lnTo>
                  <a:lnTo>
                    <a:pt x="2" y="115"/>
                  </a:lnTo>
                  <a:lnTo>
                    <a:pt x="2" y="114"/>
                  </a:lnTo>
                  <a:lnTo>
                    <a:pt x="2" y="114"/>
                  </a:lnTo>
                  <a:lnTo>
                    <a:pt x="2" y="114"/>
                  </a:lnTo>
                  <a:lnTo>
                    <a:pt x="2" y="113"/>
                  </a:lnTo>
                  <a:lnTo>
                    <a:pt x="2" y="113"/>
                  </a:lnTo>
                  <a:lnTo>
                    <a:pt x="2" y="112"/>
                  </a:lnTo>
                  <a:lnTo>
                    <a:pt x="2" y="112"/>
                  </a:lnTo>
                  <a:lnTo>
                    <a:pt x="2" y="111"/>
                  </a:lnTo>
                  <a:lnTo>
                    <a:pt x="3" y="110"/>
                  </a:lnTo>
                  <a:lnTo>
                    <a:pt x="3" y="109"/>
                  </a:lnTo>
                  <a:lnTo>
                    <a:pt x="3" y="108"/>
                  </a:lnTo>
                  <a:lnTo>
                    <a:pt x="3" y="107"/>
                  </a:lnTo>
                  <a:lnTo>
                    <a:pt x="3" y="106"/>
                  </a:lnTo>
                  <a:lnTo>
                    <a:pt x="3" y="105"/>
                  </a:lnTo>
                  <a:lnTo>
                    <a:pt x="3" y="103"/>
                  </a:lnTo>
                  <a:lnTo>
                    <a:pt x="3" y="102"/>
                  </a:lnTo>
                  <a:lnTo>
                    <a:pt x="3" y="102"/>
                  </a:lnTo>
                  <a:lnTo>
                    <a:pt x="4" y="99"/>
                  </a:lnTo>
                  <a:lnTo>
                    <a:pt x="4" y="95"/>
                  </a:lnTo>
                  <a:lnTo>
                    <a:pt x="4" y="94"/>
                  </a:lnTo>
                  <a:lnTo>
                    <a:pt x="4" y="92"/>
                  </a:lnTo>
                  <a:lnTo>
                    <a:pt x="5" y="90"/>
                  </a:lnTo>
                  <a:lnTo>
                    <a:pt x="5" y="85"/>
                  </a:lnTo>
                  <a:lnTo>
                    <a:pt x="6" y="73"/>
                  </a:lnTo>
                  <a:lnTo>
                    <a:pt x="7" y="49"/>
                  </a:lnTo>
                  <a:lnTo>
                    <a:pt x="7" y="47"/>
                  </a:lnTo>
                  <a:lnTo>
                    <a:pt x="7" y="46"/>
                  </a:lnTo>
                  <a:lnTo>
                    <a:pt x="7" y="43"/>
                  </a:lnTo>
                  <a:lnTo>
                    <a:pt x="8" y="38"/>
                  </a:lnTo>
                  <a:lnTo>
                    <a:pt x="8" y="36"/>
                  </a:lnTo>
                  <a:lnTo>
                    <a:pt x="8" y="35"/>
                  </a:lnTo>
                  <a:lnTo>
                    <a:pt x="8" y="32"/>
                  </a:lnTo>
                  <a:lnTo>
                    <a:pt x="9" y="27"/>
                  </a:lnTo>
                  <a:lnTo>
                    <a:pt x="9" y="26"/>
                  </a:lnTo>
                  <a:lnTo>
                    <a:pt x="9" y="25"/>
                  </a:lnTo>
                  <a:lnTo>
                    <a:pt x="9" y="22"/>
                  </a:lnTo>
                  <a:lnTo>
                    <a:pt x="9" y="18"/>
                  </a:lnTo>
                  <a:lnTo>
                    <a:pt x="9" y="17"/>
                  </a:lnTo>
                  <a:lnTo>
                    <a:pt x="9" y="16"/>
                  </a:lnTo>
                  <a:lnTo>
                    <a:pt x="9" y="14"/>
                  </a:lnTo>
                  <a:lnTo>
                    <a:pt x="10" y="10"/>
                  </a:lnTo>
                  <a:lnTo>
                    <a:pt x="10" y="10"/>
                  </a:lnTo>
                  <a:lnTo>
                    <a:pt x="10" y="9"/>
                  </a:lnTo>
                  <a:lnTo>
                    <a:pt x="10" y="7"/>
                  </a:lnTo>
                  <a:lnTo>
                    <a:pt x="10" y="7"/>
                  </a:lnTo>
                  <a:lnTo>
                    <a:pt x="10" y="6"/>
                  </a:lnTo>
                  <a:lnTo>
                    <a:pt x="11" y="5"/>
                  </a:lnTo>
                  <a:lnTo>
                    <a:pt x="11" y="4"/>
                  </a:lnTo>
                  <a:lnTo>
                    <a:pt x="11" y="4"/>
                  </a:lnTo>
                  <a:lnTo>
                    <a:pt x="11" y="3"/>
                  </a:lnTo>
                  <a:lnTo>
                    <a:pt x="11" y="3"/>
                  </a:lnTo>
                  <a:lnTo>
                    <a:pt x="11" y="2"/>
                  </a:lnTo>
                  <a:lnTo>
                    <a:pt x="11" y="2"/>
                  </a:lnTo>
                  <a:lnTo>
                    <a:pt x="11" y="1"/>
                  </a:lnTo>
                  <a:lnTo>
                    <a:pt x="11" y="1"/>
                  </a:lnTo>
                  <a:lnTo>
                    <a:pt x="11" y="1"/>
                  </a:lnTo>
                  <a:lnTo>
                    <a:pt x="11" y="0"/>
                  </a:lnTo>
                  <a:lnTo>
                    <a:pt x="11" y="0"/>
                  </a:lnTo>
                  <a:lnTo>
                    <a:pt x="12" y="0"/>
                  </a:lnTo>
                  <a:lnTo>
                    <a:pt x="12" y="0"/>
                  </a:lnTo>
                  <a:lnTo>
                    <a:pt x="12" y="0"/>
                  </a:lnTo>
                  <a:lnTo>
                    <a:pt x="12" y="0"/>
                  </a:lnTo>
                  <a:lnTo>
                    <a:pt x="12" y="0"/>
                  </a:lnTo>
                  <a:lnTo>
                    <a:pt x="12" y="0"/>
                  </a:lnTo>
                  <a:lnTo>
                    <a:pt x="12" y="0"/>
                  </a:lnTo>
                  <a:lnTo>
                    <a:pt x="12" y="0"/>
                  </a:lnTo>
                  <a:lnTo>
                    <a:pt x="12" y="0"/>
                  </a:lnTo>
                  <a:lnTo>
                    <a:pt x="12" y="0"/>
                  </a:lnTo>
                  <a:lnTo>
                    <a:pt x="13" y="0"/>
                  </a:lnTo>
                  <a:lnTo>
                    <a:pt x="13" y="0"/>
                  </a:lnTo>
                  <a:lnTo>
                    <a:pt x="13" y="0"/>
                  </a:lnTo>
                  <a:lnTo>
                    <a:pt x="13" y="1"/>
                  </a:lnTo>
                  <a:lnTo>
                    <a:pt x="13" y="1"/>
                  </a:lnTo>
                  <a:lnTo>
                    <a:pt x="13" y="2"/>
                  </a:lnTo>
                  <a:lnTo>
                    <a:pt x="13" y="2"/>
                  </a:lnTo>
                  <a:lnTo>
                    <a:pt x="13" y="2"/>
                  </a:lnTo>
                  <a:lnTo>
                    <a:pt x="13" y="3"/>
                  </a:lnTo>
                  <a:lnTo>
                    <a:pt x="13" y="4"/>
                  </a:lnTo>
                  <a:lnTo>
                    <a:pt x="13" y="5"/>
                  </a:lnTo>
                  <a:lnTo>
                    <a:pt x="14" y="5"/>
                  </a:lnTo>
                  <a:lnTo>
                    <a:pt x="14" y="7"/>
                  </a:lnTo>
                  <a:lnTo>
                    <a:pt x="14" y="8"/>
                  </a:lnTo>
                  <a:lnTo>
                    <a:pt x="14" y="8"/>
                  </a:lnTo>
                  <a:lnTo>
                    <a:pt x="14" y="10"/>
                  </a:lnTo>
                  <a:lnTo>
                    <a:pt x="14" y="11"/>
                  </a:lnTo>
                  <a:lnTo>
                    <a:pt x="14" y="12"/>
                  </a:lnTo>
                  <a:lnTo>
                    <a:pt x="15" y="14"/>
                  </a:lnTo>
                  <a:lnTo>
                    <a:pt x="15" y="18"/>
                  </a:lnTo>
                  <a:lnTo>
                    <a:pt x="15" y="20"/>
                  </a:lnTo>
                  <a:lnTo>
                    <a:pt x="15" y="21"/>
                  </a:lnTo>
                  <a:lnTo>
                    <a:pt x="15" y="23"/>
                  </a:lnTo>
                  <a:lnTo>
                    <a:pt x="16" y="28"/>
                  </a:lnTo>
                  <a:lnTo>
                    <a:pt x="16" y="30"/>
                  </a:lnTo>
                  <a:lnTo>
                    <a:pt x="16" y="31"/>
                  </a:lnTo>
                  <a:lnTo>
                    <a:pt x="16" y="34"/>
                  </a:lnTo>
                  <a:lnTo>
                    <a:pt x="16" y="40"/>
                  </a:lnTo>
                  <a:lnTo>
                    <a:pt x="17" y="52"/>
                  </a:lnTo>
                  <a:lnTo>
                    <a:pt x="19" y="77"/>
                  </a:lnTo>
                  <a:lnTo>
                    <a:pt x="19" y="78"/>
                  </a:lnTo>
                  <a:lnTo>
                    <a:pt x="19" y="80"/>
                  </a:lnTo>
                  <a:lnTo>
                    <a:pt x="19" y="82"/>
                  </a:lnTo>
                  <a:lnTo>
                    <a:pt x="19" y="88"/>
                  </a:lnTo>
                  <a:lnTo>
                    <a:pt x="19" y="89"/>
                  </a:lnTo>
                  <a:lnTo>
                    <a:pt x="20" y="90"/>
                  </a:lnTo>
                  <a:lnTo>
                    <a:pt x="20" y="92"/>
                  </a:lnTo>
                  <a:lnTo>
                    <a:pt x="20" y="97"/>
                  </a:lnTo>
                  <a:lnTo>
                    <a:pt x="20" y="98"/>
                  </a:lnTo>
                  <a:lnTo>
                    <a:pt x="20" y="99"/>
                  </a:lnTo>
                  <a:lnTo>
                    <a:pt x="20" y="101"/>
                  </a:lnTo>
                  <a:lnTo>
                    <a:pt x="21" y="102"/>
                  </a:lnTo>
                  <a:lnTo>
                    <a:pt x="21" y="103"/>
                  </a:lnTo>
                  <a:lnTo>
                    <a:pt x="21" y="105"/>
                  </a:lnTo>
                  <a:lnTo>
                    <a:pt x="21" y="106"/>
                  </a:lnTo>
                  <a:lnTo>
                    <a:pt x="21" y="106"/>
                  </a:lnTo>
                  <a:lnTo>
                    <a:pt x="21" y="108"/>
                  </a:lnTo>
                  <a:lnTo>
                    <a:pt x="21" y="108"/>
                  </a:lnTo>
                  <a:lnTo>
                    <a:pt x="21" y="109"/>
                  </a:lnTo>
                  <a:lnTo>
                    <a:pt x="21" y="110"/>
                  </a:lnTo>
                  <a:lnTo>
                    <a:pt x="22" y="111"/>
                  </a:lnTo>
                  <a:lnTo>
                    <a:pt x="22" y="112"/>
                  </a:lnTo>
                  <a:lnTo>
                    <a:pt x="22" y="112"/>
                  </a:lnTo>
                  <a:lnTo>
                    <a:pt x="22" y="113"/>
                  </a:lnTo>
                  <a:lnTo>
                    <a:pt x="22" y="113"/>
                  </a:lnTo>
                  <a:lnTo>
                    <a:pt x="22" y="114"/>
                  </a:lnTo>
                  <a:lnTo>
                    <a:pt x="22" y="114"/>
                  </a:lnTo>
                  <a:lnTo>
                    <a:pt x="22" y="114"/>
                  </a:lnTo>
                  <a:lnTo>
                    <a:pt x="22" y="114"/>
                  </a:lnTo>
                  <a:lnTo>
                    <a:pt x="22" y="115"/>
                  </a:lnTo>
                  <a:lnTo>
                    <a:pt x="23" y="115"/>
                  </a:lnTo>
                  <a:lnTo>
                    <a:pt x="23" y="115"/>
                  </a:lnTo>
                  <a:lnTo>
                    <a:pt x="23" y="115"/>
                  </a:lnTo>
                  <a:lnTo>
                    <a:pt x="23" y="115"/>
                  </a:lnTo>
                  <a:lnTo>
                    <a:pt x="23" y="116"/>
                  </a:lnTo>
                  <a:lnTo>
                    <a:pt x="23" y="116"/>
                  </a:lnTo>
                  <a:lnTo>
                    <a:pt x="23" y="116"/>
                  </a:lnTo>
                  <a:lnTo>
                    <a:pt x="23" y="116"/>
                  </a:lnTo>
                  <a:lnTo>
                    <a:pt x="23" y="115"/>
                  </a:lnTo>
                  <a:lnTo>
                    <a:pt x="23" y="115"/>
                  </a:lnTo>
                  <a:lnTo>
                    <a:pt x="23" y="115"/>
                  </a:lnTo>
                  <a:lnTo>
                    <a:pt x="23" y="115"/>
                  </a:lnTo>
                  <a:lnTo>
                    <a:pt x="23" y="115"/>
                  </a:lnTo>
                  <a:lnTo>
                    <a:pt x="24" y="114"/>
                  </a:lnTo>
                  <a:lnTo>
                    <a:pt x="24" y="114"/>
                  </a:lnTo>
                  <a:lnTo>
                    <a:pt x="24" y="114"/>
                  </a:lnTo>
                  <a:lnTo>
                    <a:pt x="24" y="114"/>
                  </a:lnTo>
                  <a:lnTo>
                    <a:pt x="24" y="113"/>
                  </a:lnTo>
                  <a:lnTo>
                    <a:pt x="24" y="113"/>
                  </a:lnTo>
                  <a:lnTo>
                    <a:pt x="24" y="112"/>
                  </a:lnTo>
                  <a:lnTo>
                    <a:pt x="24" y="111"/>
                  </a:lnTo>
                  <a:lnTo>
                    <a:pt x="24" y="111"/>
                  </a:lnTo>
                  <a:lnTo>
                    <a:pt x="25" y="110"/>
                  </a:lnTo>
                  <a:lnTo>
                    <a:pt x="25" y="109"/>
                  </a:lnTo>
                  <a:lnTo>
                    <a:pt x="25" y="108"/>
                  </a:lnTo>
                  <a:lnTo>
                    <a:pt x="25" y="107"/>
                  </a:lnTo>
                  <a:lnTo>
                    <a:pt x="25" y="106"/>
                  </a:lnTo>
                  <a:lnTo>
                    <a:pt x="25" y="105"/>
                  </a:lnTo>
                  <a:lnTo>
                    <a:pt x="25" y="104"/>
                  </a:lnTo>
                  <a:lnTo>
                    <a:pt x="25" y="102"/>
                  </a:lnTo>
                  <a:lnTo>
                    <a:pt x="26" y="98"/>
                  </a:lnTo>
                  <a:lnTo>
                    <a:pt x="26" y="97"/>
                  </a:lnTo>
                  <a:lnTo>
                    <a:pt x="26" y="96"/>
                  </a:lnTo>
                  <a:lnTo>
                    <a:pt x="26" y="94"/>
                  </a:lnTo>
                  <a:lnTo>
                    <a:pt x="26" y="90"/>
                  </a:lnTo>
                  <a:lnTo>
                    <a:pt x="27" y="79"/>
                  </a:lnTo>
                  <a:lnTo>
                    <a:pt x="27" y="78"/>
                  </a:lnTo>
                  <a:lnTo>
                    <a:pt x="27" y="77"/>
                  </a:lnTo>
                  <a:lnTo>
                    <a:pt x="27" y="74"/>
                  </a:lnTo>
                  <a:lnTo>
                    <a:pt x="28" y="68"/>
                  </a:lnTo>
                  <a:lnTo>
                    <a:pt x="29" y="57"/>
                  </a:lnTo>
                  <a:lnTo>
                    <a:pt x="29" y="55"/>
                  </a:lnTo>
                  <a:lnTo>
                    <a:pt x="29" y="54"/>
                  </a:lnTo>
                  <a:lnTo>
                    <a:pt x="29" y="51"/>
                  </a:lnTo>
                  <a:lnTo>
                    <a:pt x="29" y="45"/>
                  </a:lnTo>
                  <a:lnTo>
                    <a:pt x="30" y="34"/>
                  </a:lnTo>
                  <a:lnTo>
                    <a:pt x="30" y="33"/>
                  </a:lnTo>
                  <a:lnTo>
                    <a:pt x="30" y="32"/>
                  </a:lnTo>
                  <a:lnTo>
                    <a:pt x="30" y="29"/>
                  </a:lnTo>
                  <a:lnTo>
                    <a:pt x="31" y="24"/>
                  </a:lnTo>
                  <a:lnTo>
                    <a:pt x="31" y="22"/>
                  </a:lnTo>
                  <a:lnTo>
                    <a:pt x="31" y="21"/>
                  </a:lnTo>
                  <a:lnTo>
                    <a:pt x="31" y="19"/>
                  </a:lnTo>
                  <a:lnTo>
                    <a:pt x="31" y="14"/>
                  </a:lnTo>
                  <a:lnTo>
                    <a:pt x="31" y="13"/>
                  </a:lnTo>
                  <a:lnTo>
                    <a:pt x="31" y="12"/>
                  </a:lnTo>
                  <a:lnTo>
                    <a:pt x="32" y="10"/>
                  </a:lnTo>
                  <a:lnTo>
                    <a:pt x="32" y="9"/>
                  </a:lnTo>
                  <a:lnTo>
                    <a:pt x="32" y="9"/>
                  </a:lnTo>
                  <a:lnTo>
                    <a:pt x="32" y="7"/>
                  </a:lnTo>
                  <a:lnTo>
                    <a:pt x="32" y="6"/>
                  </a:lnTo>
                  <a:lnTo>
                    <a:pt x="32" y="6"/>
                  </a:lnTo>
                  <a:lnTo>
                    <a:pt x="32" y="5"/>
                  </a:lnTo>
                  <a:lnTo>
                    <a:pt x="33" y="4"/>
                  </a:lnTo>
                  <a:lnTo>
                    <a:pt x="33" y="4"/>
                  </a:lnTo>
                  <a:lnTo>
                    <a:pt x="33" y="3"/>
                  </a:lnTo>
                  <a:lnTo>
                    <a:pt x="33" y="3"/>
                  </a:lnTo>
                  <a:lnTo>
                    <a:pt x="33" y="2"/>
                  </a:lnTo>
                  <a:lnTo>
                    <a:pt x="33" y="2"/>
                  </a:lnTo>
                  <a:lnTo>
                    <a:pt x="33" y="1"/>
                  </a:lnTo>
                  <a:lnTo>
                    <a:pt x="33" y="1"/>
                  </a:lnTo>
                  <a:lnTo>
                    <a:pt x="33" y="1"/>
                  </a:lnTo>
                  <a:lnTo>
                    <a:pt x="33" y="0"/>
                  </a:lnTo>
                  <a:lnTo>
                    <a:pt x="33" y="0"/>
                  </a:lnTo>
                  <a:lnTo>
                    <a:pt x="33" y="0"/>
                  </a:lnTo>
                  <a:lnTo>
                    <a:pt x="34" y="0"/>
                  </a:lnTo>
                  <a:lnTo>
                    <a:pt x="34" y="0"/>
                  </a:lnTo>
                  <a:lnTo>
                    <a:pt x="34" y="0"/>
                  </a:lnTo>
                  <a:lnTo>
                    <a:pt x="34" y="0"/>
                  </a:lnTo>
                  <a:lnTo>
                    <a:pt x="34" y="0"/>
                  </a:lnTo>
                  <a:lnTo>
                    <a:pt x="34" y="0"/>
                  </a:lnTo>
                  <a:lnTo>
                    <a:pt x="34" y="0"/>
                  </a:lnTo>
                  <a:lnTo>
                    <a:pt x="34" y="0"/>
                  </a:lnTo>
                  <a:lnTo>
                    <a:pt x="34" y="0"/>
                  </a:lnTo>
                  <a:lnTo>
                    <a:pt x="34" y="0"/>
                  </a:lnTo>
                  <a:lnTo>
                    <a:pt x="35" y="1"/>
                  </a:lnTo>
                  <a:lnTo>
                    <a:pt x="35" y="1"/>
                  </a:lnTo>
                  <a:lnTo>
                    <a:pt x="35" y="1"/>
                  </a:lnTo>
                  <a:lnTo>
                    <a:pt x="35" y="2"/>
                  </a:lnTo>
                  <a:lnTo>
                    <a:pt x="35" y="2"/>
                  </a:lnTo>
                  <a:lnTo>
                    <a:pt x="35" y="3"/>
                  </a:lnTo>
                  <a:lnTo>
                    <a:pt x="35" y="4"/>
                  </a:lnTo>
                  <a:lnTo>
                    <a:pt x="35" y="4"/>
                  </a:lnTo>
                  <a:lnTo>
                    <a:pt x="35" y="6"/>
                  </a:lnTo>
                  <a:lnTo>
                    <a:pt x="36" y="6"/>
                  </a:lnTo>
                  <a:lnTo>
                    <a:pt x="36" y="7"/>
                  </a:lnTo>
                  <a:lnTo>
                    <a:pt x="36" y="9"/>
                  </a:lnTo>
                  <a:lnTo>
                    <a:pt x="36" y="10"/>
                  </a:lnTo>
                  <a:lnTo>
                    <a:pt x="36" y="11"/>
                  </a:lnTo>
                  <a:lnTo>
                    <a:pt x="36" y="12"/>
                  </a:lnTo>
                  <a:lnTo>
                    <a:pt x="37" y="16"/>
                  </a:lnTo>
                  <a:lnTo>
                    <a:pt x="37" y="17"/>
                  </a:lnTo>
                  <a:lnTo>
                    <a:pt x="37" y="18"/>
                  </a:lnTo>
                  <a:lnTo>
                    <a:pt x="37" y="21"/>
                  </a:lnTo>
                  <a:lnTo>
                    <a:pt x="37" y="25"/>
                  </a:lnTo>
                  <a:lnTo>
                    <a:pt x="37" y="26"/>
                  </a:lnTo>
                  <a:lnTo>
                    <a:pt x="37" y="28"/>
                  </a:lnTo>
                  <a:lnTo>
                    <a:pt x="38" y="30"/>
                  </a:lnTo>
                  <a:lnTo>
                    <a:pt x="38" y="36"/>
                  </a:lnTo>
                  <a:lnTo>
                    <a:pt x="39" y="47"/>
                  </a:lnTo>
                  <a:lnTo>
                    <a:pt x="39" y="48"/>
                  </a:lnTo>
                  <a:lnTo>
                    <a:pt x="39" y="50"/>
                  </a:lnTo>
                  <a:lnTo>
                    <a:pt x="39" y="53"/>
                  </a:lnTo>
                  <a:lnTo>
                    <a:pt x="40" y="58"/>
                  </a:lnTo>
                  <a:lnTo>
                    <a:pt x="40" y="70"/>
                  </a:lnTo>
                  <a:lnTo>
                    <a:pt x="40" y="72"/>
                  </a:lnTo>
                  <a:lnTo>
                    <a:pt x="40" y="73"/>
                  </a:lnTo>
                  <a:lnTo>
                    <a:pt x="40" y="76"/>
                  </a:lnTo>
                  <a:lnTo>
                    <a:pt x="41" y="81"/>
                  </a:lnTo>
                  <a:lnTo>
                    <a:pt x="42" y="92"/>
                  </a:lnTo>
                  <a:lnTo>
                    <a:pt x="42" y="93"/>
                  </a:lnTo>
                  <a:lnTo>
                    <a:pt x="42" y="94"/>
                  </a:lnTo>
                  <a:lnTo>
                    <a:pt x="42" y="96"/>
                  </a:lnTo>
                  <a:lnTo>
                    <a:pt x="42" y="98"/>
                  </a:lnTo>
                  <a:lnTo>
                    <a:pt x="42" y="99"/>
                  </a:lnTo>
                  <a:lnTo>
                    <a:pt x="42" y="101"/>
                  </a:lnTo>
                  <a:lnTo>
                    <a:pt x="42" y="102"/>
                  </a:lnTo>
                  <a:lnTo>
                    <a:pt x="42" y="103"/>
                  </a:lnTo>
                  <a:lnTo>
                    <a:pt x="43" y="105"/>
                  </a:lnTo>
                  <a:lnTo>
                    <a:pt x="43" y="106"/>
                  </a:lnTo>
                  <a:lnTo>
                    <a:pt x="43" y="107"/>
                  </a:lnTo>
                  <a:lnTo>
                    <a:pt x="43" y="108"/>
                  </a:lnTo>
                  <a:lnTo>
                    <a:pt x="43" y="109"/>
                  </a:lnTo>
                  <a:lnTo>
                    <a:pt x="43" y="110"/>
                  </a:lnTo>
                  <a:lnTo>
                    <a:pt x="43" y="110"/>
                  </a:lnTo>
                  <a:lnTo>
                    <a:pt x="44" y="111"/>
                  </a:lnTo>
                  <a:lnTo>
                    <a:pt x="44" y="112"/>
                  </a:lnTo>
                  <a:lnTo>
                    <a:pt x="44" y="112"/>
                  </a:lnTo>
                  <a:lnTo>
                    <a:pt x="44" y="113"/>
                  </a:lnTo>
                  <a:lnTo>
                    <a:pt x="44" y="113"/>
                  </a:lnTo>
                  <a:lnTo>
                    <a:pt x="44" y="114"/>
                  </a:lnTo>
                  <a:lnTo>
                    <a:pt x="44" y="114"/>
                  </a:lnTo>
                  <a:lnTo>
                    <a:pt x="44" y="114"/>
                  </a:lnTo>
                  <a:lnTo>
                    <a:pt x="44" y="115"/>
                  </a:lnTo>
                  <a:lnTo>
                    <a:pt x="44" y="115"/>
                  </a:lnTo>
                  <a:lnTo>
                    <a:pt x="44" y="115"/>
                  </a:lnTo>
                  <a:lnTo>
                    <a:pt x="44" y="115"/>
                  </a:lnTo>
                  <a:lnTo>
                    <a:pt x="45" y="115"/>
                  </a:lnTo>
                  <a:lnTo>
                    <a:pt x="45" y="116"/>
                  </a:lnTo>
                  <a:lnTo>
                    <a:pt x="45" y="116"/>
                  </a:lnTo>
                  <a:lnTo>
                    <a:pt x="45" y="116"/>
                  </a:lnTo>
                  <a:lnTo>
                    <a:pt x="45" y="116"/>
                  </a:lnTo>
                  <a:lnTo>
                    <a:pt x="45" y="115"/>
                  </a:lnTo>
                  <a:lnTo>
                    <a:pt x="45" y="115"/>
                  </a:lnTo>
                  <a:lnTo>
                    <a:pt x="45" y="115"/>
                  </a:lnTo>
                  <a:lnTo>
                    <a:pt x="45" y="115"/>
                  </a:lnTo>
                  <a:lnTo>
                    <a:pt x="45" y="115"/>
                  </a:lnTo>
                  <a:lnTo>
                    <a:pt x="46" y="114"/>
                  </a:lnTo>
                  <a:lnTo>
                    <a:pt x="46" y="114"/>
                  </a:lnTo>
                  <a:lnTo>
                    <a:pt x="46" y="114"/>
                  </a:lnTo>
                  <a:lnTo>
                    <a:pt x="46" y="113"/>
                  </a:lnTo>
                  <a:lnTo>
                    <a:pt x="46" y="113"/>
                  </a:lnTo>
                  <a:lnTo>
                    <a:pt x="46" y="112"/>
                  </a:lnTo>
                  <a:lnTo>
                    <a:pt x="46" y="111"/>
                  </a:lnTo>
                  <a:lnTo>
                    <a:pt x="46" y="110"/>
                  </a:lnTo>
                  <a:lnTo>
                    <a:pt x="46" y="109"/>
                  </a:lnTo>
                  <a:lnTo>
                    <a:pt x="47" y="108"/>
                  </a:lnTo>
                  <a:lnTo>
                    <a:pt x="47" y="107"/>
                  </a:lnTo>
                  <a:lnTo>
                    <a:pt x="47" y="106"/>
                  </a:lnTo>
                  <a:lnTo>
                    <a:pt x="47" y="105"/>
                  </a:lnTo>
                  <a:lnTo>
                    <a:pt x="47" y="104"/>
                  </a:lnTo>
                  <a:lnTo>
                    <a:pt x="47" y="102"/>
                  </a:lnTo>
                  <a:lnTo>
                    <a:pt x="48" y="97"/>
                  </a:lnTo>
                  <a:lnTo>
                    <a:pt x="48" y="96"/>
                  </a:lnTo>
                  <a:lnTo>
                    <a:pt x="48" y="95"/>
                  </a:lnTo>
                  <a:lnTo>
                    <a:pt x="48" y="92"/>
                  </a:lnTo>
                  <a:lnTo>
                    <a:pt x="48" y="87"/>
                  </a:lnTo>
                  <a:lnTo>
                    <a:pt x="49" y="76"/>
                  </a:lnTo>
                  <a:lnTo>
                    <a:pt x="51" y="51"/>
                  </a:lnTo>
                  <a:lnTo>
                    <a:pt x="51" y="50"/>
                  </a:lnTo>
                  <a:lnTo>
                    <a:pt x="51" y="48"/>
                  </a:lnTo>
                  <a:lnTo>
                    <a:pt x="51" y="45"/>
                  </a:lnTo>
                  <a:lnTo>
                    <a:pt x="51" y="39"/>
                  </a:lnTo>
                  <a:lnTo>
                    <a:pt x="51" y="38"/>
                  </a:lnTo>
                  <a:lnTo>
                    <a:pt x="52" y="36"/>
                  </a:lnTo>
                  <a:lnTo>
                    <a:pt x="52" y="33"/>
                  </a:lnTo>
                  <a:lnTo>
                    <a:pt x="52" y="28"/>
                  </a:lnTo>
                  <a:lnTo>
                    <a:pt x="52" y="26"/>
                  </a:lnTo>
                  <a:lnTo>
                    <a:pt x="52" y="25"/>
                  </a:lnTo>
                  <a:lnTo>
                    <a:pt x="52" y="22"/>
                  </a:lnTo>
                  <a:lnTo>
                    <a:pt x="53" y="18"/>
                  </a:lnTo>
                  <a:lnTo>
                    <a:pt x="53" y="16"/>
                  </a:lnTo>
                  <a:lnTo>
                    <a:pt x="53" y="15"/>
                  </a:lnTo>
                  <a:lnTo>
                    <a:pt x="53" y="13"/>
                  </a:lnTo>
                  <a:lnTo>
                    <a:pt x="54" y="10"/>
                  </a:lnTo>
                  <a:lnTo>
                    <a:pt x="54" y="9"/>
                  </a:lnTo>
                  <a:lnTo>
                    <a:pt x="54" y="8"/>
                  </a:lnTo>
                  <a:lnTo>
                    <a:pt x="54" y="6"/>
                  </a:lnTo>
                  <a:lnTo>
                    <a:pt x="54" y="6"/>
                  </a:lnTo>
                  <a:lnTo>
                    <a:pt x="54" y="5"/>
                  </a:lnTo>
                  <a:lnTo>
                    <a:pt x="54" y="4"/>
                  </a:lnTo>
                  <a:lnTo>
                    <a:pt x="54" y="4"/>
                  </a:lnTo>
                  <a:lnTo>
                    <a:pt x="54" y="3"/>
                  </a:lnTo>
                  <a:lnTo>
                    <a:pt x="54" y="2"/>
                  </a:lnTo>
                  <a:lnTo>
                    <a:pt x="55" y="2"/>
                  </a:lnTo>
                  <a:lnTo>
                    <a:pt x="55" y="2"/>
                  </a:lnTo>
                  <a:lnTo>
                    <a:pt x="55" y="1"/>
                  </a:lnTo>
                  <a:lnTo>
                    <a:pt x="55" y="1"/>
                  </a:lnTo>
                  <a:lnTo>
                    <a:pt x="55" y="1"/>
                  </a:lnTo>
                  <a:lnTo>
                    <a:pt x="55" y="0"/>
                  </a:lnTo>
                  <a:lnTo>
                    <a:pt x="55" y="0"/>
                  </a:lnTo>
                  <a:lnTo>
                    <a:pt x="55" y="0"/>
                  </a:lnTo>
                  <a:lnTo>
                    <a:pt x="55" y="0"/>
                  </a:lnTo>
                  <a:lnTo>
                    <a:pt x="55" y="0"/>
                  </a:lnTo>
                  <a:lnTo>
                    <a:pt x="56" y="0"/>
                  </a:lnTo>
                  <a:lnTo>
                    <a:pt x="56" y="0"/>
                  </a:lnTo>
                  <a:lnTo>
                    <a:pt x="56" y="0"/>
                  </a:lnTo>
                  <a:lnTo>
                    <a:pt x="56" y="0"/>
                  </a:lnTo>
                  <a:lnTo>
                    <a:pt x="56" y="0"/>
                  </a:lnTo>
                  <a:lnTo>
                    <a:pt x="56" y="0"/>
                  </a:lnTo>
                  <a:lnTo>
                    <a:pt x="56" y="0"/>
                  </a:lnTo>
                  <a:lnTo>
                    <a:pt x="56" y="0"/>
                  </a:lnTo>
                  <a:lnTo>
                    <a:pt x="56" y="0"/>
                  </a:lnTo>
                  <a:lnTo>
                    <a:pt x="56" y="1"/>
                  </a:lnTo>
                  <a:lnTo>
                    <a:pt x="56" y="1"/>
                  </a:lnTo>
                  <a:lnTo>
                    <a:pt x="56" y="1"/>
                  </a:lnTo>
                  <a:lnTo>
                    <a:pt x="56" y="2"/>
                  </a:lnTo>
                  <a:lnTo>
                    <a:pt x="57" y="2"/>
                  </a:lnTo>
                  <a:lnTo>
                    <a:pt x="57" y="2"/>
                  </a:lnTo>
                  <a:lnTo>
                    <a:pt x="57" y="3"/>
                  </a:lnTo>
                  <a:lnTo>
                    <a:pt x="57" y="4"/>
                  </a:lnTo>
                  <a:lnTo>
                    <a:pt x="57" y="5"/>
                  </a:lnTo>
                  <a:lnTo>
                    <a:pt x="57" y="5"/>
                  </a:lnTo>
                  <a:lnTo>
                    <a:pt x="57" y="6"/>
                  </a:lnTo>
                  <a:lnTo>
                    <a:pt x="57" y="7"/>
                  </a:lnTo>
                  <a:lnTo>
                    <a:pt x="58" y="8"/>
                  </a:lnTo>
                  <a:lnTo>
                    <a:pt x="58" y="9"/>
                  </a:lnTo>
                  <a:lnTo>
                    <a:pt x="58" y="10"/>
                  </a:lnTo>
                  <a:lnTo>
                    <a:pt x="58" y="11"/>
                  </a:lnTo>
                  <a:lnTo>
                    <a:pt x="58" y="12"/>
                  </a:lnTo>
                  <a:lnTo>
                    <a:pt x="58" y="14"/>
                  </a:lnTo>
                  <a:lnTo>
                    <a:pt x="58" y="18"/>
                  </a:lnTo>
                  <a:lnTo>
                    <a:pt x="58" y="19"/>
                  </a:lnTo>
                  <a:lnTo>
                    <a:pt x="59" y="20"/>
                  </a:lnTo>
                  <a:lnTo>
                    <a:pt x="59" y="23"/>
                  </a:lnTo>
                  <a:lnTo>
                    <a:pt x="59" y="28"/>
                  </a:lnTo>
                  <a:lnTo>
                    <a:pt x="59" y="29"/>
                  </a:lnTo>
                  <a:lnTo>
                    <a:pt x="59" y="30"/>
                  </a:lnTo>
                  <a:lnTo>
                    <a:pt x="60" y="33"/>
                  </a:lnTo>
                  <a:lnTo>
                    <a:pt x="60" y="39"/>
                  </a:lnTo>
                  <a:lnTo>
                    <a:pt x="61" y="52"/>
                  </a:lnTo>
                  <a:lnTo>
                    <a:pt x="61" y="53"/>
                  </a:lnTo>
                  <a:lnTo>
                    <a:pt x="61" y="55"/>
                  </a:lnTo>
                  <a:lnTo>
                    <a:pt x="61" y="58"/>
                  </a:lnTo>
                  <a:lnTo>
                    <a:pt x="61" y="64"/>
                  </a:lnTo>
                  <a:lnTo>
                    <a:pt x="62" y="77"/>
                  </a:lnTo>
                  <a:lnTo>
                    <a:pt x="62" y="78"/>
                  </a:lnTo>
                  <a:lnTo>
                    <a:pt x="62" y="80"/>
                  </a:lnTo>
                  <a:lnTo>
                    <a:pt x="62" y="83"/>
                  </a:lnTo>
                  <a:lnTo>
                    <a:pt x="63" y="88"/>
                  </a:lnTo>
                  <a:lnTo>
                    <a:pt x="63" y="90"/>
                  </a:lnTo>
                  <a:lnTo>
                    <a:pt x="63" y="91"/>
                  </a:lnTo>
                  <a:lnTo>
                    <a:pt x="63" y="93"/>
                  </a:lnTo>
                  <a:lnTo>
                    <a:pt x="64" y="98"/>
                  </a:lnTo>
                  <a:lnTo>
                    <a:pt x="64" y="99"/>
                  </a:lnTo>
                  <a:lnTo>
                    <a:pt x="64" y="100"/>
                  </a:lnTo>
                  <a:lnTo>
                    <a:pt x="64" y="102"/>
                  </a:lnTo>
                  <a:lnTo>
                    <a:pt x="64" y="104"/>
                  </a:lnTo>
                  <a:lnTo>
                    <a:pt x="64" y="104"/>
                  </a:lnTo>
                  <a:lnTo>
                    <a:pt x="64" y="106"/>
                  </a:lnTo>
                  <a:lnTo>
                    <a:pt x="64" y="107"/>
                  </a:lnTo>
                  <a:lnTo>
                    <a:pt x="65" y="108"/>
                  </a:lnTo>
                  <a:lnTo>
                    <a:pt x="65" y="109"/>
                  </a:lnTo>
                  <a:lnTo>
                    <a:pt x="65" y="110"/>
                  </a:lnTo>
                  <a:lnTo>
                    <a:pt x="65" y="111"/>
                  </a:lnTo>
                  <a:lnTo>
                    <a:pt x="65" y="112"/>
                  </a:lnTo>
                  <a:lnTo>
                    <a:pt x="65" y="112"/>
                  </a:lnTo>
                  <a:lnTo>
                    <a:pt x="65" y="113"/>
                  </a:lnTo>
                  <a:lnTo>
                    <a:pt x="65" y="113"/>
                  </a:lnTo>
                  <a:lnTo>
                    <a:pt x="66" y="114"/>
                  </a:lnTo>
                  <a:lnTo>
                    <a:pt x="66" y="114"/>
                  </a:lnTo>
                  <a:lnTo>
                    <a:pt x="66" y="114"/>
                  </a:lnTo>
                  <a:lnTo>
                    <a:pt x="66" y="115"/>
                  </a:lnTo>
                  <a:lnTo>
                    <a:pt x="66" y="115"/>
                  </a:lnTo>
                  <a:lnTo>
                    <a:pt x="66" y="115"/>
                  </a:lnTo>
                  <a:lnTo>
                    <a:pt x="66" y="115"/>
                  </a:lnTo>
                  <a:lnTo>
                    <a:pt x="66" y="115"/>
                  </a:lnTo>
                  <a:lnTo>
                    <a:pt x="66" y="116"/>
                  </a:lnTo>
                  <a:lnTo>
                    <a:pt x="66" y="116"/>
                  </a:lnTo>
                  <a:lnTo>
                    <a:pt x="66" y="116"/>
                  </a:lnTo>
                  <a:lnTo>
                    <a:pt x="66" y="116"/>
                  </a:lnTo>
                  <a:lnTo>
                    <a:pt x="67" y="116"/>
                  </a:lnTo>
                  <a:lnTo>
                    <a:pt x="67" y="115"/>
                  </a:lnTo>
                  <a:lnTo>
                    <a:pt x="67" y="115"/>
                  </a:lnTo>
                  <a:lnTo>
                    <a:pt x="67" y="115"/>
                  </a:lnTo>
                  <a:lnTo>
                    <a:pt x="67" y="115"/>
                  </a:lnTo>
                  <a:lnTo>
                    <a:pt x="67" y="114"/>
                  </a:lnTo>
                  <a:lnTo>
                    <a:pt x="67" y="114"/>
                  </a:lnTo>
                  <a:lnTo>
                    <a:pt x="67" y="114"/>
                  </a:lnTo>
                  <a:lnTo>
                    <a:pt x="67" y="114"/>
                  </a:lnTo>
                  <a:lnTo>
                    <a:pt x="67" y="113"/>
                  </a:lnTo>
                  <a:lnTo>
                    <a:pt x="67" y="113"/>
                  </a:lnTo>
                  <a:lnTo>
                    <a:pt x="68" y="112"/>
                  </a:lnTo>
                  <a:lnTo>
                    <a:pt x="68" y="112"/>
                  </a:lnTo>
                  <a:lnTo>
                    <a:pt x="68" y="111"/>
                  </a:lnTo>
                  <a:lnTo>
                    <a:pt x="68" y="110"/>
                  </a:lnTo>
                  <a:lnTo>
                    <a:pt x="68" y="109"/>
                  </a:lnTo>
                  <a:lnTo>
                    <a:pt x="68" y="108"/>
                  </a:lnTo>
                  <a:lnTo>
                    <a:pt x="68" y="108"/>
                  </a:lnTo>
                  <a:lnTo>
                    <a:pt x="68" y="106"/>
                  </a:lnTo>
                  <a:lnTo>
                    <a:pt x="68" y="106"/>
                  </a:lnTo>
                  <a:lnTo>
                    <a:pt x="68" y="105"/>
                  </a:lnTo>
                  <a:lnTo>
                    <a:pt x="69" y="103"/>
                  </a:lnTo>
                  <a:lnTo>
                    <a:pt x="69" y="102"/>
                  </a:lnTo>
                  <a:lnTo>
                    <a:pt x="69" y="101"/>
                  </a:lnTo>
                  <a:lnTo>
                    <a:pt x="69" y="99"/>
                  </a:lnTo>
                  <a:lnTo>
                    <a:pt x="69" y="94"/>
                  </a:lnTo>
                  <a:lnTo>
                    <a:pt x="70" y="93"/>
                  </a:lnTo>
                  <a:lnTo>
                    <a:pt x="70" y="92"/>
                  </a:lnTo>
                  <a:lnTo>
                    <a:pt x="70" y="90"/>
                  </a:lnTo>
                  <a:lnTo>
                    <a:pt x="70" y="84"/>
                  </a:lnTo>
                  <a:lnTo>
                    <a:pt x="71" y="73"/>
                  </a:lnTo>
                  <a:lnTo>
                    <a:pt x="71" y="72"/>
                  </a:lnTo>
                  <a:lnTo>
                    <a:pt x="71" y="70"/>
                  </a:lnTo>
                  <a:lnTo>
                    <a:pt x="71" y="68"/>
                  </a:lnTo>
                  <a:lnTo>
                    <a:pt x="72" y="62"/>
                  </a:lnTo>
                  <a:lnTo>
                    <a:pt x="72" y="50"/>
                  </a:lnTo>
                  <a:lnTo>
                    <a:pt x="72" y="49"/>
                  </a:lnTo>
                  <a:lnTo>
                    <a:pt x="72" y="47"/>
                  </a:lnTo>
                  <a:lnTo>
                    <a:pt x="72" y="44"/>
                  </a:lnTo>
                  <a:lnTo>
                    <a:pt x="73" y="39"/>
                  </a:lnTo>
                  <a:lnTo>
                    <a:pt x="74" y="28"/>
                  </a:lnTo>
                  <a:lnTo>
                    <a:pt x="74" y="27"/>
                  </a:lnTo>
                  <a:lnTo>
                    <a:pt x="74" y="26"/>
                  </a:lnTo>
                  <a:lnTo>
                    <a:pt x="74" y="23"/>
                  </a:lnTo>
                  <a:lnTo>
                    <a:pt x="74" y="19"/>
                  </a:lnTo>
                  <a:lnTo>
                    <a:pt x="74" y="18"/>
                  </a:lnTo>
                  <a:lnTo>
                    <a:pt x="74" y="16"/>
                  </a:lnTo>
                  <a:lnTo>
                    <a:pt x="75" y="14"/>
                  </a:lnTo>
                  <a:lnTo>
                    <a:pt x="75" y="11"/>
                  </a:lnTo>
                  <a:lnTo>
                    <a:pt x="75" y="10"/>
                  </a:lnTo>
                  <a:lnTo>
                    <a:pt x="75" y="9"/>
                  </a:lnTo>
                  <a:lnTo>
                    <a:pt x="75" y="8"/>
                  </a:lnTo>
                  <a:lnTo>
                    <a:pt x="75" y="7"/>
                  </a:lnTo>
                  <a:lnTo>
                    <a:pt x="75" y="6"/>
                  </a:lnTo>
                  <a:lnTo>
                    <a:pt x="76" y="5"/>
                  </a:lnTo>
                  <a:lnTo>
                    <a:pt x="76" y="4"/>
                  </a:lnTo>
                  <a:lnTo>
                    <a:pt x="76" y="4"/>
                  </a:lnTo>
                  <a:lnTo>
                    <a:pt x="76" y="3"/>
                  </a:lnTo>
                  <a:lnTo>
                    <a:pt x="76" y="3"/>
                  </a:lnTo>
                  <a:lnTo>
                    <a:pt x="76" y="2"/>
                  </a:lnTo>
                  <a:lnTo>
                    <a:pt x="76" y="2"/>
                  </a:lnTo>
                  <a:lnTo>
                    <a:pt x="76" y="2"/>
                  </a:lnTo>
                  <a:lnTo>
                    <a:pt x="76" y="1"/>
                  </a:lnTo>
                  <a:lnTo>
                    <a:pt x="76" y="1"/>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69" name="Freeform 87">
              <a:extLst>
                <a:ext uri="{FF2B5EF4-FFF2-40B4-BE49-F238E27FC236}">
                  <a16:creationId xmlns:a16="http://schemas.microsoft.com/office/drawing/2014/main" id="{1815C332-3EBB-8AE0-F004-08631524EF40}"/>
                </a:ext>
              </a:extLst>
            </p:cNvPr>
            <p:cNvSpPr>
              <a:spLocks/>
            </p:cNvSpPr>
            <p:nvPr/>
          </p:nvSpPr>
          <p:spPr bwMode="auto">
            <a:xfrm>
              <a:off x="4870" y="2186"/>
              <a:ext cx="75" cy="116"/>
            </a:xfrm>
            <a:custGeom>
              <a:avLst/>
              <a:gdLst/>
              <a:ahLst/>
              <a:cxnLst>
                <a:cxn ang="0">
                  <a:pos x="1" y="0"/>
                </a:cxn>
                <a:cxn ang="0">
                  <a:pos x="2" y="1"/>
                </a:cxn>
                <a:cxn ang="0">
                  <a:pos x="3" y="6"/>
                </a:cxn>
                <a:cxn ang="0">
                  <a:pos x="4" y="16"/>
                </a:cxn>
                <a:cxn ang="0">
                  <a:pos x="5" y="37"/>
                </a:cxn>
                <a:cxn ang="0">
                  <a:pos x="8" y="80"/>
                </a:cxn>
                <a:cxn ang="0">
                  <a:pos x="9" y="100"/>
                </a:cxn>
                <a:cxn ang="0">
                  <a:pos x="10" y="109"/>
                </a:cxn>
                <a:cxn ang="0">
                  <a:pos x="11" y="114"/>
                </a:cxn>
                <a:cxn ang="0">
                  <a:pos x="12" y="116"/>
                </a:cxn>
                <a:cxn ang="0">
                  <a:pos x="12" y="115"/>
                </a:cxn>
                <a:cxn ang="0">
                  <a:pos x="13" y="111"/>
                </a:cxn>
                <a:cxn ang="0">
                  <a:pos x="14" y="102"/>
                </a:cxn>
                <a:cxn ang="0">
                  <a:pos x="16" y="81"/>
                </a:cxn>
                <a:cxn ang="0">
                  <a:pos x="19" y="29"/>
                </a:cxn>
                <a:cxn ang="0">
                  <a:pos x="20" y="13"/>
                </a:cxn>
                <a:cxn ang="0">
                  <a:pos x="21" y="5"/>
                </a:cxn>
                <a:cxn ang="0">
                  <a:pos x="22" y="1"/>
                </a:cxn>
                <a:cxn ang="0">
                  <a:pos x="22" y="0"/>
                </a:cxn>
                <a:cxn ang="0">
                  <a:pos x="23" y="1"/>
                </a:cxn>
                <a:cxn ang="0">
                  <a:pos x="24" y="6"/>
                </a:cxn>
                <a:cxn ang="0">
                  <a:pos x="25" y="17"/>
                </a:cxn>
                <a:cxn ang="0">
                  <a:pos x="27" y="47"/>
                </a:cxn>
                <a:cxn ang="0">
                  <a:pos x="29" y="85"/>
                </a:cxn>
                <a:cxn ang="0">
                  <a:pos x="31" y="104"/>
                </a:cxn>
                <a:cxn ang="0">
                  <a:pos x="32" y="112"/>
                </a:cxn>
                <a:cxn ang="0">
                  <a:pos x="33" y="115"/>
                </a:cxn>
                <a:cxn ang="0">
                  <a:pos x="33" y="115"/>
                </a:cxn>
                <a:cxn ang="0">
                  <a:pos x="34" y="112"/>
                </a:cxn>
                <a:cxn ang="0">
                  <a:pos x="35" y="105"/>
                </a:cxn>
                <a:cxn ang="0">
                  <a:pos x="36" y="90"/>
                </a:cxn>
                <a:cxn ang="0">
                  <a:pos x="38" y="59"/>
                </a:cxn>
                <a:cxn ang="0">
                  <a:pos x="40" y="26"/>
                </a:cxn>
                <a:cxn ang="0">
                  <a:pos x="41" y="11"/>
                </a:cxn>
                <a:cxn ang="0">
                  <a:pos x="42" y="3"/>
                </a:cxn>
                <a:cxn ang="0">
                  <a:pos x="43" y="0"/>
                </a:cxn>
                <a:cxn ang="0">
                  <a:pos x="44" y="0"/>
                </a:cxn>
                <a:cxn ang="0">
                  <a:pos x="45" y="3"/>
                </a:cxn>
                <a:cxn ang="0">
                  <a:pos x="46" y="12"/>
                </a:cxn>
                <a:cxn ang="0">
                  <a:pos x="47" y="32"/>
                </a:cxn>
                <a:cxn ang="0">
                  <a:pos x="50" y="78"/>
                </a:cxn>
                <a:cxn ang="0">
                  <a:pos x="51" y="100"/>
                </a:cxn>
                <a:cxn ang="0">
                  <a:pos x="52" y="109"/>
                </a:cxn>
                <a:cxn ang="0">
                  <a:pos x="53" y="114"/>
                </a:cxn>
                <a:cxn ang="0">
                  <a:pos x="54" y="116"/>
                </a:cxn>
                <a:cxn ang="0">
                  <a:pos x="55" y="115"/>
                </a:cxn>
                <a:cxn ang="0">
                  <a:pos x="55" y="111"/>
                </a:cxn>
                <a:cxn ang="0">
                  <a:pos x="56" y="101"/>
                </a:cxn>
                <a:cxn ang="0">
                  <a:pos x="58" y="71"/>
                </a:cxn>
                <a:cxn ang="0">
                  <a:pos x="60" y="39"/>
                </a:cxn>
                <a:cxn ang="0">
                  <a:pos x="62" y="17"/>
                </a:cxn>
                <a:cxn ang="0">
                  <a:pos x="63" y="7"/>
                </a:cxn>
                <a:cxn ang="0">
                  <a:pos x="64" y="1"/>
                </a:cxn>
                <a:cxn ang="0">
                  <a:pos x="64" y="0"/>
                </a:cxn>
                <a:cxn ang="0">
                  <a:pos x="65" y="1"/>
                </a:cxn>
                <a:cxn ang="0">
                  <a:pos x="66" y="5"/>
                </a:cxn>
                <a:cxn ang="0">
                  <a:pos x="67" y="13"/>
                </a:cxn>
                <a:cxn ang="0">
                  <a:pos x="70" y="66"/>
                </a:cxn>
                <a:cxn ang="0">
                  <a:pos x="71" y="88"/>
                </a:cxn>
                <a:cxn ang="0">
                  <a:pos x="73" y="106"/>
                </a:cxn>
                <a:cxn ang="0">
                  <a:pos x="74" y="112"/>
                </a:cxn>
                <a:cxn ang="0">
                  <a:pos x="74" y="115"/>
                </a:cxn>
              </a:cxnLst>
              <a:rect l="0" t="0" r="r" b="b"/>
              <a:pathLst>
                <a:path w="75" h="116">
                  <a:moveTo>
                    <a:pt x="0" y="1"/>
                  </a:moveTo>
                  <a:lnTo>
                    <a:pt x="0" y="0"/>
                  </a:lnTo>
                  <a:lnTo>
                    <a:pt x="1" y="0"/>
                  </a:lnTo>
                  <a:lnTo>
                    <a:pt x="1" y="0"/>
                  </a:lnTo>
                  <a:lnTo>
                    <a:pt x="1" y="0"/>
                  </a:lnTo>
                  <a:lnTo>
                    <a:pt x="1" y="0"/>
                  </a:lnTo>
                  <a:lnTo>
                    <a:pt x="1" y="0"/>
                  </a:lnTo>
                  <a:lnTo>
                    <a:pt x="1" y="0"/>
                  </a:lnTo>
                  <a:lnTo>
                    <a:pt x="1" y="0"/>
                  </a:lnTo>
                  <a:lnTo>
                    <a:pt x="1" y="0"/>
                  </a:lnTo>
                  <a:lnTo>
                    <a:pt x="1" y="0"/>
                  </a:lnTo>
                  <a:lnTo>
                    <a:pt x="1" y="0"/>
                  </a:lnTo>
                  <a:lnTo>
                    <a:pt x="2" y="0"/>
                  </a:lnTo>
                  <a:lnTo>
                    <a:pt x="2" y="0"/>
                  </a:lnTo>
                  <a:lnTo>
                    <a:pt x="2" y="1"/>
                  </a:lnTo>
                  <a:lnTo>
                    <a:pt x="2" y="1"/>
                  </a:lnTo>
                  <a:lnTo>
                    <a:pt x="2" y="1"/>
                  </a:lnTo>
                  <a:lnTo>
                    <a:pt x="2" y="2"/>
                  </a:lnTo>
                  <a:lnTo>
                    <a:pt x="2" y="2"/>
                  </a:lnTo>
                  <a:lnTo>
                    <a:pt x="2" y="3"/>
                  </a:lnTo>
                  <a:lnTo>
                    <a:pt x="2" y="3"/>
                  </a:lnTo>
                  <a:lnTo>
                    <a:pt x="2" y="4"/>
                  </a:lnTo>
                  <a:lnTo>
                    <a:pt x="2" y="5"/>
                  </a:lnTo>
                  <a:lnTo>
                    <a:pt x="3" y="6"/>
                  </a:lnTo>
                  <a:lnTo>
                    <a:pt x="3" y="6"/>
                  </a:lnTo>
                  <a:lnTo>
                    <a:pt x="3" y="8"/>
                  </a:lnTo>
                  <a:lnTo>
                    <a:pt x="3" y="9"/>
                  </a:lnTo>
                  <a:lnTo>
                    <a:pt x="3" y="10"/>
                  </a:lnTo>
                  <a:lnTo>
                    <a:pt x="3" y="12"/>
                  </a:lnTo>
                  <a:lnTo>
                    <a:pt x="3" y="12"/>
                  </a:lnTo>
                  <a:lnTo>
                    <a:pt x="4" y="14"/>
                  </a:lnTo>
                  <a:lnTo>
                    <a:pt x="4" y="16"/>
                  </a:lnTo>
                  <a:lnTo>
                    <a:pt x="4" y="20"/>
                  </a:lnTo>
                  <a:lnTo>
                    <a:pt x="4" y="22"/>
                  </a:lnTo>
                  <a:lnTo>
                    <a:pt x="4" y="23"/>
                  </a:lnTo>
                  <a:lnTo>
                    <a:pt x="4" y="26"/>
                  </a:lnTo>
                  <a:lnTo>
                    <a:pt x="5" y="31"/>
                  </a:lnTo>
                  <a:lnTo>
                    <a:pt x="5" y="32"/>
                  </a:lnTo>
                  <a:lnTo>
                    <a:pt x="5" y="34"/>
                  </a:lnTo>
                  <a:lnTo>
                    <a:pt x="5" y="37"/>
                  </a:lnTo>
                  <a:lnTo>
                    <a:pt x="6" y="43"/>
                  </a:lnTo>
                  <a:lnTo>
                    <a:pt x="6" y="56"/>
                  </a:lnTo>
                  <a:lnTo>
                    <a:pt x="6" y="57"/>
                  </a:lnTo>
                  <a:lnTo>
                    <a:pt x="6" y="58"/>
                  </a:lnTo>
                  <a:lnTo>
                    <a:pt x="7" y="61"/>
                  </a:lnTo>
                  <a:lnTo>
                    <a:pt x="7" y="67"/>
                  </a:lnTo>
                  <a:lnTo>
                    <a:pt x="8" y="79"/>
                  </a:lnTo>
                  <a:lnTo>
                    <a:pt x="8" y="80"/>
                  </a:lnTo>
                  <a:lnTo>
                    <a:pt x="8" y="82"/>
                  </a:lnTo>
                  <a:lnTo>
                    <a:pt x="8" y="84"/>
                  </a:lnTo>
                  <a:lnTo>
                    <a:pt x="8" y="89"/>
                  </a:lnTo>
                  <a:lnTo>
                    <a:pt x="8" y="91"/>
                  </a:lnTo>
                  <a:lnTo>
                    <a:pt x="8" y="92"/>
                  </a:lnTo>
                  <a:lnTo>
                    <a:pt x="9" y="94"/>
                  </a:lnTo>
                  <a:lnTo>
                    <a:pt x="9" y="99"/>
                  </a:lnTo>
                  <a:lnTo>
                    <a:pt x="9" y="100"/>
                  </a:lnTo>
                  <a:lnTo>
                    <a:pt x="9" y="101"/>
                  </a:lnTo>
                  <a:lnTo>
                    <a:pt x="9" y="103"/>
                  </a:lnTo>
                  <a:lnTo>
                    <a:pt x="10" y="104"/>
                  </a:lnTo>
                  <a:lnTo>
                    <a:pt x="10" y="104"/>
                  </a:lnTo>
                  <a:lnTo>
                    <a:pt x="10" y="106"/>
                  </a:lnTo>
                  <a:lnTo>
                    <a:pt x="10" y="107"/>
                  </a:lnTo>
                  <a:lnTo>
                    <a:pt x="10" y="108"/>
                  </a:lnTo>
                  <a:lnTo>
                    <a:pt x="10" y="109"/>
                  </a:lnTo>
                  <a:lnTo>
                    <a:pt x="10" y="110"/>
                  </a:lnTo>
                  <a:lnTo>
                    <a:pt x="10" y="110"/>
                  </a:lnTo>
                  <a:lnTo>
                    <a:pt x="10" y="112"/>
                  </a:lnTo>
                  <a:lnTo>
                    <a:pt x="10" y="112"/>
                  </a:lnTo>
                  <a:lnTo>
                    <a:pt x="11" y="113"/>
                  </a:lnTo>
                  <a:lnTo>
                    <a:pt x="11" y="113"/>
                  </a:lnTo>
                  <a:lnTo>
                    <a:pt x="11" y="114"/>
                  </a:lnTo>
                  <a:lnTo>
                    <a:pt x="11" y="114"/>
                  </a:lnTo>
                  <a:lnTo>
                    <a:pt x="11" y="114"/>
                  </a:lnTo>
                  <a:lnTo>
                    <a:pt x="11" y="114"/>
                  </a:lnTo>
                  <a:lnTo>
                    <a:pt x="11" y="115"/>
                  </a:lnTo>
                  <a:lnTo>
                    <a:pt x="11" y="115"/>
                  </a:lnTo>
                  <a:lnTo>
                    <a:pt x="11" y="115"/>
                  </a:lnTo>
                  <a:lnTo>
                    <a:pt x="11" y="115"/>
                  </a:lnTo>
                  <a:lnTo>
                    <a:pt x="12" y="115"/>
                  </a:lnTo>
                  <a:lnTo>
                    <a:pt x="12" y="116"/>
                  </a:lnTo>
                  <a:lnTo>
                    <a:pt x="12" y="116"/>
                  </a:lnTo>
                  <a:lnTo>
                    <a:pt x="12" y="116"/>
                  </a:lnTo>
                  <a:lnTo>
                    <a:pt x="12" y="116"/>
                  </a:lnTo>
                  <a:lnTo>
                    <a:pt x="12" y="115"/>
                  </a:lnTo>
                  <a:lnTo>
                    <a:pt x="12" y="115"/>
                  </a:lnTo>
                  <a:lnTo>
                    <a:pt x="12" y="115"/>
                  </a:lnTo>
                  <a:lnTo>
                    <a:pt x="12" y="115"/>
                  </a:lnTo>
                  <a:lnTo>
                    <a:pt x="12" y="115"/>
                  </a:lnTo>
                  <a:lnTo>
                    <a:pt x="12" y="114"/>
                  </a:lnTo>
                  <a:lnTo>
                    <a:pt x="12" y="114"/>
                  </a:lnTo>
                  <a:lnTo>
                    <a:pt x="13" y="114"/>
                  </a:lnTo>
                  <a:lnTo>
                    <a:pt x="13" y="113"/>
                  </a:lnTo>
                  <a:lnTo>
                    <a:pt x="13" y="113"/>
                  </a:lnTo>
                  <a:lnTo>
                    <a:pt x="13" y="112"/>
                  </a:lnTo>
                  <a:lnTo>
                    <a:pt x="13" y="112"/>
                  </a:lnTo>
                  <a:lnTo>
                    <a:pt x="13" y="111"/>
                  </a:lnTo>
                  <a:lnTo>
                    <a:pt x="13" y="110"/>
                  </a:lnTo>
                  <a:lnTo>
                    <a:pt x="13" y="109"/>
                  </a:lnTo>
                  <a:lnTo>
                    <a:pt x="14" y="108"/>
                  </a:lnTo>
                  <a:lnTo>
                    <a:pt x="14" y="107"/>
                  </a:lnTo>
                  <a:lnTo>
                    <a:pt x="14" y="106"/>
                  </a:lnTo>
                  <a:lnTo>
                    <a:pt x="14" y="104"/>
                  </a:lnTo>
                  <a:lnTo>
                    <a:pt x="14" y="104"/>
                  </a:lnTo>
                  <a:lnTo>
                    <a:pt x="14" y="102"/>
                  </a:lnTo>
                  <a:lnTo>
                    <a:pt x="14" y="100"/>
                  </a:lnTo>
                  <a:lnTo>
                    <a:pt x="14" y="99"/>
                  </a:lnTo>
                  <a:lnTo>
                    <a:pt x="14" y="97"/>
                  </a:lnTo>
                  <a:lnTo>
                    <a:pt x="15" y="92"/>
                  </a:lnTo>
                  <a:lnTo>
                    <a:pt x="15" y="91"/>
                  </a:lnTo>
                  <a:lnTo>
                    <a:pt x="15" y="89"/>
                  </a:lnTo>
                  <a:lnTo>
                    <a:pt x="15" y="87"/>
                  </a:lnTo>
                  <a:lnTo>
                    <a:pt x="16" y="81"/>
                  </a:lnTo>
                  <a:lnTo>
                    <a:pt x="16" y="68"/>
                  </a:lnTo>
                  <a:lnTo>
                    <a:pt x="18" y="43"/>
                  </a:lnTo>
                  <a:lnTo>
                    <a:pt x="18" y="41"/>
                  </a:lnTo>
                  <a:lnTo>
                    <a:pt x="18" y="40"/>
                  </a:lnTo>
                  <a:lnTo>
                    <a:pt x="18" y="37"/>
                  </a:lnTo>
                  <a:lnTo>
                    <a:pt x="19" y="31"/>
                  </a:lnTo>
                  <a:lnTo>
                    <a:pt x="19" y="30"/>
                  </a:lnTo>
                  <a:lnTo>
                    <a:pt x="19" y="29"/>
                  </a:lnTo>
                  <a:lnTo>
                    <a:pt x="19" y="26"/>
                  </a:lnTo>
                  <a:lnTo>
                    <a:pt x="19" y="21"/>
                  </a:lnTo>
                  <a:lnTo>
                    <a:pt x="19" y="20"/>
                  </a:lnTo>
                  <a:lnTo>
                    <a:pt x="20" y="19"/>
                  </a:lnTo>
                  <a:lnTo>
                    <a:pt x="20" y="17"/>
                  </a:lnTo>
                  <a:lnTo>
                    <a:pt x="20" y="16"/>
                  </a:lnTo>
                  <a:lnTo>
                    <a:pt x="20" y="15"/>
                  </a:lnTo>
                  <a:lnTo>
                    <a:pt x="20" y="13"/>
                  </a:lnTo>
                  <a:lnTo>
                    <a:pt x="20" y="12"/>
                  </a:lnTo>
                  <a:lnTo>
                    <a:pt x="20" y="11"/>
                  </a:lnTo>
                  <a:lnTo>
                    <a:pt x="20" y="9"/>
                  </a:lnTo>
                  <a:lnTo>
                    <a:pt x="20" y="8"/>
                  </a:lnTo>
                  <a:lnTo>
                    <a:pt x="20" y="8"/>
                  </a:lnTo>
                  <a:lnTo>
                    <a:pt x="21" y="6"/>
                  </a:lnTo>
                  <a:lnTo>
                    <a:pt x="21" y="5"/>
                  </a:lnTo>
                  <a:lnTo>
                    <a:pt x="21" y="5"/>
                  </a:lnTo>
                  <a:lnTo>
                    <a:pt x="21" y="4"/>
                  </a:lnTo>
                  <a:lnTo>
                    <a:pt x="21" y="4"/>
                  </a:lnTo>
                  <a:lnTo>
                    <a:pt x="21" y="3"/>
                  </a:lnTo>
                  <a:lnTo>
                    <a:pt x="21" y="2"/>
                  </a:lnTo>
                  <a:lnTo>
                    <a:pt x="21" y="2"/>
                  </a:lnTo>
                  <a:lnTo>
                    <a:pt x="21" y="2"/>
                  </a:lnTo>
                  <a:lnTo>
                    <a:pt x="22" y="1"/>
                  </a:lnTo>
                  <a:lnTo>
                    <a:pt x="22" y="1"/>
                  </a:lnTo>
                  <a:lnTo>
                    <a:pt x="22" y="1"/>
                  </a:lnTo>
                  <a:lnTo>
                    <a:pt x="22" y="0"/>
                  </a:lnTo>
                  <a:lnTo>
                    <a:pt x="22" y="0"/>
                  </a:lnTo>
                  <a:lnTo>
                    <a:pt x="22" y="0"/>
                  </a:lnTo>
                  <a:lnTo>
                    <a:pt x="22" y="0"/>
                  </a:lnTo>
                  <a:lnTo>
                    <a:pt x="22" y="0"/>
                  </a:lnTo>
                  <a:lnTo>
                    <a:pt x="22" y="0"/>
                  </a:lnTo>
                  <a:lnTo>
                    <a:pt x="22" y="0"/>
                  </a:lnTo>
                  <a:lnTo>
                    <a:pt x="22" y="0"/>
                  </a:lnTo>
                  <a:lnTo>
                    <a:pt x="22" y="0"/>
                  </a:lnTo>
                  <a:lnTo>
                    <a:pt x="23" y="0"/>
                  </a:lnTo>
                  <a:lnTo>
                    <a:pt x="23" y="0"/>
                  </a:lnTo>
                  <a:lnTo>
                    <a:pt x="23" y="0"/>
                  </a:lnTo>
                  <a:lnTo>
                    <a:pt x="23" y="0"/>
                  </a:lnTo>
                  <a:lnTo>
                    <a:pt x="23" y="1"/>
                  </a:lnTo>
                  <a:lnTo>
                    <a:pt x="23" y="1"/>
                  </a:lnTo>
                  <a:lnTo>
                    <a:pt x="23" y="1"/>
                  </a:lnTo>
                  <a:lnTo>
                    <a:pt x="23" y="2"/>
                  </a:lnTo>
                  <a:lnTo>
                    <a:pt x="23" y="2"/>
                  </a:lnTo>
                  <a:lnTo>
                    <a:pt x="23" y="2"/>
                  </a:lnTo>
                  <a:lnTo>
                    <a:pt x="24" y="3"/>
                  </a:lnTo>
                  <a:lnTo>
                    <a:pt x="24" y="4"/>
                  </a:lnTo>
                  <a:lnTo>
                    <a:pt x="24" y="5"/>
                  </a:lnTo>
                  <a:lnTo>
                    <a:pt x="24" y="6"/>
                  </a:lnTo>
                  <a:lnTo>
                    <a:pt x="24" y="6"/>
                  </a:lnTo>
                  <a:lnTo>
                    <a:pt x="24" y="7"/>
                  </a:lnTo>
                  <a:lnTo>
                    <a:pt x="24" y="9"/>
                  </a:lnTo>
                  <a:lnTo>
                    <a:pt x="24" y="10"/>
                  </a:lnTo>
                  <a:lnTo>
                    <a:pt x="24" y="10"/>
                  </a:lnTo>
                  <a:lnTo>
                    <a:pt x="25" y="12"/>
                  </a:lnTo>
                  <a:lnTo>
                    <a:pt x="25" y="16"/>
                  </a:lnTo>
                  <a:lnTo>
                    <a:pt x="25" y="17"/>
                  </a:lnTo>
                  <a:lnTo>
                    <a:pt x="25" y="18"/>
                  </a:lnTo>
                  <a:lnTo>
                    <a:pt x="25" y="21"/>
                  </a:lnTo>
                  <a:lnTo>
                    <a:pt x="26" y="25"/>
                  </a:lnTo>
                  <a:lnTo>
                    <a:pt x="26" y="36"/>
                  </a:lnTo>
                  <a:lnTo>
                    <a:pt x="27" y="37"/>
                  </a:lnTo>
                  <a:lnTo>
                    <a:pt x="27" y="39"/>
                  </a:lnTo>
                  <a:lnTo>
                    <a:pt x="27" y="42"/>
                  </a:lnTo>
                  <a:lnTo>
                    <a:pt x="27" y="47"/>
                  </a:lnTo>
                  <a:lnTo>
                    <a:pt x="28" y="59"/>
                  </a:lnTo>
                  <a:lnTo>
                    <a:pt x="28" y="61"/>
                  </a:lnTo>
                  <a:lnTo>
                    <a:pt x="28" y="62"/>
                  </a:lnTo>
                  <a:lnTo>
                    <a:pt x="28" y="65"/>
                  </a:lnTo>
                  <a:lnTo>
                    <a:pt x="29" y="71"/>
                  </a:lnTo>
                  <a:lnTo>
                    <a:pt x="29" y="82"/>
                  </a:lnTo>
                  <a:lnTo>
                    <a:pt x="29" y="84"/>
                  </a:lnTo>
                  <a:lnTo>
                    <a:pt x="29" y="85"/>
                  </a:lnTo>
                  <a:lnTo>
                    <a:pt x="30" y="88"/>
                  </a:lnTo>
                  <a:lnTo>
                    <a:pt x="30" y="93"/>
                  </a:lnTo>
                  <a:lnTo>
                    <a:pt x="30" y="94"/>
                  </a:lnTo>
                  <a:lnTo>
                    <a:pt x="30" y="96"/>
                  </a:lnTo>
                  <a:lnTo>
                    <a:pt x="30" y="98"/>
                  </a:lnTo>
                  <a:lnTo>
                    <a:pt x="31" y="102"/>
                  </a:lnTo>
                  <a:lnTo>
                    <a:pt x="31" y="104"/>
                  </a:lnTo>
                  <a:lnTo>
                    <a:pt x="31" y="104"/>
                  </a:lnTo>
                  <a:lnTo>
                    <a:pt x="31" y="106"/>
                  </a:lnTo>
                  <a:lnTo>
                    <a:pt x="31" y="107"/>
                  </a:lnTo>
                  <a:lnTo>
                    <a:pt x="31" y="108"/>
                  </a:lnTo>
                  <a:lnTo>
                    <a:pt x="31" y="110"/>
                  </a:lnTo>
                  <a:lnTo>
                    <a:pt x="31" y="110"/>
                  </a:lnTo>
                  <a:lnTo>
                    <a:pt x="32" y="111"/>
                  </a:lnTo>
                  <a:lnTo>
                    <a:pt x="32" y="112"/>
                  </a:lnTo>
                  <a:lnTo>
                    <a:pt x="32" y="112"/>
                  </a:lnTo>
                  <a:lnTo>
                    <a:pt x="32" y="113"/>
                  </a:lnTo>
                  <a:lnTo>
                    <a:pt x="32" y="113"/>
                  </a:lnTo>
                  <a:lnTo>
                    <a:pt x="32" y="114"/>
                  </a:lnTo>
                  <a:lnTo>
                    <a:pt x="32" y="114"/>
                  </a:lnTo>
                  <a:lnTo>
                    <a:pt x="32" y="114"/>
                  </a:lnTo>
                  <a:lnTo>
                    <a:pt x="32" y="115"/>
                  </a:lnTo>
                  <a:lnTo>
                    <a:pt x="33" y="115"/>
                  </a:lnTo>
                  <a:lnTo>
                    <a:pt x="33" y="115"/>
                  </a:lnTo>
                  <a:lnTo>
                    <a:pt x="33" y="115"/>
                  </a:lnTo>
                  <a:lnTo>
                    <a:pt x="33" y="115"/>
                  </a:lnTo>
                  <a:lnTo>
                    <a:pt x="33" y="116"/>
                  </a:lnTo>
                  <a:lnTo>
                    <a:pt x="33" y="116"/>
                  </a:lnTo>
                  <a:lnTo>
                    <a:pt x="33" y="116"/>
                  </a:lnTo>
                  <a:lnTo>
                    <a:pt x="33" y="116"/>
                  </a:lnTo>
                  <a:lnTo>
                    <a:pt x="33" y="115"/>
                  </a:lnTo>
                  <a:lnTo>
                    <a:pt x="33" y="115"/>
                  </a:lnTo>
                  <a:lnTo>
                    <a:pt x="33" y="115"/>
                  </a:lnTo>
                  <a:lnTo>
                    <a:pt x="33" y="115"/>
                  </a:lnTo>
                  <a:lnTo>
                    <a:pt x="34" y="115"/>
                  </a:lnTo>
                  <a:lnTo>
                    <a:pt x="34" y="114"/>
                  </a:lnTo>
                  <a:lnTo>
                    <a:pt x="34" y="114"/>
                  </a:lnTo>
                  <a:lnTo>
                    <a:pt x="34" y="114"/>
                  </a:lnTo>
                  <a:lnTo>
                    <a:pt x="34" y="113"/>
                  </a:lnTo>
                  <a:lnTo>
                    <a:pt x="34" y="112"/>
                  </a:lnTo>
                  <a:lnTo>
                    <a:pt x="34" y="112"/>
                  </a:lnTo>
                  <a:lnTo>
                    <a:pt x="34" y="111"/>
                  </a:lnTo>
                  <a:lnTo>
                    <a:pt x="35" y="110"/>
                  </a:lnTo>
                  <a:lnTo>
                    <a:pt x="35" y="110"/>
                  </a:lnTo>
                  <a:lnTo>
                    <a:pt x="35" y="109"/>
                  </a:lnTo>
                  <a:lnTo>
                    <a:pt x="35" y="107"/>
                  </a:lnTo>
                  <a:lnTo>
                    <a:pt x="35" y="106"/>
                  </a:lnTo>
                  <a:lnTo>
                    <a:pt x="35" y="105"/>
                  </a:lnTo>
                  <a:lnTo>
                    <a:pt x="35" y="103"/>
                  </a:lnTo>
                  <a:lnTo>
                    <a:pt x="35" y="102"/>
                  </a:lnTo>
                  <a:lnTo>
                    <a:pt x="35" y="102"/>
                  </a:lnTo>
                  <a:lnTo>
                    <a:pt x="36" y="100"/>
                  </a:lnTo>
                  <a:lnTo>
                    <a:pt x="36" y="95"/>
                  </a:lnTo>
                  <a:lnTo>
                    <a:pt x="36" y="94"/>
                  </a:lnTo>
                  <a:lnTo>
                    <a:pt x="36" y="93"/>
                  </a:lnTo>
                  <a:lnTo>
                    <a:pt x="36" y="90"/>
                  </a:lnTo>
                  <a:lnTo>
                    <a:pt x="37" y="85"/>
                  </a:lnTo>
                  <a:lnTo>
                    <a:pt x="37" y="84"/>
                  </a:lnTo>
                  <a:lnTo>
                    <a:pt x="37" y="82"/>
                  </a:lnTo>
                  <a:lnTo>
                    <a:pt x="37" y="80"/>
                  </a:lnTo>
                  <a:lnTo>
                    <a:pt x="37" y="74"/>
                  </a:lnTo>
                  <a:lnTo>
                    <a:pt x="38" y="62"/>
                  </a:lnTo>
                  <a:lnTo>
                    <a:pt x="38" y="60"/>
                  </a:lnTo>
                  <a:lnTo>
                    <a:pt x="38" y="59"/>
                  </a:lnTo>
                  <a:lnTo>
                    <a:pt x="38" y="56"/>
                  </a:lnTo>
                  <a:lnTo>
                    <a:pt x="39" y="50"/>
                  </a:lnTo>
                  <a:lnTo>
                    <a:pt x="39" y="38"/>
                  </a:lnTo>
                  <a:lnTo>
                    <a:pt x="39" y="37"/>
                  </a:lnTo>
                  <a:lnTo>
                    <a:pt x="40" y="35"/>
                  </a:lnTo>
                  <a:lnTo>
                    <a:pt x="40" y="32"/>
                  </a:lnTo>
                  <a:lnTo>
                    <a:pt x="40" y="27"/>
                  </a:lnTo>
                  <a:lnTo>
                    <a:pt x="40" y="26"/>
                  </a:lnTo>
                  <a:lnTo>
                    <a:pt x="40" y="25"/>
                  </a:lnTo>
                  <a:lnTo>
                    <a:pt x="41" y="22"/>
                  </a:lnTo>
                  <a:lnTo>
                    <a:pt x="41" y="18"/>
                  </a:lnTo>
                  <a:lnTo>
                    <a:pt x="41" y="16"/>
                  </a:lnTo>
                  <a:lnTo>
                    <a:pt x="41" y="15"/>
                  </a:lnTo>
                  <a:lnTo>
                    <a:pt x="41" y="13"/>
                  </a:lnTo>
                  <a:lnTo>
                    <a:pt x="41" y="12"/>
                  </a:lnTo>
                  <a:lnTo>
                    <a:pt x="41" y="11"/>
                  </a:lnTo>
                  <a:lnTo>
                    <a:pt x="42" y="9"/>
                  </a:lnTo>
                  <a:lnTo>
                    <a:pt x="42" y="8"/>
                  </a:lnTo>
                  <a:lnTo>
                    <a:pt x="42" y="7"/>
                  </a:lnTo>
                  <a:lnTo>
                    <a:pt x="42" y="6"/>
                  </a:lnTo>
                  <a:lnTo>
                    <a:pt x="42" y="5"/>
                  </a:lnTo>
                  <a:lnTo>
                    <a:pt x="42" y="4"/>
                  </a:lnTo>
                  <a:lnTo>
                    <a:pt x="42" y="3"/>
                  </a:lnTo>
                  <a:lnTo>
                    <a:pt x="42" y="3"/>
                  </a:lnTo>
                  <a:lnTo>
                    <a:pt x="43" y="2"/>
                  </a:lnTo>
                  <a:lnTo>
                    <a:pt x="43" y="2"/>
                  </a:lnTo>
                  <a:lnTo>
                    <a:pt x="43" y="1"/>
                  </a:lnTo>
                  <a:lnTo>
                    <a:pt x="43" y="1"/>
                  </a:lnTo>
                  <a:lnTo>
                    <a:pt x="43" y="1"/>
                  </a:lnTo>
                  <a:lnTo>
                    <a:pt x="43" y="0"/>
                  </a:lnTo>
                  <a:lnTo>
                    <a:pt x="43" y="0"/>
                  </a:lnTo>
                  <a:lnTo>
                    <a:pt x="43" y="0"/>
                  </a:lnTo>
                  <a:lnTo>
                    <a:pt x="43" y="0"/>
                  </a:lnTo>
                  <a:lnTo>
                    <a:pt x="43" y="0"/>
                  </a:lnTo>
                  <a:lnTo>
                    <a:pt x="43" y="0"/>
                  </a:lnTo>
                  <a:lnTo>
                    <a:pt x="44" y="0"/>
                  </a:lnTo>
                  <a:lnTo>
                    <a:pt x="44" y="0"/>
                  </a:lnTo>
                  <a:lnTo>
                    <a:pt x="44" y="0"/>
                  </a:lnTo>
                  <a:lnTo>
                    <a:pt x="44" y="0"/>
                  </a:lnTo>
                  <a:lnTo>
                    <a:pt x="44" y="0"/>
                  </a:lnTo>
                  <a:lnTo>
                    <a:pt x="44" y="0"/>
                  </a:lnTo>
                  <a:lnTo>
                    <a:pt x="44" y="1"/>
                  </a:lnTo>
                  <a:lnTo>
                    <a:pt x="44" y="1"/>
                  </a:lnTo>
                  <a:lnTo>
                    <a:pt x="44" y="1"/>
                  </a:lnTo>
                  <a:lnTo>
                    <a:pt x="44" y="2"/>
                  </a:lnTo>
                  <a:lnTo>
                    <a:pt x="45" y="2"/>
                  </a:lnTo>
                  <a:lnTo>
                    <a:pt x="45" y="3"/>
                  </a:lnTo>
                  <a:lnTo>
                    <a:pt x="45" y="3"/>
                  </a:lnTo>
                  <a:lnTo>
                    <a:pt x="45" y="4"/>
                  </a:lnTo>
                  <a:lnTo>
                    <a:pt x="45" y="5"/>
                  </a:lnTo>
                  <a:lnTo>
                    <a:pt x="45" y="6"/>
                  </a:lnTo>
                  <a:lnTo>
                    <a:pt x="45" y="7"/>
                  </a:lnTo>
                  <a:lnTo>
                    <a:pt x="45" y="8"/>
                  </a:lnTo>
                  <a:lnTo>
                    <a:pt x="45" y="9"/>
                  </a:lnTo>
                  <a:lnTo>
                    <a:pt x="46" y="10"/>
                  </a:lnTo>
                  <a:lnTo>
                    <a:pt x="46" y="12"/>
                  </a:lnTo>
                  <a:lnTo>
                    <a:pt x="46" y="16"/>
                  </a:lnTo>
                  <a:lnTo>
                    <a:pt x="46" y="18"/>
                  </a:lnTo>
                  <a:lnTo>
                    <a:pt x="46" y="19"/>
                  </a:lnTo>
                  <a:lnTo>
                    <a:pt x="47" y="21"/>
                  </a:lnTo>
                  <a:lnTo>
                    <a:pt x="47" y="27"/>
                  </a:lnTo>
                  <a:lnTo>
                    <a:pt x="47" y="28"/>
                  </a:lnTo>
                  <a:lnTo>
                    <a:pt x="47" y="30"/>
                  </a:lnTo>
                  <a:lnTo>
                    <a:pt x="47" y="32"/>
                  </a:lnTo>
                  <a:lnTo>
                    <a:pt x="48" y="38"/>
                  </a:lnTo>
                  <a:lnTo>
                    <a:pt x="48" y="51"/>
                  </a:lnTo>
                  <a:lnTo>
                    <a:pt x="49" y="53"/>
                  </a:lnTo>
                  <a:lnTo>
                    <a:pt x="49" y="54"/>
                  </a:lnTo>
                  <a:lnTo>
                    <a:pt x="49" y="58"/>
                  </a:lnTo>
                  <a:lnTo>
                    <a:pt x="49" y="64"/>
                  </a:lnTo>
                  <a:lnTo>
                    <a:pt x="50" y="77"/>
                  </a:lnTo>
                  <a:lnTo>
                    <a:pt x="50" y="78"/>
                  </a:lnTo>
                  <a:lnTo>
                    <a:pt x="50" y="80"/>
                  </a:lnTo>
                  <a:lnTo>
                    <a:pt x="50" y="83"/>
                  </a:lnTo>
                  <a:lnTo>
                    <a:pt x="51" y="88"/>
                  </a:lnTo>
                  <a:lnTo>
                    <a:pt x="51" y="90"/>
                  </a:lnTo>
                  <a:lnTo>
                    <a:pt x="51" y="91"/>
                  </a:lnTo>
                  <a:lnTo>
                    <a:pt x="51" y="94"/>
                  </a:lnTo>
                  <a:lnTo>
                    <a:pt x="51" y="98"/>
                  </a:lnTo>
                  <a:lnTo>
                    <a:pt x="51" y="100"/>
                  </a:lnTo>
                  <a:lnTo>
                    <a:pt x="51" y="101"/>
                  </a:lnTo>
                  <a:lnTo>
                    <a:pt x="52" y="103"/>
                  </a:lnTo>
                  <a:lnTo>
                    <a:pt x="52" y="104"/>
                  </a:lnTo>
                  <a:lnTo>
                    <a:pt x="52" y="105"/>
                  </a:lnTo>
                  <a:lnTo>
                    <a:pt x="52" y="106"/>
                  </a:lnTo>
                  <a:lnTo>
                    <a:pt x="52" y="107"/>
                  </a:lnTo>
                  <a:lnTo>
                    <a:pt x="52" y="108"/>
                  </a:lnTo>
                  <a:lnTo>
                    <a:pt x="52" y="109"/>
                  </a:lnTo>
                  <a:lnTo>
                    <a:pt x="53" y="110"/>
                  </a:lnTo>
                  <a:lnTo>
                    <a:pt x="53" y="110"/>
                  </a:lnTo>
                  <a:lnTo>
                    <a:pt x="53" y="111"/>
                  </a:lnTo>
                  <a:lnTo>
                    <a:pt x="53" y="112"/>
                  </a:lnTo>
                  <a:lnTo>
                    <a:pt x="53" y="113"/>
                  </a:lnTo>
                  <a:lnTo>
                    <a:pt x="53" y="113"/>
                  </a:lnTo>
                  <a:lnTo>
                    <a:pt x="53" y="114"/>
                  </a:lnTo>
                  <a:lnTo>
                    <a:pt x="53" y="114"/>
                  </a:lnTo>
                  <a:lnTo>
                    <a:pt x="53" y="114"/>
                  </a:lnTo>
                  <a:lnTo>
                    <a:pt x="53" y="115"/>
                  </a:lnTo>
                  <a:lnTo>
                    <a:pt x="53" y="115"/>
                  </a:lnTo>
                  <a:lnTo>
                    <a:pt x="53" y="115"/>
                  </a:lnTo>
                  <a:lnTo>
                    <a:pt x="54" y="115"/>
                  </a:lnTo>
                  <a:lnTo>
                    <a:pt x="54" y="115"/>
                  </a:lnTo>
                  <a:lnTo>
                    <a:pt x="54" y="116"/>
                  </a:lnTo>
                  <a:lnTo>
                    <a:pt x="54" y="116"/>
                  </a:lnTo>
                  <a:lnTo>
                    <a:pt x="54" y="116"/>
                  </a:lnTo>
                  <a:lnTo>
                    <a:pt x="54" y="116"/>
                  </a:lnTo>
                  <a:lnTo>
                    <a:pt x="54" y="116"/>
                  </a:lnTo>
                  <a:lnTo>
                    <a:pt x="54" y="115"/>
                  </a:lnTo>
                  <a:lnTo>
                    <a:pt x="54" y="115"/>
                  </a:lnTo>
                  <a:lnTo>
                    <a:pt x="54" y="115"/>
                  </a:lnTo>
                  <a:lnTo>
                    <a:pt x="55" y="115"/>
                  </a:lnTo>
                  <a:lnTo>
                    <a:pt x="55" y="115"/>
                  </a:lnTo>
                  <a:lnTo>
                    <a:pt x="55" y="114"/>
                  </a:lnTo>
                  <a:lnTo>
                    <a:pt x="55" y="114"/>
                  </a:lnTo>
                  <a:lnTo>
                    <a:pt x="55" y="114"/>
                  </a:lnTo>
                  <a:lnTo>
                    <a:pt x="55" y="113"/>
                  </a:lnTo>
                  <a:lnTo>
                    <a:pt x="55" y="113"/>
                  </a:lnTo>
                  <a:lnTo>
                    <a:pt x="55" y="112"/>
                  </a:lnTo>
                  <a:lnTo>
                    <a:pt x="55" y="112"/>
                  </a:lnTo>
                  <a:lnTo>
                    <a:pt x="55" y="111"/>
                  </a:lnTo>
                  <a:lnTo>
                    <a:pt x="55" y="111"/>
                  </a:lnTo>
                  <a:lnTo>
                    <a:pt x="55" y="110"/>
                  </a:lnTo>
                  <a:lnTo>
                    <a:pt x="56" y="109"/>
                  </a:lnTo>
                  <a:lnTo>
                    <a:pt x="56" y="108"/>
                  </a:lnTo>
                  <a:lnTo>
                    <a:pt x="56" y="107"/>
                  </a:lnTo>
                  <a:lnTo>
                    <a:pt x="56" y="105"/>
                  </a:lnTo>
                  <a:lnTo>
                    <a:pt x="56" y="102"/>
                  </a:lnTo>
                  <a:lnTo>
                    <a:pt x="56" y="101"/>
                  </a:lnTo>
                  <a:lnTo>
                    <a:pt x="57" y="100"/>
                  </a:lnTo>
                  <a:lnTo>
                    <a:pt x="57" y="98"/>
                  </a:lnTo>
                  <a:lnTo>
                    <a:pt x="57" y="93"/>
                  </a:lnTo>
                  <a:lnTo>
                    <a:pt x="57" y="92"/>
                  </a:lnTo>
                  <a:lnTo>
                    <a:pt x="57" y="90"/>
                  </a:lnTo>
                  <a:lnTo>
                    <a:pt x="57" y="88"/>
                  </a:lnTo>
                  <a:lnTo>
                    <a:pt x="58" y="83"/>
                  </a:lnTo>
                  <a:lnTo>
                    <a:pt x="58" y="71"/>
                  </a:lnTo>
                  <a:lnTo>
                    <a:pt x="59" y="70"/>
                  </a:lnTo>
                  <a:lnTo>
                    <a:pt x="59" y="68"/>
                  </a:lnTo>
                  <a:lnTo>
                    <a:pt x="59" y="65"/>
                  </a:lnTo>
                  <a:lnTo>
                    <a:pt x="59" y="58"/>
                  </a:lnTo>
                  <a:lnTo>
                    <a:pt x="60" y="45"/>
                  </a:lnTo>
                  <a:lnTo>
                    <a:pt x="60" y="44"/>
                  </a:lnTo>
                  <a:lnTo>
                    <a:pt x="60" y="42"/>
                  </a:lnTo>
                  <a:lnTo>
                    <a:pt x="60" y="39"/>
                  </a:lnTo>
                  <a:lnTo>
                    <a:pt x="61" y="33"/>
                  </a:lnTo>
                  <a:lnTo>
                    <a:pt x="61" y="31"/>
                  </a:lnTo>
                  <a:lnTo>
                    <a:pt x="61" y="30"/>
                  </a:lnTo>
                  <a:lnTo>
                    <a:pt x="61" y="27"/>
                  </a:lnTo>
                  <a:lnTo>
                    <a:pt x="61" y="22"/>
                  </a:lnTo>
                  <a:lnTo>
                    <a:pt x="61" y="20"/>
                  </a:lnTo>
                  <a:lnTo>
                    <a:pt x="62" y="19"/>
                  </a:lnTo>
                  <a:lnTo>
                    <a:pt x="62" y="17"/>
                  </a:lnTo>
                  <a:lnTo>
                    <a:pt x="62" y="16"/>
                  </a:lnTo>
                  <a:lnTo>
                    <a:pt x="62" y="14"/>
                  </a:lnTo>
                  <a:lnTo>
                    <a:pt x="62" y="12"/>
                  </a:lnTo>
                  <a:lnTo>
                    <a:pt x="62" y="11"/>
                  </a:lnTo>
                  <a:lnTo>
                    <a:pt x="62" y="10"/>
                  </a:lnTo>
                  <a:lnTo>
                    <a:pt x="63" y="8"/>
                  </a:lnTo>
                  <a:lnTo>
                    <a:pt x="63" y="8"/>
                  </a:lnTo>
                  <a:lnTo>
                    <a:pt x="63" y="7"/>
                  </a:lnTo>
                  <a:lnTo>
                    <a:pt x="63" y="5"/>
                  </a:lnTo>
                  <a:lnTo>
                    <a:pt x="63" y="5"/>
                  </a:lnTo>
                  <a:lnTo>
                    <a:pt x="63" y="4"/>
                  </a:lnTo>
                  <a:lnTo>
                    <a:pt x="63" y="3"/>
                  </a:lnTo>
                  <a:lnTo>
                    <a:pt x="63" y="3"/>
                  </a:lnTo>
                  <a:lnTo>
                    <a:pt x="63" y="2"/>
                  </a:lnTo>
                  <a:lnTo>
                    <a:pt x="63" y="2"/>
                  </a:lnTo>
                  <a:lnTo>
                    <a:pt x="64" y="1"/>
                  </a:lnTo>
                  <a:lnTo>
                    <a:pt x="64" y="1"/>
                  </a:lnTo>
                  <a:lnTo>
                    <a:pt x="64" y="1"/>
                  </a:lnTo>
                  <a:lnTo>
                    <a:pt x="64" y="0"/>
                  </a:lnTo>
                  <a:lnTo>
                    <a:pt x="64" y="0"/>
                  </a:lnTo>
                  <a:lnTo>
                    <a:pt x="64" y="0"/>
                  </a:lnTo>
                  <a:lnTo>
                    <a:pt x="64" y="0"/>
                  </a:lnTo>
                  <a:lnTo>
                    <a:pt x="64" y="0"/>
                  </a:lnTo>
                  <a:lnTo>
                    <a:pt x="64" y="0"/>
                  </a:lnTo>
                  <a:lnTo>
                    <a:pt x="65" y="0"/>
                  </a:lnTo>
                  <a:lnTo>
                    <a:pt x="65" y="0"/>
                  </a:lnTo>
                  <a:lnTo>
                    <a:pt x="65" y="0"/>
                  </a:lnTo>
                  <a:lnTo>
                    <a:pt x="65" y="0"/>
                  </a:lnTo>
                  <a:lnTo>
                    <a:pt x="65" y="0"/>
                  </a:lnTo>
                  <a:lnTo>
                    <a:pt x="65" y="0"/>
                  </a:lnTo>
                  <a:lnTo>
                    <a:pt x="65" y="0"/>
                  </a:lnTo>
                  <a:lnTo>
                    <a:pt x="65" y="1"/>
                  </a:lnTo>
                  <a:lnTo>
                    <a:pt x="65" y="1"/>
                  </a:lnTo>
                  <a:lnTo>
                    <a:pt x="65" y="1"/>
                  </a:lnTo>
                  <a:lnTo>
                    <a:pt x="65" y="2"/>
                  </a:lnTo>
                  <a:lnTo>
                    <a:pt x="65" y="2"/>
                  </a:lnTo>
                  <a:lnTo>
                    <a:pt x="65" y="3"/>
                  </a:lnTo>
                  <a:lnTo>
                    <a:pt x="66" y="3"/>
                  </a:lnTo>
                  <a:lnTo>
                    <a:pt x="66" y="4"/>
                  </a:lnTo>
                  <a:lnTo>
                    <a:pt x="66" y="5"/>
                  </a:lnTo>
                  <a:lnTo>
                    <a:pt x="66" y="6"/>
                  </a:lnTo>
                  <a:lnTo>
                    <a:pt x="66" y="6"/>
                  </a:lnTo>
                  <a:lnTo>
                    <a:pt x="66" y="8"/>
                  </a:lnTo>
                  <a:lnTo>
                    <a:pt x="66" y="9"/>
                  </a:lnTo>
                  <a:lnTo>
                    <a:pt x="66" y="10"/>
                  </a:lnTo>
                  <a:lnTo>
                    <a:pt x="67" y="11"/>
                  </a:lnTo>
                  <a:lnTo>
                    <a:pt x="67" y="12"/>
                  </a:lnTo>
                  <a:lnTo>
                    <a:pt x="67" y="13"/>
                  </a:lnTo>
                  <a:lnTo>
                    <a:pt x="67" y="15"/>
                  </a:lnTo>
                  <a:lnTo>
                    <a:pt x="67" y="20"/>
                  </a:lnTo>
                  <a:lnTo>
                    <a:pt x="67" y="21"/>
                  </a:lnTo>
                  <a:lnTo>
                    <a:pt x="67" y="22"/>
                  </a:lnTo>
                  <a:lnTo>
                    <a:pt x="68" y="25"/>
                  </a:lnTo>
                  <a:lnTo>
                    <a:pt x="68" y="30"/>
                  </a:lnTo>
                  <a:lnTo>
                    <a:pt x="69" y="41"/>
                  </a:lnTo>
                  <a:lnTo>
                    <a:pt x="70" y="66"/>
                  </a:lnTo>
                  <a:lnTo>
                    <a:pt x="70" y="67"/>
                  </a:lnTo>
                  <a:lnTo>
                    <a:pt x="70" y="69"/>
                  </a:lnTo>
                  <a:lnTo>
                    <a:pt x="70" y="72"/>
                  </a:lnTo>
                  <a:lnTo>
                    <a:pt x="71" y="78"/>
                  </a:lnTo>
                  <a:lnTo>
                    <a:pt x="71" y="79"/>
                  </a:lnTo>
                  <a:lnTo>
                    <a:pt x="71" y="80"/>
                  </a:lnTo>
                  <a:lnTo>
                    <a:pt x="71" y="83"/>
                  </a:lnTo>
                  <a:lnTo>
                    <a:pt x="71" y="88"/>
                  </a:lnTo>
                  <a:lnTo>
                    <a:pt x="71" y="90"/>
                  </a:lnTo>
                  <a:lnTo>
                    <a:pt x="72" y="91"/>
                  </a:lnTo>
                  <a:lnTo>
                    <a:pt x="72" y="93"/>
                  </a:lnTo>
                  <a:lnTo>
                    <a:pt x="72" y="98"/>
                  </a:lnTo>
                  <a:lnTo>
                    <a:pt x="72" y="99"/>
                  </a:lnTo>
                  <a:lnTo>
                    <a:pt x="72" y="100"/>
                  </a:lnTo>
                  <a:lnTo>
                    <a:pt x="73" y="102"/>
                  </a:lnTo>
                  <a:lnTo>
                    <a:pt x="73" y="106"/>
                  </a:lnTo>
                  <a:lnTo>
                    <a:pt x="73" y="106"/>
                  </a:lnTo>
                  <a:lnTo>
                    <a:pt x="73" y="107"/>
                  </a:lnTo>
                  <a:lnTo>
                    <a:pt x="73" y="109"/>
                  </a:lnTo>
                  <a:lnTo>
                    <a:pt x="73" y="110"/>
                  </a:lnTo>
                  <a:lnTo>
                    <a:pt x="73" y="110"/>
                  </a:lnTo>
                  <a:lnTo>
                    <a:pt x="73" y="111"/>
                  </a:lnTo>
                  <a:lnTo>
                    <a:pt x="74" y="112"/>
                  </a:lnTo>
                  <a:lnTo>
                    <a:pt x="74" y="112"/>
                  </a:lnTo>
                  <a:lnTo>
                    <a:pt x="74" y="113"/>
                  </a:lnTo>
                  <a:lnTo>
                    <a:pt x="74" y="113"/>
                  </a:lnTo>
                  <a:lnTo>
                    <a:pt x="74" y="114"/>
                  </a:lnTo>
                  <a:lnTo>
                    <a:pt x="74" y="114"/>
                  </a:lnTo>
                  <a:lnTo>
                    <a:pt x="74" y="114"/>
                  </a:lnTo>
                  <a:lnTo>
                    <a:pt x="74" y="115"/>
                  </a:lnTo>
                  <a:lnTo>
                    <a:pt x="74" y="115"/>
                  </a:lnTo>
                  <a:lnTo>
                    <a:pt x="74" y="115"/>
                  </a:lnTo>
                  <a:lnTo>
                    <a:pt x="75" y="115"/>
                  </a:lnTo>
                  <a:lnTo>
                    <a:pt x="75" y="115"/>
                  </a:lnTo>
                  <a:lnTo>
                    <a:pt x="75" y="116"/>
                  </a:lnTo>
                  <a:lnTo>
                    <a:pt x="75" y="11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0" name="Freeform 88">
              <a:extLst>
                <a:ext uri="{FF2B5EF4-FFF2-40B4-BE49-F238E27FC236}">
                  <a16:creationId xmlns:a16="http://schemas.microsoft.com/office/drawing/2014/main" id="{3D066D2E-A024-EF51-FCBF-5AAB9B1A3B47}"/>
                </a:ext>
              </a:extLst>
            </p:cNvPr>
            <p:cNvSpPr>
              <a:spLocks/>
            </p:cNvSpPr>
            <p:nvPr/>
          </p:nvSpPr>
          <p:spPr bwMode="auto">
            <a:xfrm>
              <a:off x="4945" y="2186"/>
              <a:ext cx="75" cy="116"/>
            </a:xfrm>
            <a:custGeom>
              <a:avLst/>
              <a:gdLst/>
              <a:ahLst/>
              <a:cxnLst>
                <a:cxn ang="0">
                  <a:pos x="0" y="115"/>
                </a:cxn>
                <a:cxn ang="0">
                  <a:pos x="1" y="111"/>
                </a:cxn>
                <a:cxn ang="0">
                  <a:pos x="2" y="100"/>
                </a:cxn>
                <a:cxn ang="0">
                  <a:pos x="5" y="55"/>
                </a:cxn>
                <a:cxn ang="0">
                  <a:pos x="7" y="25"/>
                </a:cxn>
                <a:cxn ang="0">
                  <a:pos x="8" y="8"/>
                </a:cxn>
                <a:cxn ang="0">
                  <a:pos x="9" y="2"/>
                </a:cxn>
                <a:cxn ang="0">
                  <a:pos x="10" y="0"/>
                </a:cxn>
                <a:cxn ang="0">
                  <a:pos x="10" y="0"/>
                </a:cxn>
                <a:cxn ang="0">
                  <a:pos x="11" y="3"/>
                </a:cxn>
                <a:cxn ang="0">
                  <a:pos x="12" y="10"/>
                </a:cxn>
                <a:cxn ang="0">
                  <a:pos x="14" y="30"/>
                </a:cxn>
                <a:cxn ang="0">
                  <a:pos x="16" y="63"/>
                </a:cxn>
                <a:cxn ang="0">
                  <a:pos x="17" y="88"/>
                </a:cxn>
                <a:cxn ang="0">
                  <a:pos x="19" y="107"/>
                </a:cxn>
                <a:cxn ang="0">
                  <a:pos x="20" y="113"/>
                </a:cxn>
                <a:cxn ang="0">
                  <a:pos x="20" y="115"/>
                </a:cxn>
                <a:cxn ang="0">
                  <a:pos x="21" y="115"/>
                </a:cxn>
                <a:cxn ang="0">
                  <a:pos x="22" y="111"/>
                </a:cxn>
                <a:cxn ang="0">
                  <a:pos x="23" y="100"/>
                </a:cxn>
                <a:cxn ang="0">
                  <a:pos x="26" y="57"/>
                </a:cxn>
                <a:cxn ang="0">
                  <a:pos x="27" y="28"/>
                </a:cxn>
                <a:cxn ang="0">
                  <a:pos x="29" y="10"/>
                </a:cxn>
                <a:cxn ang="0">
                  <a:pos x="30" y="4"/>
                </a:cxn>
                <a:cxn ang="0">
                  <a:pos x="30" y="0"/>
                </a:cxn>
                <a:cxn ang="0">
                  <a:pos x="31" y="0"/>
                </a:cxn>
                <a:cxn ang="0">
                  <a:pos x="32" y="2"/>
                </a:cxn>
                <a:cxn ang="0">
                  <a:pos x="33" y="11"/>
                </a:cxn>
                <a:cxn ang="0">
                  <a:pos x="34" y="31"/>
                </a:cxn>
                <a:cxn ang="0">
                  <a:pos x="36" y="63"/>
                </a:cxn>
                <a:cxn ang="0">
                  <a:pos x="38" y="94"/>
                </a:cxn>
                <a:cxn ang="0">
                  <a:pos x="39" y="108"/>
                </a:cxn>
                <a:cxn ang="0">
                  <a:pos x="40" y="113"/>
                </a:cxn>
                <a:cxn ang="0">
                  <a:pos x="41" y="115"/>
                </a:cxn>
                <a:cxn ang="0">
                  <a:pos x="41" y="115"/>
                </a:cxn>
                <a:cxn ang="0">
                  <a:pos x="42" y="111"/>
                </a:cxn>
                <a:cxn ang="0">
                  <a:pos x="43" y="103"/>
                </a:cxn>
                <a:cxn ang="0">
                  <a:pos x="45" y="82"/>
                </a:cxn>
                <a:cxn ang="0">
                  <a:pos x="48" y="32"/>
                </a:cxn>
                <a:cxn ang="0">
                  <a:pos x="49" y="12"/>
                </a:cxn>
                <a:cxn ang="0">
                  <a:pos x="50" y="4"/>
                </a:cxn>
                <a:cxn ang="0">
                  <a:pos x="51" y="0"/>
                </a:cxn>
                <a:cxn ang="0">
                  <a:pos x="51" y="0"/>
                </a:cxn>
                <a:cxn ang="0">
                  <a:pos x="52" y="3"/>
                </a:cxn>
                <a:cxn ang="0">
                  <a:pos x="53" y="10"/>
                </a:cxn>
                <a:cxn ang="0">
                  <a:pos x="55" y="38"/>
                </a:cxn>
                <a:cxn ang="0">
                  <a:pos x="57" y="73"/>
                </a:cxn>
                <a:cxn ang="0">
                  <a:pos x="59" y="95"/>
                </a:cxn>
                <a:cxn ang="0">
                  <a:pos x="60" y="108"/>
                </a:cxn>
                <a:cxn ang="0">
                  <a:pos x="61" y="114"/>
                </a:cxn>
                <a:cxn ang="0">
                  <a:pos x="61" y="116"/>
                </a:cxn>
                <a:cxn ang="0">
                  <a:pos x="62" y="114"/>
                </a:cxn>
                <a:cxn ang="0">
                  <a:pos x="63" y="109"/>
                </a:cxn>
                <a:cxn ang="0">
                  <a:pos x="64" y="91"/>
                </a:cxn>
                <a:cxn ang="0">
                  <a:pos x="67" y="51"/>
                </a:cxn>
                <a:cxn ang="0">
                  <a:pos x="69" y="18"/>
                </a:cxn>
                <a:cxn ang="0">
                  <a:pos x="70" y="6"/>
                </a:cxn>
                <a:cxn ang="0">
                  <a:pos x="71" y="1"/>
                </a:cxn>
                <a:cxn ang="0">
                  <a:pos x="71" y="0"/>
                </a:cxn>
                <a:cxn ang="0">
                  <a:pos x="72" y="1"/>
                </a:cxn>
                <a:cxn ang="0">
                  <a:pos x="73" y="6"/>
                </a:cxn>
                <a:cxn ang="0">
                  <a:pos x="74" y="21"/>
                </a:cxn>
              </a:cxnLst>
              <a:rect l="0" t="0" r="r" b="b"/>
              <a:pathLst>
                <a:path w="75" h="116">
                  <a:moveTo>
                    <a:pt x="0" y="116"/>
                  </a:moveTo>
                  <a:lnTo>
                    <a:pt x="0" y="116"/>
                  </a:lnTo>
                  <a:lnTo>
                    <a:pt x="0" y="116"/>
                  </a:lnTo>
                  <a:lnTo>
                    <a:pt x="0" y="115"/>
                  </a:lnTo>
                  <a:lnTo>
                    <a:pt x="0" y="115"/>
                  </a:lnTo>
                  <a:lnTo>
                    <a:pt x="0" y="115"/>
                  </a:lnTo>
                  <a:lnTo>
                    <a:pt x="0" y="115"/>
                  </a:lnTo>
                  <a:lnTo>
                    <a:pt x="0" y="115"/>
                  </a:lnTo>
                  <a:lnTo>
                    <a:pt x="0" y="114"/>
                  </a:lnTo>
                  <a:lnTo>
                    <a:pt x="0" y="114"/>
                  </a:lnTo>
                  <a:lnTo>
                    <a:pt x="1" y="114"/>
                  </a:lnTo>
                  <a:lnTo>
                    <a:pt x="1" y="113"/>
                  </a:lnTo>
                  <a:lnTo>
                    <a:pt x="1" y="113"/>
                  </a:lnTo>
                  <a:lnTo>
                    <a:pt x="1" y="112"/>
                  </a:lnTo>
                  <a:lnTo>
                    <a:pt x="1" y="112"/>
                  </a:lnTo>
                  <a:lnTo>
                    <a:pt x="1" y="111"/>
                  </a:lnTo>
                  <a:lnTo>
                    <a:pt x="1" y="111"/>
                  </a:lnTo>
                  <a:lnTo>
                    <a:pt x="1" y="109"/>
                  </a:lnTo>
                  <a:lnTo>
                    <a:pt x="2" y="108"/>
                  </a:lnTo>
                  <a:lnTo>
                    <a:pt x="2" y="108"/>
                  </a:lnTo>
                  <a:lnTo>
                    <a:pt x="2" y="106"/>
                  </a:lnTo>
                  <a:lnTo>
                    <a:pt x="2" y="102"/>
                  </a:lnTo>
                  <a:lnTo>
                    <a:pt x="2" y="101"/>
                  </a:lnTo>
                  <a:lnTo>
                    <a:pt x="2" y="100"/>
                  </a:lnTo>
                  <a:lnTo>
                    <a:pt x="2" y="97"/>
                  </a:lnTo>
                  <a:lnTo>
                    <a:pt x="3" y="92"/>
                  </a:lnTo>
                  <a:lnTo>
                    <a:pt x="4" y="81"/>
                  </a:lnTo>
                  <a:lnTo>
                    <a:pt x="4" y="80"/>
                  </a:lnTo>
                  <a:lnTo>
                    <a:pt x="4" y="78"/>
                  </a:lnTo>
                  <a:lnTo>
                    <a:pt x="4" y="75"/>
                  </a:lnTo>
                  <a:lnTo>
                    <a:pt x="4" y="68"/>
                  </a:lnTo>
                  <a:lnTo>
                    <a:pt x="5" y="55"/>
                  </a:lnTo>
                  <a:lnTo>
                    <a:pt x="5" y="54"/>
                  </a:lnTo>
                  <a:lnTo>
                    <a:pt x="5" y="52"/>
                  </a:lnTo>
                  <a:lnTo>
                    <a:pt x="6" y="49"/>
                  </a:lnTo>
                  <a:lnTo>
                    <a:pt x="6" y="42"/>
                  </a:lnTo>
                  <a:lnTo>
                    <a:pt x="7" y="30"/>
                  </a:lnTo>
                  <a:lnTo>
                    <a:pt x="7" y="29"/>
                  </a:lnTo>
                  <a:lnTo>
                    <a:pt x="7" y="28"/>
                  </a:lnTo>
                  <a:lnTo>
                    <a:pt x="7" y="25"/>
                  </a:lnTo>
                  <a:lnTo>
                    <a:pt x="7" y="20"/>
                  </a:lnTo>
                  <a:lnTo>
                    <a:pt x="7" y="19"/>
                  </a:lnTo>
                  <a:lnTo>
                    <a:pt x="8" y="18"/>
                  </a:lnTo>
                  <a:lnTo>
                    <a:pt x="8" y="16"/>
                  </a:lnTo>
                  <a:lnTo>
                    <a:pt x="8" y="12"/>
                  </a:lnTo>
                  <a:lnTo>
                    <a:pt x="8" y="11"/>
                  </a:lnTo>
                  <a:lnTo>
                    <a:pt x="8" y="10"/>
                  </a:lnTo>
                  <a:lnTo>
                    <a:pt x="8" y="8"/>
                  </a:lnTo>
                  <a:lnTo>
                    <a:pt x="8" y="7"/>
                  </a:lnTo>
                  <a:lnTo>
                    <a:pt x="8" y="6"/>
                  </a:lnTo>
                  <a:lnTo>
                    <a:pt x="9" y="5"/>
                  </a:lnTo>
                  <a:lnTo>
                    <a:pt x="9" y="4"/>
                  </a:lnTo>
                  <a:lnTo>
                    <a:pt x="9" y="4"/>
                  </a:lnTo>
                  <a:lnTo>
                    <a:pt x="9" y="3"/>
                  </a:lnTo>
                  <a:lnTo>
                    <a:pt x="9" y="3"/>
                  </a:lnTo>
                  <a:lnTo>
                    <a:pt x="9" y="2"/>
                  </a:lnTo>
                  <a:lnTo>
                    <a:pt x="9" y="2"/>
                  </a:lnTo>
                  <a:lnTo>
                    <a:pt x="9" y="2"/>
                  </a:lnTo>
                  <a:lnTo>
                    <a:pt x="9" y="1"/>
                  </a:lnTo>
                  <a:lnTo>
                    <a:pt x="10" y="1"/>
                  </a:lnTo>
                  <a:lnTo>
                    <a:pt x="10" y="0"/>
                  </a:lnTo>
                  <a:lnTo>
                    <a:pt x="10" y="0"/>
                  </a:lnTo>
                  <a:lnTo>
                    <a:pt x="10" y="0"/>
                  </a:lnTo>
                  <a:lnTo>
                    <a:pt x="10" y="0"/>
                  </a:lnTo>
                  <a:lnTo>
                    <a:pt x="10" y="0"/>
                  </a:lnTo>
                  <a:lnTo>
                    <a:pt x="10" y="0"/>
                  </a:lnTo>
                  <a:lnTo>
                    <a:pt x="10" y="0"/>
                  </a:lnTo>
                  <a:lnTo>
                    <a:pt x="10" y="0"/>
                  </a:lnTo>
                  <a:lnTo>
                    <a:pt x="10" y="0"/>
                  </a:lnTo>
                  <a:lnTo>
                    <a:pt x="10" y="0"/>
                  </a:lnTo>
                  <a:lnTo>
                    <a:pt x="10" y="0"/>
                  </a:lnTo>
                  <a:lnTo>
                    <a:pt x="10" y="0"/>
                  </a:lnTo>
                  <a:lnTo>
                    <a:pt x="11" y="0"/>
                  </a:lnTo>
                  <a:lnTo>
                    <a:pt x="11" y="0"/>
                  </a:lnTo>
                  <a:lnTo>
                    <a:pt x="11" y="1"/>
                  </a:lnTo>
                  <a:lnTo>
                    <a:pt x="11" y="1"/>
                  </a:lnTo>
                  <a:lnTo>
                    <a:pt x="11" y="2"/>
                  </a:lnTo>
                  <a:lnTo>
                    <a:pt x="11" y="2"/>
                  </a:lnTo>
                  <a:lnTo>
                    <a:pt x="11" y="2"/>
                  </a:lnTo>
                  <a:lnTo>
                    <a:pt x="11" y="3"/>
                  </a:lnTo>
                  <a:lnTo>
                    <a:pt x="11" y="3"/>
                  </a:lnTo>
                  <a:lnTo>
                    <a:pt x="12" y="4"/>
                  </a:lnTo>
                  <a:lnTo>
                    <a:pt x="12" y="5"/>
                  </a:lnTo>
                  <a:lnTo>
                    <a:pt x="12" y="6"/>
                  </a:lnTo>
                  <a:lnTo>
                    <a:pt x="12" y="7"/>
                  </a:lnTo>
                  <a:lnTo>
                    <a:pt x="12" y="8"/>
                  </a:lnTo>
                  <a:lnTo>
                    <a:pt x="12" y="9"/>
                  </a:lnTo>
                  <a:lnTo>
                    <a:pt x="12" y="10"/>
                  </a:lnTo>
                  <a:lnTo>
                    <a:pt x="12" y="12"/>
                  </a:lnTo>
                  <a:lnTo>
                    <a:pt x="12" y="13"/>
                  </a:lnTo>
                  <a:lnTo>
                    <a:pt x="13" y="15"/>
                  </a:lnTo>
                  <a:lnTo>
                    <a:pt x="13" y="20"/>
                  </a:lnTo>
                  <a:lnTo>
                    <a:pt x="13" y="21"/>
                  </a:lnTo>
                  <a:lnTo>
                    <a:pt x="13" y="22"/>
                  </a:lnTo>
                  <a:lnTo>
                    <a:pt x="13" y="25"/>
                  </a:lnTo>
                  <a:lnTo>
                    <a:pt x="14" y="30"/>
                  </a:lnTo>
                  <a:lnTo>
                    <a:pt x="14" y="32"/>
                  </a:lnTo>
                  <a:lnTo>
                    <a:pt x="14" y="34"/>
                  </a:lnTo>
                  <a:lnTo>
                    <a:pt x="14" y="37"/>
                  </a:lnTo>
                  <a:lnTo>
                    <a:pt x="15" y="43"/>
                  </a:lnTo>
                  <a:lnTo>
                    <a:pt x="15" y="56"/>
                  </a:lnTo>
                  <a:lnTo>
                    <a:pt x="15" y="58"/>
                  </a:lnTo>
                  <a:lnTo>
                    <a:pt x="15" y="60"/>
                  </a:lnTo>
                  <a:lnTo>
                    <a:pt x="16" y="63"/>
                  </a:lnTo>
                  <a:lnTo>
                    <a:pt x="16" y="70"/>
                  </a:lnTo>
                  <a:lnTo>
                    <a:pt x="16" y="71"/>
                  </a:lnTo>
                  <a:lnTo>
                    <a:pt x="16" y="73"/>
                  </a:lnTo>
                  <a:lnTo>
                    <a:pt x="17" y="76"/>
                  </a:lnTo>
                  <a:lnTo>
                    <a:pt x="17" y="82"/>
                  </a:lnTo>
                  <a:lnTo>
                    <a:pt x="17" y="84"/>
                  </a:lnTo>
                  <a:lnTo>
                    <a:pt x="17" y="85"/>
                  </a:lnTo>
                  <a:lnTo>
                    <a:pt x="17" y="88"/>
                  </a:lnTo>
                  <a:lnTo>
                    <a:pt x="18" y="94"/>
                  </a:lnTo>
                  <a:lnTo>
                    <a:pt x="18" y="95"/>
                  </a:lnTo>
                  <a:lnTo>
                    <a:pt x="18" y="96"/>
                  </a:lnTo>
                  <a:lnTo>
                    <a:pt x="18" y="99"/>
                  </a:lnTo>
                  <a:lnTo>
                    <a:pt x="18" y="103"/>
                  </a:lnTo>
                  <a:lnTo>
                    <a:pt x="19" y="104"/>
                  </a:lnTo>
                  <a:lnTo>
                    <a:pt x="19" y="105"/>
                  </a:lnTo>
                  <a:lnTo>
                    <a:pt x="19" y="107"/>
                  </a:lnTo>
                  <a:lnTo>
                    <a:pt x="19" y="108"/>
                  </a:lnTo>
                  <a:lnTo>
                    <a:pt x="19" y="108"/>
                  </a:lnTo>
                  <a:lnTo>
                    <a:pt x="19" y="110"/>
                  </a:lnTo>
                  <a:lnTo>
                    <a:pt x="19" y="111"/>
                  </a:lnTo>
                  <a:lnTo>
                    <a:pt x="19" y="111"/>
                  </a:lnTo>
                  <a:lnTo>
                    <a:pt x="19" y="112"/>
                  </a:lnTo>
                  <a:lnTo>
                    <a:pt x="19" y="112"/>
                  </a:lnTo>
                  <a:lnTo>
                    <a:pt x="20" y="113"/>
                  </a:lnTo>
                  <a:lnTo>
                    <a:pt x="20" y="113"/>
                  </a:lnTo>
                  <a:lnTo>
                    <a:pt x="20" y="114"/>
                  </a:lnTo>
                  <a:lnTo>
                    <a:pt x="20" y="114"/>
                  </a:lnTo>
                  <a:lnTo>
                    <a:pt x="20" y="114"/>
                  </a:lnTo>
                  <a:lnTo>
                    <a:pt x="20" y="115"/>
                  </a:lnTo>
                  <a:lnTo>
                    <a:pt x="20" y="115"/>
                  </a:lnTo>
                  <a:lnTo>
                    <a:pt x="20" y="115"/>
                  </a:lnTo>
                  <a:lnTo>
                    <a:pt x="20" y="115"/>
                  </a:lnTo>
                  <a:lnTo>
                    <a:pt x="20" y="116"/>
                  </a:lnTo>
                  <a:lnTo>
                    <a:pt x="21" y="116"/>
                  </a:lnTo>
                  <a:lnTo>
                    <a:pt x="21" y="116"/>
                  </a:lnTo>
                  <a:lnTo>
                    <a:pt x="21" y="116"/>
                  </a:lnTo>
                  <a:lnTo>
                    <a:pt x="21" y="115"/>
                  </a:lnTo>
                  <a:lnTo>
                    <a:pt x="21" y="115"/>
                  </a:lnTo>
                  <a:lnTo>
                    <a:pt x="21" y="115"/>
                  </a:lnTo>
                  <a:lnTo>
                    <a:pt x="21" y="115"/>
                  </a:lnTo>
                  <a:lnTo>
                    <a:pt x="21" y="115"/>
                  </a:lnTo>
                  <a:lnTo>
                    <a:pt x="21" y="114"/>
                  </a:lnTo>
                  <a:lnTo>
                    <a:pt x="21" y="114"/>
                  </a:lnTo>
                  <a:lnTo>
                    <a:pt x="21" y="114"/>
                  </a:lnTo>
                  <a:lnTo>
                    <a:pt x="21" y="113"/>
                  </a:lnTo>
                  <a:lnTo>
                    <a:pt x="22" y="112"/>
                  </a:lnTo>
                  <a:lnTo>
                    <a:pt x="22" y="112"/>
                  </a:lnTo>
                  <a:lnTo>
                    <a:pt x="22" y="111"/>
                  </a:lnTo>
                  <a:lnTo>
                    <a:pt x="22" y="111"/>
                  </a:lnTo>
                  <a:lnTo>
                    <a:pt x="22" y="109"/>
                  </a:lnTo>
                  <a:lnTo>
                    <a:pt x="22" y="109"/>
                  </a:lnTo>
                  <a:lnTo>
                    <a:pt x="22" y="108"/>
                  </a:lnTo>
                  <a:lnTo>
                    <a:pt x="23" y="106"/>
                  </a:lnTo>
                  <a:lnTo>
                    <a:pt x="23" y="102"/>
                  </a:lnTo>
                  <a:lnTo>
                    <a:pt x="23" y="101"/>
                  </a:lnTo>
                  <a:lnTo>
                    <a:pt x="23" y="100"/>
                  </a:lnTo>
                  <a:lnTo>
                    <a:pt x="23" y="98"/>
                  </a:lnTo>
                  <a:lnTo>
                    <a:pt x="24" y="93"/>
                  </a:lnTo>
                  <a:lnTo>
                    <a:pt x="24" y="81"/>
                  </a:lnTo>
                  <a:lnTo>
                    <a:pt x="24" y="80"/>
                  </a:lnTo>
                  <a:lnTo>
                    <a:pt x="25" y="78"/>
                  </a:lnTo>
                  <a:lnTo>
                    <a:pt x="25" y="76"/>
                  </a:lnTo>
                  <a:lnTo>
                    <a:pt x="25" y="70"/>
                  </a:lnTo>
                  <a:lnTo>
                    <a:pt x="26" y="57"/>
                  </a:lnTo>
                  <a:lnTo>
                    <a:pt x="26" y="56"/>
                  </a:lnTo>
                  <a:lnTo>
                    <a:pt x="26" y="54"/>
                  </a:lnTo>
                  <a:lnTo>
                    <a:pt x="26" y="51"/>
                  </a:lnTo>
                  <a:lnTo>
                    <a:pt x="26" y="45"/>
                  </a:lnTo>
                  <a:lnTo>
                    <a:pt x="27" y="34"/>
                  </a:lnTo>
                  <a:lnTo>
                    <a:pt x="27" y="32"/>
                  </a:lnTo>
                  <a:lnTo>
                    <a:pt x="27" y="31"/>
                  </a:lnTo>
                  <a:lnTo>
                    <a:pt x="27" y="28"/>
                  </a:lnTo>
                  <a:lnTo>
                    <a:pt x="28" y="23"/>
                  </a:lnTo>
                  <a:lnTo>
                    <a:pt x="28" y="22"/>
                  </a:lnTo>
                  <a:lnTo>
                    <a:pt x="28" y="20"/>
                  </a:lnTo>
                  <a:lnTo>
                    <a:pt x="28" y="18"/>
                  </a:lnTo>
                  <a:lnTo>
                    <a:pt x="29" y="14"/>
                  </a:lnTo>
                  <a:lnTo>
                    <a:pt x="29" y="13"/>
                  </a:lnTo>
                  <a:lnTo>
                    <a:pt x="29" y="12"/>
                  </a:lnTo>
                  <a:lnTo>
                    <a:pt x="29" y="10"/>
                  </a:lnTo>
                  <a:lnTo>
                    <a:pt x="29" y="9"/>
                  </a:lnTo>
                  <a:lnTo>
                    <a:pt x="29" y="8"/>
                  </a:lnTo>
                  <a:lnTo>
                    <a:pt x="29" y="7"/>
                  </a:lnTo>
                  <a:lnTo>
                    <a:pt x="29" y="6"/>
                  </a:lnTo>
                  <a:lnTo>
                    <a:pt x="29" y="5"/>
                  </a:lnTo>
                  <a:lnTo>
                    <a:pt x="29" y="5"/>
                  </a:lnTo>
                  <a:lnTo>
                    <a:pt x="29" y="4"/>
                  </a:lnTo>
                  <a:lnTo>
                    <a:pt x="30" y="4"/>
                  </a:lnTo>
                  <a:lnTo>
                    <a:pt x="30" y="3"/>
                  </a:lnTo>
                  <a:lnTo>
                    <a:pt x="30" y="2"/>
                  </a:lnTo>
                  <a:lnTo>
                    <a:pt x="30" y="2"/>
                  </a:lnTo>
                  <a:lnTo>
                    <a:pt x="30" y="2"/>
                  </a:lnTo>
                  <a:lnTo>
                    <a:pt x="30" y="1"/>
                  </a:lnTo>
                  <a:lnTo>
                    <a:pt x="30" y="1"/>
                  </a:lnTo>
                  <a:lnTo>
                    <a:pt x="30" y="0"/>
                  </a:lnTo>
                  <a:lnTo>
                    <a:pt x="30" y="0"/>
                  </a:lnTo>
                  <a:lnTo>
                    <a:pt x="30" y="0"/>
                  </a:lnTo>
                  <a:lnTo>
                    <a:pt x="31" y="0"/>
                  </a:lnTo>
                  <a:lnTo>
                    <a:pt x="31" y="0"/>
                  </a:lnTo>
                  <a:lnTo>
                    <a:pt x="31" y="0"/>
                  </a:lnTo>
                  <a:lnTo>
                    <a:pt x="31" y="0"/>
                  </a:lnTo>
                  <a:lnTo>
                    <a:pt x="31" y="0"/>
                  </a:lnTo>
                  <a:lnTo>
                    <a:pt x="31" y="0"/>
                  </a:lnTo>
                  <a:lnTo>
                    <a:pt x="31" y="0"/>
                  </a:lnTo>
                  <a:lnTo>
                    <a:pt x="31" y="0"/>
                  </a:lnTo>
                  <a:lnTo>
                    <a:pt x="31" y="0"/>
                  </a:lnTo>
                  <a:lnTo>
                    <a:pt x="31" y="0"/>
                  </a:lnTo>
                  <a:lnTo>
                    <a:pt x="31" y="1"/>
                  </a:lnTo>
                  <a:lnTo>
                    <a:pt x="31" y="1"/>
                  </a:lnTo>
                  <a:lnTo>
                    <a:pt x="32" y="2"/>
                  </a:lnTo>
                  <a:lnTo>
                    <a:pt x="32" y="2"/>
                  </a:lnTo>
                  <a:lnTo>
                    <a:pt x="32" y="2"/>
                  </a:lnTo>
                  <a:lnTo>
                    <a:pt x="32" y="3"/>
                  </a:lnTo>
                  <a:lnTo>
                    <a:pt x="32" y="4"/>
                  </a:lnTo>
                  <a:lnTo>
                    <a:pt x="32" y="5"/>
                  </a:lnTo>
                  <a:lnTo>
                    <a:pt x="32" y="6"/>
                  </a:lnTo>
                  <a:lnTo>
                    <a:pt x="33" y="7"/>
                  </a:lnTo>
                  <a:lnTo>
                    <a:pt x="33" y="8"/>
                  </a:lnTo>
                  <a:lnTo>
                    <a:pt x="33" y="9"/>
                  </a:lnTo>
                  <a:lnTo>
                    <a:pt x="33" y="11"/>
                  </a:lnTo>
                  <a:lnTo>
                    <a:pt x="33" y="12"/>
                  </a:lnTo>
                  <a:lnTo>
                    <a:pt x="33" y="13"/>
                  </a:lnTo>
                  <a:lnTo>
                    <a:pt x="33" y="15"/>
                  </a:lnTo>
                  <a:lnTo>
                    <a:pt x="34" y="20"/>
                  </a:lnTo>
                  <a:lnTo>
                    <a:pt x="34" y="21"/>
                  </a:lnTo>
                  <a:lnTo>
                    <a:pt x="34" y="22"/>
                  </a:lnTo>
                  <a:lnTo>
                    <a:pt x="34" y="25"/>
                  </a:lnTo>
                  <a:lnTo>
                    <a:pt x="34" y="31"/>
                  </a:lnTo>
                  <a:lnTo>
                    <a:pt x="35" y="32"/>
                  </a:lnTo>
                  <a:lnTo>
                    <a:pt x="35" y="34"/>
                  </a:lnTo>
                  <a:lnTo>
                    <a:pt x="35" y="37"/>
                  </a:lnTo>
                  <a:lnTo>
                    <a:pt x="35" y="44"/>
                  </a:lnTo>
                  <a:lnTo>
                    <a:pt x="36" y="57"/>
                  </a:lnTo>
                  <a:lnTo>
                    <a:pt x="36" y="58"/>
                  </a:lnTo>
                  <a:lnTo>
                    <a:pt x="36" y="60"/>
                  </a:lnTo>
                  <a:lnTo>
                    <a:pt x="36" y="63"/>
                  </a:lnTo>
                  <a:lnTo>
                    <a:pt x="37" y="69"/>
                  </a:lnTo>
                  <a:lnTo>
                    <a:pt x="37" y="81"/>
                  </a:lnTo>
                  <a:lnTo>
                    <a:pt x="37" y="82"/>
                  </a:lnTo>
                  <a:lnTo>
                    <a:pt x="37" y="84"/>
                  </a:lnTo>
                  <a:lnTo>
                    <a:pt x="38" y="87"/>
                  </a:lnTo>
                  <a:lnTo>
                    <a:pt x="38" y="92"/>
                  </a:lnTo>
                  <a:lnTo>
                    <a:pt x="38" y="93"/>
                  </a:lnTo>
                  <a:lnTo>
                    <a:pt x="38" y="94"/>
                  </a:lnTo>
                  <a:lnTo>
                    <a:pt x="38" y="97"/>
                  </a:lnTo>
                  <a:lnTo>
                    <a:pt x="39" y="101"/>
                  </a:lnTo>
                  <a:lnTo>
                    <a:pt x="39" y="102"/>
                  </a:lnTo>
                  <a:lnTo>
                    <a:pt x="39" y="103"/>
                  </a:lnTo>
                  <a:lnTo>
                    <a:pt x="39" y="105"/>
                  </a:lnTo>
                  <a:lnTo>
                    <a:pt x="39" y="106"/>
                  </a:lnTo>
                  <a:lnTo>
                    <a:pt x="39" y="107"/>
                  </a:lnTo>
                  <a:lnTo>
                    <a:pt x="39" y="108"/>
                  </a:lnTo>
                  <a:lnTo>
                    <a:pt x="39" y="109"/>
                  </a:lnTo>
                  <a:lnTo>
                    <a:pt x="40" y="110"/>
                  </a:lnTo>
                  <a:lnTo>
                    <a:pt x="40" y="110"/>
                  </a:lnTo>
                  <a:lnTo>
                    <a:pt x="40" y="111"/>
                  </a:lnTo>
                  <a:lnTo>
                    <a:pt x="40" y="112"/>
                  </a:lnTo>
                  <a:lnTo>
                    <a:pt x="40" y="112"/>
                  </a:lnTo>
                  <a:lnTo>
                    <a:pt x="40" y="113"/>
                  </a:lnTo>
                  <a:lnTo>
                    <a:pt x="40" y="113"/>
                  </a:lnTo>
                  <a:lnTo>
                    <a:pt x="40" y="114"/>
                  </a:lnTo>
                  <a:lnTo>
                    <a:pt x="40" y="114"/>
                  </a:lnTo>
                  <a:lnTo>
                    <a:pt x="40" y="114"/>
                  </a:lnTo>
                  <a:lnTo>
                    <a:pt x="40" y="115"/>
                  </a:lnTo>
                  <a:lnTo>
                    <a:pt x="41" y="115"/>
                  </a:lnTo>
                  <a:lnTo>
                    <a:pt x="41" y="115"/>
                  </a:lnTo>
                  <a:lnTo>
                    <a:pt x="41" y="115"/>
                  </a:lnTo>
                  <a:lnTo>
                    <a:pt x="41" y="115"/>
                  </a:lnTo>
                  <a:lnTo>
                    <a:pt x="41" y="116"/>
                  </a:lnTo>
                  <a:lnTo>
                    <a:pt x="41" y="116"/>
                  </a:lnTo>
                  <a:lnTo>
                    <a:pt x="41" y="116"/>
                  </a:lnTo>
                  <a:lnTo>
                    <a:pt x="41" y="116"/>
                  </a:lnTo>
                  <a:lnTo>
                    <a:pt x="41" y="115"/>
                  </a:lnTo>
                  <a:lnTo>
                    <a:pt x="41" y="115"/>
                  </a:lnTo>
                  <a:lnTo>
                    <a:pt x="41" y="115"/>
                  </a:lnTo>
                  <a:lnTo>
                    <a:pt x="41" y="115"/>
                  </a:lnTo>
                  <a:lnTo>
                    <a:pt x="42" y="115"/>
                  </a:lnTo>
                  <a:lnTo>
                    <a:pt x="42" y="114"/>
                  </a:lnTo>
                  <a:lnTo>
                    <a:pt x="42" y="114"/>
                  </a:lnTo>
                  <a:lnTo>
                    <a:pt x="42" y="114"/>
                  </a:lnTo>
                  <a:lnTo>
                    <a:pt x="42" y="113"/>
                  </a:lnTo>
                  <a:lnTo>
                    <a:pt x="42" y="113"/>
                  </a:lnTo>
                  <a:lnTo>
                    <a:pt x="42" y="112"/>
                  </a:lnTo>
                  <a:lnTo>
                    <a:pt x="42" y="111"/>
                  </a:lnTo>
                  <a:lnTo>
                    <a:pt x="42" y="111"/>
                  </a:lnTo>
                  <a:lnTo>
                    <a:pt x="43" y="110"/>
                  </a:lnTo>
                  <a:lnTo>
                    <a:pt x="43" y="108"/>
                  </a:lnTo>
                  <a:lnTo>
                    <a:pt x="43" y="108"/>
                  </a:lnTo>
                  <a:lnTo>
                    <a:pt x="43" y="107"/>
                  </a:lnTo>
                  <a:lnTo>
                    <a:pt x="43" y="105"/>
                  </a:lnTo>
                  <a:lnTo>
                    <a:pt x="43" y="104"/>
                  </a:lnTo>
                  <a:lnTo>
                    <a:pt x="43" y="103"/>
                  </a:lnTo>
                  <a:lnTo>
                    <a:pt x="43" y="101"/>
                  </a:lnTo>
                  <a:lnTo>
                    <a:pt x="44" y="96"/>
                  </a:lnTo>
                  <a:lnTo>
                    <a:pt x="44" y="95"/>
                  </a:lnTo>
                  <a:lnTo>
                    <a:pt x="44" y="93"/>
                  </a:lnTo>
                  <a:lnTo>
                    <a:pt x="44" y="90"/>
                  </a:lnTo>
                  <a:lnTo>
                    <a:pt x="45" y="85"/>
                  </a:lnTo>
                  <a:lnTo>
                    <a:pt x="45" y="83"/>
                  </a:lnTo>
                  <a:lnTo>
                    <a:pt x="45" y="82"/>
                  </a:lnTo>
                  <a:lnTo>
                    <a:pt x="45" y="78"/>
                  </a:lnTo>
                  <a:lnTo>
                    <a:pt x="45" y="72"/>
                  </a:lnTo>
                  <a:lnTo>
                    <a:pt x="46" y="59"/>
                  </a:lnTo>
                  <a:lnTo>
                    <a:pt x="46" y="57"/>
                  </a:lnTo>
                  <a:lnTo>
                    <a:pt x="46" y="55"/>
                  </a:lnTo>
                  <a:lnTo>
                    <a:pt x="46" y="52"/>
                  </a:lnTo>
                  <a:lnTo>
                    <a:pt x="47" y="45"/>
                  </a:lnTo>
                  <a:lnTo>
                    <a:pt x="48" y="32"/>
                  </a:lnTo>
                  <a:lnTo>
                    <a:pt x="48" y="31"/>
                  </a:lnTo>
                  <a:lnTo>
                    <a:pt x="48" y="29"/>
                  </a:lnTo>
                  <a:lnTo>
                    <a:pt x="48" y="26"/>
                  </a:lnTo>
                  <a:lnTo>
                    <a:pt x="48" y="21"/>
                  </a:lnTo>
                  <a:lnTo>
                    <a:pt x="48" y="20"/>
                  </a:lnTo>
                  <a:lnTo>
                    <a:pt x="49" y="18"/>
                  </a:lnTo>
                  <a:lnTo>
                    <a:pt x="49" y="16"/>
                  </a:lnTo>
                  <a:lnTo>
                    <a:pt x="49" y="12"/>
                  </a:lnTo>
                  <a:lnTo>
                    <a:pt x="49" y="11"/>
                  </a:lnTo>
                  <a:lnTo>
                    <a:pt x="49" y="10"/>
                  </a:lnTo>
                  <a:lnTo>
                    <a:pt x="49" y="8"/>
                  </a:lnTo>
                  <a:lnTo>
                    <a:pt x="49" y="7"/>
                  </a:lnTo>
                  <a:lnTo>
                    <a:pt x="50" y="6"/>
                  </a:lnTo>
                  <a:lnTo>
                    <a:pt x="50" y="5"/>
                  </a:lnTo>
                  <a:lnTo>
                    <a:pt x="50" y="4"/>
                  </a:lnTo>
                  <a:lnTo>
                    <a:pt x="50" y="4"/>
                  </a:lnTo>
                  <a:lnTo>
                    <a:pt x="50" y="3"/>
                  </a:lnTo>
                  <a:lnTo>
                    <a:pt x="50" y="2"/>
                  </a:lnTo>
                  <a:lnTo>
                    <a:pt x="50" y="2"/>
                  </a:lnTo>
                  <a:lnTo>
                    <a:pt x="50" y="2"/>
                  </a:lnTo>
                  <a:lnTo>
                    <a:pt x="51" y="1"/>
                  </a:lnTo>
                  <a:lnTo>
                    <a:pt x="51" y="1"/>
                  </a:lnTo>
                  <a:lnTo>
                    <a:pt x="51" y="0"/>
                  </a:lnTo>
                  <a:lnTo>
                    <a:pt x="51" y="0"/>
                  </a:lnTo>
                  <a:lnTo>
                    <a:pt x="51" y="0"/>
                  </a:lnTo>
                  <a:lnTo>
                    <a:pt x="51" y="0"/>
                  </a:lnTo>
                  <a:lnTo>
                    <a:pt x="51" y="0"/>
                  </a:lnTo>
                  <a:lnTo>
                    <a:pt x="51" y="0"/>
                  </a:lnTo>
                  <a:lnTo>
                    <a:pt x="51" y="0"/>
                  </a:lnTo>
                  <a:lnTo>
                    <a:pt x="51" y="0"/>
                  </a:lnTo>
                  <a:lnTo>
                    <a:pt x="51" y="0"/>
                  </a:lnTo>
                  <a:lnTo>
                    <a:pt x="51" y="0"/>
                  </a:lnTo>
                  <a:lnTo>
                    <a:pt x="52" y="0"/>
                  </a:lnTo>
                  <a:lnTo>
                    <a:pt x="52" y="0"/>
                  </a:lnTo>
                  <a:lnTo>
                    <a:pt x="52" y="1"/>
                  </a:lnTo>
                  <a:lnTo>
                    <a:pt x="52" y="1"/>
                  </a:lnTo>
                  <a:lnTo>
                    <a:pt x="52" y="1"/>
                  </a:lnTo>
                  <a:lnTo>
                    <a:pt x="52" y="2"/>
                  </a:lnTo>
                  <a:lnTo>
                    <a:pt x="52" y="2"/>
                  </a:lnTo>
                  <a:lnTo>
                    <a:pt x="52" y="3"/>
                  </a:lnTo>
                  <a:lnTo>
                    <a:pt x="52" y="3"/>
                  </a:lnTo>
                  <a:lnTo>
                    <a:pt x="52" y="4"/>
                  </a:lnTo>
                  <a:lnTo>
                    <a:pt x="53" y="4"/>
                  </a:lnTo>
                  <a:lnTo>
                    <a:pt x="53" y="5"/>
                  </a:lnTo>
                  <a:lnTo>
                    <a:pt x="53" y="7"/>
                  </a:lnTo>
                  <a:lnTo>
                    <a:pt x="53" y="8"/>
                  </a:lnTo>
                  <a:lnTo>
                    <a:pt x="53" y="8"/>
                  </a:lnTo>
                  <a:lnTo>
                    <a:pt x="53" y="10"/>
                  </a:lnTo>
                  <a:lnTo>
                    <a:pt x="54" y="14"/>
                  </a:lnTo>
                  <a:lnTo>
                    <a:pt x="54" y="16"/>
                  </a:lnTo>
                  <a:lnTo>
                    <a:pt x="54" y="16"/>
                  </a:lnTo>
                  <a:lnTo>
                    <a:pt x="54" y="19"/>
                  </a:lnTo>
                  <a:lnTo>
                    <a:pt x="54" y="24"/>
                  </a:lnTo>
                  <a:lnTo>
                    <a:pt x="55" y="34"/>
                  </a:lnTo>
                  <a:lnTo>
                    <a:pt x="55" y="36"/>
                  </a:lnTo>
                  <a:lnTo>
                    <a:pt x="55" y="38"/>
                  </a:lnTo>
                  <a:lnTo>
                    <a:pt x="55" y="40"/>
                  </a:lnTo>
                  <a:lnTo>
                    <a:pt x="56" y="46"/>
                  </a:lnTo>
                  <a:lnTo>
                    <a:pt x="56" y="59"/>
                  </a:lnTo>
                  <a:lnTo>
                    <a:pt x="56" y="60"/>
                  </a:lnTo>
                  <a:lnTo>
                    <a:pt x="57" y="62"/>
                  </a:lnTo>
                  <a:lnTo>
                    <a:pt x="57" y="65"/>
                  </a:lnTo>
                  <a:lnTo>
                    <a:pt x="57" y="71"/>
                  </a:lnTo>
                  <a:lnTo>
                    <a:pt x="57" y="73"/>
                  </a:lnTo>
                  <a:lnTo>
                    <a:pt x="57" y="74"/>
                  </a:lnTo>
                  <a:lnTo>
                    <a:pt x="57" y="77"/>
                  </a:lnTo>
                  <a:lnTo>
                    <a:pt x="58" y="83"/>
                  </a:lnTo>
                  <a:lnTo>
                    <a:pt x="58" y="84"/>
                  </a:lnTo>
                  <a:lnTo>
                    <a:pt x="58" y="86"/>
                  </a:lnTo>
                  <a:lnTo>
                    <a:pt x="58" y="88"/>
                  </a:lnTo>
                  <a:lnTo>
                    <a:pt x="58" y="94"/>
                  </a:lnTo>
                  <a:lnTo>
                    <a:pt x="59" y="95"/>
                  </a:lnTo>
                  <a:lnTo>
                    <a:pt x="59" y="96"/>
                  </a:lnTo>
                  <a:lnTo>
                    <a:pt x="59" y="98"/>
                  </a:lnTo>
                  <a:lnTo>
                    <a:pt x="59" y="102"/>
                  </a:lnTo>
                  <a:lnTo>
                    <a:pt x="59" y="104"/>
                  </a:lnTo>
                  <a:lnTo>
                    <a:pt x="59" y="105"/>
                  </a:lnTo>
                  <a:lnTo>
                    <a:pt x="59" y="106"/>
                  </a:lnTo>
                  <a:lnTo>
                    <a:pt x="60" y="107"/>
                  </a:lnTo>
                  <a:lnTo>
                    <a:pt x="60" y="108"/>
                  </a:lnTo>
                  <a:lnTo>
                    <a:pt x="60" y="110"/>
                  </a:lnTo>
                  <a:lnTo>
                    <a:pt x="60" y="110"/>
                  </a:lnTo>
                  <a:lnTo>
                    <a:pt x="60" y="111"/>
                  </a:lnTo>
                  <a:lnTo>
                    <a:pt x="60" y="112"/>
                  </a:lnTo>
                  <a:lnTo>
                    <a:pt x="60" y="112"/>
                  </a:lnTo>
                  <a:lnTo>
                    <a:pt x="60" y="113"/>
                  </a:lnTo>
                  <a:lnTo>
                    <a:pt x="61" y="113"/>
                  </a:lnTo>
                  <a:lnTo>
                    <a:pt x="61" y="114"/>
                  </a:lnTo>
                  <a:lnTo>
                    <a:pt x="61" y="114"/>
                  </a:lnTo>
                  <a:lnTo>
                    <a:pt x="61" y="115"/>
                  </a:lnTo>
                  <a:lnTo>
                    <a:pt x="61" y="115"/>
                  </a:lnTo>
                  <a:lnTo>
                    <a:pt x="61" y="115"/>
                  </a:lnTo>
                  <a:lnTo>
                    <a:pt x="61" y="115"/>
                  </a:lnTo>
                  <a:lnTo>
                    <a:pt x="61" y="115"/>
                  </a:lnTo>
                  <a:lnTo>
                    <a:pt x="61" y="116"/>
                  </a:lnTo>
                  <a:lnTo>
                    <a:pt x="61" y="116"/>
                  </a:lnTo>
                  <a:lnTo>
                    <a:pt x="61" y="116"/>
                  </a:lnTo>
                  <a:lnTo>
                    <a:pt x="61" y="116"/>
                  </a:lnTo>
                  <a:lnTo>
                    <a:pt x="62" y="115"/>
                  </a:lnTo>
                  <a:lnTo>
                    <a:pt x="62" y="115"/>
                  </a:lnTo>
                  <a:lnTo>
                    <a:pt x="62" y="115"/>
                  </a:lnTo>
                  <a:lnTo>
                    <a:pt x="62" y="115"/>
                  </a:lnTo>
                  <a:lnTo>
                    <a:pt x="62" y="114"/>
                  </a:lnTo>
                  <a:lnTo>
                    <a:pt x="62" y="114"/>
                  </a:lnTo>
                  <a:lnTo>
                    <a:pt x="62" y="114"/>
                  </a:lnTo>
                  <a:lnTo>
                    <a:pt x="62" y="113"/>
                  </a:lnTo>
                  <a:lnTo>
                    <a:pt x="62" y="113"/>
                  </a:lnTo>
                  <a:lnTo>
                    <a:pt x="62" y="112"/>
                  </a:lnTo>
                  <a:lnTo>
                    <a:pt x="63" y="112"/>
                  </a:lnTo>
                  <a:lnTo>
                    <a:pt x="63" y="111"/>
                  </a:lnTo>
                  <a:lnTo>
                    <a:pt x="63" y="110"/>
                  </a:lnTo>
                  <a:lnTo>
                    <a:pt x="63" y="109"/>
                  </a:lnTo>
                  <a:lnTo>
                    <a:pt x="63" y="108"/>
                  </a:lnTo>
                  <a:lnTo>
                    <a:pt x="63" y="107"/>
                  </a:lnTo>
                  <a:lnTo>
                    <a:pt x="63" y="105"/>
                  </a:lnTo>
                  <a:lnTo>
                    <a:pt x="64" y="101"/>
                  </a:lnTo>
                  <a:lnTo>
                    <a:pt x="64" y="100"/>
                  </a:lnTo>
                  <a:lnTo>
                    <a:pt x="64" y="99"/>
                  </a:lnTo>
                  <a:lnTo>
                    <a:pt x="64" y="96"/>
                  </a:lnTo>
                  <a:lnTo>
                    <a:pt x="64" y="91"/>
                  </a:lnTo>
                  <a:lnTo>
                    <a:pt x="65" y="79"/>
                  </a:lnTo>
                  <a:lnTo>
                    <a:pt x="65" y="77"/>
                  </a:lnTo>
                  <a:lnTo>
                    <a:pt x="65" y="76"/>
                  </a:lnTo>
                  <a:lnTo>
                    <a:pt x="65" y="73"/>
                  </a:lnTo>
                  <a:lnTo>
                    <a:pt x="66" y="67"/>
                  </a:lnTo>
                  <a:lnTo>
                    <a:pt x="67" y="54"/>
                  </a:lnTo>
                  <a:lnTo>
                    <a:pt x="67" y="52"/>
                  </a:lnTo>
                  <a:lnTo>
                    <a:pt x="67" y="51"/>
                  </a:lnTo>
                  <a:lnTo>
                    <a:pt x="67" y="48"/>
                  </a:lnTo>
                  <a:lnTo>
                    <a:pt x="67" y="41"/>
                  </a:lnTo>
                  <a:lnTo>
                    <a:pt x="68" y="30"/>
                  </a:lnTo>
                  <a:lnTo>
                    <a:pt x="68" y="28"/>
                  </a:lnTo>
                  <a:lnTo>
                    <a:pt x="68" y="27"/>
                  </a:lnTo>
                  <a:lnTo>
                    <a:pt x="68" y="24"/>
                  </a:lnTo>
                  <a:lnTo>
                    <a:pt x="69" y="19"/>
                  </a:lnTo>
                  <a:lnTo>
                    <a:pt x="69" y="18"/>
                  </a:lnTo>
                  <a:lnTo>
                    <a:pt x="69" y="17"/>
                  </a:lnTo>
                  <a:lnTo>
                    <a:pt x="69" y="15"/>
                  </a:lnTo>
                  <a:lnTo>
                    <a:pt x="69" y="11"/>
                  </a:lnTo>
                  <a:lnTo>
                    <a:pt x="69" y="10"/>
                  </a:lnTo>
                  <a:lnTo>
                    <a:pt x="70" y="9"/>
                  </a:lnTo>
                  <a:lnTo>
                    <a:pt x="70" y="7"/>
                  </a:lnTo>
                  <a:lnTo>
                    <a:pt x="70" y="6"/>
                  </a:lnTo>
                  <a:lnTo>
                    <a:pt x="70" y="6"/>
                  </a:lnTo>
                  <a:lnTo>
                    <a:pt x="70" y="4"/>
                  </a:lnTo>
                  <a:lnTo>
                    <a:pt x="70" y="4"/>
                  </a:lnTo>
                  <a:lnTo>
                    <a:pt x="70" y="3"/>
                  </a:lnTo>
                  <a:lnTo>
                    <a:pt x="70" y="3"/>
                  </a:lnTo>
                  <a:lnTo>
                    <a:pt x="71" y="2"/>
                  </a:lnTo>
                  <a:lnTo>
                    <a:pt x="71" y="2"/>
                  </a:lnTo>
                  <a:lnTo>
                    <a:pt x="71" y="1"/>
                  </a:lnTo>
                  <a:lnTo>
                    <a:pt x="71" y="1"/>
                  </a:lnTo>
                  <a:lnTo>
                    <a:pt x="71" y="1"/>
                  </a:lnTo>
                  <a:lnTo>
                    <a:pt x="71" y="0"/>
                  </a:lnTo>
                  <a:lnTo>
                    <a:pt x="71" y="0"/>
                  </a:lnTo>
                  <a:lnTo>
                    <a:pt x="71" y="0"/>
                  </a:lnTo>
                  <a:lnTo>
                    <a:pt x="71" y="0"/>
                  </a:lnTo>
                  <a:lnTo>
                    <a:pt x="71" y="0"/>
                  </a:lnTo>
                  <a:lnTo>
                    <a:pt x="71" y="0"/>
                  </a:lnTo>
                  <a:lnTo>
                    <a:pt x="71" y="0"/>
                  </a:lnTo>
                  <a:lnTo>
                    <a:pt x="71" y="0"/>
                  </a:lnTo>
                  <a:lnTo>
                    <a:pt x="72" y="0"/>
                  </a:lnTo>
                  <a:lnTo>
                    <a:pt x="72" y="0"/>
                  </a:lnTo>
                  <a:lnTo>
                    <a:pt x="72" y="0"/>
                  </a:lnTo>
                  <a:lnTo>
                    <a:pt x="72" y="0"/>
                  </a:lnTo>
                  <a:lnTo>
                    <a:pt x="72" y="0"/>
                  </a:lnTo>
                  <a:lnTo>
                    <a:pt x="72" y="1"/>
                  </a:lnTo>
                  <a:lnTo>
                    <a:pt x="72" y="1"/>
                  </a:lnTo>
                  <a:lnTo>
                    <a:pt x="72" y="1"/>
                  </a:lnTo>
                  <a:lnTo>
                    <a:pt x="72" y="2"/>
                  </a:lnTo>
                  <a:lnTo>
                    <a:pt x="72" y="2"/>
                  </a:lnTo>
                  <a:lnTo>
                    <a:pt x="73" y="3"/>
                  </a:lnTo>
                  <a:lnTo>
                    <a:pt x="73" y="3"/>
                  </a:lnTo>
                  <a:lnTo>
                    <a:pt x="73" y="4"/>
                  </a:lnTo>
                  <a:lnTo>
                    <a:pt x="73" y="4"/>
                  </a:lnTo>
                  <a:lnTo>
                    <a:pt x="73" y="6"/>
                  </a:lnTo>
                  <a:lnTo>
                    <a:pt x="73" y="6"/>
                  </a:lnTo>
                  <a:lnTo>
                    <a:pt x="73" y="7"/>
                  </a:lnTo>
                  <a:lnTo>
                    <a:pt x="73" y="9"/>
                  </a:lnTo>
                  <a:lnTo>
                    <a:pt x="74" y="12"/>
                  </a:lnTo>
                  <a:lnTo>
                    <a:pt x="74" y="13"/>
                  </a:lnTo>
                  <a:lnTo>
                    <a:pt x="74" y="14"/>
                  </a:lnTo>
                  <a:lnTo>
                    <a:pt x="74" y="16"/>
                  </a:lnTo>
                  <a:lnTo>
                    <a:pt x="74" y="21"/>
                  </a:lnTo>
                  <a:lnTo>
                    <a:pt x="74" y="22"/>
                  </a:lnTo>
                  <a:lnTo>
                    <a:pt x="75" y="24"/>
                  </a:lnTo>
                  <a:lnTo>
                    <a:pt x="75" y="26"/>
                  </a:lnTo>
                  <a:lnTo>
                    <a:pt x="75" y="3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1" name="Freeform 89">
              <a:extLst>
                <a:ext uri="{FF2B5EF4-FFF2-40B4-BE49-F238E27FC236}">
                  <a16:creationId xmlns:a16="http://schemas.microsoft.com/office/drawing/2014/main" id="{59556B3D-A76B-D291-FDFB-0BAB14C71D9F}"/>
                </a:ext>
              </a:extLst>
            </p:cNvPr>
            <p:cNvSpPr>
              <a:spLocks/>
            </p:cNvSpPr>
            <p:nvPr/>
          </p:nvSpPr>
          <p:spPr bwMode="auto">
            <a:xfrm>
              <a:off x="5020" y="2186"/>
              <a:ext cx="75" cy="116"/>
            </a:xfrm>
            <a:custGeom>
              <a:avLst/>
              <a:gdLst/>
              <a:ahLst/>
              <a:cxnLst>
                <a:cxn ang="0">
                  <a:pos x="2" y="59"/>
                </a:cxn>
                <a:cxn ang="0">
                  <a:pos x="3" y="85"/>
                </a:cxn>
                <a:cxn ang="0">
                  <a:pos x="5" y="105"/>
                </a:cxn>
                <a:cxn ang="0">
                  <a:pos x="6" y="113"/>
                </a:cxn>
                <a:cxn ang="0">
                  <a:pos x="6" y="115"/>
                </a:cxn>
                <a:cxn ang="0">
                  <a:pos x="7" y="115"/>
                </a:cxn>
                <a:cxn ang="0">
                  <a:pos x="8" y="111"/>
                </a:cxn>
                <a:cxn ang="0">
                  <a:pos x="9" y="100"/>
                </a:cxn>
                <a:cxn ang="0">
                  <a:pos x="11" y="69"/>
                </a:cxn>
                <a:cxn ang="0">
                  <a:pos x="13" y="29"/>
                </a:cxn>
                <a:cxn ang="0">
                  <a:pos x="15" y="9"/>
                </a:cxn>
                <a:cxn ang="0">
                  <a:pos x="16" y="2"/>
                </a:cxn>
                <a:cxn ang="0">
                  <a:pos x="17" y="0"/>
                </a:cxn>
                <a:cxn ang="0">
                  <a:pos x="17" y="1"/>
                </a:cxn>
                <a:cxn ang="0">
                  <a:pos x="18" y="5"/>
                </a:cxn>
                <a:cxn ang="0">
                  <a:pos x="19" y="18"/>
                </a:cxn>
                <a:cxn ang="0">
                  <a:pos x="21" y="54"/>
                </a:cxn>
                <a:cxn ang="0">
                  <a:pos x="23" y="86"/>
                </a:cxn>
                <a:cxn ang="0">
                  <a:pos x="24" y="103"/>
                </a:cxn>
                <a:cxn ang="0">
                  <a:pos x="25" y="111"/>
                </a:cxn>
                <a:cxn ang="0">
                  <a:pos x="26" y="115"/>
                </a:cxn>
                <a:cxn ang="0">
                  <a:pos x="27" y="116"/>
                </a:cxn>
                <a:cxn ang="0">
                  <a:pos x="27" y="113"/>
                </a:cxn>
                <a:cxn ang="0">
                  <a:pos x="28" y="107"/>
                </a:cxn>
                <a:cxn ang="0">
                  <a:pos x="29" y="93"/>
                </a:cxn>
                <a:cxn ang="0">
                  <a:pos x="32" y="46"/>
                </a:cxn>
                <a:cxn ang="0">
                  <a:pos x="34" y="21"/>
                </a:cxn>
                <a:cxn ang="0">
                  <a:pos x="35" y="10"/>
                </a:cxn>
                <a:cxn ang="0">
                  <a:pos x="35" y="2"/>
                </a:cxn>
                <a:cxn ang="0">
                  <a:pos x="36" y="0"/>
                </a:cxn>
                <a:cxn ang="0">
                  <a:pos x="37" y="0"/>
                </a:cxn>
                <a:cxn ang="0">
                  <a:pos x="38" y="4"/>
                </a:cxn>
                <a:cxn ang="0">
                  <a:pos x="39" y="12"/>
                </a:cxn>
                <a:cxn ang="0">
                  <a:pos x="40" y="29"/>
                </a:cxn>
                <a:cxn ang="0">
                  <a:pos x="43" y="86"/>
                </a:cxn>
                <a:cxn ang="0">
                  <a:pos x="44" y="102"/>
                </a:cxn>
                <a:cxn ang="0">
                  <a:pos x="45" y="111"/>
                </a:cxn>
                <a:cxn ang="0">
                  <a:pos x="46" y="115"/>
                </a:cxn>
                <a:cxn ang="0">
                  <a:pos x="47" y="116"/>
                </a:cxn>
                <a:cxn ang="0">
                  <a:pos x="47" y="114"/>
                </a:cxn>
                <a:cxn ang="0">
                  <a:pos x="48" y="108"/>
                </a:cxn>
                <a:cxn ang="0">
                  <a:pos x="49" y="92"/>
                </a:cxn>
                <a:cxn ang="0">
                  <a:pos x="51" y="60"/>
                </a:cxn>
                <a:cxn ang="0">
                  <a:pos x="53" y="24"/>
                </a:cxn>
                <a:cxn ang="0">
                  <a:pos x="55" y="8"/>
                </a:cxn>
                <a:cxn ang="0">
                  <a:pos x="55" y="2"/>
                </a:cxn>
                <a:cxn ang="0">
                  <a:pos x="56" y="0"/>
                </a:cxn>
                <a:cxn ang="0">
                  <a:pos x="57" y="0"/>
                </a:cxn>
                <a:cxn ang="0">
                  <a:pos x="57" y="3"/>
                </a:cxn>
                <a:cxn ang="0">
                  <a:pos x="58" y="12"/>
                </a:cxn>
                <a:cxn ang="0">
                  <a:pos x="60" y="33"/>
                </a:cxn>
                <a:cxn ang="0">
                  <a:pos x="63" y="82"/>
                </a:cxn>
                <a:cxn ang="0">
                  <a:pos x="64" y="104"/>
                </a:cxn>
                <a:cxn ang="0">
                  <a:pos x="65" y="112"/>
                </a:cxn>
                <a:cxn ang="0">
                  <a:pos x="66" y="115"/>
                </a:cxn>
                <a:cxn ang="0">
                  <a:pos x="66" y="115"/>
                </a:cxn>
                <a:cxn ang="0">
                  <a:pos x="67" y="112"/>
                </a:cxn>
                <a:cxn ang="0">
                  <a:pos x="68" y="102"/>
                </a:cxn>
                <a:cxn ang="0">
                  <a:pos x="70" y="74"/>
                </a:cxn>
                <a:cxn ang="0">
                  <a:pos x="72" y="39"/>
                </a:cxn>
                <a:cxn ang="0">
                  <a:pos x="74" y="17"/>
                </a:cxn>
                <a:cxn ang="0">
                  <a:pos x="75" y="4"/>
                </a:cxn>
              </a:cxnLst>
              <a:rect l="0" t="0" r="r" b="b"/>
              <a:pathLst>
                <a:path w="75" h="116">
                  <a:moveTo>
                    <a:pt x="0" y="32"/>
                  </a:moveTo>
                  <a:lnTo>
                    <a:pt x="0" y="33"/>
                  </a:lnTo>
                  <a:lnTo>
                    <a:pt x="0" y="34"/>
                  </a:lnTo>
                  <a:lnTo>
                    <a:pt x="0" y="37"/>
                  </a:lnTo>
                  <a:lnTo>
                    <a:pt x="1" y="43"/>
                  </a:lnTo>
                  <a:lnTo>
                    <a:pt x="1" y="56"/>
                  </a:lnTo>
                  <a:lnTo>
                    <a:pt x="2" y="58"/>
                  </a:lnTo>
                  <a:lnTo>
                    <a:pt x="2" y="59"/>
                  </a:lnTo>
                  <a:lnTo>
                    <a:pt x="2" y="62"/>
                  </a:lnTo>
                  <a:lnTo>
                    <a:pt x="2" y="69"/>
                  </a:lnTo>
                  <a:lnTo>
                    <a:pt x="2" y="71"/>
                  </a:lnTo>
                  <a:lnTo>
                    <a:pt x="2" y="73"/>
                  </a:lnTo>
                  <a:lnTo>
                    <a:pt x="3" y="76"/>
                  </a:lnTo>
                  <a:lnTo>
                    <a:pt x="3" y="82"/>
                  </a:lnTo>
                  <a:lnTo>
                    <a:pt x="3" y="84"/>
                  </a:lnTo>
                  <a:lnTo>
                    <a:pt x="3" y="85"/>
                  </a:lnTo>
                  <a:lnTo>
                    <a:pt x="3" y="88"/>
                  </a:lnTo>
                  <a:lnTo>
                    <a:pt x="4" y="94"/>
                  </a:lnTo>
                  <a:lnTo>
                    <a:pt x="4" y="95"/>
                  </a:lnTo>
                  <a:lnTo>
                    <a:pt x="4" y="96"/>
                  </a:lnTo>
                  <a:lnTo>
                    <a:pt x="4" y="99"/>
                  </a:lnTo>
                  <a:lnTo>
                    <a:pt x="5" y="103"/>
                  </a:lnTo>
                  <a:lnTo>
                    <a:pt x="5" y="104"/>
                  </a:lnTo>
                  <a:lnTo>
                    <a:pt x="5" y="105"/>
                  </a:lnTo>
                  <a:lnTo>
                    <a:pt x="5" y="107"/>
                  </a:lnTo>
                  <a:lnTo>
                    <a:pt x="5" y="108"/>
                  </a:lnTo>
                  <a:lnTo>
                    <a:pt x="5" y="109"/>
                  </a:lnTo>
                  <a:lnTo>
                    <a:pt x="5" y="110"/>
                  </a:lnTo>
                  <a:lnTo>
                    <a:pt x="5" y="111"/>
                  </a:lnTo>
                  <a:lnTo>
                    <a:pt x="5" y="112"/>
                  </a:lnTo>
                  <a:lnTo>
                    <a:pt x="5" y="112"/>
                  </a:lnTo>
                  <a:lnTo>
                    <a:pt x="6" y="113"/>
                  </a:lnTo>
                  <a:lnTo>
                    <a:pt x="6" y="113"/>
                  </a:lnTo>
                  <a:lnTo>
                    <a:pt x="6" y="114"/>
                  </a:lnTo>
                  <a:lnTo>
                    <a:pt x="6" y="114"/>
                  </a:lnTo>
                  <a:lnTo>
                    <a:pt x="6" y="114"/>
                  </a:lnTo>
                  <a:lnTo>
                    <a:pt x="6" y="115"/>
                  </a:lnTo>
                  <a:lnTo>
                    <a:pt x="6" y="115"/>
                  </a:lnTo>
                  <a:lnTo>
                    <a:pt x="6" y="115"/>
                  </a:lnTo>
                  <a:lnTo>
                    <a:pt x="6" y="115"/>
                  </a:lnTo>
                  <a:lnTo>
                    <a:pt x="6" y="116"/>
                  </a:lnTo>
                  <a:lnTo>
                    <a:pt x="7" y="116"/>
                  </a:lnTo>
                  <a:lnTo>
                    <a:pt x="7" y="116"/>
                  </a:lnTo>
                  <a:lnTo>
                    <a:pt x="7" y="116"/>
                  </a:lnTo>
                  <a:lnTo>
                    <a:pt x="7" y="115"/>
                  </a:lnTo>
                  <a:lnTo>
                    <a:pt x="7" y="115"/>
                  </a:lnTo>
                  <a:lnTo>
                    <a:pt x="7" y="115"/>
                  </a:lnTo>
                  <a:lnTo>
                    <a:pt x="7" y="115"/>
                  </a:lnTo>
                  <a:lnTo>
                    <a:pt x="7" y="114"/>
                  </a:lnTo>
                  <a:lnTo>
                    <a:pt x="7" y="114"/>
                  </a:lnTo>
                  <a:lnTo>
                    <a:pt x="7" y="114"/>
                  </a:lnTo>
                  <a:lnTo>
                    <a:pt x="7" y="113"/>
                  </a:lnTo>
                  <a:lnTo>
                    <a:pt x="7" y="113"/>
                  </a:lnTo>
                  <a:lnTo>
                    <a:pt x="8" y="112"/>
                  </a:lnTo>
                  <a:lnTo>
                    <a:pt x="8" y="112"/>
                  </a:lnTo>
                  <a:lnTo>
                    <a:pt x="8" y="111"/>
                  </a:lnTo>
                  <a:lnTo>
                    <a:pt x="8" y="111"/>
                  </a:lnTo>
                  <a:lnTo>
                    <a:pt x="8" y="110"/>
                  </a:lnTo>
                  <a:lnTo>
                    <a:pt x="8" y="109"/>
                  </a:lnTo>
                  <a:lnTo>
                    <a:pt x="8" y="108"/>
                  </a:lnTo>
                  <a:lnTo>
                    <a:pt x="8" y="107"/>
                  </a:lnTo>
                  <a:lnTo>
                    <a:pt x="9" y="105"/>
                  </a:lnTo>
                  <a:lnTo>
                    <a:pt x="9" y="101"/>
                  </a:lnTo>
                  <a:lnTo>
                    <a:pt x="9" y="100"/>
                  </a:lnTo>
                  <a:lnTo>
                    <a:pt x="9" y="99"/>
                  </a:lnTo>
                  <a:lnTo>
                    <a:pt x="9" y="97"/>
                  </a:lnTo>
                  <a:lnTo>
                    <a:pt x="10" y="92"/>
                  </a:lnTo>
                  <a:lnTo>
                    <a:pt x="10" y="81"/>
                  </a:lnTo>
                  <a:lnTo>
                    <a:pt x="10" y="80"/>
                  </a:lnTo>
                  <a:lnTo>
                    <a:pt x="10" y="78"/>
                  </a:lnTo>
                  <a:lnTo>
                    <a:pt x="11" y="75"/>
                  </a:lnTo>
                  <a:lnTo>
                    <a:pt x="11" y="69"/>
                  </a:lnTo>
                  <a:lnTo>
                    <a:pt x="12" y="56"/>
                  </a:lnTo>
                  <a:lnTo>
                    <a:pt x="12" y="55"/>
                  </a:lnTo>
                  <a:lnTo>
                    <a:pt x="12" y="53"/>
                  </a:lnTo>
                  <a:lnTo>
                    <a:pt x="12" y="50"/>
                  </a:lnTo>
                  <a:lnTo>
                    <a:pt x="12" y="44"/>
                  </a:lnTo>
                  <a:lnTo>
                    <a:pt x="13" y="32"/>
                  </a:lnTo>
                  <a:lnTo>
                    <a:pt x="13" y="30"/>
                  </a:lnTo>
                  <a:lnTo>
                    <a:pt x="13" y="29"/>
                  </a:lnTo>
                  <a:lnTo>
                    <a:pt x="13" y="26"/>
                  </a:lnTo>
                  <a:lnTo>
                    <a:pt x="14" y="20"/>
                  </a:lnTo>
                  <a:lnTo>
                    <a:pt x="14" y="19"/>
                  </a:lnTo>
                  <a:lnTo>
                    <a:pt x="14" y="18"/>
                  </a:lnTo>
                  <a:lnTo>
                    <a:pt x="14" y="15"/>
                  </a:lnTo>
                  <a:lnTo>
                    <a:pt x="15" y="11"/>
                  </a:lnTo>
                  <a:lnTo>
                    <a:pt x="15" y="10"/>
                  </a:lnTo>
                  <a:lnTo>
                    <a:pt x="15" y="9"/>
                  </a:lnTo>
                  <a:lnTo>
                    <a:pt x="15" y="7"/>
                  </a:lnTo>
                  <a:lnTo>
                    <a:pt x="15" y="6"/>
                  </a:lnTo>
                  <a:lnTo>
                    <a:pt x="15" y="6"/>
                  </a:lnTo>
                  <a:lnTo>
                    <a:pt x="15" y="4"/>
                  </a:lnTo>
                  <a:lnTo>
                    <a:pt x="15" y="3"/>
                  </a:lnTo>
                  <a:lnTo>
                    <a:pt x="15" y="3"/>
                  </a:lnTo>
                  <a:lnTo>
                    <a:pt x="16" y="2"/>
                  </a:lnTo>
                  <a:lnTo>
                    <a:pt x="16" y="2"/>
                  </a:lnTo>
                  <a:lnTo>
                    <a:pt x="16" y="1"/>
                  </a:lnTo>
                  <a:lnTo>
                    <a:pt x="16" y="1"/>
                  </a:lnTo>
                  <a:lnTo>
                    <a:pt x="16" y="1"/>
                  </a:lnTo>
                  <a:lnTo>
                    <a:pt x="16" y="0"/>
                  </a:lnTo>
                  <a:lnTo>
                    <a:pt x="16" y="0"/>
                  </a:lnTo>
                  <a:lnTo>
                    <a:pt x="16" y="0"/>
                  </a:lnTo>
                  <a:lnTo>
                    <a:pt x="16" y="0"/>
                  </a:lnTo>
                  <a:lnTo>
                    <a:pt x="17" y="0"/>
                  </a:lnTo>
                  <a:lnTo>
                    <a:pt x="17" y="0"/>
                  </a:lnTo>
                  <a:lnTo>
                    <a:pt x="17" y="0"/>
                  </a:lnTo>
                  <a:lnTo>
                    <a:pt x="17" y="0"/>
                  </a:lnTo>
                  <a:lnTo>
                    <a:pt x="17" y="0"/>
                  </a:lnTo>
                  <a:lnTo>
                    <a:pt x="17" y="0"/>
                  </a:lnTo>
                  <a:lnTo>
                    <a:pt x="17" y="0"/>
                  </a:lnTo>
                  <a:lnTo>
                    <a:pt x="17" y="0"/>
                  </a:lnTo>
                  <a:lnTo>
                    <a:pt x="17" y="1"/>
                  </a:lnTo>
                  <a:lnTo>
                    <a:pt x="17" y="1"/>
                  </a:lnTo>
                  <a:lnTo>
                    <a:pt x="17" y="2"/>
                  </a:lnTo>
                  <a:lnTo>
                    <a:pt x="17" y="2"/>
                  </a:lnTo>
                  <a:lnTo>
                    <a:pt x="18" y="3"/>
                  </a:lnTo>
                  <a:lnTo>
                    <a:pt x="18" y="3"/>
                  </a:lnTo>
                  <a:lnTo>
                    <a:pt x="18" y="4"/>
                  </a:lnTo>
                  <a:lnTo>
                    <a:pt x="18" y="4"/>
                  </a:lnTo>
                  <a:lnTo>
                    <a:pt x="18" y="5"/>
                  </a:lnTo>
                  <a:lnTo>
                    <a:pt x="18" y="6"/>
                  </a:lnTo>
                  <a:lnTo>
                    <a:pt x="18" y="7"/>
                  </a:lnTo>
                  <a:lnTo>
                    <a:pt x="18" y="8"/>
                  </a:lnTo>
                  <a:lnTo>
                    <a:pt x="19" y="9"/>
                  </a:lnTo>
                  <a:lnTo>
                    <a:pt x="19" y="10"/>
                  </a:lnTo>
                  <a:lnTo>
                    <a:pt x="19" y="12"/>
                  </a:lnTo>
                  <a:lnTo>
                    <a:pt x="19" y="17"/>
                  </a:lnTo>
                  <a:lnTo>
                    <a:pt x="19" y="18"/>
                  </a:lnTo>
                  <a:lnTo>
                    <a:pt x="19" y="20"/>
                  </a:lnTo>
                  <a:lnTo>
                    <a:pt x="19" y="22"/>
                  </a:lnTo>
                  <a:lnTo>
                    <a:pt x="20" y="28"/>
                  </a:lnTo>
                  <a:lnTo>
                    <a:pt x="21" y="40"/>
                  </a:lnTo>
                  <a:lnTo>
                    <a:pt x="21" y="42"/>
                  </a:lnTo>
                  <a:lnTo>
                    <a:pt x="21" y="44"/>
                  </a:lnTo>
                  <a:lnTo>
                    <a:pt x="21" y="47"/>
                  </a:lnTo>
                  <a:lnTo>
                    <a:pt x="21" y="54"/>
                  </a:lnTo>
                  <a:lnTo>
                    <a:pt x="22" y="67"/>
                  </a:lnTo>
                  <a:lnTo>
                    <a:pt x="22" y="69"/>
                  </a:lnTo>
                  <a:lnTo>
                    <a:pt x="22" y="70"/>
                  </a:lnTo>
                  <a:lnTo>
                    <a:pt x="23" y="74"/>
                  </a:lnTo>
                  <a:lnTo>
                    <a:pt x="23" y="80"/>
                  </a:lnTo>
                  <a:lnTo>
                    <a:pt x="23" y="82"/>
                  </a:lnTo>
                  <a:lnTo>
                    <a:pt x="23" y="83"/>
                  </a:lnTo>
                  <a:lnTo>
                    <a:pt x="23" y="86"/>
                  </a:lnTo>
                  <a:lnTo>
                    <a:pt x="24" y="92"/>
                  </a:lnTo>
                  <a:lnTo>
                    <a:pt x="24" y="93"/>
                  </a:lnTo>
                  <a:lnTo>
                    <a:pt x="24" y="95"/>
                  </a:lnTo>
                  <a:lnTo>
                    <a:pt x="24" y="97"/>
                  </a:lnTo>
                  <a:lnTo>
                    <a:pt x="24" y="98"/>
                  </a:lnTo>
                  <a:lnTo>
                    <a:pt x="24" y="100"/>
                  </a:lnTo>
                  <a:lnTo>
                    <a:pt x="24" y="102"/>
                  </a:lnTo>
                  <a:lnTo>
                    <a:pt x="24" y="103"/>
                  </a:lnTo>
                  <a:lnTo>
                    <a:pt x="25" y="104"/>
                  </a:lnTo>
                  <a:lnTo>
                    <a:pt x="25" y="106"/>
                  </a:lnTo>
                  <a:lnTo>
                    <a:pt x="25" y="107"/>
                  </a:lnTo>
                  <a:lnTo>
                    <a:pt x="25" y="108"/>
                  </a:lnTo>
                  <a:lnTo>
                    <a:pt x="25" y="109"/>
                  </a:lnTo>
                  <a:lnTo>
                    <a:pt x="25" y="110"/>
                  </a:lnTo>
                  <a:lnTo>
                    <a:pt x="25" y="111"/>
                  </a:lnTo>
                  <a:lnTo>
                    <a:pt x="25" y="111"/>
                  </a:lnTo>
                  <a:lnTo>
                    <a:pt x="25" y="112"/>
                  </a:lnTo>
                  <a:lnTo>
                    <a:pt x="25" y="112"/>
                  </a:lnTo>
                  <a:lnTo>
                    <a:pt x="26" y="113"/>
                  </a:lnTo>
                  <a:lnTo>
                    <a:pt x="26" y="113"/>
                  </a:lnTo>
                  <a:lnTo>
                    <a:pt x="26" y="114"/>
                  </a:lnTo>
                  <a:lnTo>
                    <a:pt x="26" y="114"/>
                  </a:lnTo>
                  <a:lnTo>
                    <a:pt x="26" y="114"/>
                  </a:lnTo>
                  <a:lnTo>
                    <a:pt x="26" y="115"/>
                  </a:lnTo>
                  <a:lnTo>
                    <a:pt x="26" y="115"/>
                  </a:lnTo>
                  <a:lnTo>
                    <a:pt x="26" y="115"/>
                  </a:lnTo>
                  <a:lnTo>
                    <a:pt x="26" y="115"/>
                  </a:lnTo>
                  <a:lnTo>
                    <a:pt x="26" y="116"/>
                  </a:lnTo>
                  <a:lnTo>
                    <a:pt x="27" y="116"/>
                  </a:lnTo>
                  <a:lnTo>
                    <a:pt x="27" y="116"/>
                  </a:lnTo>
                  <a:lnTo>
                    <a:pt x="27" y="116"/>
                  </a:lnTo>
                  <a:lnTo>
                    <a:pt x="27" y="116"/>
                  </a:lnTo>
                  <a:lnTo>
                    <a:pt x="27" y="115"/>
                  </a:lnTo>
                  <a:lnTo>
                    <a:pt x="27" y="115"/>
                  </a:lnTo>
                  <a:lnTo>
                    <a:pt x="27" y="115"/>
                  </a:lnTo>
                  <a:lnTo>
                    <a:pt x="27" y="115"/>
                  </a:lnTo>
                  <a:lnTo>
                    <a:pt x="27" y="114"/>
                  </a:lnTo>
                  <a:lnTo>
                    <a:pt x="27" y="114"/>
                  </a:lnTo>
                  <a:lnTo>
                    <a:pt x="27" y="114"/>
                  </a:lnTo>
                  <a:lnTo>
                    <a:pt x="27" y="113"/>
                  </a:lnTo>
                  <a:lnTo>
                    <a:pt x="27" y="113"/>
                  </a:lnTo>
                  <a:lnTo>
                    <a:pt x="28" y="112"/>
                  </a:lnTo>
                  <a:lnTo>
                    <a:pt x="28" y="112"/>
                  </a:lnTo>
                  <a:lnTo>
                    <a:pt x="28" y="111"/>
                  </a:lnTo>
                  <a:lnTo>
                    <a:pt x="28" y="110"/>
                  </a:lnTo>
                  <a:lnTo>
                    <a:pt x="28" y="109"/>
                  </a:lnTo>
                  <a:lnTo>
                    <a:pt x="28" y="108"/>
                  </a:lnTo>
                  <a:lnTo>
                    <a:pt x="28" y="107"/>
                  </a:lnTo>
                  <a:lnTo>
                    <a:pt x="28" y="106"/>
                  </a:lnTo>
                  <a:lnTo>
                    <a:pt x="29" y="104"/>
                  </a:lnTo>
                  <a:lnTo>
                    <a:pt x="29" y="103"/>
                  </a:lnTo>
                  <a:lnTo>
                    <a:pt x="29" y="102"/>
                  </a:lnTo>
                  <a:lnTo>
                    <a:pt x="29" y="100"/>
                  </a:lnTo>
                  <a:lnTo>
                    <a:pt x="29" y="96"/>
                  </a:lnTo>
                  <a:lnTo>
                    <a:pt x="29" y="94"/>
                  </a:lnTo>
                  <a:lnTo>
                    <a:pt x="29" y="93"/>
                  </a:lnTo>
                  <a:lnTo>
                    <a:pt x="30" y="91"/>
                  </a:lnTo>
                  <a:lnTo>
                    <a:pt x="30" y="85"/>
                  </a:lnTo>
                  <a:lnTo>
                    <a:pt x="31" y="74"/>
                  </a:lnTo>
                  <a:lnTo>
                    <a:pt x="31" y="72"/>
                  </a:lnTo>
                  <a:lnTo>
                    <a:pt x="31" y="70"/>
                  </a:lnTo>
                  <a:lnTo>
                    <a:pt x="31" y="67"/>
                  </a:lnTo>
                  <a:lnTo>
                    <a:pt x="31" y="60"/>
                  </a:lnTo>
                  <a:lnTo>
                    <a:pt x="32" y="46"/>
                  </a:lnTo>
                  <a:lnTo>
                    <a:pt x="32" y="45"/>
                  </a:lnTo>
                  <a:lnTo>
                    <a:pt x="32" y="43"/>
                  </a:lnTo>
                  <a:lnTo>
                    <a:pt x="33" y="40"/>
                  </a:lnTo>
                  <a:lnTo>
                    <a:pt x="33" y="33"/>
                  </a:lnTo>
                  <a:lnTo>
                    <a:pt x="33" y="32"/>
                  </a:lnTo>
                  <a:lnTo>
                    <a:pt x="33" y="30"/>
                  </a:lnTo>
                  <a:lnTo>
                    <a:pt x="33" y="27"/>
                  </a:lnTo>
                  <a:lnTo>
                    <a:pt x="34" y="21"/>
                  </a:lnTo>
                  <a:lnTo>
                    <a:pt x="34" y="20"/>
                  </a:lnTo>
                  <a:lnTo>
                    <a:pt x="34" y="19"/>
                  </a:lnTo>
                  <a:lnTo>
                    <a:pt x="34" y="16"/>
                  </a:lnTo>
                  <a:lnTo>
                    <a:pt x="34" y="15"/>
                  </a:lnTo>
                  <a:lnTo>
                    <a:pt x="34" y="14"/>
                  </a:lnTo>
                  <a:lnTo>
                    <a:pt x="34" y="12"/>
                  </a:lnTo>
                  <a:lnTo>
                    <a:pt x="35" y="11"/>
                  </a:lnTo>
                  <a:lnTo>
                    <a:pt x="35" y="10"/>
                  </a:lnTo>
                  <a:lnTo>
                    <a:pt x="35" y="8"/>
                  </a:lnTo>
                  <a:lnTo>
                    <a:pt x="35" y="7"/>
                  </a:lnTo>
                  <a:lnTo>
                    <a:pt x="35" y="6"/>
                  </a:lnTo>
                  <a:lnTo>
                    <a:pt x="35" y="5"/>
                  </a:lnTo>
                  <a:lnTo>
                    <a:pt x="35" y="4"/>
                  </a:lnTo>
                  <a:lnTo>
                    <a:pt x="35" y="3"/>
                  </a:lnTo>
                  <a:lnTo>
                    <a:pt x="35" y="3"/>
                  </a:lnTo>
                  <a:lnTo>
                    <a:pt x="35" y="2"/>
                  </a:lnTo>
                  <a:lnTo>
                    <a:pt x="36" y="2"/>
                  </a:lnTo>
                  <a:lnTo>
                    <a:pt x="36" y="1"/>
                  </a:lnTo>
                  <a:lnTo>
                    <a:pt x="36" y="1"/>
                  </a:lnTo>
                  <a:lnTo>
                    <a:pt x="36" y="1"/>
                  </a:lnTo>
                  <a:lnTo>
                    <a:pt x="36" y="0"/>
                  </a:lnTo>
                  <a:lnTo>
                    <a:pt x="36" y="0"/>
                  </a:lnTo>
                  <a:lnTo>
                    <a:pt x="36" y="0"/>
                  </a:lnTo>
                  <a:lnTo>
                    <a:pt x="36" y="0"/>
                  </a:lnTo>
                  <a:lnTo>
                    <a:pt x="36" y="0"/>
                  </a:lnTo>
                  <a:lnTo>
                    <a:pt x="37" y="0"/>
                  </a:lnTo>
                  <a:lnTo>
                    <a:pt x="37" y="0"/>
                  </a:lnTo>
                  <a:lnTo>
                    <a:pt x="37" y="0"/>
                  </a:lnTo>
                  <a:lnTo>
                    <a:pt x="37" y="0"/>
                  </a:lnTo>
                  <a:lnTo>
                    <a:pt x="37" y="0"/>
                  </a:lnTo>
                  <a:lnTo>
                    <a:pt x="37" y="0"/>
                  </a:lnTo>
                  <a:lnTo>
                    <a:pt x="37" y="0"/>
                  </a:lnTo>
                  <a:lnTo>
                    <a:pt x="37" y="1"/>
                  </a:lnTo>
                  <a:lnTo>
                    <a:pt x="37" y="1"/>
                  </a:lnTo>
                  <a:lnTo>
                    <a:pt x="37" y="2"/>
                  </a:lnTo>
                  <a:lnTo>
                    <a:pt x="37" y="2"/>
                  </a:lnTo>
                  <a:lnTo>
                    <a:pt x="37" y="2"/>
                  </a:lnTo>
                  <a:lnTo>
                    <a:pt x="38" y="3"/>
                  </a:lnTo>
                  <a:lnTo>
                    <a:pt x="38" y="3"/>
                  </a:lnTo>
                  <a:lnTo>
                    <a:pt x="38" y="4"/>
                  </a:lnTo>
                  <a:lnTo>
                    <a:pt x="38" y="5"/>
                  </a:lnTo>
                  <a:lnTo>
                    <a:pt x="38" y="5"/>
                  </a:lnTo>
                  <a:lnTo>
                    <a:pt x="38" y="7"/>
                  </a:lnTo>
                  <a:lnTo>
                    <a:pt x="38" y="8"/>
                  </a:lnTo>
                  <a:lnTo>
                    <a:pt x="38" y="8"/>
                  </a:lnTo>
                  <a:lnTo>
                    <a:pt x="38" y="10"/>
                  </a:lnTo>
                  <a:lnTo>
                    <a:pt x="39" y="11"/>
                  </a:lnTo>
                  <a:lnTo>
                    <a:pt x="39" y="12"/>
                  </a:lnTo>
                  <a:lnTo>
                    <a:pt x="39" y="14"/>
                  </a:lnTo>
                  <a:lnTo>
                    <a:pt x="39" y="15"/>
                  </a:lnTo>
                  <a:lnTo>
                    <a:pt x="39" y="16"/>
                  </a:lnTo>
                  <a:lnTo>
                    <a:pt x="39" y="19"/>
                  </a:lnTo>
                  <a:lnTo>
                    <a:pt x="39" y="24"/>
                  </a:lnTo>
                  <a:lnTo>
                    <a:pt x="40" y="25"/>
                  </a:lnTo>
                  <a:lnTo>
                    <a:pt x="40" y="26"/>
                  </a:lnTo>
                  <a:lnTo>
                    <a:pt x="40" y="29"/>
                  </a:lnTo>
                  <a:lnTo>
                    <a:pt x="40" y="35"/>
                  </a:lnTo>
                  <a:lnTo>
                    <a:pt x="41" y="48"/>
                  </a:lnTo>
                  <a:lnTo>
                    <a:pt x="42" y="73"/>
                  </a:lnTo>
                  <a:lnTo>
                    <a:pt x="42" y="75"/>
                  </a:lnTo>
                  <a:lnTo>
                    <a:pt x="43" y="76"/>
                  </a:lnTo>
                  <a:lnTo>
                    <a:pt x="43" y="79"/>
                  </a:lnTo>
                  <a:lnTo>
                    <a:pt x="43" y="85"/>
                  </a:lnTo>
                  <a:lnTo>
                    <a:pt x="43" y="86"/>
                  </a:lnTo>
                  <a:lnTo>
                    <a:pt x="43" y="88"/>
                  </a:lnTo>
                  <a:lnTo>
                    <a:pt x="43" y="90"/>
                  </a:lnTo>
                  <a:lnTo>
                    <a:pt x="44" y="95"/>
                  </a:lnTo>
                  <a:lnTo>
                    <a:pt x="44" y="97"/>
                  </a:lnTo>
                  <a:lnTo>
                    <a:pt x="44" y="98"/>
                  </a:lnTo>
                  <a:lnTo>
                    <a:pt x="44" y="100"/>
                  </a:lnTo>
                  <a:lnTo>
                    <a:pt x="44" y="101"/>
                  </a:lnTo>
                  <a:lnTo>
                    <a:pt x="44" y="102"/>
                  </a:lnTo>
                  <a:lnTo>
                    <a:pt x="44" y="104"/>
                  </a:lnTo>
                  <a:lnTo>
                    <a:pt x="45" y="105"/>
                  </a:lnTo>
                  <a:lnTo>
                    <a:pt x="45" y="106"/>
                  </a:lnTo>
                  <a:lnTo>
                    <a:pt x="45" y="108"/>
                  </a:lnTo>
                  <a:lnTo>
                    <a:pt x="45" y="108"/>
                  </a:lnTo>
                  <a:lnTo>
                    <a:pt x="45" y="109"/>
                  </a:lnTo>
                  <a:lnTo>
                    <a:pt x="45" y="110"/>
                  </a:lnTo>
                  <a:lnTo>
                    <a:pt x="45" y="111"/>
                  </a:lnTo>
                  <a:lnTo>
                    <a:pt x="45" y="112"/>
                  </a:lnTo>
                  <a:lnTo>
                    <a:pt x="45" y="112"/>
                  </a:lnTo>
                  <a:lnTo>
                    <a:pt x="45" y="113"/>
                  </a:lnTo>
                  <a:lnTo>
                    <a:pt x="45" y="113"/>
                  </a:lnTo>
                  <a:lnTo>
                    <a:pt x="46" y="114"/>
                  </a:lnTo>
                  <a:lnTo>
                    <a:pt x="46" y="114"/>
                  </a:lnTo>
                  <a:lnTo>
                    <a:pt x="46" y="114"/>
                  </a:lnTo>
                  <a:lnTo>
                    <a:pt x="46" y="115"/>
                  </a:lnTo>
                  <a:lnTo>
                    <a:pt x="46" y="115"/>
                  </a:lnTo>
                  <a:lnTo>
                    <a:pt x="46" y="115"/>
                  </a:lnTo>
                  <a:lnTo>
                    <a:pt x="46" y="115"/>
                  </a:lnTo>
                  <a:lnTo>
                    <a:pt x="46" y="115"/>
                  </a:lnTo>
                  <a:lnTo>
                    <a:pt x="46" y="116"/>
                  </a:lnTo>
                  <a:lnTo>
                    <a:pt x="46" y="116"/>
                  </a:lnTo>
                  <a:lnTo>
                    <a:pt x="47" y="116"/>
                  </a:lnTo>
                  <a:lnTo>
                    <a:pt x="47" y="116"/>
                  </a:lnTo>
                  <a:lnTo>
                    <a:pt x="47" y="115"/>
                  </a:lnTo>
                  <a:lnTo>
                    <a:pt x="47" y="115"/>
                  </a:lnTo>
                  <a:lnTo>
                    <a:pt x="47" y="115"/>
                  </a:lnTo>
                  <a:lnTo>
                    <a:pt x="47" y="115"/>
                  </a:lnTo>
                  <a:lnTo>
                    <a:pt x="47" y="115"/>
                  </a:lnTo>
                  <a:lnTo>
                    <a:pt x="47" y="114"/>
                  </a:lnTo>
                  <a:lnTo>
                    <a:pt x="47" y="114"/>
                  </a:lnTo>
                  <a:lnTo>
                    <a:pt x="47" y="114"/>
                  </a:lnTo>
                  <a:lnTo>
                    <a:pt x="47" y="113"/>
                  </a:lnTo>
                  <a:lnTo>
                    <a:pt x="47" y="113"/>
                  </a:lnTo>
                  <a:lnTo>
                    <a:pt x="47" y="112"/>
                  </a:lnTo>
                  <a:lnTo>
                    <a:pt x="48" y="112"/>
                  </a:lnTo>
                  <a:lnTo>
                    <a:pt x="48" y="111"/>
                  </a:lnTo>
                  <a:lnTo>
                    <a:pt x="48" y="110"/>
                  </a:lnTo>
                  <a:lnTo>
                    <a:pt x="48" y="109"/>
                  </a:lnTo>
                  <a:lnTo>
                    <a:pt x="48" y="108"/>
                  </a:lnTo>
                  <a:lnTo>
                    <a:pt x="48" y="106"/>
                  </a:lnTo>
                  <a:lnTo>
                    <a:pt x="48" y="105"/>
                  </a:lnTo>
                  <a:lnTo>
                    <a:pt x="48" y="104"/>
                  </a:lnTo>
                  <a:lnTo>
                    <a:pt x="49" y="102"/>
                  </a:lnTo>
                  <a:lnTo>
                    <a:pt x="49" y="101"/>
                  </a:lnTo>
                  <a:lnTo>
                    <a:pt x="49" y="100"/>
                  </a:lnTo>
                  <a:lnTo>
                    <a:pt x="49" y="97"/>
                  </a:lnTo>
                  <a:lnTo>
                    <a:pt x="49" y="92"/>
                  </a:lnTo>
                  <a:lnTo>
                    <a:pt x="49" y="91"/>
                  </a:lnTo>
                  <a:lnTo>
                    <a:pt x="49" y="89"/>
                  </a:lnTo>
                  <a:lnTo>
                    <a:pt x="50" y="86"/>
                  </a:lnTo>
                  <a:lnTo>
                    <a:pt x="50" y="80"/>
                  </a:lnTo>
                  <a:lnTo>
                    <a:pt x="51" y="67"/>
                  </a:lnTo>
                  <a:lnTo>
                    <a:pt x="51" y="65"/>
                  </a:lnTo>
                  <a:lnTo>
                    <a:pt x="51" y="64"/>
                  </a:lnTo>
                  <a:lnTo>
                    <a:pt x="51" y="60"/>
                  </a:lnTo>
                  <a:lnTo>
                    <a:pt x="52" y="53"/>
                  </a:lnTo>
                  <a:lnTo>
                    <a:pt x="52" y="40"/>
                  </a:lnTo>
                  <a:lnTo>
                    <a:pt x="52" y="38"/>
                  </a:lnTo>
                  <a:lnTo>
                    <a:pt x="53" y="36"/>
                  </a:lnTo>
                  <a:lnTo>
                    <a:pt x="53" y="33"/>
                  </a:lnTo>
                  <a:lnTo>
                    <a:pt x="53" y="27"/>
                  </a:lnTo>
                  <a:lnTo>
                    <a:pt x="53" y="26"/>
                  </a:lnTo>
                  <a:lnTo>
                    <a:pt x="53" y="24"/>
                  </a:lnTo>
                  <a:lnTo>
                    <a:pt x="53" y="22"/>
                  </a:lnTo>
                  <a:lnTo>
                    <a:pt x="54" y="16"/>
                  </a:lnTo>
                  <a:lnTo>
                    <a:pt x="54" y="15"/>
                  </a:lnTo>
                  <a:lnTo>
                    <a:pt x="54" y="14"/>
                  </a:lnTo>
                  <a:lnTo>
                    <a:pt x="54" y="12"/>
                  </a:lnTo>
                  <a:lnTo>
                    <a:pt x="54" y="11"/>
                  </a:lnTo>
                  <a:lnTo>
                    <a:pt x="54" y="10"/>
                  </a:lnTo>
                  <a:lnTo>
                    <a:pt x="55" y="8"/>
                  </a:lnTo>
                  <a:lnTo>
                    <a:pt x="55" y="8"/>
                  </a:lnTo>
                  <a:lnTo>
                    <a:pt x="55" y="7"/>
                  </a:lnTo>
                  <a:lnTo>
                    <a:pt x="55" y="6"/>
                  </a:lnTo>
                  <a:lnTo>
                    <a:pt x="55" y="5"/>
                  </a:lnTo>
                  <a:lnTo>
                    <a:pt x="55" y="5"/>
                  </a:lnTo>
                  <a:lnTo>
                    <a:pt x="55" y="4"/>
                  </a:lnTo>
                  <a:lnTo>
                    <a:pt x="55" y="3"/>
                  </a:lnTo>
                  <a:lnTo>
                    <a:pt x="55" y="2"/>
                  </a:lnTo>
                  <a:lnTo>
                    <a:pt x="55" y="2"/>
                  </a:lnTo>
                  <a:lnTo>
                    <a:pt x="55" y="1"/>
                  </a:lnTo>
                  <a:lnTo>
                    <a:pt x="55" y="1"/>
                  </a:lnTo>
                  <a:lnTo>
                    <a:pt x="56" y="1"/>
                  </a:lnTo>
                  <a:lnTo>
                    <a:pt x="56" y="0"/>
                  </a:lnTo>
                  <a:lnTo>
                    <a:pt x="56" y="0"/>
                  </a:lnTo>
                  <a:lnTo>
                    <a:pt x="56" y="0"/>
                  </a:lnTo>
                  <a:lnTo>
                    <a:pt x="56" y="0"/>
                  </a:lnTo>
                  <a:lnTo>
                    <a:pt x="56" y="0"/>
                  </a:lnTo>
                  <a:lnTo>
                    <a:pt x="56" y="0"/>
                  </a:lnTo>
                  <a:lnTo>
                    <a:pt x="56" y="0"/>
                  </a:lnTo>
                  <a:lnTo>
                    <a:pt x="56" y="0"/>
                  </a:lnTo>
                  <a:lnTo>
                    <a:pt x="56" y="0"/>
                  </a:lnTo>
                  <a:lnTo>
                    <a:pt x="57" y="0"/>
                  </a:lnTo>
                  <a:lnTo>
                    <a:pt x="57" y="0"/>
                  </a:lnTo>
                  <a:lnTo>
                    <a:pt x="57" y="0"/>
                  </a:lnTo>
                  <a:lnTo>
                    <a:pt x="57" y="0"/>
                  </a:lnTo>
                  <a:lnTo>
                    <a:pt x="57" y="1"/>
                  </a:lnTo>
                  <a:lnTo>
                    <a:pt x="57" y="1"/>
                  </a:lnTo>
                  <a:lnTo>
                    <a:pt x="57" y="2"/>
                  </a:lnTo>
                  <a:lnTo>
                    <a:pt x="57" y="2"/>
                  </a:lnTo>
                  <a:lnTo>
                    <a:pt x="57" y="2"/>
                  </a:lnTo>
                  <a:lnTo>
                    <a:pt x="57" y="3"/>
                  </a:lnTo>
                  <a:lnTo>
                    <a:pt x="57" y="3"/>
                  </a:lnTo>
                  <a:lnTo>
                    <a:pt x="57" y="4"/>
                  </a:lnTo>
                  <a:lnTo>
                    <a:pt x="58" y="5"/>
                  </a:lnTo>
                  <a:lnTo>
                    <a:pt x="58" y="6"/>
                  </a:lnTo>
                  <a:lnTo>
                    <a:pt x="58" y="7"/>
                  </a:lnTo>
                  <a:lnTo>
                    <a:pt x="58" y="8"/>
                  </a:lnTo>
                  <a:lnTo>
                    <a:pt x="58" y="9"/>
                  </a:lnTo>
                  <a:lnTo>
                    <a:pt x="58" y="10"/>
                  </a:lnTo>
                  <a:lnTo>
                    <a:pt x="58" y="12"/>
                  </a:lnTo>
                  <a:lnTo>
                    <a:pt x="59" y="16"/>
                  </a:lnTo>
                  <a:lnTo>
                    <a:pt x="59" y="18"/>
                  </a:lnTo>
                  <a:lnTo>
                    <a:pt x="59" y="19"/>
                  </a:lnTo>
                  <a:lnTo>
                    <a:pt x="59" y="21"/>
                  </a:lnTo>
                  <a:lnTo>
                    <a:pt x="59" y="26"/>
                  </a:lnTo>
                  <a:lnTo>
                    <a:pt x="59" y="28"/>
                  </a:lnTo>
                  <a:lnTo>
                    <a:pt x="60" y="30"/>
                  </a:lnTo>
                  <a:lnTo>
                    <a:pt x="60" y="33"/>
                  </a:lnTo>
                  <a:lnTo>
                    <a:pt x="60" y="39"/>
                  </a:lnTo>
                  <a:lnTo>
                    <a:pt x="61" y="53"/>
                  </a:lnTo>
                  <a:lnTo>
                    <a:pt x="61" y="55"/>
                  </a:lnTo>
                  <a:lnTo>
                    <a:pt x="61" y="56"/>
                  </a:lnTo>
                  <a:lnTo>
                    <a:pt x="61" y="60"/>
                  </a:lnTo>
                  <a:lnTo>
                    <a:pt x="62" y="67"/>
                  </a:lnTo>
                  <a:lnTo>
                    <a:pt x="62" y="80"/>
                  </a:lnTo>
                  <a:lnTo>
                    <a:pt x="63" y="82"/>
                  </a:lnTo>
                  <a:lnTo>
                    <a:pt x="63" y="84"/>
                  </a:lnTo>
                  <a:lnTo>
                    <a:pt x="63" y="87"/>
                  </a:lnTo>
                  <a:lnTo>
                    <a:pt x="63" y="92"/>
                  </a:lnTo>
                  <a:lnTo>
                    <a:pt x="63" y="94"/>
                  </a:lnTo>
                  <a:lnTo>
                    <a:pt x="63" y="95"/>
                  </a:lnTo>
                  <a:lnTo>
                    <a:pt x="64" y="98"/>
                  </a:lnTo>
                  <a:lnTo>
                    <a:pt x="64" y="102"/>
                  </a:lnTo>
                  <a:lnTo>
                    <a:pt x="64" y="104"/>
                  </a:lnTo>
                  <a:lnTo>
                    <a:pt x="64" y="105"/>
                  </a:lnTo>
                  <a:lnTo>
                    <a:pt x="64" y="107"/>
                  </a:lnTo>
                  <a:lnTo>
                    <a:pt x="64" y="108"/>
                  </a:lnTo>
                  <a:lnTo>
                    <a:pt x="65" y="108"/>
                  </a:lnTo>
                  <a:lnTo>
                    <a:pt x="65" y="110"/>
                  </a:lnTo>
                  <a:lnTo>
                    <a:pt x="65" y="111"/>
                  </a:lnTo>
                  <a:lnTo>
                    <a:pt x="65" y="111"/>
                  </a:lnTo>
                  <a:lnTo>
                    <a:pt x="65" y="112"/>
                  </a:lnTo>
                  <a:lnTo>
                    <a:pt x="65" y="113"/>
                  </a:lnTo>
                  <a:lnTo>
                    <a:pt x="65" y="113"/>
                  </a:lnTo>
                  <a:lnTo>
                    <a:pt x="65" y="114"/>
                  </a:lnTo>
                  <a:lnTo>
                    <a:pt x="66" y="114"/>
                  </a:lnTo>
                  <a:lnTo>
                    <a:pt x="66" y="114"/>
                  </a:lnTo>
                  <a:lnTo>
                    <a:pt x="66" y="115"/>
                  </a:lnTo>
                  <a:lnTo>
                    <a:pt x="66" y="115"/>
                  </a:lnTo>
                  <a:lnTo>
                    <a:pt x="66" y="115"/>
                  </a:lnTo>
                  <a:lnTo>
                    <a:pt x="66" y="115"/>
                  </a:lnTo>
                  <a:lnTo>
                    <a:pt x="66" y="116"/>
                  </a:lnTo>
                  <a:lnTo>
                    <a:pt x="66" y="116"/>
                  </a:lnTo>
                  <a:lnTo>
                    <a:pt x="66" y="116"/>
                  </a:lnTo>
                  <a:lnTo>
                    <a:pt x="66" y="116"/>
                  </a:lnTo>
                  <a:lnTo>
                    <a:pt x="66" y="116"/>
                  </a:lnTo>
                  <a:lnTo>
                    <a:pt x="66" y="115"/>
                  </a:lnTo>
                  <a:lnTo>
                    <a:pt x="66" y="115"/>
                  </a:lnTo>
                  <a:lnTo>
                    <a:pt x="67" y="115"/>
                  </a:lnTo>
                  <a:lnTo>
                    <a:pt x="67" y="115"/>
                  </a:lnTo>
                  <a:lnTo>
                    <a:pt x="67" y="114"/>
                  </a:lnTo>
                  <a:lnTo>
                    <a:pt x="67" y="114"/>
                  </a:lnTo>
                  <a:lnTo>
                    <a:pt x="67" y="114"/>
                  </a:lnTo>
                  <a:lnTo>
                    <a:pt x="67" y="113"/>
                  </a:lnTo>
                  <a:lnTo>
                    <a:pt x="67" y="113"/>
                  </a:lnTo>
                  <a:lnTo>
                    <a:pt x="67" y="112"/>
                  </a:lnTo>
                  <a:lnTo>
                    <a:pt x="67" y="112"/>
                  </a:lnTo>
                  <a:lnTo>
                    <a:pt x="67" y="111"/>
                  </a:lnTo>
                  <a:lnTo>
                    <a:pt x="68" y="110"/>
                  </a:lnTo>
                  <a:lnTo>
                    <a:pt x="68" y="109"/>
                  </a:lnTo>
                  <a:lnTo>
                    <a:pt x="68" y="108"/>
                  </a:lnTo>
                  <a:lnTo>
                    <a:pt x="68" y="107"/>
                  </a:lnTo>
                  <a:lnTo>
                    <a:pt x="68" y="106"/>
                  </a:lnTo>
                  <a:lnTo>
                    <a:pt x="68" y="102"/>
                  </a:lnTo>
                  <a:lnTo>
                    <a:pt x="68" y="100"/>
                  </a:lnTo>
                  <a:lnTo>
                    <a:pt x="69" y="99"/>
                  </a:lnTo>
                  <a:lnTo>
                    <a:pt x="69" y="97"/>
                  </a:lnTo>
                  <a:lnTo>
                    <a:pt x="69" y="92"/>
                  </a:lnTo>
                  <a:lnTo>
                    <a:pt x="70" y="81"/>
                  </a:lnTo>
                  <a:lnTo>
                    <a:pt x="70" y="79"/>
                  </a:lnTo>
                  <a:lnTo>
                    <a:pt x="70" y="78"/>
                  </a:lnTo>
                  <a:lnTo>
                    <a:pt x="70" y="74"/>
                  </a:lnTo>
                  <a:lnTo>
                    <a:pt x="70" y="68"/>
                  </a:lnTo>
                  <a:lnTo>
                    <a:pt x="71" y="55"/>
                  </a:lnTo>
                  <a:lnTo>
                    <a:pt x="71" y="53"/>
                  </a:lnTo>
                  <a:lnTo>
                    <a:pt x="71" y="52"/>
                  </a:lnTo>
                  <a:lnTo>
                    <a:pt x="72" y="48"/>
                  </a:lnTo>
                  <a:lnTo>
                    <a:pt x="72" y="42"/>
                  </a:lnTo>
                  <a:lnTo>
                    <a:pt x="72" y="41"/>
                  </a:lnTo>
                  <a:lnTo>
                    <a:pt x="72" y="39"/>
                  </a:lnTo>
                  <a:lnTo>
                    <a:pt x="72" y="36"/>
                  </a:lnTo>
                  <a:lnTo>
                    <a:pt x="73" y="30"/>
                  </a:lnTo>
                  <a:lnTo>
                    <a:pt x="73" y="29"/>
                  </a:lnTo>
                  <a:lnTo>
                    <a:pt x="73" y="28"/>
                  </a:lnTo>
                  <a:lnTo>
                    <a:pt x="73" y="25"/>
                  </a:lnTo>
                  <a:lnTo>
                    <a:pt x="73" y="20"/>
                  </a:lnTo>
                  <a:lnTo>
                    <a:pt x="73" y="18"/>
                  </a:lnTo>
                  <a:lnTo>
                    <a:pt x="74" y="17"/>
                  </a:lnTo>
                  <a:lnTo>
                    <a:pt x="74" y="15"/>
                  </a:lnTo>
                  <a:lnTo>
                    <a:pt x="74" y="11"/>
                  </a:lnTo>
                  <a:lnTo>
                    <a:pt x="74" y="10"/>
                  </a:lnTo>
                  <a:lnTo>
                    <a:pt x="74" y="9"/>
                  </a:lnTo>
                  <a:lnTo>
                    <a:pt x="74" y="7"/>
                  </a:lnTo>
                  <a:lnTo>
                    <a:pt x="74" y="7"/>
                  </a:lnTo>
                  <a:lnTo>
                    <a:pt x="74" y="6"/>
                  </a:lnTo>
                  <a:lnTo>
                    <a:pt x="75" y="4"/>
                  </a:lnTo>
                  <a:lnTo>
                    <a:pt x="75" y="4"/>
                  </a:lnTo>
                  <a:lnTo>
                    <a:pt x="75" y="3"/>
                  </a:lnTo>
                  <a:lnTo>
                    <a:pt x="75" y="3"/>
                  </a:lnTo>
                  <a:lnTo>
                    <a:pt x="75" y="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2" name="Freeform 90">
              <a:extLst>
                <a:ext uri="{FF2B5EF4-FFF2-40B4-BE49-F238E27FC236}">
                  <a16:creationId xmlns:a16="http://schemas.microsoft.com/office/drawing/2014/main" id="{743748FB-25FA-A986-4C3B-C7A79D3C0CA6}"/>
                </a:ext>
              </a:extLst>
            </p:cNvPr>
            <p:cNvSpPr>
              <a:spLocks/>
            </p:cNvSpPr>
            <p:nvPr/>
          </p:nvSpPr>
          <p:spPr bwMode="auto">
            <a:xfrm>
              <a:off x="5095" y="2186"/>
              <a:ext cx="72" cy="116"/>
            </a:xfrm>
            <a:custGeom>
              <a:avLst/>
              <a:gdLst/>
              <a:ahLst/>
              <a:cxnLst>
                <a:cxn ang="0">
                  <a:pos x="1" y="0"/>
                </a:cxn>
                <a:cxn ang="0">
                  <a:pos x="1" y="0"/>
                </a:cxn>
                <a:cxn ang="0">
                  <a:pos x="2" y="3"/>
                </a:cxn>
                <a:cxn ang="0">
                  <a:pos x="3" y="15"/>
                </a:cxn>
                <a:cxn ang="0">
                  <a:pos x="5" y="45"/>
                </a:cxn>
                <a:cxn ang="0">
                  <a:pos x="8" y="93"/>
                </a:cxn>
                <a:cxn ang="0">
                  <a:pos x="9" y="105"/>
                </a:cxn>
                <a:cxn ang="0">
                  <a:pos x="10" y="112"/>
                </a:cxn>
                <a:cxn ang="0">
                  <a:pos x="10" y="115"/>
                </a:cxn>
                <a:cxn ang="0">
                  <a:pos x="11" y="115"/>
                </a:cxn>
                <a:cxn ang="0">
                  <a:pos x="12" y="112"/>
                </a:cxn>
                <a:cxn ang="0">
                  <a:pos x="13" y="104"/>
                </a:cxn>
                <a:cxn ang="0">
                  <a:pos x="14" y="83"/>
                </a:cxn>
                <a:cxn ang="0">
                  <a:pos x="17" y="38"/>
                </a:cxn>
                <a:cxn ang="0">
                  <a:pos x="18" y="15"/>
                </a:cxn>
                <a:cxn ang="0">
                  <a:pos x="19" y="5"/>
                </a:cxn>
                <a:cxn ang="0">
                  <a:pos x="20" y="1"/>
                </a:cxn>
                <a:cxn ang="0">
                  <a:pos x="21" y="0"/>
                </a:cxn>
                <a:cxn ang="0">
                  <a:pos x="21" y="2"/>
                </a:cxn>
                <a:cxn ang="0">
                  <a:pos x="22" y="10"/>
                </a:cxn>
                <a:cxn ang="0">
                  <a:pos x="24" y="28"/>
                </a:cxn>
                <a:cxn ang="0">
                  <a:pos x="26" y="64"/>
                </a:cxn>
                <a:cxn ang="0">
                  <a:pos x="27" y="89"/>
                </a:cxn>
                <a:cxn ang="0">
                  <a:pos x="28" y="107"/>
                </a:cxn>
                <a:cxn ang="0">
                  <a:pos x="29" y="114"/>
                </a:cxn>
                <a:cxn ang="0">
                  <a:pos x="30" y="116"/>
                </a:cxn>
                <a:cxn ang="0">
                  <a:pos x="31" y="114"/>
                </a:cxn>
                <a:cxn ang="0">
                  <a:pos x="31" y="110"/>
                </a:cxn>
                <a:cxn ang="0">
                  <a:pos x="33" y="97"/>
                </a:cxn>
                <a:cxn ang="0">
                  <a:pos x="35" y="60"/>
                </a:cxn>
                <a:cxn ang="0">
                  <a:pos x="37" y="26"/>
                </a:cxn>
                <a:cxn ang="0">
                  <a:pos x="38" y="10"/>
                </a:cxn>
                <a:cxn ang="0">
                  <a:pos x="39" y="3"/>
                </a:cxn>
                <a:cxn ang="0">
                  <a:pos x="39" y="0"/>
                </a:cxn>
                <a:cxn ang="0">
                  <a:pos x="40" y="0"/>
                </a:cxn>
                <a:cxn ang="0">
                  <a:pos x="41" y="3"/>
                </a:cxn>
                <a:cxn ang="0">
                  <a:pos x="42" y="12"/>
                </a:cxn>
                <a:cxn ang="0">
                  <a:pos x="43" y="28"/>
                </a:cxn>
                <a:cxn ang="0">
                  <a:pos x="45" y="75"/>
                </a:cxn>
                <a:cxn ang="0">
                  <a:pos x="47" y="97"/>
                </a:cxn>
                <a:cxn ang="0">
                  <a:pos x="48" y="108"/>
                </a:cxn>
                <a:cxn ang="0">
                  <a:pos x="49" y="114"/>
                </a:cxn>
                <a:cxn ang="0">
                  <a:pos x="49" y="116"/>
                </a:cxn>
                <a:cxn ang="0">
                  <a:pos x="50" y="114"/>
                </a:cxn>
                <a:cxn ang="0">
                  <a:pos x="51" y="108"/>
                </a:cxn>
                <a:cxn ang="0">
                  <a:pos x="52" y="92"/>
                </a:cxn>
                <a:cxn ang="0">
                  <a:pos x="54" y="54"/>
                </a:cxn>
                <a:cxn ang="0">
                  <a:pos x="56" y="29"/>
                </a:cxn>
                <a:cxn ang="0">
                  <a:pos x="57" y="9"/>
                </a:cxn>
                <a:cxn ang="0">
                  <a:pos x="58" y="2"/>
                </a:cxn>
                <a:cxn ang="0">
                  <a:pos x="59" y="0"/>
                </a:cxn>
                <a:cxn ang="0">
                  <a:pos x="60" y="0"/>
                </a:cxn>
                <a:cxn ang="0">
                  <a:pos x="60" y="4"/>
                </a:cxn>
                <a:cxn ang="0">
                  <a:pos x="61" y="17"/>
                </a:cxn>
                <a:cxn ang="0">
                  <a:pos x="63" y="49"/>
                </a:cxn>
                <a:cxn ang="0">
                  <a:pos x="65" y="88"/>
                </a:cxn>
                <a:cxn ang="0">
                  <a:pos x="67" y="106"/>
                </a:cxn>
                <a:cxn ang="0">
                  <a:pos x="68" y="113"/>
                </a:cxn>
                <a:cxn ang="0">
                  <a:pos x="68" y="115"/>
                </a:cxn>
                <a:cxn ang="0">
                  <a:pos x="69" y="115"/>
                </a:cxn>
                <a:cxn ang="0">
                  <a:pos x="70" y="110"/>
                </a:cxn>
                <a:cxn ang="0">
                  <a:pos x="71" y="100"/>
                </a:cxn>
              </a:cxnLst>
              <a:rect l="0" t="0" r="r" b="b"/>
              <a:pathLst>
                <a:path w="72" h="116">
                  <a:moveTo>
                    <a:pt x="0" y="2"/>
                  </a:moveTo>
                  <a:lnTo>
                    <a:pt x="0" y="2"/>
                  </a:lnTo>
                  <a:lnTo>
                    <a:pt x="0" y="1"/>
                  </a:lnTo>
                  <a:lnTo>
                    <a:pt x="0" y="1"/>
                  </a:lnTo>
                  <a:lnTo>
                    <a:pt x="0" y="1"/>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2" y="1"/>
                  </a:lnTo>
                  <a:lnTo>
                    <a:pt x="2" y="1"/>
                  </a:lnTo>
                  <a:lnTo>
                    <a:pt x="2" y="2"/>
                  </a:lnTo>
                  <a:lnTo>
                    <a:pt x="2" y="2"/>
                  </a:lnTo>
                  <a:lnTo>
                    <a:pt x="2" y="2"/>
                  </a:lnTo>
                  <a:lnTo>
                    <a:pt x="2" y="3"/>
                  </a:lnTo>
                  <a:lnTo>
                    <a:pt x="2" y="4"/>
                  </a:lnTo>
                  <a:lnTo>
                    <a:pt x="2" y="4"/>
                  </a:lnTo>
                  <a:lnTo>
                    <a:pt x="2" y="5"/>
                  </a:lnTo>
                  <a:lnTo>
                    <a:pt x="3" y="7"/>
                  </a:lnTo>
                  <a:lnTo>
                    <a:pt x="3" y="8"/>
                  </a:lnTo>
                  <a:lnTo>
                    <a:pt x="3" y="8"/>
                  </a:lnTo>
                  <a:lnTo>
                    <a:pt x="3" y="10"/>
                  </a:lnTo>
                  <a:lnTo>
                    <a:pt x="3" y="15"/>
                  </a:lnTo>
                  <a:lnTo>
                    <a:pt x="3" y="16"/>
                  </a:lnTo>
                  <a:lnTo>
                    <a:pt x="3" y="17"/>
                  </a:lnTo>
                  <a:lnTo>
                    <a:pt x="4" y="20"/>
                  </a:lnTo>
                  <a:lnTo>
                    <a:pt x="4" y="26"/>
                  </a:lnTo>
                  <a:lnTo>
                    <a:pt x="5" y="38"/>
                  </a:lnTo>
                  <a:lnTo>
                    <a:pt x="5" y="40"/>
                  </a:lnTo>
                  <a:lnTo>
                    <a:pt x="5" y="41"/>
                  </a:lnTo>
                  <a:lnTo>
                    <a:pt x="5" y="45"/>
                  </a:lnTo>
                  <a:lnTo>
                    <a:pt x="5" y="52"/>
                  </a:lnTo>
                  <a:lnTo>
                    <a:pt x="6" y="66"/>
                  </a:lnTo>
                  <a:lnTo>
                    <a:pt x="6" y="67"/>
                  </a:lnTo>
                  <a:lnTo>
                    <a:pt x="7" y="69"/>
                  </a:lnTo>
                  <a:lnTo>
                    <a:pt x="7" y="72"/>
                  </a:lnTo>
                  <a:lnTo>
                    <a:pt x="7" y="79"/>
                  </a:lnTo>
                  <a:lnTo>
                    <a:pt x="8" y="92"/>
                  </a:lnTo>
                  <a:lnTo>
                    <a:pt x="8" y="93"/>
                  </a:lnTo>
                  <a:lnTo>
                    <a:pt x="8" y="94"/>
                  </a:lnTo>
                  <a:lnTo>
                    <a:pt x="8" y="97"/>
                  </a:lnTo>
                  <a:lnTo>
                    <a:pt x="8" y="98"/>
                  </a:lnTo>
                  <a:lnTo>
                    <a:pt x="8" y="99"/>
                  </a:lnTo>
                  <a:lnTo>
                    <a:pt x="9" y="101"/>
                  </a:lnTo>
                  <a:lnTo>
                    <a:pt x="9" y="102"/>
                  </a:lnTo>
                  <a:lnTo>
                    <a:pt x="9" y="103"/>
                  </a:lnTo>
                  <a:lnTo>
                    <a:pt x="9" y="105"/>
                  </a:lnTo>
                  <a:lnTo>
                    <a:pt x="9" y="106"/>
                  </a:lnTo>
                  <a:lnTo>
                    <a:pt x="9" y="107"/>
                  </a:lnTo>
                  <a:lnTo>
                    <a:pt x="9" y="109"/>
                  </a:lnTo>
                  <a:lnTo>
                    <a:pt x="9" y="109"/>
                  </a:lnTo>
                  <a:lnTo>
                    <a:pt x="9" y="110"/>
                  </a:lnTo>
                  <a:lnTo>
                    <a:pt x="9" y="111"/>
                  </a:lnTo>
                  <a:lnTo>
                    <a:pt x="9" y="111"/>
                  </a:lnTo>
                  <a:lnTo>
                    <a:pt x="10" y="112"/>
                  </a:lnTo>
                  <a:lnTo>
                    <a:pt x="10" y="112"/>
                  </a:lnTo>
                  <a:lnTo>
                    <a:pt x="10" y="113"/>
                  </a:lnTo>
                  <a:lnTo>
                    <a:pt x="10" y="114"/>
                  </a:lnTo>
                  <a:lnTo>
                    <a:pt x="10" y="114"/>
                  </a:lnTo>
                  <a:lnTo>
                    <a:pt x="10" y="114"/>
                  </a:lnTo>
                  <a:lnTo>
                    <a:pt x="10" y="115"/>
                  </a:lnTo>
                  <a:lnTo>
                    <a:pt x="10" y="115"/>
                  </a:lnTo>
                  <a:lnTo>
                    <a:pt x="10" y="115"/>
                  </a:lnTo>
                  <a:lnTo>
                    <a:pt x="10" y="115"/>
                  </a:lnTo>
                  <a:lnTo>
                    <a:pt x="11" y="115"/>
                  </a:lnTo>
                  <a:lnTo>
                    <a:pt x="11" y="116"/>
                  </a:lnTo>
                  <a:lnTo>
                    <a:pt x="11" y="116"/>
                  </a:lnTo>
                  <a:lnTo>
                    <a:pt x="11" y="116"/>
                  </a:lnTo>
                  <a:lnTo>
                    <a:pt x="11" y="116"/>
                  </a:lnTo>
                  <a:lnTo>
                    <a:pt x="11" y="115"/>
                  </a:lnTo>
                  <a:lnTo>
                    <a:pt x="11" y="115"/>
                  </a:lnTo>
                  <a:lnTo>
                    <a:pt x="11" y="115"/>
                  </a:lnTo>
                  <a:lnTo>
                    <a:pt x="11" y="115"/>
                  </a:lnTo>
                  <a:lnTo>
                    <a:pt x="11" y="114"/>
                  </a:lnTo>
                  <a:lnTo>
                    <a:pt x="11" y="114"/>
                  </a:lnTo>
                  <a:lnTo>
                    <a:pt x="11" y="114"/>
                  </a:lnTo>
                  <a:lnTo>
                    <a:pt x="11" y="113"/>
                  </a:lnTo>
                  <a:lnTo>
                    <a:pt x="12" y="113"/>
                  </a:lnTo>
                  <a:lnTo>
                    <a:pt x="12" y="112"/>
                  </a:lnTo>
                  <a:lnTo>
                    <a:pt x="12" y="112"/>
                  </a:lnTo>
                  <a:lnTo>
                    <a:pt x="12" y="111"/>
                  </a:lnTo>
                  <a:lnTo>
                    <a:pt x="12" y="110"/>
                  </a:lnTo>
                  <a:lnTo>
                    <a:pt x="12" y="109"/>
                  </a:lnTo>
                  <a:lnTo>
                    <a:pt x="12" y="108"/>
                  </a:lnTo>
                  <a:lnTo>
                    <a:pt x="12" y="107"/>
                  </a:lnTo>
                  <a:lnTo>
                    <a:pt x="13" y="106"/>
                  </a:lnTo>
                  <a:lnTo>
                    <a:pt x="13" y="104"/>
                  </a:lnTo>
                  <a:lnTo>
                    <a:pt x="13" y="103"/>
                  </a:lnTo>
                  <a:lnTo>
                    <a:pt x="13" y="102"/>
                  </a:lnTo>
                  <a:lnTo>
                    <a:pt x="13" y="100"/>
                  </a:lnTo>
                  <a:lnTo>
                    <a:pt x="13" y="95"/>
                  </a:lnTo>
                  <a:lnTo>
                    <a:pt x="13" y="94"/>
                  </a:lnTo>
                  <a:lnTo>
                    <a:pt x="14" y="92"/>
                  </a:lnTo>
                  <a:lnTo>
                    <a:pt x="14" y="89"/>
                  </a:lnTo>
                  <a:lnTo>
                    <a:pt x="14" y="83"/>
                  </a:lnTo>
                  <a:lnTo>
                    <a:pt x="15" y="70"/>
                  </a:lnTo>
                  <a:lnTo>
                    <a:pt x="15" y="68"/>
                  </a:lnTo>
                  <a:lnTo>
                    <a:pt x="15" y="66"/>
                  </a:lnTo>
                  <a:lnTo>
                    <a:pt x="15" y="63"/>
                  </a:lnTo>
                  <a:lnTo>
                    <a:pt x="16" y="56"/>
                  </a:lnTo>
                  <a:lnTo>
                    <a:pt x="16" y="42"/>
                  </a:lnTo>
                  <a:lnTo>
                    <a:pt x="17" y="40"/>
                  </a:lnTo>
                  <a:lnTo>
                    <a:pt x="17" y="38"/>
                  </a:lnTo>
                  <a:lnTo>
                    <a:pt x="17" y="35"/>
                  </a:lnTo>
                  <a:lnTo>
                    <a:pt x="17" y="28"/>
                  </a:lnTo>
                  <a:lnTo>
                    <a:pt x="17" y="27"/>
                  </a:lnTo>
                  <a:lnTo>
                    <a:pt x="17" y="26"/>
                  </a:lnTo>
                  <a:lnTo>
                    <a:pt x="18" y="23"/>
                  </a:lnTo>
                  <a:lnTo>
                    <a:pt x="18" y="17"/>
                  </a:lnTo>
                  <a:lnTo>
                    <a:pt x="18" y="16"/>
                  </a:lnTo>
                  <a:lnTo>
                    <a:pt x="18" y="15"/>
                  </a:lnTo>
                  <a:lnTo>
                    <a:pt x="18" y="12"/>
                  </a:lnTo>
                  <a:lnTo>
                    <a:pt x="18" y="11"/>
                  </a:lnTo>
                  <a:lnTo>
                    <a:pt x="19" y="10"/>
                  </a:lnTo>
                  <a:lnTo>
                    <a:pt x="19" y="8"/>
                  </a:lnTo>
                  <a:lnTo>
                    <a:pt x="19" y="7"/>
                  </a:lnTo>
                  <a:lnTo>
                    <a:pt x="19" y="6"/>
                  </a:lnTo>
                  <a:lnTo>
                    <a:pt x="19" y="6"/>
                  </a:lnTo>
                  <a:lnTo>
                    <a:pt x="19" y="5"/>
                  </a:lnTo>
                  <a:lnTo>
                    <a:pt x="19" y="4"/>
                  </a:lnTo>
                  <a:lnTo>
                    <a:pt x="19" y="4"/>
                  </a:lnTo>
                  <a:lnTo>
                    <a:pt x="19" y="3"/>
                  </a:lnTo>
                  <a:lnTo>
                    <a:pt x="19" y="2"/>
                  </a:lnTo>
                  <a:lnTo>
                    <a:pt x="19" y="2"/>
                  </a:lnTo>
                  <a:lnTo>
                    <a:pt x="20" y="1"/>
                  </a:lnTo>
                  <a:lnTo>
                    <a:pt x="20" y="1"/>
                  </a:lnTo>
                  <a:lnTo>
                    <a:pt x="20" y="1"/>
                  </a:lnTo>
                  <a:lnTo>
                    <a:pt x="20" y="0"/>
                  </a:lnTo>
                  <a:lnTo>
                    <a:pt x="20" y="0"/>
                  </a:lnTo>
                  <a:lnTo>
                    <a:pt x="20" y="0"/>
                  </a:lnTo>
                  <a:lnTo>
                    <a:pt x="20" y="0"/>
                  </a:lnTo>
                  <a:lnTo>
                    <a:pt x="20" y="0"/>
                  </a:lnTo>
                  <a:lnTo>
                    <a:pt x="20" y="0"/>
                  </a:lnTo>
                  <a:lnTo>
                    <a:pt x="21" y="0"/>
                  </a:lnTo>
                  <a:lnTo>
                    <a:pt x="21" y="0"/>
                  </a:lnTo>
                  <a:lnTo>
                    <a:pt x="21" y="0"/>
                  </a:lnTo>
                  <a:lnTo>
                    <a:pt x="21" y="0"/>
                  </a:lnTo>
                  <a:lnTo>
                    <a:pt x="21" y="0"/>
                  </a:lnTo>
                  <a:lnTo>
                    <a:pt x="21" y="0"/>
                  </a:lnTo>
                  <a:lnTo>
                    <a:pt x="21" y="1"/>
                  </a:lnTo>
                  <a:lnTo>
                    <a:pt x="21" y="1"/>
                  </a:lnTo>
                  <a:lnTo>
                    <a:pt x="21" y="2"/>
                  </a:lnTo>
                  <a:lnTo>
                    <a:pt x="21" y="2"/>
                  </a:lnTo>
                  <a:lnTo>
                    <a:pt x="21" y="3"/>
                  </a:lnTo>
                  <a:lnTo>
                    <a:pt x="21" y="3"/>
                  </a:lnTo>
                  <a:lnTo>
                    <a:pt x="22" y="5"/>
                  </a:lnTo>
                  <a:lnTo>
                    <a:pt x="22" y="5"/>
                  </a:lnTo>
                  <a:lnTo>
                    <a:pt x="22" y="6"/>
                  </a:lnTo>
                  <a:lnTo>
                    <a:pt x="22" y="8"/>
                  </a:lnTo>
                  <a:lnTo>
                    <a:pt x="22" y="9"/>
                  </a:lnTo>
                  <a:lnTo>
                    <a:pt x="22" y="10"/>
                  </a:lnTo>
                  <a:lnTo>
                    <a:pt x="22" y="12"/>
                  </a:lnTo>
                  <a:lnTo>
                    <a:pt x="23" y="13"/>
                  </a:lnTo>
                  <a:lnTo>
                    <a:pt x="23" y="14"/>
                  </a:lnTo>
                  <a:lnTo>
                    <a:pt x="23" y="16"/>
                  </a:lnTo>
                  <a:lnTo>
                    <a:pt x="23" y="22"/>
                  </a:lnTo>
                  <a:lnTo>
                    <a:pt x="23" y="23"/>
                  </a:lnTo>
                  <a:lnTo>
                    <a:pt x="23" y="24"/>
                  </a:lnTo>
                  <a:lnTo>
                    <a:pt x="24" y="28"/>
                  </a:lnTo>
                  <a:lnTo>
                    <a:pt x="24" y="34"/>
                  </a:lnTo>
                  <a:lnTo>
                    <a:pt x="24" y="35"/>
                  </a:lnTo>
                  <a:lnTo>
                    <a:pt x="24" y="37"/>
                  </a:lnTo>
                  <a:lnTo>
                    <a:pt x="24" y="40"/>
                  </a:lnTo>
                  <a:lnTo>
                    <a:pt x="25" y="47"/>
                  </a:lnTo>
                  <a:lnTo>
                    <a:pt x="25" y="61"/>
                  </a:lnTo>
                  <a:lnTo>
                    <a:pt x="25" y="63"/>
                  </a:lnTo>
                  <a:lnTo>
                    <a:pt x="26" y="64"/>
                  </a:lnTo>
                  <a:lnTo>
                    <a:pt x="26" y="68"/>
                  </a:lnTo>
                  <a:lnTo>
                    <a:pt x="26" y="74"/>
                  </a:lnTo>
                  <a:lnTo>
                    <a:pt x="26" y="76"/>
                  </a:lnTo>
                  <a:lnTo>
                    <a:pt x="26" y="77"/>
                  </a:lnTo>
                  <a:lnTo>
                    <a:pt x="27" y="80"/>
                  </a:lnTo>
                  <a:lnTo>
                    <a:pt x="27" y="86"/>
                  </a:lnTo>
                  <a:lnTo>
                    <a:pt x="27" y="87"/>
                  </a:lnTo>
                  <a:lnTo>
                    <a:pt x="27" y="89"/>
                  </a:lnTo>
                  <a:lnTo>
                    <a:pt x="27" y="92"/>
                  </a:lnTo>
                  <a:lnTo>
                    <a:pt x="27" y="97"/>
                  </a:lnTo>
                  <a:lnTo>
                    <a:pt x="28" y="98"/>
                  </a:lnTo>
                  <a:lnTo>
                    <a:pt x="28" y="99"/>
                  </a:lnTo>
                  <a:lnTo>
                    <a:pt x="28" y="101"/>
                  </a:lnTo>
                  <a:lnTo>
                    <a:pt x="28" y="105"/>
                  </a:lnTo>
                  <a:lnTo>
                    <a:pt x="28" y="106"/>
                  </a:lnTo>
                  <a:lnTo>
                    <a:pt x="28" y="107"/>
                  </a:lnTo>
                  <a:lnTo>
                    <a:pt x="29" y="109"/>
                  </a:lnTo>
                  <a:lnTo>
                    <a:pt x="29" y="109"/>
                  </a:lnTo>
                  <a:lnTo>
                    <a:pt x="29" y="110"/>
                  </a:lnTo>
                  <a:lnTo>
                    <a:pt x="29" y="111"/>
                  </a:lnTo>
                  <a:lnTo>
                    <a:pt x="29" y="112"/>
                  </a:lnTo>
                  <a:lnTo>
                    <a:pt x="29" y="113"/>
                  </a:lnTo>
                  <a:lnTo>
                    <a:pt x="29" y="113"/>
                  </a:lnTo>
                  <a:lnTo>
                    <a:pt x="29" y="114"/>
                  </a:lnTo>
                  <a:lnTo>
                    <a:pt x="29" y="114"/>
                  </a:lnTo>
                  <a:lnTo>
                    <a:pt x="29" y="114"/>
                  </a:lnTo>
                  <a:lnTo>
                    <a:pt x="29" y="115"/>
                  </a:lnTo>
                  <a:lnTo>
                    <a:pt x="30" y="115"/>
                  </a:lnTo>
                  <a:lnTo>
                    <a:pt x="30" y="115"/>
                  </a:lnTo>
                  <a:lnTo>
                    <a:pt x="30" y="115"/>
                  </a:lnTo>
                  <a:lnTo>
                    <a:pt x="30" y="115"/>
                  </a:lnTo>
                  <a:lnTo>
                    <a:pt x="30" y="116"/>
                  </a:lnTo>
                  <a:lnTo>
                    <a:pt x="30" y="116"/>
                  </a:lnTo>
                  <a:lnTo>
                    <a:pt x="30" y="116"/>
                  </a:lnTo>
                  <a:lnTo>
                    <a:pt x="30" y="116"/>
                  </a:lnTo>
                  <a:lnTo>
                    <a:pt x="30" y="115"/>
                  </a:lnTo>
                  <a:lnTo>
                    <a:pt x="30" y="115"/>
                  </a:lnTo>
                  <a:lnTo>
                    <a:pt x="31" y="115"/>
                  </a:lnTo>
                  <a:lnTo>
                    <a:pt x="31" y="115"/>
                  </a:lnTo>
                  <a:lnTo>
                    <a:pt x="31" y="114"/>
                  </a:lnTo>
                  <a:lnTo>
                    <a:pt x="31" y="114"/>
                  </a:lnTo>
                  <a:lnTo>
                    <a:pt x="31" y="114"/>
                  </a:lnTo>
                  <a:lnTo>
                    <a:pt x="31" y="113"/>
                  </a:lnTo>
                  <a:lnTo>
                    <a:pt x="31" y="113"/>
                  </a:lnTo>
                  <a:lnTo>
                    <a:pt x="31" y="112"/>
                  </a:lnTo>
                  <a:lnTo>
                    <a:pt x="31" y="112"/>
                  </a:lnTo>
                  <a:lnTo>
                    <a:pt x="31" y="111"/>
                  </a:lnTo>
                  <a:lnTo>
                    <a:pt x="31" y="110"/>
                  </a:lnTo>
                  <a:lnTo>
                    <a:pt x="31" y="110"/>
                  </a:lnTo>
                  <a:lnTo>
                    <a:pt x="32" y="109"/>
                  </a:lnTo>
                  <a:lnTo>
                    <a:pt x="32" y="107"/>
                  </a:lnTo>
                  <a:lnTo>
                    <a:pt x="32" y="106"/>
                  </a:lnTo>
                  <a:lnTo>
                    <a:pt x="32" y="105"/>
                  </a:lnTo>
                  <a:lnTo>
                    <a:pt x="32" y="103"/>
                  </a:lnTo>
                  <a:lnTo>
                    <a:pt x="33" y="98"/>
                  </a:lnTo>
                  <a:lnTo>
                    <a:pt x="33" y="97"/>
                  </a:lnTo>
                  <a:lnTo>
                    <a:pt x="33" y="96"/>
                  </a:lnTo>
                  <a:lnTo>
                    <a:pt x="33" y="93"/>
                  </a:lnTo>
                  <a:lnTo>
                    <a:pt x="33" y="87"/>
                  </a:lnTo>
                  <a:lnTo>
                    <a:pt x="34" y="74"/>
                  </a:lnTo>
                  <a:lnTo>
                    <a:pt x="34" y="72"/>
                  </a:lnTo>
                  <a:lnTo>
                    <a:pt x="34" y="70"/>
                  </a:lnTo>
                  <a:lnTo>
                    <a:pt x="34" y="67"/>
                  </a:lnTo>
                  <a:lnTo>
                    <a:pt x="35" y="60"/>
                  </a:lnTo>
                  <a:lnTo>
                    <a:pt x="35" y="46"/>
                  </a:lnTo>
                  <a:lnTo>
                    <a:pt x="36" y="44"/>
                  </a:lnTo>
                  <a:lnTo>
                    <a:pt x="36" y="42"/>
                  </a:lnTo>
                  <a:lnTo>
                    <a:pt x="36" y="39"/>
                  </a:lnTo>
                  <a:lnTo>
                    <a:pt x="36" y="32"/>
                  </a:lnTo>
                  <a:lnTo>
                    <a:pt x="36" y="31"/>
                  </a:lnTo>
                  <a:lnTo>
                    <a:pt x="37" y="29"/>
                  </a:lnTo>
                  <a:lnTo>
                    <a:pt x="37" y="26"/>
                  </a:lnTo>
                  <a:lnTo>
                    <a:pt x="37" y="20"/>
                  </a:lnTo>
                  <a:lnTo>
                    <a:pt x="37" y="19"/>
                  </a:lnTo>
                  <a:lnTo>
                    <a:pt x="37" y="18"/>
                  </a:lnTo>
                  <a:lnTo>
                    <a:pt x="37" y="16"/>
                  </a:lnTo>
                  <a:lnTo>
                    <a:pt x="37" y="14"/>
                  </a:lnTo>
                  <a:lnTo>
                    <a:pt x="38" y="13"/>
                  </a:lnTo>
                  <a:lnTo>
                    <a:pt x="38" y="11"/>
                  </a:lnTo>
                  <a:lnTo>
                    <a:pt x="38" y="10"/>
                  </a:lnTo>
                  <a:lnTo>
                    <a:pt x="38" y="9"/>
                  </a:lnTo>
                  <a:lnTo>
                    <a:pt x="38" y="8"/>
                  </a:lnTo>
                  <a:lnTo>
                    <a:pt x="38" y="7"/>
                  </a:lnTo>
                  <a:lnTo>
                    <a:pt x="38" y="6"/>
                  </a:lnTo>
                  <a:lnTo>
                    <a:pt x="38" y="4"/>
                  </a:lnTo>
                  <a:lnTo>
                    <a:pt x="39" y="4"/>
                  </a:lnTo>
                  <a:lnTo>
                    <a:pt x="39" y="3"/>
                  </a:lnTo>
                  <a:lnTo>
                    <a:pt x="39" y="3"/>
                  </a:lnTo>
                  <a:lnTo>
                    <a:pt x="39" y="2"/>
                  </a:lnTo>
                  <a:lnTo>
                    <a:pt x="39" y="2"/>
                  </a:lnTo>
                  <a:lnTo>
                    <a:pt x="39" y="1"/>
                  </a:lnTo>
                  <a:lnTo>
                    <a:pt x="39" y="1"/>
                  </a:lnTo>
                  <a:lnTo>
                    <a:pt x="39" y="1"/>
                  </a:lnTo>
                  <a:lnTo>
                    <a:pt x="39" y="0"/>
                  </a:lnTo>
                  <a:lnTo>
                    <a:pt x="39" y="0"/>
                  </a:lnTo>
                  <a:lnTo>
                    <a:pt x="39" y="0"/>
                  </a:lnTo>
                  <a:lnTo>
                    <a:pt x="39" y="0"/>
                  </a:lnTo>
                  <a:lnTo>
                    <a:pt x="40" y="0"/>
                  </a:lnTo>
                  <a:lnTo>
                    <a:pt x="40" y="0"/>
                  </a:lnTo>
                  <a:lnTo>
                    <a:pt x="40" y="0"/>
                  </a:lnTo>
                  <a:lnTo>
                    <a:pt x="40" y="0"/>
                  </a:lnTo>
                  <a:lnTo>
                    <a:pt x="40" y="0"/>
                  </a:lnTo>
                  <a:lnTo>
                    <a:pt x="40" y="0"/>
                  </a:lnTo>
                  <a:lnTo>
                    <a:pt x="40" y="0"/>
                  </a:lnTo>
                  <a:lnTo>
                    <a:pt x="40" y="0"/>
                  </a:lnTo>
                  <a:lnTo>
                    <a:pt x="40" y="1"/>
                  </a:lnTo>
                  <a:lnTo>
                    <a:pt x="40" y="1"/>
                  </a:lnTo>
                  <a:lnTo>
                    <a:pt x="41" y="1"/>
                  </a:lnTo>
                  <a:lnTo>
                    <a:pt x="41" y="2"/>
                  </a:lnTo>
                  <a:lnTo>
                    <a:pt x="41" y="2"/>
                  </a:lnTo>
                  <a:lnTo>
                    <a:pt x="41" y="3"/>
                  </a:lnTo>
                  <a:lnTo>
                    <a:pt x="41" y="3"/>
                  </a:lnTo>
                  <a:lnTo>
                    <a:pt x="41" y="4"/>
                  </a:lnTo>
                  <a:lnTo>
                    <a:pt x="41" y="5"/>
                  </a:lnTo>
                  <a:lnTo>
                    <a:pt x="41" y="5"/>
                  </a:lnTo>
                  <a:lnTo>
                    <a:pt x="41" y="7"/>
                  </a:lnTo>
                  <a:lnTo>
                    <a:pt x="41" y="8"/>
                  </a:lnTo>
                  <a:lnTo>
                    <a:pt x="41" y="9"/>
                  </a:lnTo>
                  <a:lnTo>
                    <a:pt x="42" y="10"/>
                  </a:lnTo>
                  <a:lnTo>
                    <a:pt x="42" y="12"/>
                  </a:lnTo>
                  <a:lnTo>
                    <a:pt x="42" y="13"/>
                  </a:lnTo>
                  <a:lnTo>
                    <a:pt x="42" y="15"/>
                  </a:lnTo>
                  <a:lnTo>
                    <a:pt x="42" y="16"/>
                  </a:lnTo>
                  <a:lnTo>
                    <a:pt x="42" y="17"/>
                  </a:lnTo>
                  <a:lnTo>
                    <a:pt x="42" y="20"/>
                  </a:lnTo>
                  <a:lnTo>
                    <a:pt x="43" y="25"/>
                  </a:lnTo>
                  <a:lnTo>
                    <a:pt x="43" y="26"/>
                  </a:lnTo>
                  <a:lnTo>
                    <a:pt x="43" y="28"/>
                  </a:lnTo>
                  <a:lnTo>
                    <a:pt x="43" y="30"/>
                  </a:lnTo>
                  <a:lnTo>
                    <a:pt x="43" y="36"/>
                  </a:lnTo>
                  <a:lnTo>
                    <a:pt x="44" y="49"/>
                  </a:lnTo>
                  <a:lnTo>
                    <a:pt x="44" y="51"/>
                  </a:lnTo>
                  <a:lnTo>
                    <a:pt x="44" y="52"/>
                  </a:lnTo>
                  <a:lnTo>
                    <a:pt x="44" y="56"/>
                  </a:lnTo>
                  <a:lnTo>
                    <a:pt x="45" y="62"/>
                  </a:lnTo>
                  <a:lnTo>
                    <a:pt x="45" y="75"/>
                  </a:lnTo>
                  <a:lnTo>
                    <a:pt x="45" y="76"/>
                  </a:lnTo>
                  <a:lnTo>
                    <a:pt x="46" y="78"/>
                  </a:lnTo>
                  <a:lnTo>
                    <a:pt x="46" y="81"/>
                  </a:lnTo>
                  <a:lnTo>
                    <a:pt x="46" y="87"/>
                  </a:lnTo>
                  <a:lnTo>
                    <a:pt x="46" y="88"/>
                  </a:lnTo>
                  <a:lnTo>
                    <a:pt x="46" y="90"/>
                  </a:lnTo>
                  <a:lnTo>
                    <a:pt x="47" y="92"/>
                  </a:lnTo>
                  <a:lnTo>
                    <a:pt x="47" y="97"/>
                  </a:lnTo>
                  <a:lnTo>
                    <a:pt x="47" y="98"/>
                  </a:lnTo>
                  <a:lnTo>
                    <a:pt x="47" y="100"/>
                  </a:lnTo>
                  <a:lnTo>
                    <a:pt x="47" y="102"/>
                  </a:lnTo>
                  <a:lnTo>
                    <a:pt x="47" y="103"/>
                  </a:lnTo>
                  <a:lnTo>
                    <a:pt x="47" y="104"/>
                  </a:lnTo>
                  <a:lnTo>
                    <a:pt x="47" y="106"/>
                  </a:lnTo>
                  <a:lnTo>
                    <a:pt x="48" y="107"/>
                  </a:lnTo>
                  <a:lnTo>
                    <a:pt x="48" y="108"/>
                  </a:lnTo>
                  <a:lnTo>
                    <a:pt x="48" y="109"/>
                  </a:lnTo>
                  <a:lnTo>
                    <a:pt x="48" y="110"/>
                  </a:lnTo>
                  <a:lnTo>
                    <a:pt x="48" y="110"/>
                  </a:lnTo>
                  <a:lnTo>
                    <a:pt x="48" y="112"/>
                  </a:lnTo>
                  <a:lnTo>
                    <a:pt x="48" y="112"/>
                  </a:lnTo>
                  <a:lnTo>
                    <a:pt x="48" y="113"/>
                  </a:lnTo>
                  <a:lnTo>
                    <a:pt x="49" y="114"/>
                  </a:lnTo>
                  <a:lnTo>
                    <a:pt x="49" y="114"/>
                  </a:lnTo>
                  <a:lnTo>
                    <a:pt x="49" y="114"/>
                  </a:lnTo>
                  <a:lnTo>
                    <a:pt x="49" y="115"/>
                  </a:lnTo>
                  <a:lnTo>
                    <a:pt x="49" y="115"/>
                  </a:lnTo>
                  <a:lnTo>
                    <a:pt x="49" y="115"/>
                  </a:lnTo>
                  <a:lnTo>
                    <a:pt x="49" y="115"/>
                  </a:lnTo>
                  <a:lnTo>
                    <a:pt x="49" y="116"/>
                  </a:lnTo>
                  <a:lnTo>
                    <a:pt x="49" y="116"/>
                  </a:lnTo>
                  <a:lnTo>
                    <a:pt x="49" y="116"/>
                  </a:lnTo>
                  <a:lnTo>
                    <a:pt x="49" y="116"/>
                  </a:lnTo>
                  <a:lnTo>
                    <a:pt x="49" y="115"/>
                  </a:lnTo>
                  <a:lnTo>
                    <a:pt x="50" y="115"/>
                  </a:lnTo>
                  <a:lnTo>
                    <a:pt x="50" y="115"/>
                  </a:lnTo>
                  <a:lnTo>
                    <a:pt x="50" y="115"/>
                  </a:lnTo>
                  <a:lnTo>
                    <a:pt x="50" y="114"/>
                  </a:lnTo>
                  <a:lnTo>
                    <a:pt x="50" y="114"/>
                  </a:lnTo>
                  <a:lnTo>
                    <a:pt x="50" y="114"/>
                  </a:lnTo>
                  <a:lnTo>
                    <a:pt x="50" y="113"/>
                  </a:lnTo>
                  <a:lnTo>
                    <a:pt x="50" y="113"/>
                  </a:lnTo>
                  <a:lnTo>
                    <a:pt x="50" y="112"/>
                  </a:lnTo>
                  <a:lnTo>
                    <a:pt x="51" y="112"/>
                  </a:lnTo>
                  <a:lnTo>
                    <a:pt x="51" y="111"/>
                  </a:lnTo>
                  <a:lnTo>
                    <a:pt x="51" y="110"/>
                  </a:lnTo>
                  <a:lnTo>
                    <a:pt x="51" y="108"/>
                  </a:lnTo>
                  <a:lnTo>
                    <a:pt x="51" y="108"/>
                  </a:lnTo>
                  <a:lnTo>
                    <a:pt x="51" y="107"/>
                  </a:lnTo>
                  <a:lnTo>
                    <a:pt x="51" y="105"/>
                  </a:lnTo>
                  <a:lnTo>
                    <a:pt x="51" y="104"/>
                  </a:lnTo>
                  <a:lnTo>
                    <a:pt x="51" y="103"/>
                  </a:lnTo>
                  <a:lnTo>
                    <a:pt x="52" y="100"/>
                  </a:lnTo>
                  <a:lnTo>
                    <a:pt x="52" y="95"/>
                  </a:lnTo>
                  <a:lnTo>
                    <a:pt x="52" y="94"/>
                  </a:lnTo>
                  <a:lnTo>
                    <a:pt x="52" y="92"/>
                  </a:lnTo>
                  <a:lnTo>
                    <a:pt x="52" y="89"/>
                  </a:lnTo>
                  <a:lnTo>
                    <a:pt x="53" y="83"/>
                  </a:lnTo>
                  <a:lnTo>
                    <a:pt x="53" y="82"/>
                  </a:lnTo>
                  <a:lnTo>
                    <a:pt x="53" y="80"/>
                  </a:lnTo>
                  <a:lnTo>
                    <a:pt x="53" y="77"/>
                  </a:lnTo>
                  <a:lnTo>
                    <a:pt x="54" y="70"/>
                  </a:lnTo>
                  <a:lnTo>
                    <a:pt x="54" y="56"/>
                  </a:lnTo>
                  <a:lnTo>
                    <a:pt x="54" y="54"/>
                  </a:lnTo>
                  <a:lnTo>
                    <a:pt x="54" y="52"/>
                  </a:lnTo>
                  <a:lnTo>
                    <a:pt x="55" y="49"/>
                  </a:lnTo>
                  <a:lnTo>
                    <a:pt x="55" y="42"/>
                  </a:lnTo>
                  <a:lnTo>
                    <a:pt x="55" y="41"/>
                  </a:lnTo>
                  <a:lnTo>
                    <a:pt x="55" y="39"/>
                  </a:lnTo>
                  <a:lnTo>
                    <a:pt x="55" y="36"/>
                  </a:lnTo>
                  <a:lnTo>
                    <a:pt x="56" y="30"/>
                  </a:lnTo>
                  <a:lnTo>
                    <a:pt x="56" y="29"/>
                  </a:lnTo>
                  <a:lnTo>
                    <a:pt x="56" y="27"/>
                  </a:lnTo>
                  <a:lnTo>
                    <a:pt x="56" y="24"/>
                  </a:lnTo>
                  <a:lnTo>
                    <a:pt x="56" y="19"/>
                  </a:lnTo>
                  <a:lnTo>
                    <a:pt x="56" y="18"/>
                  </a:lnTo>
                  <a:lnTo>
                    <a:pt x="57" y="17"/>
                  </a:lnTo>
                  <a:lnTo>
                    <a:pt x="57" y="14"/>
                  </a:lnTo>
                  <a:lnTo>
                    <a:pt x="57" y="10"/>
                  </a:lnTo>
                  <a:lnTo>
                    <a:pt x="57" y="9"/>
                  </a:lnTo>
                  <a:lnTo>
                    <a:pt x="57" y="8"/>
                  </a:lnTo>
                  <a:lnTo>
                    <a:pt x="58" y="7"/>
                  </a:lnTo>
                  <a:lnTo>
                    <a:pt x="58" y="6"/>
                  </a:lnTo>
                  <a:lnTo>
                    <a:pt x="58" y="5"/>
                  </a:lnTo>
                  <a:lnTo>
                    <a:pt x="58" y="4"/>
                  </a:lnTo>
                  <a:lnTo>
                    <a:pt x="58" y="3"/>
                  </a:lnTo>
                  <a:lnTo>
                    <a:pt x="58" y="3"/>
                  </a:lnTo>
                  <a:lnTo>
                    <a:pt x="58" y="2"/>
                  </a:lnTo>
                  <a:lnTo>
                    <a:pt x="58" y="2"/>
                  </a:lnTo>
                  <a:lnTo>
                    <a:pt x="58" y="1"/>
                  </a:lnTo>
                  <a:lnTo>
                    <a:pt x="58" y="1"/>
                  </a:lnTo>
                  <a:lnTo>
                    <a:pt x="58" y="1"/>
                  </a:lnTo>
                  <a:lnTo>
                    <a:pt x="58" y="0"/>
                  </a:lnTo>
                  <a:lnTo>
                    <a:pt x="59" y="0"/>
                  </a:lnTo>
                  <a:lnTo>
                    <a:pt x="59" y="0"/>
                  </a:lnTo>
                  <a:lnTo>
                    <a:pt x="59" y="0"/>
                  </a:lnTo>
                  <a:lnTo>
                    <a:pt x="59" y="0"/>
                  </a:lnTo>
                  <a:lnTo>
                    <a:pt x="59" y="0"/>
                  </a:lnTo>
                  <a:lnTo>
                    <a:pt x="59" y="0"/>
                  </a:lnTo>
                  <a:lnTo>
                    <a:pt x="59" y="0"/>
                  </a:lnTo>
                  <a:lnTo>
                    <a:pt x="59" y="0"/>
                  </a:lnTo>
                  <a:lnTo>
                    <a:pt x="59" y="0"/>
                  </a:lnTo>
                  <a:lnTo>
                    <a:pt x="59" y="0"/>
                  </a:lnTo>
                  <a:lnTo>
                    <a:pt x="60" y="0"/>
                  </a:lnTo>
                  <a:lnTo>
                    <a:pt x="60" y="1"/>
                  </a:lnTo>
                  <a:lnTo>
                    <a:pt x="60" y="1"/>
                  </a:lnTo>
                  <a:lnTo>
                    <a:pt x="60" y="1"/>
                  </a:lnTo>
                  <a:lnTo>
                    <a:pt x="60" y="2"/>
                  </a:lnTo>
                  <a:lnTo>
                    <a:pt x="60" y="2"/>
                  </a:lnTo>
                  <a:lnTo>
                    <a:pt x="60" y="3"/>
                  </a:lnTo>
                  <a:lnTo>
                    <a:pt x="60" y="4"/>
                  </a:lnTo>
                  <a:lnTo>
                    <a:pt x="60" y="4"/>
                  </a:lnTo>
                  <a:lnTo>
                    <a:pt x="60" y="5"/>
                  </a:lnTo>
                  <a:lnTo>
                    <a:pt x="60" y="6"/>
                  </a:lnTo>
                  <a:lnTo>
                    <a:pt x="60" y="6"/>
                  </a:lnTo>
                  <a:lnTo>
                    <a:pt x="61" y="8"/>
                  </a:lnTo>
                  <a:lnTo>
                    <a:pt x="61" y="9"/>
                  </a:lnTo>
                  <a:lnTo>
                    <a:pt x="61" y="10"/>
                  </a:lnTo>
                  <a:lnTo>
                    <a:pt x="61" y="12"/>
                  </a:lnTo>
                  <a:lnTo>
                    <a:pt x="61" y="17"/>
                  </a:lnTo>
                  <a:lnTo>
                    <a:pt x="62" y="19"/>
                  </a:lnTo>
                  <a:lnTo>
                    <a:pt x="62" y="20"/>
                  </a:lnTo>
                  <a:lnTo>
                    <a:pt x="62" y="23"/>
                  </a:lnTo>
                  <a:lnTo>
                    <a:pt x="62" y="29"/>
                  </a:lnTo>
                  <a:lnTo>
                    <a:pt x="63" y="42"/>
                  </a:lnTo>
                  <a:lnTo>
                    <a:pt x="63" y="44"/>
                  </a:lnTo>
                  <a:lnTo>
                    <a:pt x="63" y="46"/>
                  </a:lnTo>
                  <a:lnTo>
                    <a:pt x="63" y="49"/>
                  </a:lnTo>
                  <a:lnTo>
                    <a:pt x="64" y="57"/>
                  </a:lnTo>
                  <a:lnTo>
                    <a:pt x="64" y="71"/>
                  </a:lnTo>
                  <a:lnTo>
                    <a:pt x="64" y="73"/>
                  </a:lnTo>
                  <a:lnTo>
                    <a:pt x="65" y="74"/>
                  </a:lnTo>
                  <a:lnTo>
                    <a:pt x="65" y="78"/>
                  </a:lnTo>
                  <a:lnTo>
                    <a:pt x="65" y="84"/>
                  </a:lnTo>
                  <a:lnTo>
                    <a:pt x="65" y="86"/>
                  </a:lnTo>
                  <a:lnTo>
                    <a:pt x="65" y="88"/>
                  </a:lnTo>
                  <a:lnTo>
                    <a:pt x="66" y="91"/>
                  </a:lnTo>
                  <a:lnTo>
                    <a:pt x="66" y="96"/>
                  </a:lnTo>
                  <a:lnTo>
                    <a:pt x="66" y="98"/>
                  </a:lnTo>
                  <a:lnTo>
                    <a:pt x="66" y="99"/>
                  </a:lnTo>
                  <a:lnTo>
                    <a:pt x="66" y="101"/>
                  </a:lnTo>
                  <a:lnTo>
                    <a:pt x="66" y="102"/>
                  </a:lnTo>
                  <a:lnTo>
                    <a:pt x="66" y="104"/>
                  </a:lnTo>
                  <a:lnTo>
                    <a:pt x="67" y="106"/>
                  </a:lnTo>
                  <a:lnTo>
                    <a:pt x="67" y="107"/>
                  </a:lnTo>
                  <a:lnTo>
                    <a:pt x="67" y="108"/>
                  </a:lnTo>
                  <a:lnTo>
                    <a:pt x="67" y="108"/>
                  </a:lnTo>
                  <a:lnTo>
                    <a:pt x="67" y="109"/>
                  </a:lnTo>
                  <a:lnTo>
                    <a:pt x="67" y="110"/>
                  </a:lnTo>
                  <a:lnTo>
                    <a:pt x="67" y="111"/>
                  </a:lnTo>
                  <a:lnTo>
                    <a:pt x="68" y="112"/>
                  </a:lnTo>
                  <a:lnTo>
                    <a:pt x="68" y="113"/>
                  </a:lnTo>
                  <a:lnTo>
                    <a:pt x="68" y="113"/>
                  </a:lnTo>
                  <a:lnTo>
                    <a:pt x="68" y="114"/>
                  </a:lnTo>
                  <a:lnTo>
                    <a:pt x="68" y="114"/>
                  </a:lnTo>
                  <a:lnTo>
                    <a:pt x="68" y="114"/>
                  </a:lnTo>
                  <a:lnTo>
                    <a:pt x="68" y="115"/>
                  </a:lnTo>
                  <a:lnTo>
                    <a:pt x="68" y="115"/>
                  </a:lnTo>
                  <a:lnTo>
                    <a:pt x="68" y="115"/>
                  </a:lnTo>
                  <a:lnTo>
                    <a:pt x="68" y="115"/>
                  </a:lnTo>
                  <a:lnTo>
                    <a:pt x="68" y="116"/>
                  </a:lnTo>
                  <a:lnTo>
                    <a:pt x="68" y="116"/>
                  </a:lnTo>
                  <a:lnTo>
                    <a:pt x="69" y="116"/>
                  </a:lnTo>
                  <a:lnTo>
                    <a:pt x="69" y="116"/>
                  </a:lnTo>
                  <a:lnTo>
                    <a:pt x="69" y="115"/>
                  </a:lnTo>
                  <a:lnTo>
                    <a:pt x="69" y="115"/>
                  </a:lnTo>
                  <a:lnTo>
                    <a:pt x="69" y="115"/>
                  </a:lnTo>
                  <a:lnTo>
                    <a:pt x="69" y="115"/>
                  </a:lnTo>
                  <a:lnTo>
                    <a:pt x="69" y="114"/>
                  </a:lnTo>
                  <a:lnTo>
                    <a:pt x="69" y="114"/>
                  </a:lnTo>
                  <a:lnTo>
                    <a:pt x="69" y="114"/>
                  </a:lnTo>
                  <a:lnTo>
                    <a:pt x="69" y="113"/>
                  </a:lnTo>
                  <a:lnTo>
                    <a:pt x="70" y="112"/>
                  </a:lnTo>
                  <a:lnTo>
                    <a:pt x="70" y="112"/>
                  </a:lnTo>
                  <a:lnTo>
                    <a:pt x="70" y="111"/>
                  </a:lnTo>
                  <a:lnTo>
                    <a:pt x="70" y="110"/>
                  </a:lnTo>
                  <a:lnTo>
                    <a:pt x="70" y="110"/>
                  </a:lnTo>
                  <a:lnTo>
                    <a:pt x="70" y="108"/>
                  </a:lnTo>
                  <a:lnTo>
                    <a:pt x="70" y="107"/>
                  </a:lnTo>
                  <a:lnTo>
                    <a:pt x="70" y="106"/>
                  </a:lnTo>
                  <a:lnTo>
                    <a:pt x="70" y="104"/>
                  </a:lnTo>
                  <a:lnTo>
                    <a:pt x="70" y="103"/>
                  </a:lnTo>
                  <a:lnTo>
                    <a:pt x="71" y="102"/>
                  </a:lnTo>
                  <a:lnTo>
                    <a:pt x="71" y="100"/>
                  </a:lnTo>
                  <a:lnTo>
                    <a:pt x="71" y="94"/>
                  </a:lnTo>
                  <a:lnTo>
                    <a:pt x="71" y="93"/>
                  </a:lnTo>
                  <a:lnTo>
                    <a:pt x="71" y="92"/>
                  </a:lnTo>
                  <a:lnTo>
                    <a:pt x="72" y="89"/>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3" name="Freeform 91">
              <a:extLst>
                <a:ext uri="{FF2B5EF4-FFF2-40B4-BE49-F238E27FC236}">
                  <a16:creationId xmlns:a16="http://schemas.microsoft.com/office/drawing/2014/main" id="{05096E12-5C27-6AD1-B7EE-33769C8065CA}"/>
                </a:ext>
              </a:extLst>
            </p:cNvPr>
            <p:cNvSpPr>
              <a:spLocks/>
            </p:cNvSpPr>
            <p:nvPr/>
          </p:nvSpPr>
          <p:spPr bwMode="auto">
            <a:xfrm>
              <a:off x="5167" y="2186"/>
              <a:ext cx="71" cy="116"/>
            </a:xfrm>
            <a:custGeom>
              <a:avLst/>
              <a:gdLst/>
              <a:ahLst/>
              <a:cxnLst>
                <a:cxn ang="0">
                  <a:pos x="1" y="55"/>
                </a:cxn>
                <a:cxn ang="0">
                  <a:pos x="3" y="20"/>
                </a:cxn>
                <a:cxn ang="0">
                  <a:pos x="4" y="6"/>
                </a:cxn>
                <a:cxn ang="0">
                  <a:pos x="5" y="1"/>
                </a:cxn>
                <a:cxn ang="0">
                  <a:pos x="6" y="0"/>
                </a:cxn>
                <a:cxn ang="0">
                  <a:pos x="7" y="2"/>
                </a:cxn>
                <a:cxn ang="0">
                  <a:pos x="8" y="7"/>
                </a:cxn>
                <a:cxn ang="0">
                  <a:pos x="9" y="24"/>
                </a:cxn>
                <a:cxn ang="0">
                  <a:pos x="12" y="86"/>
                </a:cxn>
                <a:cxn ang="0">
                  <a:pos x="13" y="103"/>
                </a:cxn>
                <a:cxn ang="0">
                  <a:pos x="14" y="112"/>
                </a:cxn>
                <a:cxn ang="0">
                  <a:pos x="15" y="115"/>
                </a:cxn>
                <a:cxn ang="0">
                  <a:pos x="16" y="115"/>
                </a:cxn>
                <a:cxn ang="0">
                  <a:pos x="16" y="112"/>
                </a:cxn>
                <a:cxn ang="0">
                  <a:pos x="17" y="105"/>
                </a:cxn>
                <a:cxn ang="0">
                  <a:pos x="19" y="83"/>
                </a:cxn>
                <a:cxn ang="0">
                  <a:pos x="21" y="41"/>
                </a:cxn>
                <a:cxn ang="0">
                  <a:pos x="22" y="20"/>
                </a:cxn>
                <a:cxn ang="0">
                  <a:pos x="23" y="8"/>
                </a:cxn>
                <a:cxn ang="0">
                  <a:pos x="24" y="2"/>
                </a:cxn>
                <a:cxn ang="0">
                  <a:pos x="25" y="0"/>
                </a:cxn>
                <a:cxn ang="0">
                  <a:pos x="26" y="1"/>
                </a:cxn>
                <a:cxn ang="0">
                  <a:pos x="26" y="7"/>
                </a:cxn>
                <a:cxn ang="0">
                  <a:pos x="28" y="24"/>
                </a:cxn>
                <a:cxn ang="0">
                  <a:pos x="30" y="57"/>
                </a:cxn>
                <a:cxn ang="0">
                  <a:pos x="32" y="92"/>
                </a:cxn>
                <a:cxn ang="0">
                  <a:pos x="33" y="108"/>
                </a:cxn>
                <a:cxn ang="0">
                  <a:pos x="33" y="113"/>
                </a:cxn>
                <a:cxn ang="0">
                  <a:pos x="34" y="115"/>
                </a:cxn>
                <a:cxn ang="0">
                  <a:pos x="35" y="115"/>
                </a:cxn>
                <a:cxn ang="0">
                  <a:pos x="36" y="110"/>
                </a:cxn>
                <a:cxn ang="0">
                  <a:pos x="37" y="98"/>
                </a:cxn>
                <a:cxn ang="0">
                  <a:pos x="38" y="72"/>
                </a:cxn>
                <a:cxn ang="0">
                  <a:pos x="40" y="33"/>
                </a:cxn>
                <a:cxn ang="0">
                  <a:pos x="42" y="14"/>
                </a:cxn>
                <a:cxn ang="0">
                  <a:pos x="42" y="4"/>
                </a:cxn>
                <a:cxn ang="0">
                  <a:pos x="43" y="0"/>
                </a:cxn>
                <a:cxn ang="0">
                  <a:pos x="44" y="0"/>
                </a:cxn>
                <a:cxn ang="0">
                  <a:pos x="45" y="2"/>
                </a:cxn>
                <a:cxn ang="0">
                  <a:pos x="45" y="10"/>
                </a:cxn>
                <a:cxn ang="0">
                  <a:pos x="47" y="26"/>
                </a:cxn>
                <a:cxn ang="0">
                  <a:pos x="49" y="62"/>
                </a:cxn>
                <a:cxn ang="0">
                  <a:pos x="50" y="94"/>
                </a:cxn>
                <a:cxn ang="0">
                  <a:pos x="51" y="108"/>
                </a:cxn>
                <a:cxn ang="0">
                  <a:pos x="52" y="113"/>
                </a:cxn>
                <a:cxn ang="0">
                  <a:pos x="53" y="116"/>
                </a:cxn>
                <a:cxn ang="0">
                  <a:pos x="54" y="114"/>
                </a:cxn>
                <a:cxn ang="0">
                  <a:pos x="55" y="108"/>
                </a:cxn>
                <a:cxn ang="0">
                  <a:pos x="56" y="91"/>
                </a:cxn>
                <a:cxn ang="0">
                  <a:pos x="57" y="64"/>
                </a:cxn>
                <a:cxn ang="0">
                  <a:pos x="59" y="30"/>
                </a:cxn>
                <a:cxn ang="0">
                  <a:pos x="60" y="13"/>
                </a:cxn>
                <a:cxn ang="0">
                  <a:pos x="61" y="4"/>
                </a:cxn>
                <a:cxn ang="0">
                  <a:pos x="62" y="0"/>
                </a:cxn>
                <a:cxn ang="0">
                  <a:pos x="63" y="0"/>
                </a:cxn>
                <a:cxn ang="0">
                  <a:pos x="63" y="3"/>
                </a:cxn>
                <a:cxn ang="0">
                  <a:pos x="64" y="11"/>
                </a:cxn>
                <a:cxn ang="0">
                  <a:pos x="65" y="29"/>
                </a:cxn>
                <a:cxn ang="0">
                  <a:pos x="68" y="70"/>
                </a:cxn>
                <a:cxn ang="0">
                  <a:pos x="69" y="92"/>
                </a:cxn>
                <a:cxn ang="0">
                  <a:pos x="70" y="106"/>
                </a:cxn>
                <a:cxn ang="0">
                  <a:pos x="71" y="113"/>
                </a:cxn>
              </a:cxnLst>
              <a:rect l="0" t="0" r="r" b="b"/>
              <a:pathLst>
                <a:path w="71" h="116">
                  <a:moveTo>
                    <a:pt x="0" y="89"/>
                  </a:moveTo>
                  <a:lnTo>
                    <a:pt x="0" y="82"/>
                  </a:lnTo>
                  <a:lnTo>
                    <a:pt x="0" y="81"/>
                  </a:lnTo>
                  <a:lnTo>
                    <a:pt x="0" y="79"/>
                  </a:lnTo>
                  <a:lnTo>
                    <a:pt x="0" y="76"/>
                  </a:lnTo>
                  <a:lnTo>
                    <a:pt x="1" y="70"/>
                  </a:lnTo>
                  <a:lnTo>
                    <a:pt x="1" y="56"/>
                  </a:lnTo>
                  <a:lnTo>
                    <a:pt x="1" y="55"/>
                  </a:lnTo>
                  <a:lnTo>
                    <a:pt x="2" y="53"/>
                  </a:lnTo>
                  <a:lnTo>
                    <a:pt x="2" y="50"/>
                  </a:lnTo>
                  <a:lnTo>
                    <a:pt x="2" y="43"/>
                  </a:lnTo>
                  <a:lnTo>
                    <a:pt x="3" y="31"/>
                  </a:lnTo>
                  <a:lnTo>
                    <a:pt x="3" y="30"/>
                  </a:lnTo>
                  <a:lnTo>
                    <a:pt x="3" y="28"/>
                  </a:lnTo>
                  <a:lnTo>
                    <a:pt x="3" y="25"/>
                  </a:lnTo>
                  <a:lnTo>
                    <a:pt x="3" y="20"/>
                  </a:lnTo>
                  <a:lnTo>
                    <a:pt x="4" y="19"/>
                  </a:lnTo>
                  <a:lnTo>
                    <a:pt x="4" y="18"/>
                  </a:lnTo>
                  <a:lnTo>
                    <a:pt x="4" y="15"/>
                  </a:lnTo>
                  <a:lnTo>
                    <a:pt x="4" y="11"/>
                  </a:lnTo>
                  <a:lnTo>
                    <a:pt x="4" y="10"/>
                  </a:lnTo>
                  <a:lnTo>
                    <a:pt x="4" y="9"/>
                  </a:lnTo>
                  <a:lnTo>
                    <a:pt x="4" y="7"/>
                  </a:lnTo>
                  <a:lnTo>
                    <a:pt x="4" y="6"/>
                  </a:lnTo>
                  <a:lnTo>
                    <a:pt x="5" y="6"/>
                  </a:lnTo>
                  <a:lnTo>
                    <a:pt x="5" y="4"/>
                  </a:lnTo>
                  <a:lnTo>
                    <a:pt x="5" y="4"/>
                  </a:lnTo>
                  <a:lnTo>
                    <a:pt x="5" y="3"/>
                  </a:lnTo>
                  <a:lnTo>
                    <a:pt x="5" y="2"/>
                  </a:lnTo>
                  <a:lnTo>
                    <a:pt x="5" y="2"/>
                  </a:lnTo>
                  <a:lnTo>
                    <a:pt x="5" y="2"/>
                  </a:lnTo>
                  <a:lnTo>
                    <a:pt x="5" y="1"/>
                  </a:lnTo>
                  <a:lnTo>
                    <a:pt x="5" y="1"/>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7" y="1"/>
                  </a:lnTo>
                  <a:lnTo>
                    <a:pt x="7" y="1"/>
                  </a:lnTo>
                  <a:lnTo>
                    <a:pt x="7" y="2"/>
                  </a:lnTo>
                  <a:lnTo>
                    <a:pt x="7" y="2"/>
                  </a:lnTo>
                  <a:lnTo>
                    <a:pt x="7" y="3"/>
                  </a:lnTo>
                  <a:lnTo>
                    <a:pt x="7" y="3"/>
                  </a:lnTo>
                  <a:lnTo>
                    <a:pt x="7" y="4"/>
                  </a:lnTo>
                  <a:lnTo>
                    <a:pt x="7" y="5"/>
                  </a:lnTo>
                  <a:lnTo>
                    <a:pt x="7" y="5"/>
                  </a:lnTo>
                  <a:lnTo>
                    <a:pt x="7" y="6"/>
                  </a:lnTo>
                  <a:lnTo>
                    <a:pt x="8" y="7"/>
                  </a:lnTo>
                  <a:lnTo>
                    <a:pt x="8" y="9"/>
                  </a:lnTo>
                  <a:lnTo>
                    <a:pt x="8" y="10"/>
                  </a:lnTo>
                  <a:lnTo>
                    <a:pt x="8" y="11"/>
                  </a:lnTo>
                  <a:lnTo>
                    <a:pt x="8" y="13"/>
                  </a:lnTo>
                  <a:lnTo>
                    <a:pt x="8" y="18"/>
                  </a:lnTo>
                  <a:lnTo>
                    <a:pt x="9" y="20"/>
                  </a:lnTo>
                  <a:lnTo>
                    <a:pt x="9" y="21"/>
                  </a:lnTo>
                  <a:lnTo>
                    <a:pt x="9" y="24"/>
                  </a:lnTo>
                  <a:lnTo>
                    <a:pt x="9" y="30"/>
                  </a:lnTo>
                  <a:lnTo>
                    <a:pt x="10" y="44"/>
                  </a:lnTo>
                  <a:lnTo>
                    <a:pt x="12" y="72"/>
                  </a:lnTo>
                  <a:lnTo>
                    <a:pt x="12" y="74"/>
                  </a:lnTo>
                  <a:lnTo>
                    <a:pt x="12" y="75"/>
                  </a:lnTo>
                  <a:lnTo>
                    <a:pt x="12" y="79"/>
                  </a:lnTo>
                  <a:lnTo>
                    <a:pt x="12" y="85"/>
                  </a:lnTo>
                  <a:lnTo>
                    <a:pt x="12" y="86"/>
                  </a:lnTo>
                  <a:lnTo>
                    <a:pt x="12" y="88"/>
                  </a:lnTo>
                  <a:lnTo>
                    <a:pt x="12" y="91"/>
                  </a:lnTo>
                  <a:lnTo>
                    <a:pt x="13" y="96"/>
                  </a:lnTo>
                  <a:lnTo>
                    <a:pt x="13" y="97"/>
                  </a:lnTo>
                  <a:lnTo>
                    <a:pt x="13" y="98"/>
                  </a:lnTo>
                  <a:lnTo>
                    <a:pt x="13" y="101"/>
                  </a:lnTo>
                  <a:lnTo>
                    <a:pt x="13" y="102"/>
                  </a:lnTo>
                  <a:lnTo>
                    <a:pt x="13" y="103"/>
                  </a:lnTo>
                  <a:lnTo>
                    <a:pt x="14" y="105"/>
                  </a:lnTo>
                  <a:lnTo>
                    <a:pt x="14" y="106"/>
                  </a:lnTo>
                  <a:lnTo>
                    <a:pt x="14" y="107"/>
                  </a:lnTo>
                  <a:lnTo>
                    <a:pt x="14" y="108"/>
                  </a:lnTo>
                  <a:lnTo>
                    <a:pt x="14" y="109"/>
                  </a:lnTo>
                  <a:lnTo>
                    <a:pt x="14" y="110"/>
                  </a:lnTo>
                  <a:lnTo>
                    <a:pt x="14" y="111"/>
                  </a:lnTo>
                  <a:lnTo>
                    <a:pt x="14" y="112"/>
                  </a:lnTo>
                  <a:lnTo>
                    <a:pt x="14" y="112"/>
                  </a:lnTo>
                  <a:lnTo>
                    <a:pt x="15" y="113"/>
                  </a:lnTo>
                  <a:lnTo>
                    <a:pt x="15" y="114"/>
                  </a:lnTo>
                  <a:lnTo>
                    <a:pt x="15" y="114"/>
                  </a:lnTo>
                  <a:lnTo>
                    <a:pt x="15" y="114"/>
                  </a:lnTo>
                  <a:lnTo>
                    <a:pt x="15" y="115"/>
                  </a:lnTo>
                  <a:lnTo>
                    <a:pt x="15" y="115"/>
                  </a:lnTo>
                  <a:lnTo>
                    <a:pt x="15" y="115"/>
                  </a:lnTo>
                  <a:lnTo>
                    <a:pt x="15" y="115"/>
                  </a:lnTo>
                  <a:lnTo>
                    <a:pt x="15" y="115"/>
                  </a:lnTo>
                  <a:lnTo>
                    <a:pt x="15" y="116"/>
                  </a:lnTo>
                  <a:lnTo>
                    <a:pt x="15" y="116"/>
                  </a:lnTo>
                  <a:lnTo>
                    <a:pt x="16" y="116"/>
                  </a:lnTo>
                  <a:lnTo>
                    <a:pt x="16" y="116"/>
                  </a:lnTo>
                  <a:lnTo>
                    <a:pt x="16" y="115"/>
                  </a:lnTo>
                  <a:lnTo>
                    <a:pt x="16" y="115"/>
                  </a:lnTo>
                  <a:lnTo>
                    <a:pt x="16" y="115"/>
                  </a:lnTo>
                  <a:lnTo>
                    <a:pt x="16" y="115"/>
                  </a:lnTo>
                  <a:lnTo>
                    <a:pt x="16" y="114"/>
                  </a:lnTo>
                  <a:lnTo>
                    <a:pt x="16" y="114"/>
                  </a:lnTo>
                  <a:lnTo>
                    <a:pt x="16" y="114"/>
                  </a:lnTo>
                  <a:lnTo>
                    <a:pt x="16" y="113"/>
                  </a:lnTo>
                  <a:lnTo>
                    <a:pt x="16" y="113"/>
                  </a:lnTo>
                  <a:lnTo>
                    <a:pt x="16" y="112"/>
                  </a:lnTo>
                  <a:lnTo>
                    <a:pt x="17" y="112"/>
                  </a:lnTo>
                  <a:lnTo>
                    <a:pt x="17" y="111"/>
                  </a:lnTo>
                  <a:lnTo>
                    <a:pt x="17" y="110"/>
                  </a:lnTo>
                  <a:lnTo>
                    <a:pt x="17" y="109"/>
                  </a:lnTo>
                  <a:lnTo>
                    <a:pt x="17" y="109"/>
                  </a:lnTo>
                  <a:lnTo>
                    <a:pt x="17" y="107"/>
                  </a:lnTo>
                  <a:lnTo>
                    <a:pt x="17" y="106"/>
                  </a:lnTo>
                  <a:lnTo>
                    <a:pt x="17" y="105"/>
                  </a:lnTo>
                  <a:lnTo>
                    <a:pt x="18" y="103"/>
                  </a:lnTo>
                  <a:lnTo>
                    <a:pt x="18" y="98"/>
                  </a:lnTo>
                  <a:lnTo>
                    <a:pt x="18" y="96"/>
                  </a:lnTo>
                  <a:lnTo>
                    <a:pt x="18" y="95"/>
                  </a:lnTo>
                  <a:lnTo>
                    <a:pt x="18" y="92"/>
                  </a:lnTo>
                  <a:lnTo>
                    <a:pt x="19" y="86"/>
                  </a:lnTo>
                  <a:lnTo>
                    <a:pt x="19" y="84"/>
                  </a:lnTo>
                  <a:lnTo>
                    <a:pt x="19" y="83"/>
                  </a:lnTo>
                  <a:lnTo>
                    <a:pt x="19" y="79"/>
                  </a:lnTo>
                  <a:lnTo>
                    <a:pt x="19" y="72"/>
                  </a:lnTo>
                  <a:lnTo>
                    <a:pt x="20" y="58"/>
                  </a:lnTo>
                  <a:lnTo>
                    <a:pt x="20" y="56"/>
                  </a:lnTo>
                  <a:lnTo>
                    <a:pt x="20" y="54"/>
                  </a:lnTo>
                  <a:lnTo>
                    <a:pt x="20" y="50"/>
                  </a:lnTo>
                  <a:lnTo>
                    <a:pt x="21" y="43"/>
                  </a:lnTo>
                  <a:lnTo>
                    <a:pt x="21" y="41"/>
                  </a:lnTo>
                  <a:lnTo>
                    <a:pt x="21" y="40"/>
                  </a:lnTo>
                  <a:lnTo>
                    <a:pt x="21" y="36"/>
                  </a:lnTo>
                  <a:lnTo>
                    <a:pt x="22" y="30"/>
                  </a:lnTo>
                  <a:lnTo>
                    <a:pt x="22" y="28"/>
                  </a:lnTo>
                  <a:lnTo>
                    <a:pt x="22" y="26"/>
                  </a:lnTo>
                  <a:lnTo>
                    <a:pt x="22" y="23"/>
                  </a:lnTo>
                  <a:lnTo>
                    <a:pt x="22" y="22"/>
                  </a:lnTo>
                  <a:lnTo>
                    <a:pt x="22" y="20"/>
                  </a:lnTo>
                  <a:lnTo>
                    <a:pt x="22" y="18"/>
                  </a:lnTo>
                  <a:lnTo>
                    <a:pt x="22" y="16"/>
                  </a:lnTo>
                  <a:lnTo>
                    <a:pt x="23" y="15"/>
                  </a:lnTo>
                  <a:lnTo>
                    <a:pt x="23" y="13"/>
                  </a:lnTo>
                  <a:lnTo>
                    <a:pt x="23" y="12"/>
                  </a:lnTo>
                  <a:lnTo>
                    <a:pt x="23" y="10"/>
                  </a:lnTo>
                  <a:lnTo>
                    <a:pt x="23" y="8"/>
                  </a:lnTo>
                  <a:lnTo>
                    <a:pt x="23" y="8"/>
                  </a:lnTo>
                  <a:lnTo>
                    <a:pt x="23" y="7"/>
                  </a:lnTo>
                  <a:lnTo>
                    <a:pt x="24" y="6"/>
                  </a:lnTo>
                  <a:lnTo>
                    <a:pt x="24" y="5"/>
                  </a:lnTo>
                  <a:lnTo>
                    <a:pt x="24" y="4"/>
                  </a:lnTo>
                  <a:lnTo>
                    <a:pt x="24" y="4"/>
                  </a:lnTo>
                  <a:lnTo>
                    <a:pt x="24" y="3"/>
                  </a:lnTo>
                  <a:lnTo>
                    <a:pt x="24" y="2"/>
                  </a:lnTo>
                  <a:lnTo>
                    <a:pt x="24" y="2"/>
                  </a:lnTo>
                  <a:lnTo>
                    <a:pt x="24" y="1"/>
                  </a:lnTo>
                  <a:lnTo>
                    <a:pt x="24" y="1"/>
                  </a:lnTo>
                  <a:lnTo>
                    <a:pt x="24" y="1"/>
                  </a:lnTo>
                  <a:lnTo>
                    <a:pt x="24" y="0"/>
                  </a:lnTo>
                  <a:lnTo>
                    <a:pt x="24" y="0"/>
                  </a:lnTo>
                  <a:lnTo>
                    <a:pt x="25" y="0"/>
                  </a:lnTo>
                  <a:lnTo>
                    <a:pt x="25" y="0"/>
                  </a:lnTo>
                  <a:lnTo>
                    <a:pt x="25" y="0"/>
                  </a:lnTo>
                  <a:lnTo>
                    <a:pt x="25" y="0"/>
                  </a:lnTo>
                  <a:lnTo>
                    <a:pt x="25" y="0"/>
                  </a:lnTo>
                  <a:lnTo>
                    <a:pt x="25" y="0"/>
                  </a:lnTo>
                  <a:lnTo>
                    <a:pt x="25" y="0"/>
                  </a:lnTo>
                  <a:lnTo>
                    <a:pt x="25" y="0"/>
                  </a:lnTo>
                  <a:lnTo>
                    <a:pt x="25" y="0"/>
                  </a:lnTo>
                  <a:lnTo>
                    <a:pt x="25" y="1"/>
                  </a:lnTo>
                  <a:lnTo>
                    <a:pt x="26" y="1"/>
                  </a:lnTo>
                  <a:lnTo>
                    <a:pt x="26" y="2"/>
                  </a:lnTo>
                  <a:lnTo>
                    <a:pt x="26" y="2"/>
                  </a:lnTo>
                  <a:lnTo>
                    <a:pt x="26" y="2"/>
                  </a:lnTo>
                  <a:lnTo>
                    <a:pt x="26" y="3"/>
                  </a:lnTo>
                  <a:lnTo>
                    <a:pt x="26" y="4"/>
                  </a:lnTo>
                  <a:lnTo>
                    <a:pt x="26" y="5"/>
                  </a:lnTo>
                  <a:lnTo>
                    <a:pt x="26" y="6"/>
                  </a:lnTo>
                  <a:lnTo>
                    <a:pt x="26" y="7"/>
                  </a:lnTo>
                  <a:lnTo>
                    <a:pt x="27" y="9"/>
                  </a:lnTo>
                  <a:lnTo>
                    <a:pt x="27" y="10"/>
                  </a:lnTo>
                  <a:lnTo>
                    <a:pt x="27" y="11"/>
                  </a:lnTo>
                  <a:lnTo>
                    <a:pt x="27" y="13"/>
                  </a:lnTo>
                  <a:lnTo>
                    <a:pt x="27" y="14"/>
                  </a:lnTo>
                  <a:lnTo>
                    <a:pt x="27" y="15"/>
                  </a:lnTo>
                  <a:lnTo>
                    <a:pt x="27" y="18"/>
                  </a:lnTo>
                  <a:lnTo>
                    <a:pt x="28" y="24"/>
                  </a:lnTo>
                  <a:lnTo>
                    <a:pt x="28" y="25"/>
                  </a:lnTo>
                  <a:lnTo>
                    <a:pt x="28" y="26"/>
                  </a:lnTo>
                  <a:lnTo>
                    <a:pt x="28" y="30"/>
                  </a:lnTo>
                  <a:lnTo>
                    <a:pt x="28" y="36"/>
                  </a:lnTo>
                  <a:lnTo>
                    <a:pt x="29" y="50"/>
                  </a:lnTo>
                  <a:lnTo>
                    <a:pt x="29" y="52"/>
                  </a:lnTo>
                  <a:lnTo>
                    <a:pt x="29" y="54"/>
                  </a:lnTo>
                  <a:lnTo>
                    <a:pt x="30" y="57"/>
                  </a:lnTo>
                  <a:lnTo>
                    <a:pt x="30" y="64"/>
                  </a:lnTo>
                  <a:lnTo>
                    <a:pt x="31" y="77"/>
                  </a:lnTo>
                  <a:lnTo>
                    <a:pt x="31" y="78"/>
                  </a:lnTo>
                  <a:lnTo>
                    <a:pt x="31" y="80"/>
                  </a:lnTo>
                  <a:lnTo>
                    <a:pt x="31" y="83"/>
                  </a:lnTo>
                  <a:lnTo>
                    <a:pt x="31" y="89"/>
                  </a:lnTo>
                  <a:lnTo>
                    <a:pt x="31" y="90"/>
                  </a:lnTo>
                  <a:lnTo>
                    <a:pt x="32" y="92"/>
                  </a:lnTo>
                  <a:lnTo>
                    <a:pt x="32" y="94"/>
                  </a:lnTo>
                  <a:lnTo>
                    <a:pt x="32" y="99"/>
                  </a:lnTo>
                  <a:lnTo>
                    <a:pt x="32" y="100"/>
                  </a:lnTo>
                  <a:lnTo>
                    <a:pt x="32" y="102"/>
                  </a:lnTo>
                  <a:lnTo>
                    <a:pt x="32" y="104"/>
                  </a:lnTo>
                  <a:lnTo>
                    <a:pt x="32" y="105"/>
                  </a:lnTo>
                  <a:lnTo>
                    <a:pt x="32" y="106"/>
                  </a:lnTo>
                  <a:lnTo>
                    <a:pt x="33" y="108"/>
                  </a:lnTo>
                  <a:lnTo>
                    <a:pt x="33" y="108"/>
                  </a:lnTo>
                  <a:lnTo>
                    <a:pt x="33" y="109"/>
                  </a:lnTo>
                  <a:lnTo>
                    <a:pt x="33" y="110"/>
                  </a:lnTo>
                  <a:lnTo>
                    <a:pt x="33" y="111"/>
                  </a:lnTo>
                  <a:lnTo>
                    <a:pt x="33" y="111"/>
                  </a:lnTo>
                  <a:lnTo>
                    <a:pt x="33" y="112"/>
                  </a:lnTo>
                  <a:lnTo>
                    <a:pt x="33" y="112"/>
                  </a:lnTo>
                  <a:lnTo>
                    <a:pt x="33" y="113"/>
                  </a:lnTo>
                  <a:lnTo>
                    <a:pt x="34" y="114"/>
                  </a:lnTo>
                  <a:lnTo>
                    <a:pt x="34" y="114"/>
                  </a:lnTo>
                  <a:lnTo>
                    <a:pt x="34" y="114"/>
                  </a:lnTo>
                  <a:lnTo>
                    <a:pt x="34" y="115"/>
                  </a:lnTo>
                  <a:lnTo>
                    <a:pt x="34" y="115"/>
                  </a:lnTo>
                  <a:lnTo>
                    <a:pt x="34" y="115"/>
                  </a:lnTo>
                  <a:lnTo>
                    <a:pt x="34" y="115"/>
                  </a:lnTo>
                  <a:lnTo>
                    <a:pt x="34" y="115"/>
                  </a:lnTo>
                  <a:lnTo>
                    <a:pt x="34" y="116"/>
                  </a:lnTo>
                  <a:lnTo>
                    <a:pt x="34" y="116"/>
                  </a:lnTo>
                  <a:lnTo>
                    <a:pt x="34" y="116"/>
                  </a:lnTo>
                  <a:lnTo>
                    <a:pt x="34" y="116"/>
                  </a:lnTo>
                  <a:lnTo>
                    <a:pt x="34" y="115"/>
                  </a:lnTo>
                  <a:lnTo>
                    <a:pt x="35" y="115"/>
                  </a:lnTo>
                  <a:lnTo>
                    <a:pt x="35" y="115"/>
                  </a:lnTo>
                  <a:lnTo>
                    <a:pt x="35" y="115"/>
                  </a:lnTo>
                  <a:lnTo>
                    <a:pt x="35" y="114"/>
                  </a:lnTo>
                  <a:lnTo>
                    <a:pt x="35" y="114"/>
                  </a:lnTo>
                  <a:lnTo>
                    <a:pt x="35" y="114"/>
                  </a:lnTo>
                  <a:lnTo>
                    <a:pt x="35" y="113"/>
                  </a:lnTo>
                  <a:lnTo>
                    <a:pt x="35" y="112"/>
                  </a:lnTo>
                  <a:lnTo>
                    <a:pt x="35" y="112"/>
                  </a:lnTo>
                  <a:lnTo>
                    <a:pt x="36" y="110"/>
                  </a:lnTo>
                  <a:lnTo>
                    <a:pt x="36" y="110"/>
                  </a:lnTo>
                  <a:lnTo>
                    <a:pt x="36" y="109"/>
                  </a:lnTo>
                  <a:lnTo>
                    <a:pt x="36" y="107"/>
                  </a:lnTo>
                  <a:lnTo>
                    <a:pt x="36" y="106"/>
                  </a:lnTo>
                  <a:lnTo>
                    <a:pt x="36" y="105"/>
                  </a:lnTo>
                  <a:lnTo>
                    <a:pt x="36" y="103"/>
                  </a:lnTo>
                  <a:lnTo>
                    <a:pt x="36" y="102"/>
                  </a:lnTo>
                  <a:lnTo>
                    <a:pt x="36" y="100"/>
                  </a:lnTo>
                  <a:lnTo>
                    <a:pt x="37" y="98"/>
                  </a:lnTo>
                  <a:lnTo>
                    <a:pt x="37" y="92"/>
                  </a:lnTo>
                  <a:lnTo>
                    <a:pt x="37" y="91"/>
                  </a:lnTo>
                  <a:lnTo>
                    <a:pt x="37" y="89"/>
                  </a:lnTo>
                  <a:lnTo>
                    <a:pt x="37" y="86"/>
                  </a:lnTo>
                  <a:lnTo>
                    <a:pt x="38" y="80"/>
                  </a:lnTo>
                  <a:lnTo>
                    <a:pt x="38" y="78"/>
                  </a:lnTo>
                  <a:lnTo>
                    <a:pt x="38" y="76"/>
                  </a:lnTo>
                  <a:lnTo>
                    <a:pt x="38" y="72"/>
                  </a:lnTo>
                  <a:lnTo>
                    <a:pt x="38" y="65"/>
                  </a:lnTo>
                  <a:lnTo>
                    <a:pt x="39" y="51"/>
                  </a:lnTo>
                  <a:lnTo>
                    <a:pt x="39" y="49"/>
                  </a:lnTo>
                  <a:lnTo>
                    <a:pt x="40" y="47"/>
                  </a:lnTo>
                  <a:lnTo>
                    <a:pt x="40" y="43"/>
                  </a:lnTo>
                  <a:lnTo>
                    <a:pt x="40" y="36"/>
                  </a:lnTo>
                  <a:lnTo>
                    <a:pt x="40" y="35"/>
                  </a:lnTo>
                  <a:lnTo>
                    <a:pt x="40" y="33"/>
                  </a:lnTo>
                  <a:lnTo>
                    <a:pt x="40" y="30"/>
                  </a:lnTo>
                  <a:lnTo>
                    <a:pt x="41" y="24"/>
                  </a:lnTo>
                  <a:lnTo>
                    <a:pt x="41" y="22"/>
                  </a:lnTo>
                  <a:lnTo>
                    <a:pt x="41" y="21"/>
                  </a:lnTo>
                  <a:lnTo>
                    <a:pt x="41" y="18"/>
                  </a:lnTo>
                  <a:lnTo>
                    <a:pt x="41" y="17"/>
                  </a:lnTo>
                  <a:lnTo>
                    <a:pt x="41" y="16"/>
                  </a:lnTo>
                  <a:lnTo>
                    <a:pt x="42" y="14"/>
                  </a:lnTo>
                  <a:lnTo>
                    <a:pt x="42" y="12"/>
                  </a:lnTo>
                  <a:lnTo>
                    <a:pt x="42" y="11"/>
                  </a:lnTo>
                  <a:lnTo>
                    <a:pt x="42" y="9"/>
                  </a:lnTo>
                  <a:lnTo>
                    <a:pt x="42" y="8"/>
                  </a:lnTo>
                  <a:lnTo>
                    <a:pt x="42" y="8"/>
                  </a:lnTo>
                  <a:lnTo>
                    <a:pt x="42" y="6"/>
                  </a:lnTo>
                  <a:lnTo>
                    <a:pt x="42" y="5"/>
                  </a:lnTo>
                  <a:lnTo>
                    <a:pt x="42" y="4"/>
                  </a:lnTo>
                  <a:lnTo>
                    <a:pt x="42" y="4"/>
                  </a:lnTo>
                  <a:lnTo>
                    <a:pt x="43" y="3"/>
                  </a:lnTo>
                  <a:lnTo>
                    <a:pt x="43" y="3"/>
                  </a:lnTo>
                  <a:lnTo>
                    <a:pt x="43" y="2"/>
                  </a:lnTo>
                  <a:lnTo>
                    <a:pt x="43" y="2"/>
                  </a:lnTo>
                  <a:lnTo>
                    <a:pt x="43" y="1"/>
                  </a:lnTo>
                  <a:lnTo>
                    <a:pt x="43" y="1"/>
                  </a:lnTo>
                  <a:lnTo>
                    <a:pt x="43" y="0"/>
                  </a:lnTo>
                  <a:lnTo>
                    <a:pt x="43" y="0"/>
                  </a:lnTo>
                  <a:lnTo>
                    <a:pt x="43" y="0"/>
                  </a:lnTo>
                  <a:lnTo>
                    <a:pt x="43" y="0"/>
                  </a:lnTo>
                  <a:lnTo>
                    <a:pt x="44" y="0"/>
                  </a:lnTo>
                  <a:lnTo>
                    <a:pt x="44" y="0"/>
                  </a:lnTo>
                  <a:lnTo>
                    <a:pt x="44" y="0"/>
                  </a:lnTo>
                  <a:lnTo>
                    <a:pt x="44" y="0"/>
                  </a:lnTo>
                  <a:lnTo>
                    <a:pt x="44" y="0"/>
                  </a:lnTo>
                  <a:lnTo>
                    <a:pt x="44" y="0"/>
                  </a:lnTo>
                  <a:lnTo>
                    <a:pt x="44" y="0"/>
                  </a:lnTo>
                  <a:lnTo>
                    <a:pt x="44" y="0"/>
                  </a:lnTo>
                  <a:lnTo>
                    <a:pt x="44" y="1"/>
                  </a:lnTo>
                  <a:lnTo>
                    <a:pt x="44" y="1"/>
                  </a:lnTo>
                  <a:lnTo>
                    <a:pt x="45" y="1"/>
                  </a:lnTo>
                  <a:lnTo>
                    <a:pt x="45" y="2"/>
                  </a:lnTo>
                  <a:lnTo>
                    <a:pt x="45" y="2"/>
                  </a:lnTo>
                  <a:lnTo>
                    <a:pt x="45" y="3"/>
                  </a:lnTo>
                  <a:lnTo>
                    <a:pt x="45" y="3"/>
                  </a:lnTo>
                  <a:lnTo>
                    <a:pt x="45" y="4"/>
                  </a:lnTo>
                  <a:lnTo>
                    <a:pt x="45" y="5"/>
                  </a:lnTo>
                  <a:lnTo>
                    <a:pt x="45" y="6"/>
                  </a:lnTo>
                  <a:lnTo>
                    <a:pt x="45" y="7"/>
                  </a:lnTo>
                  <a:lnTo>
                    <a:pt x="45" y="8"/>
                  </a:lnTo>
                  <a:lnTo>
                    <a:pt x="45" y="10"/>
                  </a:lnTo>
                  <a:lnTo>
                    <a:pt x="46" y="11"/>
                  </a:lnTo>
                  <a:lnTo>
                    <a:pt x="46" y="12"/>
                  </a:lnTo>
                  <a:lnTo>
                    <a:pt x="46" y="14"/>
                  </a:lnTo>
                  <a:lnTo>
                    <a:pt x="46" y="15"/>
                  </a:lnTo>
                  <a:lnTo>
                    <a:pt x="46" y="16"/>
                  </a:lnTo>
                  <a:lnTo>
                    <a:pt x="46" y="19"/>
                  </a:lnTo>
                  <a:lnTo>
                    <a:pt x="47" y="24"/>
                  </a:lnTo>
                  <a:lnTo>
                    <a:pt x="47" y="26"/>
                  </a:lnTo>
                  <a:lnTo>
                    <a:pt x="47" y="27"/>
                  </a:lnTo>
                  <a:lnTo>
                    <a:pt x="47" y="30"/>
                  </a:lnTo>
                  <a:lnTo>
                    <a:pt x="47" y="36"/>
                  </a:lnTo>
                  <a:lnTo>
                    <a:pt x="48" y="49"/>
                  </a:lnTo>
                  <a:lnTo>
                    <a:pt x="48" y="51"/>
                  </a:lnTo>
                  <a:lnTo>
                    <a:pt x="48" y="52"/>
                  </a:lnTo>
                  <a:lnTo>
                    <a:pt x="48" y="56"/>
                  </a:lnTo>
                  <a:lnTo>
                    <a:pt x="49" y="62"/>
                  </a:lnTo>
                  <a:lnTo>
                    <a:pt x="49" y="76"/>
                  </a:lnTo>
                  <a:lnTo>
                    <a:pt x="49" y="77"/>
                  </a:lnTo>
                  <a:lnTo>
                    <a:pt x="49" y="79"/>
                  </a:lnTo>
                  <a:lnTo>
                    <a:pt x="50" y="82"/>
                  </a:lnTo>
                  <a:lnTo>
                    <a:pt x="50" y="88"/>
                  </a:lnTo>
                  <a:lnTo>
                    <a:pt x="50" y="89"/>
                  </a:lnTo>
                  <a:lnTo>
                    <a:pt x="50" y="91"/>
                  </a:lnTo>
                  <a:lnTo>
                    <a:pt x="50" y="94"/>
                  </a:lnTo>
                  <a:lnTo>
                    <a:pt x="51" y="99"/>
                  </a:lnTo>
                  <a:lnTo>
                    <a:pt x="51" y="100"/>
                  </a:lnTo>
                  <a:lnTo>
                    <a:pt x="51" y="101"/>
                  </a:lnTo>
                  <a:lnTo>
                    <a:pt x="51" y="103"/>
                  </a:lnTo>
                  <a:lnTo>
                    <a:pt x="51" y="104"/>
                  </a:lnTo>
                  <a:lnTo>
                    <a:pt x="51" y="105"/>
                  </a:lnTo>
                  <a:lnTo>
                    <a:pt x="51" y="107"/>
                  </a:lnTo>
                  <a:lnTo>
                    <a:pt x="51" y="108"/>
                  </a:lnTo>
                  <a:lnTo>
                    <a:pt x="52" y="109"/>
                  </a:lnTo>
                  <a:lnTo>
                    <a:pt x="52" y="109"/>
                  </a:lnTo>
                  <a:lnTo>
                    <a:pt x="52" y="110"/>
                  </a:lnTo>
                  <a:lnTo>
                    <a:pt x="52" y="111"/>
                  </a:lnTo>
                  <a:lnTo>
                    <a:pt x="52" y="112"/>
                  </a:lnTo>
                  <a:lnTo>
                    <a:pt x="52" y="112"/>
                  </a:lnTo>
                  <a:lnTo>
                    <a:pt x="52" y="113"/>
                  </a:lnTo>
                  <a:lnTo>
                    <a:pt x="52" y="113"/>
                  </a:lnTo>
                  <a:lnTo>
                    <a:pt x="52" y="114"/>
                  </a:lnTo>
                  <a:lnTo>
                    <a:pt x="52" y="114"/>
                  </a:lnTo>
                  <a:lnTo>
                    <a:pt x="53" y="114"/>
                  </a:lnTo>
                  <a:lnTo>
                    <a:pt x="53" y="115"/>
                  </a:lnTo>
                  <a:lnTo>
                    <a:pt x="53" y="115"/>
                  </a:lnTo>
                  <a:lnTo>
                    <a:pt x="53" y="115"/>
                  </a:lnTo>
                  <a:lnTo>
                    <a:pt x="53" y="115"/>
                  </a:lnTo>
                  <a:lnTo>
                    <a:pt x="53" y="116"/>
                  </a:lnTo>
                  <a:lnTo>
                    <a:pt x="53" y="116"/>
                  </a:lnTo>
                  <a:lnTo>
                    <a:pt x="53" y="116"/>
                  </a:lnTo>
                  <a:lnTo>
                    <a:pt x="53" y="115"/>
                  </a:lnTo>
                  <a:lnTo>
                    <a:pt x="53" y="115"/>
                  </a:lnTo>
                  <a:lnTo>
                    <a:pt x="53" y="115"/>
                  </a:lnTo>
                  <a:lnTo>
                    <a:pt x="53" y="115"/>
                  </a:lnTo>
                  <a:lnTo>
                    <a:pt x="54" y="114"/>
                  </a:lnTo>
                  <a:lnTo>
                    <a:pt x="54" y="114"/>
                  </a:lnTo>
                  <a:lnTo>
                    <a:pt x="54" y="114"/>
                  </a:lnTo>
                  <a:lnTo>
                    <a:pt x="54" y="113"/>
                  </a:lnTo>
                  <a:lnTo>
                    <a:pt x="54" y="113"/>
                  </a:lnTo>
                  <a:lnTo>
                    <a:pt x="54" y="112"/>
                  </a:lnTo>
                  <a:lnTo>
                    <a:pt x="54" y="111"/>
                  </a:lnTo>
                  <a:lnTo>
                    <a:pt x="54" y="110"/>
                  </a:lnTo>
                  <a:lnTo>
                    <a:pt x="55" y="109"/>
                  </a:lnTo>
                  <a:lnTo>
                    <a:pt x="55" y="108"/>
                  </a:lnTo>
                  <a:lnTo>
                    <a:pt x="55" y="106"/>
                  </a:lnTo>
                  <a:lnTo>
                    <a:pt x="55" y="105"/>
                  </a:lnTo>
                  <a:lnTo>
                    <a:pt x="55" y="104"/>
                  </a:lnTo>
                  <a:lnTo>
                    <a:pt x="55" y="102"/>
                  </a:lnTo>
                  <a:lnTo>
                    <a:pt x="55" y="101"/>
                  </a:lnTo>
                  <a:lnTo>
                    <a:pt x="55" y="100"/>
                  </a:lnTo>
                  <a:lnTo>
                    <a:pt x="55" y="97"/>
                  </a:lnTo>
                  <a:lnTo>
                    <a:pt x="56" y="91"/>
                  </a:lnTo>
                  <a:lnTo>
                    <a:pt x="56" y="90"/>
                  </a:lnTo>
                  <a:lnTo>
                    <a:pt x="56" y="88"/>
                  </a:lnTo>
                  <a:lnTo>
                    <a:pt x="56" y="85"/>
                  </a:lnTo>
                  <a:lnTo>
                    <a:pt x="57" y="78"/>
                  </a:lnTo>
                  <a:lnTo>
                    <a:pt x="57" y="77"/>
                  </a:lnTo>
                  <a:lnTo>
                    <a:pt x="57" y="75"/>
                  </a:lnTo>
                  <a:lnTo>
                    <a:pt x="57" y="71"/>
                  </a:lnTo>
                  <a:lnTo>
                    <a:pt x="57" y="64"/>
                  </a:lnTo>
                  <a:lnTo>
                    <a:pt x="58" y="50"/>
                  </a:lnTo>
                  <a:lnTo>
                    <a:pt x="58" y="48"/>
                  </a:lnTo>
                  <a:lnTo>
                    <a:pt x="58" y="46"/>
                  </a:lnTo>
                  <a:lnTo>
                    <a:pt x="59" y="43"/>
                  </a:lnTo>
                  <a:lnTo>
                    <a:pt x="59" y="36"/>
                  </a:lnTo>
                  <a:lnTo>
                    <a:pt x="59" y="35"/>
                  </a:lnTo>
                  <a:lnTo>
                    <a:pt x="59" y="33"/>
                  </a:lnTo>
                  <a:lnTo>
                    <a:pt x="59" y="30"/>
                  </a:lnTo>
                  <a:lnTo>
                    <a:pt x="59" y="24"/>
                  </a:lnTo>
                  <a:lnTo>
                    <a:pt x="60" y="23"/>
                  </a:lnTo>
                  <a:lnTo>
                    <a:pt x="60" y="21"/>
                  </a:lnTo>
                  <a:lnTo>
                    <a:pt x="60" y="19"/>
                  </a:lnTo>
                  <a:lnTo>
                    <a:pt x="60" y="18"/>
                  </a:lnTo>
                  <a:lnTo>
                    <a:pt x="60" y="16"/>
                  </a:lnTo>
                  <a:lnTo>
                    <a:pt x="60" y="14"/>
                  </a:lnTo>
                  <a:lnTo>
                    <a:pt x="60" y="13"/>
                  </a:lnTo>
                  <a:lnTo>
                    <a:pt x="60" y="12"/>
                  </a:lnTo>
                  <a:lnTo>
                    <a:pt x="61" y="10"/>
                  </a:lnTo>
                  <a:lnTo>
                    <a:pt x="61" y="9"/>
                  </a:lnTo>
                  <a:lnTo>
                    <a:pt x="61" y="8"/>
                  </a:lnTo>
                  <a:lnTo>
                    <a:pt x="61" y="6"/>
                  </a:lnTo>
                  <a:lnTo>
                    <a:pt x="61" y="6"/>
                  </a:lnTo>
                  <a:lnTo>
                    <a:pt x="61" y="5"/>
                  </a:lnTo>
                  <a:lnTo>
                    <a:pt x="61" y="4"/>
                  </a:lnTo>
                  <a:lnTo>
                    <a:pt x="61" y="3"/>
                  </a:lnTo>
                  <a:lnTo>
                    <a:pt x="61" y="3"/>
                  </a:lnTo>
                  <a:lnTo>
                    <a:pt x="61" y="2"/>
                  </a:lnTo>
                  <a:lnTo>
                    <a:pt x="61" y="2"/>
                  </a:lnTo>
                  <a:lnTo>
                    <a:pt x="62" y="1"/>
                  </a:lnTo>
                  <a:lnTo>
                    <a:pt x="62" y="1"/>
                  </a:lnTo>
                  <a:lnTo>
                    <a:pt x="62" y="1"/>
                  </a:lnTo>
                  <a:lnTo>
                    <a:pt x="62" y="0"/>
                  </a:lnTo>
                  <a:lnTo>
                    <a:pt x="62" y="0"/>
                  </a:lnTo>
                  <a:lnTo>
                    <a:pt x="62" y="0"/>
                  </a:lnTo>
                  <a:lnTo>
                    <a:pt x="62" y="0"/>
                  </a:lnTo>
                  <a:lnTo>
                    <a:pt x="62" y="0"/>
                  </a:lnTo>
                  <a:lnTo>
                    <a:pt x="62" y="0"/>
                  </a:lnTo>
                  <a:lnTo>
                    <a:pt x="62" y="0"/>
                  </a:lnTo>
                  <a:lnTo>
                    <a:pt x="63" y="0"/>
                  </a:lnTo>
                  <a:lnTo>
                    <a:pt x="63" y="0"/>
                  </a:lnTo>
                  <a:lnTo>
                    <a:pt x="63" y="0"/>
                  </a:lnTo>
                  <a:lnTo>
                    <a:pt x="63" y="0"/>
                  </a:lnTo>
                  <a:lnTo>
                    <a:pt x="63" y="0"/>
                  </a:lnTo>
                  <a:lnTo>
                    <a:pt x="63" y="1"/>
                  </a:lnTo>
                  <a:lnTo>
                    <a:pt x="63" y="1"/>
                  </a:lnTo>
                  <a:lnTo>
                    <a:pt x="63" y="2"/>
                  </a:lnTo>
                  <a:lnTo>
                    <a:pt x="63" y="2"/>
                  </a:lnTo>
                  <a:lnTo>
                    <a:pt x="63" y="3"/>
                  </a:lnTo>
                  <a:lnTo>
                    <a:pt x="63" y="3"/>
                  </a:lnTo>
                  <a:lnTo>
                    <a:pt x="63" y="4"/>
                  </a:lnTo>
                  <a:lnTo>
                    <a:pt x="63" y="4"/>
                  </a:lnTo>
                  <a:lnTo>
                    <a:pt x="64" y="6"/>
                  </a:lnTo>
                  <a:lnTo>
                    <a:pt x="64" y="7"/>
                  </a:lnTo>
                  <a:lnTo>
                    <a:pt x="64" y="8"/>
                  </a:lnTo>
                  <a:lnTo>
                    <a:pt x="64" y="10"/>
                  </a:lnTo>
                  <a:lnTo>
                    <a:pt x="64" y="11"/>
                  </a:lnTo>
                  <a:lnTo>
                    <a:pt x="64" y="12"/>
                  </a:lnTo>
                  <a:lnTo>
                    <a:pt x="65" y="14"/>
                  </a:lnTo>
                  <a:lnTo>
                    <a:pt x="65" y="16"/>
                  </a:lnTo>
                  <a:lnTo>
                    <a:pt x="65" y="17"/>
                  </a:lnTo>
                  <a:lnTo>
                    <a:pt x="65" y="20"/>
                  </a:lnTo>
                  <a:lnTo>
                    <a:pt x="65" y="25"/>
                  </a:lnTo>
                  <a:lnTo>
                    <a:pt x="65" y="27"/>
                  </a:lnTo>
                  <a:lnTo>
                    <a:pt x="65" y="29"/>
                  </a:lnTo>
                  <a:lnTo>
                    <a:pt x="66" y="32"/>
                  </a:lnTo>
                  <a:lnTo>
                    <a:pt x="66" y="39"/>
                  </a:lnTo>
                  <a:lnTo>
                    <a:pt x="67" y="53"/>
                  </a:lnTo>
                  <a:lnTo>
                    <a:pt x="67" y="55"/>
                  </a:lnTo>
                  <a:lnTo>
                    <a:pt x="67" y="57"/>
                  </a:lnTo>
                  <a:lnTo>
                    <a:pt x="67" y="61"/>
                  </a:lnTo>
                  <a:lnTo>
                    <a:pt x="67" y="68"/>
                  </a:lnTo>
                  <a:lnTo>
                    <a:pt x="68" y="70"/>
                  </a:lnTo>
                  <a:lnTo>
                    <a:pt x="68" y="72"/>
                  </a:lnTo>
                  <a:lnTo>
                    <a:pt x="68" y="76"/>
                  </a:lnTo>
                  <a:lnTo>
                    <a:pt x="68" y="82"/>
                  </a:lnTo>
                  <a:lnTo>
                    <a:pt x="68" y="84"/>
                  </a:lnTo>
                  <a:lnTo>
                    <a:pt x="69" y="86"/>
                  </a:lnTo>
                  <a:lnTo>
                    <a:pt x="69" y="89"/>
                  </a:lnTo>
                  <a:lnTo>
                    <a:pt x="69" y="90"/>
                  </a:lnTo>
                  <a:lnTo>
                    <a:pt x="69" y="92"/>
                  </a:lnTo>
                  <a:lnTo>
                    <a:pt x="69" y="95"/>
                  </a:lnTo>
                  <a:lnTo>
                    <a:pt x="69" y="96"/>
                  </a:lnTo>
                  <a:lnTo>
                    <a:pt x="69" y="98"/>
                  </a:lnTo>
                  <a:lnTo>
                    <a:pt x="69" y="100"/>
                  </a:lnTo>
                  <a:lnTo>
                    <a:pt x="69" y="102"/>
                  </a:lnTo>
                  <a:lnTo>
                    <a:pt x="70" y="103"/>
                  </a:lnTo>
                  <a:lnTo>
                    <a:pt x="70" y="105"/>
                  </a:lnTo>
                  <a:lnTo>
                    <a:pt x="70" y="106"/>
                  </a:lnTo>
                  <a:lnTo>
                    <a:pt x="70" y="107"/>
                  </a:lnTo>
                  <a:lnTo>
                    <a:pt x="70" y="108"/>
                  </a:lnTo>
                  <a:lnTo>
                    <a:pt x="70" y="109"/>
                  </a:lnTo>
                  <a:lnTo>
                    <a:pt x="70" y="110"/>
                  </a:lnTo>
                  <a:lnTo>
                    <a:pt x="70" y="110"/>
                  </a:lnTo>
                  <a:lnTo>
                    <a:pt x="71" y="112"/>
                  </a:lnTo>
                  <a:lnTo>
                    <a:pt x="71" y="112"/>
                  </a:lnTo>
                  <a:lnTo>
                    <a:pt x="71" y="113"/>
                  </a:lnTo>
                  <a:lnTo>
                    <a:pt x="71" y="114"/>
                  </a:lnTo>
                  <a:lnTo>
                    <a:pt x="71" y="114"/>
                  </a:lnTo>
                  <a:lnTo>
                    <a:pt x="71" y="114"/>
                  </a:lnTo>
                  <a:lnTo>
                    <a:pt x="71" y="115"/>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4" name="Freeform 92">
              <a:extLst>
                <a:ext uri="{FF2B5EF4-FFF2-40B4-BE49-F238E27FC236}">
                  <a16:creationId xmlns:a16="http://schemas.microsoft.com/office/drawing/2014/main" id="{520798ED-F25E-2520-59F6-3C1A08C22FCB}"/>
                </a:ext>
              </a:extLst>
            </p:cNvPr>
            <p:cNvSpPr>
              <a:spLocks/>
            </p:cNvSpPr>
            <p:nvPr/>
          </p:nvSpPr>
          <p:spPr bwMode="auto">
            <a:xfrm>
              <a:off x="5238" y="2186"/>
              <a:ext cx="72" cy="116"/>
            </a:xfrm>
            <a:custGeom>
              <a:avLst/>
              <a:gdLst/>
              <a:ahLst/>
              <a:cxnLst>
                <a:cxn ang="0">
                  <a:pos x="1" y="116"/>
                </a:cxn>
                <a:cxn ang="0">
                  <a:pos x="2" y="113"/>
                </a:cxn>
                <a:cxn ang="0">
                  <a:pos x="2" y="106"/>
                </a:cxn>
                <a:cxn ang="0">
                  <a:pos x="4" y="87"/>
                </a:cxn>
                <a:cxn ang="0">
                  <a:pos x="6" y="38"/>
                </a:cxn>
                <a:cxn ang="0">
                  <a:pos x="8" y="15"/>
                </a:cxn>
                <a:cxn ang="0">
                  <a:pos x="8" y="5"/>
                </a:cxn>
                <a:cxn ang="0">
                  <a:pos x="9" y="1"/>
                </a:cxn>
                <a:cxn ang="0">
                  <a:pos x="10" y="0"/>
                </a:cxn>
                <a:cxn ang="0">
                  <a:pos x="11" y="2"/>
                </a:cxn>
                <a:cxn ang="0">
                  <a:pos x="12" y="9"/>
                </a:cxn>
                <a:cxn ang="0">
                  <a:pos x="13" y="27"/>
                </a:cxn>
                <a:cxn ang="0">
                  <a:pos x="15" y="68"/>
                </a:cxn>
                <a:cxn ang="0">
                  <a:pos x="16" y="95"/>
                </a:cxn>
                <a:cxn ang="0">
                  <a:pos x="17" y="107"/>
                </a:cxn>
                <a:cxn ang="0">
                  <a:pos x="18" y="113"/>
                </a:cxn>
                <a:cxn ang="0">
                  <a:pos x="19" y="116"/>
                </a:cxn>
                <a:cxn ang="0">
                  <a:pos x="20" y="114"/>
                </a:cxn>
                <a:cxn ang="0">
                  <a:pos x="20" y="110"/>
                </a:cxn>
                <a:cxn ang="0">
                  <a:pos x="21" y="96"/>
                </a:cxn>
                <a:cxn ang="0">
                  <a:pos x="23" y="60"/>
                </a:cxn>
                <a:cxn ang="0">
                  <a:pos x="25" y="23"/>
                </a:cxn>
                <a:cxn ang="0">
                  <a:pos x="26" y="8"/>
                </a:cxn>
                <a:cxn ang="0">
                  <a:pos x="27" y="2"/>
                </a:cxn>
                <a:cxn ang="0">
                  <a:pos x="28" y="0"/>
                </a:cxn>
                <a:cxn ang="0">
                  <a:pos x="29" y="1"/>
                </a:cxn>
                <a:cxn ang="0">
                  <a:pos x="30" y="6"/>
                </a:cxn>
                <a:cxn ang="0">
                  <a:pos x="31" y="23"/>
                </a:cxn>
                <a:cxn ang="0">
                  <a:pos x="34" y="87"/>
                </a:cxn>
                <a:cxn ang="0">
                  <a:pos x="35" y="104"/>
                </a:cxn>
                <a:cxn ang="0">
                  <a:pos x="36" y="112"/>
                </a:cxn>
                <a:cxn ang="0">
                  <a:pos x="37" y="115"/>
                </a:cxn>
                <a:cxn ang="0">
                  <a:pos x="38" y="115"/>
                </a:cxn>
                <a:cxn ang="0">
                  <a:pos x="39" y="112"/>
                </a:cxn>
                <a:cxn ang="0">
                  <a:pos x="39" y="103"/>
                </a:cxn>
                <a:cxn ang="0">
                  <a:pos x="41" y="78"/>
                </a:cxn>
                <a:cxn ang="0">
                  <a:pos x="43" y="36"/>
                </a:cxn>
                <a:cxn ang="0">
                  <a:pos x="44" y="16"/>
                </a:cxn>
                <a:cxn ang="0">
                  <a:pos x="45" y="4"/>
                </a:cxn>
                <a:cxn ang="0">
                  <a:pos x="46" y="0"/>
                </a:cxn>
                <a:cxn ang="0">
                  <a:pos x="47" y="0"/>
                </a:cxn>
                <a:cxn ang="0">
                  <a:pos x="48" y="4"/>
                </a:cxn>
                <a:cxn ang="0">
                  <a:pos x="48" y="12"/>
                </a:cxn>
                <a:cxn ang="0">
                  <a:pos x="50" y="35"/>
                </a:cxn>
                <a:cxn ang="0">
                  <a:pos x="52" y="76"/>
                </a:cxn>
                <a:cxn ang="0">
                  <a:pos x="53" y="96"/>
                </a:cxn>
                <a:cxn ang="0">
                  <a:pos x="54" y="108"/>
                </a:cxn>
                <a:cxn ang="0">
                  <a:pos x="55" y="113"/>
                </a:cxn>
                <a:cxn ang="0">
                  <a:pos x="55" y="116"/>
                </a:cxn>
                <a:cxn ang="0">
                  <a:pos x="56" y="114"/>
                </a:cxn>
                <a:cxn ang="0">
                  <a:pos x="57" y="109"/>
                </a:cxn>
                <a:cxn ang="0">
                  <a:pos x="58" y="92"/>
                </a:cxn>
                <a:cxn ang="0">
                  <a:pos x="60" y="57"/>
                </a:cxn>
                <a:cxn ang="0">
                  <a:pos x="62" y="28"/>
                </a:cxn>
                <a:cxn ang="0">
                  <a:pos x="63" y="7"/>
                </a:cxn>
                <a:cxn ang="0">
                  <a:pos x="64" y="1"/>
                </a:cxn>
                <a:cxn ang="0">
                  <a:pos x="65" y="0"/>
                </a:cxn>
                <a:cxn ang="0">
                  <a:pos x="65" y="1"/>
                </a:cxn>
                <a:cxn ang="0">
                  <a:pos x="66" y="6"/>
                </a:cxn>
                <a:cxn ang="0">
                  <a:pos x="67" y="21"/>
                </a:cxn>
                <a:cxn ang="0">
                  <a:pos x="70" y="73"/>
                </a:cxn>
                <a:cxn ang="0">
                  <a:pos x="71" y="100"/>
                </a:cxn>
              </a:cxnLst>
              <a:rect l="0" t="0" r="r" b="b"/>
              <a:pathLst>
                <a:path w="72" h="116">
                  <a:moveTo>
                    <a:pt x="0" y="115"/>
                  </a:moveTo>
                  <a:lnTo>
                    <a:pt x="0" y="115"/>
                  </a:lnTo>
                  <a:lnTo>
                    <a:pt x="0" y="115"/>
                  </a:lnTo>
                  <a:lnTo>
                    <a:pt x="0" y="115"/>
                  </a:lnTo>
                  <a:lnTo>
                    <a:pt x="0" y="116"/>
                  </a:lnTo>
                  <a:lnTo>
                    <a:pt x="0" y="116"/>
                  </a:lnTo>
                  <a:lnTo>
                    <a:pt x="1" y="116"/>
                  </a:lnTo>
                  <a:lnTo>
                    <a:pt x="1" y="116"/>
                  </a:lnTo>
                  <a:lnTo>
                    <a:pt x="1" y="115"/>
                  </a:lnTo>
                  <a:lnTo>
                    <a:pt x="1" y="115"/>
                  </a:lnTo>
                  <a:lnTo>
                    <a:pt x="1" y="115"/>
                  </a:lnTo>
                  <a:lnTo>
                    <a:pt x="1" y="115"/>
                  </a:lnTo>
                  <a:lnTo>
                    <a:pt x="1" y="114"/>
                  </a:lnTo>
                  <a:lnTo>
                    <a:pt x="1" y="114"/>
                  </a:lnTo>
                  <a:lnTo>
                    <a:pt x="1" y="113"/>
                  </a:lnTo>
                  <a:lnTo>
                    <a:pt x="2" y="113"/>
                  </a:lnTo>
                  <a:lnTo>
                    <a:pt x="2" y="112"/>
                  </a:lnTo>
                  <a:lnTo>
                    <a:pt x="2" y="112"/>
                  </a:lnTo>
                  <a:lnTo>
                    <a:pt x="2" y="111"/>
                  </a:lnTo>
                  <a:lnTo>
                    <a:pt x="2" y="110"/>
                  </a:lnTo>
                  <a:lnTo>
                    <a:pt x="2" y="109"/>
                  </a:lnTo>
                  <a:lnTo>
                    <a:pt x="2" y="108"/>
                  </a:lnTo>
                  <a:lnTo>
                    <a:pt x="2" y="107"/>
                  </a:lnTo>
                  <a:lnTo>
                    <a:pt x="2" y="106"/>
                  </a:lnTo>
                  <a:lnTo>
                    <a:pt x="2" y="104"/>
                  </a:lnTo>
                  <a:lnTo>
                    <a:pt x="3" y="102"/>
                  </a:lnTo>
                  <a:lnTo>
                    <a:pt x="3" y="101"/>
                  </a:lnTo>
                  <a:lnTo>
                    <a:pt x="3" y="99"/>
                  </a:lnTo>
                  <a:lnTo>
                    <a:pt x="3" y="93"/>
                  </a:lnTo>
                  <a:lnTo>
                    <a:pt x="3" y="92"/>
                  </a:lnTo>
                  <a:lnTo>
                    <a:pt x="3" y="90"/>
                  </a:lnTo>
                  <a:lnTo>
                    <a:pt x="4" y="87"/>
                  </a:lnTo>
                  <a:lnTo>
                    <a:pt x="4" y="81"/>
                  </a:lnTo>
                  <a:lnTo>
                    <a:pt x="5" y="66"/>
                  </a:lnTo>
                  <a:lnTo>
                    <a:pt x="5" y="65"/>
                  </a:lnTo>
                  <a:lnTo>
                    <a:pt x="5" y="63"/>
                  </a:lnTo>
                  <a:lnTo>
                    <a:pt x="5" y="60"/>
                  </a:lnTo>
                  <a:lnTo>
                    <a:pt x="5" y="53"/>
                  </a:lnTo>
                  <a:lnTo>
                    <a:pt x="6" y="39"/>
                  </a:lnTo>
                  <a:lnTo>
                    <a:pt x="6" y="38"/>
                  </a:lnTo>
                  <a:lnTo>
                    <a:pt x="6" y="36"/>
                  </a:lnTo>
                  <a:lnTo>
                    <a:pt x="6" y="33"/>
                  </a:lnTo>
                  <a:lnTo>
                    <a:pt x="7" y="27"/>
                  </a:lnTo>
                  <a:lnTo>
                    <a:pt x="7" y="26"/>
                  </a:lnTo>
                  <a:lnTo>
                    <a:pt x="7" y="24"/>
                  </a:lnTo>
                  <a:lnTo>
                    <a:pt x="7" y="21"/>
                  </a:lnTo>
                  <a:lnTo>
                    <a:pt x="8" y="16"/>
                  </a:lnTo>
                  <a:lnTo>
                    <a:pt x="8" y="15"/>
                  </a:lnTo>
                  <a:lnTo>
                    <a:pt x="8" y="14"/>
                  </a:lnTo>
                  <a:lnTo>
                    <a:pt x="8" y="12"/>
                  </a:lnTo>
                  <a:lnTo>
                    <a:pt x="8" y="11"/>
                  </a:lnTo>
                  <a:lnTo>
                    <a:pt x="8" y="10"/>
                  </a:lnTo>
                  <a:lnTo>
                    <a:pt x="8" y="8"/>
                  </a:lnTo>
                  <a:lnTo>
                    <a:pt x="8" y="7"/>
                  </a:lnTo>
                  <a:lnTo>
                    <a:pt x="8" y="6"/>
                  </a:lnTo>
                  <a:lnTo>
                    <a:pt x="8" y="5"/>
                  </a:lnTo>
                  <a:lnTo>
                    <a:pt x="9" y="5"/>
                  </a:lnTo>
                  <a:lnTo>
                    <a:pt x="9" y="4"/>
                  </a:lnTo>
                  <a:lnTo>
                    <a:pt x="9" y="3"/>
                  </a:lnTo>
                  <a:lnTo>
                    <a:pt x="9" y="3"/>
                  </a:lnTo>
                  <a:lnTo>
                    <a:pt x="9" y="2"/>
                  </a:lnTo>
                  <a:lnTo>
                    <a:pt x="9" y="2"/>
                  </a:lnTo>
                  <a:lnTo>
                    <a:pt x="9" y="1"/>
                  </a:lnTo>
                  <a:lnTo>
                    <a:pt x="9" y="1"/>
                  </a:lnTo>
                  <a:lnTo>
                    <a:pt x="9" y="1"/>
                  </a:lnTo>
                  <a:lnTo>
                    <a:pt x="9" y="0"/>
                  </a:lnTo>
                  <a:lnTo>
                    <a:pt x="9" y="0"/>
                  </a:lnTo>
                  <a:lnTo>
                    <a:pt x="10" y="0"/>
                  </a:lnTo>
                  <a:lnTo>
                    <a:pt x="10" y="0"/>
                  </a:lnTo>
                  <a:lnTo>
                    <a:pt x="10" y="0"/>
                  </a:lnTo>
                  <a:lnTo>
                    <a:pt x="10" y="0"/>
                  </a:lnTo>
                  <a:lnTo>
                    <a:pt x="10" y="0"/>
                  </a:lnTo>
                  <a:lnTo>
                    <a:pt x="10" y="0"/>
                  </a:lnTo>
                  <a:lnTo>
                    <a:pt x="10" y="0"/>
                  </a:lnTo>
                  <a:lnTo>
                    <a:pt x="10" y="0"/>
                  </a:lnTo>
                  <a:lnTo>
                    <a:pt x="10" y="0"/>
                  </a:lnTo>
                  <a:lnTo>
                    <a:pt x="10" y="0"/>
                  </a:lnTo>
                  <a:lnTo>
                    <a:pt x="10" y="1"/>
                  </a:lnTo>
                  <a:lnTo>
                    <a:pt x="10" y="1"/>
                  </a:lnTo>
                  <a:lnTo>
                    <a:pt x="11" y="2"/>
                  </a:lnTo>
                  <a:lnTo>
                    <a:pt x="11" y="2"/>
                  </a:lnTo>
                  <a:lnTo>
                    <a:pt x="11" y="3"/>
                  </a:lnTo>
                  <a:lnTo>
                    <a:pt x="11" y="3"/>
                  </a:lnTo>
                  <a:lnTo>
                    <a:pt x="11" y="5"/>
                  </a:lnTo>
                  <a:lnTo>
                    <a:pt x="11" y="6"/>
                  </a:lnTo>
                  <a:lnTo>
                    <a:pt x="11" y="6"/>
                  </a:lnTo>
                  <a:lnTo>
                    <a:pt x="11" y="8"/>
                  </a:lnTo>
                  <a:lnTo>
                    <a:pt x="12" y="9"/>
                  </a:lnTo>
                  <a:lnTo>
                    <a:pt x="12" y="10"/>
                  </a:lnTo>
                  <a:lnTo>
                    <a:pt x="12" y="13"/>
                  </a:lnTo>
                  <a:lnTo>
                    <a:pt x="12" y="14"/>
                  </a:lnTo>
                  <a:lnTo>
                    <a:pt x="12" y="15"/>
                  </a:lnTo>
                  <a:lnTo>
                    <a:pt x="12" y="18"/>
                  </a:lnTo>
                  <a:lnTo>
                    <a:pt x="13" y="24"/>
                  </a:lnTo>
                  <a:lnTo>
                    <a:pt x="13" y="25"/>
                  </a:lnTo>
                  <a:lnTo>
                    <a:pt x="13" y="27"/>
                  </a:lnTo>
                  <a:lnTo>
                    <a:pt x="13" y="30"/>
                  </a:lnTo>
                  <a:lnTo>
                    <a:pt x="13" y="37"/>
                  </a:lnTo>
                  <a:lnTo>
                    <a:pt x="13" y="38"/>
                  </a:lnTo>
                  <a:lnTo>
                    <a:pt x="14" y="40"/>
                  </a:lnTo>
                  <a:lnTo>
                    <a:pt x="14" y="44"/>
                  </a:lnTo>
                  <a:lnTo>
                    <a:pt x="14" y="51"/>
                  </a:lnTo>
                  <a:lnTo>
                    <a:pt x="15" y="66"/>
                  </a:lnTo>
                  <a:lnTo>
                    <a:pt x="15" y="68"/>
                  </a:lnTo>
                  <a:lnTo>
                    <a:pt x="15" y="70"/>
                  </a:lnTo>
                  <a:lnTo>
                    <a:pt x="15" y="73"/>
                  </a:lnTo>
                  <a:lnTo>
                    <a:pt x="16" y="80"/>
                  </a:lnTo>
                  <a:lnTo>
                    <a:pt x="16" y="82"/>
                  </a:lnTo>
                  <a:lnTo>
                    <a:pt x="16" y="84"/>
                  </a:lnTo>
                  <a:lnTo>
                    <a:pt x="16" y="87"/>
                  </a:lnTo>
                  <a:lnTo>
                    <a:pt x="16" y="93"/>
                  </a:lnTo>
                  <a:lnTo>
                    <a:pt x="16" y="95"/>
                  </a:lnTo>
                  <a:lnTo>
                    <a:pt x="16" y="96"/>
                  </a:lnTo>
                  <a:lnTo>
                    <a:pt x="17" y="98"/>
                  </a:lnTo>
                  <a:lnTo>
                    <a:pt x="17" y="100"/>
                  </a:lnTo>
                  <a:lnTo>
                    <a:pt x="17" y="101"/>
                  </a:lnTo>
                  <a:lnTo>
                    <a:pt x="17" y="103"/>
                  </a:lnTo>
                  <a:lnTo>
                    <a:pt x="17" y="104"/>
                  </a:lnTo>
                  <a:lnTo>
                    <a:pt x="17" y="105"/>
                  </a:lnTo>
                  <a:lnTo>
                    <a:pt x="17" y="107"/>
                  </a:lnTo>
                  <a:lnTo>
                    <a:pt x="18" y="108"/>
                  </a:lnTo>
                  <a:lnTo>
                    <a:pt x="18" y="109"/>
                  </a:lnTo>
                  <a:lnTo>
                    <a:pt x="18" y="110"/>
                  </a:lnTo>
                  <a:lnTo>
                    <a:pt x="18" y="111"/>
                  </a:lnTo>
                  <a:lnTo>
                    <a:pt x="18" y="112"/>
                  </a:lnTo>
                  <a:lnTo>
                    <a:pt x="18" y="112"/>
                  </a:lnTo>
                  <a:lnTo>
                    <a:pt x="18" y="113"/>
                  </a:lnTo>
                  <a:lnTo>
                    <a:pt x="18" y="113"/>
                  </a:lnTo>
                  <a:lnTo>
                    <a:pt x="18" y="114"/>
                  </a:lnTo>
                  <a:lnTo>
                    <a:pt x="18" y="114"/>
                  </a:lnTo>
                  <a:lnTo>
                    <a:pt x="18" y="114"/>
                  </a:lnTo>
                  <a:lnTo>
                    <a:pt x="18" y="115"/>
                  </a:lnTo>
                  <a:lnTo>
                    <a:pt x="19" y="115"/>
                  </a:lnTo>
                  <a:lnTo>
                    <a:pt x="19" y="115"/>
                  </a:lnTo>
                  <a:lnTo>
                    <a:pt x="19" y="115"/>
                  </a:lnTo>
                  <a:lnTo>
                    <a:pt x="19" y="116"/>
                  </a:lnTo>
                  <a:lnTo>
                    <a:pt x="19" y="116"/>
                  </a:lnTo>
                  <a:lnTo>
                    <a:pt x="19" y="116"/>
                  </a:lnTo>
                  <a:lnTo>
                    <a:pt x="19" y="116"/>
                  </a:lnTo>
                  <a:lnTo>
                    <a:pt x="19" y="115"/>
                  </a:lnTo>
                  <a:lnTo>
                    <a:pt x="19" y="115"/>
                  </a:lnTo>
                  <a:lnTo>
                    <a:pt x="19" y="115"/>
                  </a:lnTo>
                  <a:lnTo>
                    <a:pt x="20" y="115"/>
                  </a:lnTo>
                  <a:lnTo>
                    <a:pt x="20" y="114"/>
                  </a:lnTo>
                  <a:lnTo>
                    <a:pt x="20" y="114"/>
                  </a:lnTo>
                  <a:lnTo>
                    <a:pt x="20" y="114"/>
                  </a:lnTo>
                  <a:lnTo>
                    <a:pt x="20" y="113"/>
                  </a:lnTo>
                  <a:lnTo>
                    <a:pt x="20" y="112"/>
                  </a:lnTo>
                  <a:lnTo>
                    <a:pt x="20" y="112"/>
                  </a:lnTo>
                  <a:lnTo>
                    <a:pt x="20" y="111"/>
                  </a:lnTo>
                  <a:lnTo>
                    <a:pt x="20" y="111"/>
                  </a:lnTo>
                  <a:lnTo>
                    <a:pt x="20" y="110"/>
                  </a:lnTo>
                  <a:lnTo>
                    <a:pt x="20" y="109"/>
                  </a:lnTo>
                  <a:lnTo>
                    <a:pt x="21" y="107"/>
                  </a:lnTo>
                  <a:lnTo>
                    <a:pt x="21" y="106"/>
                  </a:lnTo>
                  <a:lnTo>
                    <a:pt x="21" y="106"/>
                  </a:lnTo>
                  <a:lnTo>
                    <a:pt x="21" y="104"/>
                  </a:lnTo>
                  <a:lnTo>
                    <a:pt x="21" y="99"/>
                  </a:lnTo>
                  <a:lnTo>
                    <a:pt x="21" y="98"/>
                  </a:lnTo>
                  <a:lnTo>
                    <a:pt x="21" y="96"/>
                  </a:lnTo>
                  <a:lnTo>
                    <a:pt x="22" y="94"/>
                  </a:lnTo>
                  <a:lnTo>
                    <a:pt x="22" y="88"/>
                  </a:lnTo>
                  <a:lnTo>
                    <a:pt x="22" y="86"/>
                  </a:lnTo>
                  <a:lnTo>
                    <a:pt x="22" y="85"/>
                  </a:lnTo>
                  <a:lnTo>
                    <a:pt x="22" y="82"/>
                  </a:lnTo>
                  <a:lnTo>
                    <a:pt x="23" y="76"/>
                  </a:lnTo>
                  <a:lnTo>
                    <a:pt x="23" y="62"/>
                  </a:lnTo>
                  <a:lnTo>
                    <a:pt x="23" y="60"/>
                  </a:lnTo>
                  <a:lnTo>
                    <a:pt x="24" y="59"/>
                  </a:lnTo>
                  <a:lnTo>
                    <a:pt x="24" y="55"/>
                  </a:lnTo>
                  <a:lnTo>
                    <a:pt x="24" y="48"/>
                  </a:lnTo>
                  <a:lnTo>
                    <a:pt x="25" y="35"/>
                  </a:lnTo>
                  <a:lnTo>
                    <a:pt x="25" y="34"/>
                  </a:lnTo>
                  <a:lnTo>
                    <a:pt x="25" y="32"/>
                  </a:lnTo>
                  <a:lnTo>
                    <a:pt x="25" y="29"/>
                  </a:lnTo>
                  <a:lnTo>
                    <a:pt x="25" y="23"/>
                  </a:lnTo>
                  <a:lnTo>
                    <a:pt x="26" y="22"/>
                  </a:lnTo>
                  <a:lnTo>
                    <a:pt x="26" y="21"/>
                  </a:lnTo>
                  <a:lnTo>
                    <a:pt x="26" y="18"/>
                  </a:lnTo>
                  <a:lnTo>
                    <a:pt x="26" y="13"/>
                  </a:lnTo>
                  <a:lnTo>
                    <a:pt x="26" y="12"/>
                  </a:lnTo>
                  <a:lnTo>
                    <a:pt x="26" y="11"/>
                  </a:lnTo>
                  <a:lnTo>
                    <a:pt x="26" y="9"/>
                  </a:lnTo>
                  <a:lnTo>
                    <a:pt x="26" y="8"/>
                  </a:lnTo>
                  <a:lnTo>
                    <a:pt x="27" y="7"/>
                  </a:lnTo>
                  <a:lnTo>
                    <a:pt x="27" y="6"/>
                  </a:lnTo>
                  <a:lnTo>
                    <a:pt x="27" y="5"/>
                  </a:lnTo>
                  <a:lnTo>
                    <a:pt x="27" y="4"/>
                  </a:lnTo>
                  <a:lnTo>
                    <a:pt x="27" y="4"/>
                  </a:lnTo>
                  <a:lnTo>
                    <a:pt x="27" y="3"/>
                  </a:lnTo>
                  <a:lnTo>
                    <a:pt x="27" y="2"/>
                  </a:lnTo>
                  <a:lnTo>
                    <a:pt x="27" y="2"/>
                  </a:lnTo>
                  <a:lnTo>
                    <a:pt x="27" y="2"/>
                  </a:lnTo>
                  <a:lnTo>
                    <a:pt x="28" y="1"/>
                  </a:lnTo>
                  <a:lnTo>
                    <a:pt x="28" y="1"/>
                  </a:lnTo>
                  <a:lnTo>
                    <a:pt x="28" y="0"/>
                  </a:lnTo>
                  <a:lnTo>
                    <a:pt x="28" y="0"/>
                  </a:lnTo>
                  <a:lnTo>
                    <a:pt x="28" y="0"/>
                  </a:lnTo>
                  <a:lnTo>
                    <a:pt x="28" y="0"/>
                  </a:lnTo>
                  <a:lnTo>
                    <a:pt x="28" y="0"/>
                  </a:lnTo>
                  <a:lnTo>
                    <a:pt x="28" y="0"/>
                  </a:lnTo>
                  <a:lnTo>
                    <a:pt x="28" y="0"/>
                  </a:lnTo>
                  <a:lnTo>
                    <a:pt x="28" y="0"/>
                  </a:lnTo>
                  <a:lnTo>
                    <a:pt x="28" y="0"/>
                  </a:lnTo>
                  <a:lnTo>
                    <a:pt x="28" y="0"/>
                  </a:lnTo>
                  <a:lnTo>
                    <a:pt x="29" y="0"/>
                  </a:lnTo>
                  <a:lnTo>
                    <a:pt x="29" y="1"/>
                  </a:lnTo>
                  <a:lnTo>
                    <a:pt x="29" y="1"/>
                  </a:lnTo>
                  <a:lnTo>
                    <a:pt x="29" y="2"/>
                  </a:lnTo>
                  <a:lnTo>
                    <a:pt x="29" y="2"/>
                  </a:lnTo>
                  <a:lnTo>
                    <a:pt x="29" y="2"/>
                  </a:lnTo>
                  <a:lnTo>
                    <a:pt x="29" y="3"/>
                  </a:lnTo>
                  <a:lnTo>
                    <a:pt x="29" y="4"/>
                  </a:lnTo>
                  <a:lnTo>
                    <a:pt x="29" y="4"/>
                  </a:lnTo>
                  <a:lnTo>
                    <a:pt x="30" y="5"/>
                  </a:lnTo>
                  <a:lnTo>
                    <a:pt x="30" y="6"/>
                  </a:lnTo>
                  <a:lnTo>
                    <a:pt x="30" y="8"/>
                  </a:lnTo>
                  <a:lnTo>
                    <a:pt x="30" y="9"/>
                  </a:lnTo>
                  <a:lnTo>
                    <a:pt x="30" y="10"/>
                  </a:lnTo>
                  <a:lnTo>
                    <a:pt x="30" y="12"/>
                  </a:lnTo>
                  <a:lnTo>
                    <a:pt x="30" y="17"/>
                  </a:lnTo>
                  <a:lnTo>
                    <a:pt x="31" y="19"/>
                  </a:lnTo>
                  <a:lnTo>
                    <a:pt x="31" y="20"/>
                  </a:lnTo>
                  <a:lnTo>
                    <a:pt x="31" y="23"/>
                  </a:lnTo>
                  <a:lnTo>
                    <a:pt x="31" y="29"/>
                  </a:lnTo>
                  <a:lnTo>
                    <a:pt x="32" y="43"/>
                  </a:lnTo>
                  <a:lnTo>
                    <a:pt x="34" y="72"/>
                  </a:lnTo>
                  <a:lnTo>
                    <a:pt x="34" y="74"/>
                  </a:lnTo>
                  <a:lnTo>
                    <a:pt x="34" y="76"/>
                  </a:lnTo>
                  <a:lnTo>
                    <a:pt x="34" y="79"/>
                  </a:lnTo>
                  <a:lnTo>
                    <a:pt x="34" y="86"/>
                  </a:lnTo>
                  <a:lnTo>
                    <a:pt x="34" y="87"/>
                  </a:lnTo>
                  <a:lnTo>
                    <a:pt x="34" y="88"/>
                  </a:lnTo>
                  <a:lnTo>
                    <a:pt x="34" y="91"/>
                  </a:lnTo>
                  <a:lnTo>
                    <a:pt x="35" y="97"/>
                  </a:lnTo>
                  <a:lnTo>
                    <a:pt x="35" y="98"/>
                  </a:lnTo>
                  <a:lnTo>
                    <a:pt x="35" y="99"/>
                  </a:lnTo>
                  <a:lnTo>
                    <a:pt x="35" y="102"/>
                  </a:lnTo>
                  <a:lnTo>
                    <a:pt x="35" y="103"/>
                  </a:lnTo>
                  <a:lnTo>
                    <a:pt x="35" y="104"/>
                  </a:lnTo>
                  <a:lnTo>
                    <a:pt x="36" y="106"/>
                  </a:lnTo>
                  <a:lnTo>
                    <a:pt x="36" y="107"/>
                  </a:lnTo>
                  <a:lnTo>
                    <a:pt x="36" y="108"/>
                  </a:lnTo>
                  <a:lnTo>
                    <a:pt x="36" y="108"/>
                  </a:lnTo>
                  <a:lnTo>
                    <a:pt x="36" y="109"/>
                  </a:lnTo>
                  <a:lnTo>
                    <a:pt x="36" y="110"/>
                  </a:lnTo>
                  <a:lnTo>
                    <a:pt x="36" y="111"/>
                  </a:lnTo>
                  <a:lnTo>
                    <a:pt x="36" y="112"/>
                  </a:lnTo>
                  <a:lnTo>
                    <a:pt x="37" y="113"/>
                  </a:lnTo>
                  <a:lnTo>
                    <a:pt x="37" y="113"/>
                  </a:lnTo>
                  <a:lnTo>
                    <a:pt x="37" y="114"/>
                  </a:lnTo>
                  <a:lnTo>
                    <a:pt x="37" y="114"/>
                  </a:lnTo>
                  <a:lnTo>
                    <a:pt x="37" y="114"/>
                  </a:lnTo>
                  <a:lnTo>
                    <a:pt x="37" y="115"/>
                  </a:lnTo>
                  <a:lnTo>
                    <a:pt x="37" y="115"/>
                  </a:lnTo>
                  <a:lnTo>
                    <a:pt x="37" y="115"/>
                  </a:lnTo>
                  <a:lnTo>
                    <a:pt x="37" y="115"/>
                  </a:lnTo>
                  <a:lnTo>
                    <a:pt x="37" y="116"/>
                  </a:lnTo>
                  <a:lnTo>
                    <a:pt x="37" y="116"/>
                  </a:lnTo>
                  <a:lnTo>
                    <a:pt x="37" y="116"/>
                  </a:lnTo>
                  <a:lnTo>
                    <a:pt x="37" y="116"/>
                  </a:lnTo>
                  <a:lnTo>
                    <a:pt x="38" y="115"/>
                  </a:lnTo>
                  <a:lnTo>
                    <a:pt x="38" y="115"/>
                  </a:lnTo>
                  <a:lnTo>
                    <a:pt x="38" y="115"/>
                  </a:lnTo>
                  <a:lnTo>
                    <a:pt x="38" y="115"/>
                  </a:lnTo>
                  <a:lnTo>
                    <a:pt x="38" y="114"/>
                  </a:lnTo>
                  <a:lnTo>
                    <a:pt x="38" y="114"/>
                  </a:lnTo>
                  <a:lnTo>
                    <a:pt x="38" y="114"/>
                  </a:lnTo>
                  <a:lnTo>
                    <a:pt x="38" y="113"/>
                  </a:lnTo>
                  <a:lnTo>
                    <a:pt x="38" y="113"/>
                  </a:lnTo>
                  <a:lnTo>
                    <a:pt x="38" y="112"/>
                  </a:lnTo>
                  <a:lnTo>
                    <a:pt x="39" y="112"/>
                  </a:lnTo>
                  <a:lnTo>
                    <a:pt x="39" y="111"/>
                  </a:lnTo>
                  <a:lnTo>
                    <a:pt x="39" y="110"/>
                  </a:lnTo>
                  <a:lnTo>
                    <a:pt x="39" y="109"/>
                  </a:lnTo>
                  <a:lnTo>
                    <a:pt x="39" y="108"/>
                  </a:lnTo>
                  <a:lnTo>
                    <a:pt x="39" y="107"/>
                  </a:lnTo>
                  <a:lnTo>
                    <a:pt x="39" y="105"/>
                  </a:lnTo>
                  <a:lnTo>
                    <a:pt x="39" y="104"/>
                  </a:lnTo>
                  <a:lnTo>
                    <a:pt x="39" y="103"/>
                  </a:lnTo>
                  <a:lnTo>
                    <a:pt x="40" y="100"/>
                  </a:lnTo>
                  <a:lnTo>
                    <a:pt x="40" y="95"/>
                  </a:lnTo>
                  <a:lnTo>
                    <a:pt x="40" y="93"/>
                  </a:lnTo>
                  <a:lnTo>
                    <a:pt x="40" y="92"/>
                  </a:lnTo>
                  <a:lnTo>
                    <a:pt x="40" y="88"/>
                  </a:lnTo>
                  <a:lnTo>
                    <a:pt x="41" y="82"/>
                  </a:lnTo>
                  <a:lnTo>
                    <a:pt x="41" y="80"/>
                  </a:lnTo>
                  <a:lnTo>
                    <a:pt x="41" y="78"/>
                  </a:lnTo>
                  <a:lnTo>
                    <a:pt x="41" y="75"/>
                  </a:lnTo>
                  <a:lnTo>
                    <a:pt x="41" y="67"/>
                  </a:lnTo>
                  <a:lnTo>
                    <a:pt x="42" y="52"/>
                  </a:lnTo>
                  <a:lnTo>
                    <a:pt x="42" y="50"/>
                  </a:lnTo>
                  <a:lnTo>
                    <a:pt x="42" y="48"/>
                  </a:lnTo>
                  <a:lnTo>
                    <a:pt x="43" y="45"/>
                  </a:lnTo>
                  <a:lnTo>
                    <a:pt x="43" y="38"/>
                  </a:lnTo>
                  <a:lnTo>
                    <a:pt x="43" y="36"/>
                  </a:lnTo>
                  <a:lnTo>
                    <a:pt x="43" y="34"/>
                  </a:lnTo>
                  <a:lnTo>
                    <a:pt x="43" y="31"/>
                  </a:lnTo>
                  <a:lnTo>
                    <a:pt x="44" y="24"/>
                  </a:lnTo>
                  <a:lnTo>
                    <a:pt x="44" y="23"/>
                  </a:lnTo>
                  <a:lnTo>
                    <a:pt x="44" y="21"/>
                  </a:lnTo>
                  <a:lnTo>
                    <a:pt x="44" y="18"/>
                  </a:lnTo>
                  <a:lnTo>
                    <a:pt x="44" y="17"/>
                  </a:lnTo>
                  <a:lnTo>
                    <a:pt x="44" y="16"/>
                  </a:lnTo>
                  <a:lnTo>
                    <a:pt x="45" y="13"/>
                  </a:lnTo>
                  <a:lnTo>
                    <a:pt x="45" y="12"/>
                  </a:lnTo>
                  <a:lnTo>
                    <a:pt x="45" y="11"/>
                  </a:lnTo>
                  <a:lnTo>
                    <a:pt x="45" y="9"/>
                  </a:lnTo>
                  <a:lnTo>
                    <a:pt x="45" y="8"/>
                  </a:lnTo>
                  <a:lnTo>
                    <a:pt x="45" y="7"/>
                  </a:lnTo>
                  <a:lnTo>
                    <a:pt x="45" y="5"/>
                  </a:lnTo>
                  <a:lnTo>
                    <a:pt x="45" y="4"/>
                  </a:lnTo>
                  <a:lnTo>
                    <a:pt x="45" y="4"/>
                  </a:lnTo>
                  <a:lnTo>
                    <a:pt x="45" y="3"/>
                  </a:lnTo>
                  <a:lnTo>
                    <a:pt x="46" y="2"/>
                  </a:lnTo>
                  <a:lnTo>
                    <a:pt x="46" y="2"/>
                  </a:lnTo>
                  <a:lnTo>
                    <a:pt x="46" y="1"/>
                  </a:lnTo>
                  <a:lnTo>
                    <a:pt x="46" y="1"/>
                  </a:lnTo>
                  <a:lnTo>
                    <a:pt x="46" y="0"/>
                  </a:lnTo>
                  <a:lnTo>
                    <a:pt x="46" y="0"/>
                  </a:lnTo>
                  <a:lnTo>
                    <a:pt x="46" y="0"/>
                  </a:lnTo>
                  <a:lnTo>
                    <a:pt x="46" y="0"/>
                  </a:lnTo>
                  <a:lnTo>
                    <a:pt x="46" y="0"/>
                  </a:lnTo>
                  <a:lnTo>
                    <a:pt x="47" y="0"/>
                  </a:lnTo>
                  <a:lnTo>
                    <a:pt x="47" y="0"/>
                  </a:lnTo>
                  <a:lnTo>
                    <a:pt x="47" y="0"/>
                  </a:lnTo>
                  <a:lnTo>
                    <a:pt x="47" y="0"/>
                  </a:lnTo>
                  <a:lnTo>
                    <a:pt x="47" y="0"/>
                  </a:lnTo>
                  <a:lnTo>
                    <a:pt x="47" y="0"/>
                  </a:lnTo>
                  <a:lnTo>
                    <a:pt x="47" y="0"/>
                  </a:lnTo>
                  <a:lnTo>
                    <a:pt x="47" y="1"/>
                  </a:lnTo>
                  <a:lnTo>
                    <a:pt x="47" y="1"/>
                  </a:lnTo>
                  <a:lnTo>
                    <a:pt x="47" y="2"/>
                  </a:lnTo>
                  <a:lnTo>
                    <a:pt x="47" y="2"/>
                  </a:lnTo>
                  <a:lnTo>
                    <a:pt x="47" y="3"/>
                  </a:lnTo>
                  <a:lnTo>
                    <a:pt x="48" y="4"/>
                  </a:lnTo>
                  <a:lnTo>
                    <a:pt x="48" y="4"/>
                  </a:lnTo>
                  <a:lnTo>
                    <a:pt x="48" y="5"/>
                  </a:lnTo>
                  <a:lnTo>
                    <a:pt x="48" y="6"/>
                  </a:lnTo>
                  <a:lnTo>
                    <a:pt x="48" y="7"/>
                  </a:lnTo>
                  <a:lnTo>
                    <a:pt x="48" y="8"/>
                  </a:lnTo>
                  <a:lnTo>
                    <a:pt x="48" y="10"/>
                  </a:lnTo>
                  <a:lnTo>
                    <a:pt x="48" y="11"/>
                  </a:lnTo>
                  <a:lnTo>
                    <a:pt x="48" y="12"/>
                  </a:lnTo>
                  <a:lnTo>
                    <a:pt x="49" y="14"/>
                  </a:lnTo>
                  <a:lnTo>
                    <a:pt x="49" y="20"/>
                  </a:lnTo>
                  <a:lnTo>
                    <a:pt x="49" y="21"/>
                  </a:lnTo>
                  <a:lnTo>
                    <a:pt x="49" y="22"/>
                  </a:lnTo>
                  <a:lnTo>
                    <a:pt x="49" y="25"/>
                  </a:lnTo>
                  <a:lnTo>
                    <a:pt x="50" y="32"/>
                  </a:lnTo>
                  <a:lnTo>
                    <a:pt x="50" y="34"/>
                  </a:lnTo>
                  <a:lnTo>
                    <a:pt x="50" y="35"/>
                  </a:lnTo>
                  <a:lnTo>
                    <a:pt x="50" y="39"/>
                  </a:lnTo>
                  <a:lnTo>
                    <a:pt x="50" y="46"/>
                  </a:lnTo>
                  <a:lnTo>
                    <a:pt x="51" y="61"/>
                  </a:lnTo>
                  <a:lnTo>
                    <a:pt x="51" y="62"/>
                  </a:lnTo>
                  <a:lnTo>
                    <a:pt x="51" y="64"/>
                  </a:lnTo>
                  <a:lnTo>
                    <a:pt x="51" y="68"/>
                  </a:lnTo>
                  <a:lnTo>
                    <a:pt x="52" y="74"/>
                  </a:lnTo>
                  <a:lnTo>
                    <a:pt x="52" y="76"/>
                  </a:lnTo>
                  <a:lnTo>
                    <a:pt x="52" y="78"/>
                  </a:lnTo>
                  <a:lnTo>
                    <a:pt x="52" y="81"/>
                  </a:lnTo>
                  <a:lnTo>
                    <a:pt x="53" y="87"/>
                  </a:lnTo>
                  <a:lnTo>
                    <a:pt x="53" y="89"/>
                  </a:lnTo>
                  <a:lnTo>
                    <a:pt x="53" y="90"/>
                  </a:lnTo>
                  <a:lnTo>
                    <a:pt x="53" y="93"/>
                  </a:lnTo>
                  <a:lnTo>
                    <a:pt x="53" y="94"/>
                  </a:lnTo>
                  <a:lnTo>
                    <a:pt x="53" y="96"/>
                  </a:lnTo>
                  <a:lnTo>
                    <a:pt x="53" y="98"/>
                  </a:lnTo>
                  <a:lnTo>
                    <a:pt x="53" y="99"/>
                  </a:lnTo>
                  <a:lnTo>
                    <a:pt x="53" y="101"/>
                  </a:lnTo>
                  <a:lnTo>
                    <a:pt x="54" y="103"/>
                  </a:lnTo>
                  <a:lnTo>
                    <a:pt x="54" y="104"/>
                  </a:lnTo>
                  <a:lnTo>
                    <a:pt x="54" y="105"/>
                  </a:lnTo>
                  <a:lnTo>
                    <a:pt x="54" y="107"/>
                  </a:lnTo>
                  <a:lnTo>
                    <a:pt x="54" y="108"/>
                  </a:lnTo>
                  <a:lnTo>
                    <a:pt x="54" y="109"/>
                  </a:lnTo>
                  <a:lnTo>
                    <a:pt x="54" y="109"/>
                  </a:lnTo>
                  <a:lnTo>
                    <a:pt x="54" y="110"/>
                  </a:lnTo>
                  <a:lnTo>
                    <a:pt x="54" y="111"/>
                  </a:lnTo>
                  <a:lnTo>
                    <a:pt x="55" y="112"/>
                  </a:lnTo>
                  <a:lnTo>
                    <a:pt x="55" y="112"/>
                  </a:lnTo>
                  <a:lnTo>
                    <a:pt x="55" y="113"/>
                  </a:lnTo>
                  <a:lnTo>
                    <a:pt x="55" y="113"/>
                  </a:lnTo>
                  <a:lnTo>
                    <a:pt x="55" y="114"/>
                  </a:lnTo>
                  <a:lnTo>
                    <a:pt x="55" y="114"/>
                  </a:lnTo>
                  <a:lnTo>
                    <a:pt x="55" y="114"/>
                  </a:lnTo>
                  <a:lnTo>
                    <a:pt x="55" y="115"/>
                  </a:lnTo>
                  <a:lnTo>
                    <a:pt x="55" y="115"/>
                  </a:lnTo>
                  <a:lnTo>
                    <a:pt x="55" y="115"/>
                  </a:lnTo>
                  <a:lnTo>
                    <a:pt x="55" y="115"/>
                  </a:lnTo>
                  <a:lnTo>
                    <a:pt x="55" y="116"/>
                  </a:lnTo>
                  <a:lnTo>
                    <a:pt x="55" y="116"/>
                  </a:lnTo>
                  <a:lnTo>
                    <a:pt x="56" y="116"/>
                  </a:lnTo>
                  <a:lnTo>
                    <a:pt x="56" y="116"/>
                  </a:lnTo>
                  <a:lnTo>
                    <a:pt x="56" y="115"/>
                  </a:lnTo>
                  <a:lnTo>
                    <a:pt x="56" y="115"/>
                  </a:lnTo>
                  <a:lnTo>
                    <a:pt x="56" y="115"/>
                  </a:lnTo>
                  <a:lnTo>
                    <a:pt x="56" y="115"/>
                  </a:lnTo>
                  <a:lnTo>
                    <a:pt x="56" y="114"/>
                  </a:lnTo>
                  <a:lnTo>
                    <a:pt x="56" y="114"/>
                  </a:lnTo>
                  <a:lnTo>
                    <a:pt x="56" y="114"/>
                  </a:lnTo>
                  <a:lnTo>
                    <a:pt x="56" y="113"/>
                  </a:lnTo>
                  <a:lnTo>
                    <a:pt x="57" y="113"/>
                  </a:lnTo>
                  <a:lnTo>
                    <a:pt x="57" y="112"/>
                  </a:lnTo>
                  <a:lnTo>
                    <a:pt x="57" y="111"/>
                  </a:lnTo>
                  <a:lnTo>
                    <a:pt x="57" y="110"/>
                  </a:lnTo>
                  <a:lnTo>
                    <a:pt x="57" y="109"/>
                  </a:lnTo>
                  <a:lnTo>
                    <a:pt x="57" y="107"/>
                  </a:lnTo>
                  <a:lnTo>
                    <a:pt x="57" y="106"/>
                  </a:lnTo>
                  <a:lnTo>
                    <a:pt x="57" y="105"/>
                  </a:lnTo>
                  <a:lnTo>
                    <a:pt x="57" y="103"/>
                  </a:lnTo>
                  <a:lnTo>
                    <a:pt x="58" y="102"/>
                  </a:lnTo>
                  <a:lnTo>
                    <a:pt x="58" y="100"/>
                  </a:lnTo>
                  <a:lnTo>
                    <a:pt x="58" y="98"/>
                  </a:lnTo>
                  <a:lnTo>
                    <a:pt x="58" y="92"/>
                  </a:lnTo>
                  <a:lnTo>
                    <a:pt x="58" y="91"/>
                  </a:lnTo>
                  <a:lnTo>
                    <a:pt x="58" y="89"/>
                  </a:lnTo>
                  <a:lnTo>
                    <a:pt x="59" y="86"/>
                  </a:lnTo>
                  <a:lnTo>
                    <a:pt x="59" y="79"/>
                  </a:lnTo>
                  <a:lnTo>
                    <a:pt x="60" y="64"/>
                  </a:lnTo>
                  <a:lnTo>
                    <a:pt x="60" y="62"/>
                  </a:lnTo>
                  <a:lnTo>
                    <a:pt x="60" y="60"/>
                  </a:lnTo>
                  <a:lnTo>
                    <a:pt x="60" y="57"/>
                  </a:lnTo>
                  <a:lnTo>
                    <a:pt x="61" y="49"/>
                  </a:lnTo>
                  <a:lnTo>
                    <a:pt x="61" y="47"/>
                  </a:lnTo>
                  <a:lnTo>
                    <a:pt x="61" y="46"/>
                  </a:lnTo>
                  <a:lnTo>
                    <a:pt x="61" y="42"/>
                  </a:lnTo>
                  <a:lnTo>
                    <a:pt x="61" y="35"/>
                  </a:lnTo>
                  <a:lnTo>
                    <a:pt x="61" y="33"/>
                  </a:lnTo>
                  <a:lnTo>
                    <a:pt x="61" y="31"/>
                  </a:lnTo>
                  <a:lnTo>
                    <a:pt x="62" y="28"/>
                  </a:lnTo>
                  <a:lnTo>
                    <a:pt x="62" y="22"/>
                  </a:lnTo>
                  <a:lnTo>
                    <a:pt x="62" y="20"/>
                  </a:lnTo>
                  <a:lnTo>
                    <a:pt x="62" y="19"/>
                  </a:lnTo>
                  <a:lnTo>
                    <a:pt x="62" y="16"/>
                  </a:lnTo>
                  <a:lnTo>
                    <a:pt x="63" y="11"/>
                  </a:lnTo>
                  <a:lnTo>
                    <a:pt x="63" y="10"/>
                  </a:lnTo>
                  <a:lnTo>
                    <a:pt x="63" y="9"/>
                  </a:lnTo>
                  <a:lnTo>
                    <a:pt x="63" y="7"/>
                  </a:lnTo>
                  <a:lnTo>
                    <a:pt x="63" y="6"/>
                  </a:lnTo>
                  <a:lnTo>
                    <a:pt x="63" y="6"/>
                  </a:lnTo>
                  <a:lnTo>
                    <a:pt x="63" y="4"/>
                  </a:lnTo>
                  <a:lnTo>
                    <a:pt x="63" y="4"/>
                  </a:lnTo>
                  <a:lnTo>
                    <a:pt x="64" y="3"/>
                  </a:lnTo>
                  <a:lnTo>
                    <a:pt x="64" y="2"/>
                  </a:lnTo>
                  <a:lnTo>
                    <a:pt x="64" y="2"/>
                  </a:lnTo>
                  <a:lnTo>
                    <a:pt x="64" y="1"/>
                  </a:lnTo>
                  <a:lnTo>
                    <a:pt x="64" y="1"/>
                  </a:lnTo>
                  <a:lnTo>
                    <a:pt x="64" y="1"/>
                  </a:lnTo>
                  <a:lnTo>
                    <a:pt x="64" y="0"/>
                  </a:lnTo>
                  <a:lnTo>
                    <a:pt x="64" y="0"/>
                  </a:lnTo>
                  <a:lnTo>
                    <a:pt x="64" y="0"/>
                  </a:lnTo>
                  <a:lnTo>
                    <a:pt x="64" y="0"/>
                  </a:lnTo>
                  <a:lnTo>
                    <a:pt x="65" y="0"/>
                  </a:lnTo>
                  <a:lnTo>
                    <a:pt x="65" y="0"/>
                  </a:lnTo>
                  <a:lnTo>
                    <a:pt x="65" y="0"/>
                  </a:lnTo>
                  <a:lnTo>
                    <a:pt x="65" y="0"/>
                  </a:lnTo>
                  <a:lnTo>
                    <a:pt x="65" y="0"/>
                  </a:lnTo>
                  <a:lnTo>
                    <a:pt x="65" y="0"/>
                  </a:lnTo>
                  <a:lnTo>
                    <a:pt x="65" y="0"/>
                  </a:lnTo>
                  <a:lnTo>
                    <a:pt x="65" y="1"/>
                  </a:lnTo>
                  <a:lnTo>
                    <a:pt x="65" y="1"/>
                  </a:lnTo>
                  <a:lnTo>
                    <a:pt x="65" y="1"/>
                  </a:lnTo>
                  <a:lnTo>
                    <a:pt x="65" y="2"/>
                  </a:lnTo>
                  <a:lnTo>
                    <a:pt x="65" y="2"/>
                  </a:lnTo>
                  <a:lnTo>
                    <a:pt x="65" y="3"/>
                  </a:lnTo>
                  <a:lnTo>
                    <a:pt x="66" y="4"/>
                  </a:lnTo>
                  <a:lnTo>
                    <a:pt x="66" y="4"/>
                  </a:lnTo>
                  <a:lnTo>
                    <a:pt x="66" y="5"/>
                  </a:lnTo>
                  <a:lnTo>
                    <a:pt x="66" y="6"/>
                  </a:lnTo>
                  <a:lnTo>
                    <a:pt x="66" y="6"/>
                  </a:lnTo>
                  <a:lnTo>
                    <a:pt x="66" y="7"/>
                  </a:lnTo>
                  <a:lnTo>
                    <a:pt x="66" y="9"/>
                  </a:lnTo>
                  <a:lnTo>
                    <a:pt x="66" y="10"/>
                  </a:lnTo>
                  <a:lnTo>
                    <a:pt x="66" y="11"/>
                  </a:lnTo>
                  <a:lnTo>
                    <a:pt x="67" y="13"/>
                  </a:lnTo>
                  <a:lnTo>
                    <a:pt x="67" y="18"/>
                  </a:lnTo>
                  <a:lnTo>
                    <a:pt x="67" y="20"/>
                  </a:lnTo>
                  <a:lnTo>
                    <a:pt x="67" y="21"/>
                  </a:lnTo>
                  <a:lnTo>
                    <a:pt x="67" y="24"/>
                  </a:lnTo>
                  <a:lnTo>
                    <a:pt x="68" y="30"/>
                  </a:lnTo>
                  <a:lnTo>
                    <a:pt x="68" y="43"/>
                  </a:lnTo>
                  <a:lnTo>
                    <a:pt x="69" y="45"/>
                  </a:lnTo>
                  <a:lnTo>
                    <a:pt x="69" y="47"/>
                  </a:lnTo>
                  <a:lnTo>
                    <a:pt x="69" y="50"/>
                  </a:lnTo>
                  <a:lnTo>
                    <a:pt x="69" y="58"/>
                  </a:lnTo>
                  <a:lnTo>
                    <a:pt x="70" y="73"/>
                  </a:lnTo>
                  <a:lnTo>
                    <a:pt x="70" y="75"/>
                  </a:lnTo>
                  <a:lnTo>
                    <a:pt x="70" y="77"/>
                  </a:lnTo>
                  <a:lnTo>
                    <a:pt x="70" y="81"/>
                  </a:lnTo>
                  <a:lnTo>
                    <a:pt x="71" y="88"/>
                  </a:lnTo>
                  <a:lnTo>
                    <a:pt x="71" y="89"/>
                  </a:lnTo>
                  <a:lnTo>
                    <a:pt x="71" y="91"/>
                  </a:lnTo>
                  <a:lnTo>
                    <a:pt x="71" y="94"/>
                  </a:lnTo>
                  <a:lnTo>
                    <a:pt x="71" y="100"/>
                  </a:lnTo>
                  <a:lnTo>
                    <a:pt x="71" y="101"/>
                  </a:lnTo>
                  <a:lnTo>
                    <a:pt x="72" y="102"/>
                  </a:lnTo>
                  <a:lnTo>
                    <a:pt x="72" y="104"/>
                  </a:lnTo>
                  <a:lnTo>
                    <a:pt x="72" y="10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5" name="Freeform 93">
              <a:extLst>
                <a:ext uri="{FF2B5EF4-FFF2-40B4-BE49-F238E27FC236}">
                  <a16:creationId xmlns:a16="http://schemas.microsoft.com/office/drawing/2014/main" id="{86FE59F0-550A-4F10-7C66-9FAD6CAC7996}"/>
                </a:ext>
              </a:extLst>
            </p:cNvPr>
            <p:cNvSpPr>
              <a:spLocks/>
            </p:cNvSpPr>
            <p:nvPr/>
          </p:nvSpPr>
          <p:spPr bwMode="auto">
            <a:xfrm>
              <a:off x="5310" y="2186"/>
              <a:ext cx="71" cy="116"/>
            </a:xfrm>
            <a:custGeom>
              <a:avLst/>
              <a:gdLst/>
              <a:ahLst/>
              <a:cxnLst>
                <a:cxn ang="0">
                  <a:pos x="1" y="112"/>
                </a:cxn>
                <a:cxn ang="0">
                  <a:pos x="1" y="115"/>
                </a:cxn>
                <a:cxn ang="0">
                  <a:pos x="2" y="114"/>
                </a:cxn>
                <a:cxn ang="0">
                  <a:pos x="3" y="110"/>
                </a:cxn>
                <a:cxn ang="0">
                  <a:pos x="4" y="94"/>
                </a:cxn>
                <a:cxn ang="0">
                  <a:pos x="7" y="41"/>
                </a:cxn>
                <a:cxn ang="0">
                  <a:pos x="8" y="15"/>
                </a:cxn>
                <a:cxn ang="0">
                  <a:pos x="9" y="5"/>
                </a:cxn>
                <a:cxn ang="0">
                  <a:pos x="10" y="1"/>
                </a:cxn>
                <a:cxn ang="0">
                  <a:pos x="11" y="0"/>
                </a:cxn>
                <a:cxn ang="0">
                  <a:pos x="11" y="2"/>
                </a:cxn>
                <a:cxn ang="0">
                  <a:pos x="12" y="10"/>
                </a:cxn>
                <a:cxn ang="0">
                  <a:pos x="14" y="37"/>
                </a:cxn>
                <a:cxn ang="0">
                  <a:pos x="16" y="74"/>
                </a:cxn>
                <a:cxn ang="0">
                  <a:pos x="17" y="100"/>
                </a:cxn>
                <a:cxn ang="0">
                  <a:pos x="18" y="110"/>
                </a:cxn>
                <a:cxn ang="0">
                  <a:pos x="19" y="115"/>
                </a:cxn>
                <a:cxn ang="0">
                  <a:pos x="20" y="115"/>
                </a:cxn>
                <a:cxn ang="0">
                  <a:pos x="21" y="112"/>
                </a:cxn>
                <a:cxn ang="0">
                  <a:pos x="21" y="103"/>
                </a:cxn>
                <a:cxn ang="0">
                  <a:pos x="23" y="80"/>
                </a:cxn>
                <a:cxn ang="0">
                  <a:pos x="25" y="44"/>
                </a:cxn>
                <a:cxn ang="0">
                  <a:pos x="26" y="14"/>
                </a:cxn>
                <a:cxn ang="0">
                  <a:pos x="27" y="5"/>
                </a:cxn>
                <a:cxn ang="0">
                  <a:pos x="28" y="0"/>
                </a:cxn>
                <a:cxn ang="0">
                  <a:pos x="29" y="0"/>
                </a:cxn>
                <a:cxn ang="0">
                  <a:pos x="29" y="2"/>
                </a:cxn>
                <a:cxn ang="0">
                  <a:pos x="30" y="10"/>
                </a:cxn>
                <a:cxn ang="0">
                  <a:pos x="31" y="27"/>
                </a:cxn>
                <a:cxn ang="0">
                  <a:pos x="34" y="70"/>
                </a:cxn>
                <a:cxn ang="0">
                  <a:pos x="35" y="98"/>
                </a:cxn>
                <a:cxn ang="0">
                  <a:pos x="36" y="109"/>
                </a:cxn>
                <a:cxn ang="0">
                  <a:pos x="37" y="114"/>
                </a:cxn>
                <a:cxn ang="0">
                  <a:pos x="38" y="116"/>
                </a:cxn>
                <a:cxn ang="0">
                  <a:pos x="38" y="113"/>
                </a:cxn>
                <a:cxn ang="0">
                  <a:pos x="39" y="105"/>
                </a:cxn>
                <a:cxn ang="0">
                  <a:pos x="40" y="88"/>
                </a:cxn>
                <a:cxn ang="0">
                  <a:pos x="43" y="36"/>
                </a:cxn>
                <a:cxn ang="0">
                  <a:pos x="44" y="15"/>
                </a:cxn>
                <a:cxn ang="0">
                  <a:pos x="45" y="5"/>
                </a:cxn>
                <a:cxn ang="0">
                  <a:pos x="46" y="0"/>
                </a:cxn>
                <a:cxn ang="0">
                  <a:pos x="47" y="0"/>
                </a:cxn>
                <a:cxn ang="0">
                  <a:pos x="47" y="4"/>
                </a:cxn>
                <a:cxn ang="0">
                  <a:pos x="48" y="14"/>
                </a:cxn>
                <a:cxn ang="0">
                  <a:pos x="50" y="53"/>
                </a:cxn>
                <a:cxn ang="0">
                  <a:pos x="52" y="90"/>
                </a:cxn>
                <a:cxn ang="0">
                  <a:pos x="53" y="104"/>
                </a:cxn>
                <a:cxn ang="0">
                  <a:pos x="54" y="112"/>
                </a:cxn>
                <a:cxn ang="0">
                  <a:pos x="55" y="115"/>
                </a:cxn>
                <a:cxn ang="0">
                  <a:pos x="56" y="115"/>
                </a:cxn>
                <a:cxn ang="0">
                  <a:pos x="56" y="110"/>
                </a:cxn>
                <a:cxn ang="0">
                  <a:pos x="57" y="100"/>
                </a:cxn>
                <a:cxn ang="0">
                  <a:pos x="59" y="64"/>
                </a:cxn>
                <a:cxn ang="0">
                  <a:pos x="61" y="24"/>
                </a:cxn>
                <a:cxn ang="0">
                  <a:pos x="62" y="8"/>
                </a:cxn>
                <a:cxn ang="0">
                  <a:pos x="63" y="1"/>
                </a:cxn>
                <a:cxn ang="0">
                  <a:pos x="64" y="0"/>
                </a:cxn>
                <a:cxn ang="0">
                  <a:pos x="65" y="2"/>
                </a:cxn>
                <a:cxn ang="0">
                  <a:pos x="66" y="10"/>
                </a:cxn>
                <a:cxn ang="0">
                  <a:pos x="67" y="30"/>
                </a:cxn>
                <a:cxn ang="0">
                  <a:pos x="69" y="81"/>
                </a:cxn>
                <a:cxn ang="0">
                  <a:pos x="71" y="104"/>
                </a:cxn>
              </a:cxnLst>
              <a:rect l="0" t="0" r="r" b="b"/>
              <a:pathLst>
                <a:path w="71" h="116">
                  <a:moveTo>
                    <a:pt x="0" y="106"/>
                  </a:moveTo>
                  <a:lnTo>
                    <a:pt x="0" y="107"/>
                  </a:lnTo>
                  <a:lnTo>
                    <a:pt x="0" y="108"/>
                  </a:lnTo>
                  <a:lnTo>
                    <a:pt x="0" y="109"/>
                  </a:lnTo>
                  <a:lnTo>
                    <a:pt x="0" y="110"/>
                  </a:lnTo>
                  <a:lnTo>
                    <a:pt x="1" y="111"/>
                  </a:lnTo>
                  <a:lnTo>
                    <a:pt x="1" y="112"/>
                  </a:lnTo>
                  <a:lnTo>
                    <a:pt x="1" y="112"/>
                  </a:lnTo>
                  <a:lnTo>
                    <a:pt x="1" y="113"/>
                  </a:lnTo>
                  <a:lnTo>
                    <a:pt x="1" y="114"/>
                  </a:lnTo>
                  <a:lnTo>
                    <a:pt x="1" y="114"/>
                  </a:lnTo>
                  <a:lnTo>
                    <a:pt x="1" y="114"/>
                  </a:lnTo>
                  <a:lnTo>
                    <a:pt x="1" y="115"/>
                  </a:lnTo>
                  <a:lnTo>
                    <a:pt x="1" y="115"/>
                  </a:lnTo>
                  <a:lnTo>
                    <a:pt x="1" y="115"/>
                  </a:lnTo>
                  <a:lnTo>
                    <a:pt x="1" y="115"/>
                  </a:lnTo>
                  <a:lnTo>
                    <a:pt x="1" y="116"/>
                  </a:lnTo>
                  <a:lnTo>
                    <a:pt x="2" y="116"/>
                  </a:lnTo>
                  <a:lnTo>
                    <a:pt x="2" y="116"/>
                  </a:lnTo>
                  <a:lnTo>
                    <a:pt x="2" y="115"/>
                  </a:lnTo>
                  <a:lnTo>
                    <a:pt x="2" y="115"/>
                  </a:lnTo>
                  <a:lnTo>
                    <a:pt x="2" y="115"/>
                  </a:lnTo>
                  <a:lnTo>
                    <a:pt x="2" y="115"/>
                  </a:lnTo>
                  <a:lnTo>
                    <a:pt x="2" y="114"/>
                  </a:lnTo>
                  <a:lnTo>
                    <a:pt x="2" y="114"/>
                  </a:lnTo>
                  <a:lnTo>
                    <a:pt x="2" y="114"/>
                  </a:lnTo>
                  <a:lnTo>
                    <a:pt x="3" y="113"/>
                  </a:lnTo>
                  <a:lnTo>
                    <a:pt x="3" y="112"/>
                  </a:lnTo>
                  <a:lnTo>
                    <a:pt x="3" y="112"/>
                  </a:lnTo>
                  <a:lnTo>
                    <a:pt x="3" y="111"/>
                  </a:lnTo>
                  <a:lnTo>
                    <a:pt x="3" y="110"/>
                  </a:lnTo>
                  <a:lnTo>
                    <a:pt x="3" y="110"/>
                  </a:lnTo>
                  <a:lnTo>
                    <a:pt x="3" y="109"/>
                  </a:lnTo>
                  <a:lnTo>
                    <a:pt x="3" y="107"/>
                  </a:lnTo>
                  <a:lnTo>
                    <a:pt x="3" y="106"/>
                  </a:lnTo>
                  <a:lnTo>
                    <a:pt x="3" y="105"/>
                  </a:lnTo>
                  <a:lnTo>
                    <a:pt x="4" y="102"/>
                  </a:lnTo>
                  <a:lnTo>
                    <a:pt x="4" y="97"/>
                  </a:lnTo>
                  <a:lnTo>
                    <a:pt x="4" y="96"/>
                  </a:lnTo>
                  <a:lnTo>
                    <a:pt x="4" y="94"/>
                  </a:lnTo>
                  <a:lnTo>
                    <a:pt x="4" y="91"/>
                  </a:lnTo>
                  <a:lnTo>
                    <a:pt x="5" y="85"/>
                  </a:lnTo>
                  <a:lnTo>
                    <a:pt x="5" y="71"/>
                  </a:lnTo>
                  <a:lnTo>
                    <a:pt x="5" y="69"/>
                  </a:lnTo>
                  <a:lnTo>
                    <a:pt x="6" y="67"/>
                  </a:lnTo>
                  <a:lnTo>
                    <a:pt x="6" y="63"/>
                  </a:lnTo>
                  <a:lnTo>
                    <a:pt x="6" y="56"/>
                  </a:lnTo>
                  <a:lnTo>
                    <a:pt x="7" y="41"/>
                  </a:lnTo>
                  <a:lnTo>
                    <a:pt x="7" y="39"/>
                  </a:lnTo>
                  <a:lnTo>
                    <a:pt x="7" y="37"/>
                  </a:lnTo>
                  <a:lnTo>
                    <a:pt x="7" y="34"/>
                  </a:lnTo>
                  <a:lnTo>
                    <a:pt x="8" y="27"/>
                  </a:lnTo>
                  <a:lnTo>
                    <a:pt x="8" y="25"/>
                  </a:lnTo>
                  <a:lnTo>
                    <a:pt x="8" y="24"/>
                  </a:lnTo>
                  <a:lnTo>
                    <a:pt x="8" y="21"/>
                  </a:lnTo>
                  <a:lnTo>
                    <a:pt x="8" y="15"/>
                  </a:lnTo>
                  <a:lnTo>
                    <a:pt x="9" y="14"/>
                  </a:lnTo>
                  <a:lnTo>
                    <a:pt x="9" y="13"/>
                  </a:lnTo>
                  <a:lnTo>
                    <a:pt x="9" y="11"/>
                  </a:lnTo>
                  <a:lnTo>
                    <a:pt x="9" y="10"/>
                  </a:lnTo>
                  <a:lnTo>
                    <a:pt x="9" y="9"/>
                  </a:lnTo>
                  <a:lnTo>
                    <a:pt x="9" y="7"/>
                  </a:lnTo>
                  <a:lnTo>
                    <a:pt x="9" y="6"/>
                  </a:lnTo>
                  <a:lnTo>
                    <a:pt x="9" y="5"/>
                  </a:lnTo>
                  <a:lnTo>
                    <a:pt x="9" y="5"/>
                  </a:lnTo>
                  <a:lnTo>
                    <a:pt x="9" y="4"/>
                  </a:lnTo>
                  <a:lnTo>
                    <a:pt x="9" y="3"/>
                  </a:lnTo>
                  <a:lnTo>
                    <a:pt x="10" y="3"/>
                  </a:lnTo>
                  <a:lnTo>
                    <a:pt x="10" y="2"/>
                  </a:lnTo>
                  <a:lnTo>
                    <a:pt x="10" y="2"/>
                  </a:lnTo>
                  <a:lnTo>
                    <a:pt x="10" y="1"/>
                  </a:lnTo>
                  <a:lnTo>
                    <a:pt x="10" y="1"/>
                  </a:lnTo>
                  <a:lnTo>
                    <a:pt x="10" y="0"/>
                  </a:lnTo>
                  <a:lnTo>
                    <a:pt x="10" y="0"/>
                  </a:lnTo>
                  <a:lnTo>
                    <a:pt x="10" y="0"/>
                  </a:lnTo>
                  <a:lnTo>
                    <a:pt x="10" y="0"/>
                  </a:lnTo>
                  <a:lnTo>
                    <a:pt x="10" y="0"/>
                  </a:lnTo>
                  <a:lnTo>
                    <a:pt x="11" y="0"/>
                  </a:lnTo>
                  <a:lnTo>
                    <a:pt x="11" y="0"/>
                  </a:lnTo>
                  <a:lnTo>
                    <a:pt x="11" y="0"/>
                  </a:lnTo>
                  <a:lnTo>
                    <a:pt x="11" y="0"/>
                  </a:lnTo>
                  <a:lnTo>
                    <a:pt x="11" y="0"/>
                  </a:lnTo>
                  <a:lnTo>
                    <a:pt x="11" y="0"/>
                  </a:lnTo>
                  <a:lnTo>
                    <a:pt x="11" y="0"/>
                  </a:lnTo>
                  <a:lnTo>
                    <a:pt x="11" y="1"/>
                  </a:lnTo>
                  <a:lnTo>
                    <a:pt x="11" y="1"/>
                  </a:lnTo>
                  <a:lnTo>
                    <a:pt x="11" y="2"/>
                  </a:lnTo>
                  <a:lnTo>
                    <a:pt x="11" y="2"/>
                  </a:lnTo>
                  <a:lnTo>
                    <a:pt x="11" y="2"/>
                  </a:lnTo>
                  <a:lnTo>
                    <a:pt x="11" y="3"/>
                  </a:lnTo>
                  <a:lnTo>
                    <a:pt x="12" y="4"/>
                  </a:lnTo>
                  <a:lnTo>
                    <a:pt x="12" y="4"/>
                  </a:lnTo>
                  <a:lnTo>
                    <a:pt x="12" y="6"/>
                  </a:lnTo>
                  <a:lnTo>
                    <a:pt x="12" y="7"/>
                  </a:lnTo>
                  <a:lnTo>
                    <a:pt x="12" y="8"/>
                  </a:lnTo>
                  <a:lnTo>
                    <a:pt x="12" y="10"/>
                  </a:lnTo>
                  <a:lnTo>
                    <a:pt x="12" y="10"/>
                  </a:lnTo>
                  <a:lnTo>
                    <a:pt x="12" y="12"/>
                  </a:lnTo>
                  <a:lnTo>
                    <a:pt x="13" y="14"/>
                  </a:lnTo>
                  <a:lnTo>
                    <a:pt x="13" y="15"/>
                  </a:lnTo>
                  <a:lnTo>
                    <a:pt x="13" y="16"/>
                  </a:lnTo>
                  <a:lnTo>
                    <a:pt x="13" y="19"/>
                  </a:lnTo>
                  <a:lnTo>
                    <a:pt x="13" y="24"/>
                  </a:lnTo>
                  <a:lnTo>
                    <a:pt x="14" y="37"/>
                  </a:lnTo>
                  <a:lnTo>
                    <a:pt x="14" y="39"/>
                  </a:lnTo>
                  <a:lnTo>
                    <a:pt x="14" y="40"/>
                  </a:lnTo>
                  <a:lnTo>
                    <a:pt x="14" y="44"/>
                  </a:lnTo>
                  <a:lnTo>
                    <a:pt x="15" y="52"/>
                  </a:lnTo>
                  <a:lnTo>
                    <a:pt x="15" y="67"/>
                  </a:lnTo>
                  <a:lnTo>
                    <a:pt x="16" y="69"/>
                  </a:lnTo>
                  <a:lnTo>
                    <a:pt x="16" y="71"/>
                  </a:lnTo>
                  <a:lnTo>
                    <a:pt x="16" y="74"/>
                  </a:lnTo>
                  <a:lnTo>
                    <a:pt x="16" y="82"/>
                  </a:lnTo>
                  <a:lnTo>
                    <a:pt x="16" y="83"/>
                  </a:lnTo>
                  <a:lnTo>
                    <a:pt x="17" y="85"/>
                  </a:lnTo>
                  <a:lnTo>
                    <a:pt x="17" y="88"/>
                  </a:lnTo>
                  <a:lnTo>
                    <a:pt x="17" y="95"/>
                  </a:lnTo>
                  <a:lnTo>
                    <a:pt x="17" y="96"/>
                  </a:lnTo>
                  <a:lnTo>
                    <a:pt x="17" y="98"/>
                  </a:lnTo>
                  <a:lnTo>
                    <a:pt x="17" y="100"/>
                  </a:lnTo>
                  <a:lnTo>
                    <a:pt x="17" y="102"/>
                  </a:lnTo>
                  <a:lnTo>
                    <a:pt x="18" y="103"/>
                  </a:lnTo>
                  <a:lnTo>
                    <a:pt x="18" y="105"/>
                  </a:lnTo>
                  <a:lnTo>
                    <a:pt x="18" y="106"/>
                  </a:lnTo>
                  <a:lnTo>
                    <a:pt x="18" y="107"/>
                  </a:lnTo>
                  <a:lnTo>
                    <a:pt x="18" y="108"/>
                  </a:lnTo>
                  <a:lnTo>
                    <a:pt x="18" y="109"/>
                  </a:lnTo>
                  <a:lnTo>
                    <a:pt x="18" y="110"/>
                  </a:lnTo>
                  <a:lnTo>
                    <a:pt x="18" y="111"/>
                  </a:lnTo>
                  <a:lnTo>
                    <a:pt x="18" y="112"/>
                  </a:lnTo>
                  <a:lnTo>
                    <a:pt x="19" y="112"/>
                  </a:lnTo>
                  <a:lnTo>
                    <a:pt x="19" y="113"/>
                  </a:lnTo>
                  <a:lnTo>
                    <a:pt x="19" y="113"/>
                  </a:lnTo>
                  <a:lnTo>
                    <a:pt x="19" y="114"/>
                  </a:lnTo>
                  <a:lnTo>
                    <a:pt x="19" y="114"/>
                  </a:lnTo>
                  <a:lnTo>
                    <a:pt x="19" y="115"/>
                  </a:lnTo>
                  <a:lnTo>
                    <a:pt x="19" y="115"/>
                  </a:lnTo>
                  <a:lnTo>
                    <a:pt x="19" y="115"/>
                  </a:lnTo>
                  <a:lnTo>
                    <a:pt x="19" y="115"/>
                  </a:lnTo>
                  <a:lnTo>
                    <a:pt x="19" y="116"/>
                  </a:lnTo>
                  <a:lnTo>
                    <a:pt x="19" y="116"/>
                  </a:lnTo>
                  <a:lnTo>
                    <a:pt x="20" y="116"/>
                  </a:lnTo>
                  <a:lnTo>
                    <a:pt x="20" y="116"/>
                  </a:lnTo>
                  <a:lnTo>
                    <a:pt x="20" y="115"/>
                  </a:lnTo>
                  <a:lnTo>
                    <a:pt x="20" y="115"/>
                  </a:lnTo>
                  <a:lnTo>
                    <a:pt x="20" y="115"/>
                  </a:lnTo>
                  <a:lnTo>
                    <a:pt x="20" y="114"/>
                  </a:lnTo>
                  <a:lnTo>
                    <a:pt x="20" y="114"/>
                  </a:lnTo>
                  <a:lnTo>
                    <a:pt x="20" y="114"/>
                  </a:lnTo>
                  <a:lnTo>
                    <a:pt x="20" y="113"/>
                  </a:lnTo>
                  <a:lnTo>
                    <a:pt x="20" y="113"/>
                  </a:lnTo>
                  <a:lnTo>
                    <a:pt x="21" y="112"/>
                  </a:lnTo>
                  <a:lnTo>
                    <a:pt x="21" y="112"/>
                  </a:lnTo>
                  <a:lnTo>
                    <a:pt x="21" y="110"/>
                  </a:lnTo>
                  <a:lnTo>
                    <a:pt x="21" y="109"/>
                  </a:lnTo>
                  <a:lnTo>
                    <a:pt x="21" y="108"/>
                  </a:lnTo>
                  <a:lnTo>
                    <a:pt x="21" y="107"/>
                  </a:lnTo>
                  <a:lnTo>
                    <a:pt x="21" y="106"/>
                  </a:lnTo>
                  <a:lnTo>
                    <a:pt x="21" y="105"/>
                  </a:lnTo>
                  <a:lnTo>
                    <a:pt x="21" y="103"/>
                  </a:lnTo>
                  <a:lnTo>
                    <a:pt x="21" y="101"/>
                  </a:lnTo>
                  <a:lnTo>
                    <a:pt x="22" y="100"/>
                  </a:lnTo>
                  <a:lnTo>
                    <a:pt x="22" y="98"/>
                  </a:lnTo>
                  <a:lnTo>
                    <a:pt x="22" y="92"/>
                  </a:lnTo>
                  <a:lnTo>
                    <a:pt x="22" y="91"/>
                  </a:lnTo>
                  <a:lnTo>
                    <a:pt x="22" y="89"/>
                  </a:lnTo>
                  <a:lnTo>
                    <a:pt x="23" y="86"/>
                  </a:lnTo>
                  <a:lnTo>
                    <a:pt x="23" y="80"/>
                  </a:lnTo>
                  <a:lnTo>
                    <a:pt x="23" y="78"/>
                  </a:lnTo>
                  <a:lnTo>
                    <a:pt x="23" y="76"/>
                  </a:lnTo>
                  <a:lnTo>
                    <a:pt x="23" y="73"/>
                  </a:lnTo>
                  <a:lnTo>
                    <a:pt x="24" y="66"/>
                  </a:lnTo>
                  <a:lnTo>
                    <a:pt x="24" y="52"/>
                  </a:lnTo>
                  <a:lnTo>
                    <a:pt x="24" y="50"/>
                  </a:lnTo>
                  <a:lnTo>
                    <a:pt x="24" y="48"/>
                  </a:lnTo>
                  <a:lnTo>
                    <a:pt x="25" y="44"/>
                  </a:lnTo>
                  <a:lnTo>
                    <a:pt x="25" y="38"/>
                  </a:lnTo>
                  <a:lnTo>
                    <a:pt x="26" y="25"/>
                  </a:lnTo>
                  <a:lnTo>
                    <a:pt x="26" y="23"/>
                  </a:lnTo>
                  <a:lnTo>
                    <a:pt x="26" y="22"/>
                  </a:lnTo>
                  <a:lnTo>
                    <a:pt x="26" y="19"/>
                  </a:lnTo>
                  <a:lnTo>
                    <a:pt x="26" y="18"/>
                  </a:lnTo>
                  <a:lnTo>
                    <a:pt x="26" y="17"/>
                  </a:lnTo>
                  <a:lnTo>
                    <a:pt x="26" y="14"/>
                  </a:lnTo>
                  <a:lnTo>
                    <a:pt x="27" y="13"/>
                  </a:lnTo>
                  <a:lnTo>
                    <a:pt x="27" y="12"/>
                  </a:lnTo>
                  <a:lnTo>
                    <a:pt x="27" y="10"/>
                  </a:lnTo>
                  <a:lnTo>
                    <a:pt x="27" y="9"/>
                  </a:lnTo>
                  <a:lnTo>
                    <a:pt x="27" y="8"/>
                  </a:lnTo>
                  <a:lnTo>
                    <a:pt x="27" y="6"/>
                  </a:lnTo>
                  <a:lnTo>
                    <a:pt x="27" y="5"/>
                  </a:lnTo>
                  <a:lnTo>
                    <a:pt x="27" y="5"/>
                  </a:lnTo>
                  <a:lnTo>
                    <a:pt x="27" y="4"/>
                  </a:lnTo>
                  <a:lnTo>
                    <a:pt x="28" y="3"/>
                  </a:lnTo>
                  <a:lnTo>
                    <a:pt x="28" y="3"/>
                  </a:lnTo>
                  <a:lnTo>
                    <a:pt x="28" y="2"/>
                  </a:lnTo>
                  <a:lnTo>
                    <a:pt x="28" y="2"/>
                  </a:lnTo>
                  <a:lnTo>
                    <a:pt x="28" y="1"/>
                  </a:lnTo>
                  <a:lnTo>
                    <a:pt x="28" y="1"/>
                  </a:lnTo>
                  <a:lnTo>
                    <a:pt x="28" y="0"/>
                  </a:lnTo>
                  <a:lnTo>
                    <a:pt x="28" y="0"/>
                  </a:lnTo>
                  <a:lnTo>
                    <a:pt x="28" y="0"/>
                  </a:lnTo>
                  <a:lnTo>
                    <a:pt x="28" y="0"/>
                  </a:lnTo>
                  <a:lnTo>
                    <a:pt x="28" y="0"/>
                  </a:lnTo>
                  <a:lnTo>
                    <a:pt x="28" y="0"/>
                  </a:lnTo>
                  <a:lnTo>
                    <a:pt x="28" y="0"/>
                  </a:lnTo>
                  <a:lnTo>
                    <a:pt x="29" y="0"/>
                  </a:lnTo>
                  <a:lnTo>
                    <a:pt x="29" y="0"/>
                  </a:lnTo>
                  <a:lnTo>
                    <a:pt x="29" y="0"/>
                  </a:lnTo>
                  <a:lnTo>
                    <a:pt x="29" y="0"/>
                  </a:lnTo>
                  <a:lnTo>
                    <a:pt x="29" y="0"/>
                  </a:lnTo>
                  <a:lnTo>
                    <a:pt x="29" y="1"/>
                  </a:lnTo>
                  <a:lnTo>
                    <a:pt x="29" y="1"/>
                  </a:lnTo>
                  <a:lnTo>
                    <a:pt x="29" y="2"/>
                  </a:lnTo>
                  <a:lnTo>
                    <a:pt x="29" y="2"/>
                  </a:lnTo>
                  <a:lnTo>
                    <a:pt x="29" y="2"/>
                  </a:lnTo>
                  <a:lnTo>
                    <a:pt x="30" y="3"/>
                  </a:lnTo>
                  <a:lnTo>
                    <a:pt x="30" y="4"/>
                  </a:lnTo>
                  <a:lnTo>
                    <a:pt x="30" y="4"/>
                  </a:lnTo>
                  <a:lnTo>
                    <a:pt x="30" y="5"/>
                  </a:lnTo>
                  <a:lnTo>
                    <a:pt x="30" y="7"/>
                  </a:lnTo>
                  <a:lnTo>
                    <a:pt x="30" y="8"/>
                  </a:lnTo>
                  <a:lnTo>
                    <a:pt x="30" y="8"/>
                  </a:lnTo>
                  <a:lnTo>
                    <a:pt x="30" y="10"/>
                  </a:lnTo>
                  <a:lnTo>
                    <a:pt x="30" y="11"/>
                  </a:lnTo>
                  <a:lnTo>
                    <a:pt x="30" y="12"/>
                  </a:lnTo>
                  <a:lnTo>
                    <a:pt x="31" y="15"/>
                  </a:lnTo>
                  <a:lnTo>
                    <a:pt x="31" y="16"/>
                  </a:lnTo>
                  <a:lnTo>
                    <a:pt x="31" y="17"/>
                  </a:lnTo>
                  <a:lnTo>
                    <a:pt x="31" y="20"/>
                  </a:lnTo>
                  <a:lnTo>
                    <a:pt x="31" y="26"/>
                  </a:lnTo>
                  <a:lnTo>
                    <a:pt x="31" y="27"/>
                  </a:lnTo>
                  <a:lnTo>
                    <a:pt x="32" y="29"/>
                  </a:lnTo>
                  <a:lnTo>
                    <a:pt x="32" y="32"/>
                  </a:lnTo>
                  <a:lnTo>
                    <a:pt x="32" y="39"/>
                  </a:lnTo>
                  <a:lnTo>
                    <a:pt x="33" y="54"/>
                  </a:lnTo>
                  <a:lnTo>
                    <a:pt x="33" y="56"/>
                  </a:lnTo>
                  <a:lnTo>
                    <a:pt x="33" y="58"/>
                  </a:lnTo>
                  <a:lnTo>
                    <a:pt x="33" y="62"/>
                  </a:lnTo>
                  <a:lnTo>
                    <a:pt x="34" y="70"/>
                  </a:lnTo>
                  <a:lnTo>
                    <a:pt x="34" y="84"/>
                  </a:lnTo>
                  <a:lnTo>
                    <a:pt x="34" y="86"/>
                  </a:lnTo>
                  <a:lnTo>
                    <a:pt x="34" y="87"/>
                  </a:lnTo>
                  <a:lnTo>
                    <a:pt x="35" y="91"/>
                  </a:lnTo>
                  <a:lnTo>
                    <a:pt x="35" y="92"/>
                  </a:lnTo>
                  <a:lnTo>
                    <a:pt x="35" y="94"/>
                  </a:lnTo>
                  <a:lnTo>
                    <a:pt x="35" y="97"/>
                  </a:lnTo>
                  <a:lnTo>
                    <a:pt x="35" y="98"/>
                  </a:lnTo>
                  <a:lnTo>
                    <a:pt x="35" y="99"/>
                  </a:lnTo>
                  <a:lnTo>
                    <a:pt x="35" y="102"/>
                  </a:lnTo>
                  <a:lnTo>
                    <a:pt x="36" y="103"/>
                  </a:lnTo>
                  <a:lnTo>
                    <a:pt x="36" y="104"/>
                  </a:lnTo>
                  <a:lnTo>
                    <a:pt x="36" y="106"/>
                  </a:lnTo>
                  <a:lnTo>
                    <a:pt x="36" y="108"/>
                  </a:lnTo>
                  <a:lnTo>
                    <a:pt x="36" y="108"/>
                  </a:lnTo>
                  <a:lnTo>
                    <a:pt x="36" y="109"/>
                  </a:lnTo>
                  <a:lnTo>
                    <a:pt x="36" y="110"/>
                  </a:lnTo>
                  <a:lnTo>
                    <a:pt x="36" y="111"/>
                  </a:lnTo>
                  <a:lnTo>
                    <a:pt x="36" y="112"/>
                  </a:lnTo>
                  <a:lnTo>
                    <a:pt x="36" y="112"/>
                  </a:lnTo>
                  <a:lnTo>
                    <a:pt x="37" y="113"/>
                  </a:lnTo>
                  <a:lnTo>
                    <a:pt x="37" y="114"/>
                  </a:lnTo>
                  <a:lnTo>
                    <a:pt x="37" y="114"/>
                  </a:lnTo>
                  <a:lnTo>
                    <a:pt x="37" y="114"/>
                  </a:lnTo>
                  <a:lnTo>
                    <a:pt x="37" y="115"/>
                  </a:lnTo>
                  <a:lnTo>
                    <a:pt x="37" y="115"/>
                  </a:lnTo>
                  <a:lnTo>
                    <a:pt x="37" y="115"/>
                  </a:lnTo>
                  <a:lnTo>
                    <a:pt x="37" y="115"/>
                  </a:lnTo>
                  <a:lnTo>
                    <a:pt x="37" y="116"/>
                  </a:lnTo>
                  <a:lnTo>
                    <a:pt x="37" y="116"/>
                  </a:lnTo>
                  <a:lnTo>
                    <a:pt x="38" y="116"/>
                  </a:lnTo>
                  <a:lnTo>
                    <a:pt x="38" y="116"/>
                  </a:lnTo>
                  <a:lnTo>
                    <a:pt x="38" y="115"/>
                  </a:lnTo>
                  <a:lnTo>
                    <a:pt x="38" y="115"/>
                  </a:lnTo>
                  <a:lnTo>
                    <a:pt x="38" y="115"/>
                  </a:lnTo>
                  <a:lnTo>
                    <a:pt x="38" y="115"/>
                  </a:lnTo>
                  <a:lnTo>
                    <a:pt x="38" y="114"/>
                  </a:lnTo>
                  <a:lnTo>
                    <a:pt x="38" y="114"/>
                  </a:lnTo>
                  <a:lnTo>
                    <a:pt x="38" y="113"/>
                  </a:lnTo>
                  <a:lnTo>
                    <a:pt x="38" y="113"/>
                  </a:lnTo>
                  <a:lnTo>
                    <a:pt x="38" y="112"/>
                  </a:lnTo>
                  <a:lnTo>
                    <a:pt x="38" y="112"/>
                  </a:lnTo>
                  <a:lnTo>
                    <a:pt x="38" y="111"/>
                  </a:lnTo>
                  <a:lnTo>
                    <a:pt x="39" y="110"/>
                  </a:lnTo>
                  <a:lnTo>
                    <a:pt x="39" y="109"/>
                  </a:lnTo>
                  <a:lnTo>
                    <a:pt x="39" y="108"/>
                  </a:lnTo>
                  <a:lnTo>
                    <a:pt x="39" y="106"/>
                  </a:lnTo>
                  <a:lnTo>
                    <a:pt x="39" y="105"/>
                  </a:lnTo>
                  <a:lnTo>
                    <a:pt x="39" y="104"/>
                  </a:lnTo>
                  <a:lnTo>
                    <a:pt x="39" y="102"/>
                  </a:lnTo>
                  <a:lnTo>
                    <a:pt x="40" y="100"/>
                  </a:lnTo>
                  <a:lnTo>
                    <a:pt x="40" y="99"/>
                  </a:lnTo>
                  <a:lnTo>
                    <a:pt x="40" y="96"/>
                  </a:lnTo>
                  <a:lnTo>
                    <a:pt x="40" y="91"/>
                  </a:lnTo>
                  <a:lnTo>
                    <a:pt x="40" y="89"/>
                  </a:lnTo>
                  <a:lnTo>
                    <a:pt x="40" y="88"/>
                  </a:lnTo>
                  <a:lnTo>
                    <a:pt x="40" y="85"/>
                  </a:lnTo>
                  <a:lnTo>
                    <a:pt x="41" y="78"/>
                  </a:lnTo>
                  <a:lnTo>
                    <a:pt x="42" y="64"/>
                  </a:lnTo>
                  <a:lnTo>
                    <a:pt x="42" y="62"/>
                  </a:lnTo>
                  <a:lnTo>
                    <a:pt x="42" y="61"/>
                  </a:lnTo>
                  <a:lnTo>
                    <a:pt x="42" y="57"/>
                  </a:lnTo>
                  <a:lnTo>
                    <a:pt x="42" y="50"/>
                  </a:lnTo>
                  <a:lnTo>
                    <a:pt x="43" y="36"/>
                  </a:lnTo>
                  <a:lnTo>
                    <a:pt x="43" y="34"/>
                  </a:lnTo>
                  <a:lnTo>
                    <a:pt x="43" y="32"/>
                  </a:lnTo>
                  <a:lnTo>
                    <a:pt x="43" y="29"/>
                  </a:lnTo>
                  <a:lnTo>
                    <a:pt x="44" y="22"/>
                  </a:lnTo>
                  <a:lnTo>
                    <a:pt x="44" y="21"/>
                  </a:lnTo>
                  <a:lnTo>
                    <a:pt x="44" y="20"/>
                  </a:lnTo>
                  <a:lnTo>
                    <a:pt x="44" y="17"/>
                  </a:lnTo>
                  <a:lnTo>
                    <a:pt x="44" y="15"/>
                  </a:lnTo>
                  <a:lnTo>
                    <a:pt x="44" y="14"/>
                  </a:lnTo>
                  <a:lnTo>
                    <a:pt x="44" y="12"/>
                  </a:lnTo>
                  <a:lnTo>
                    <a:pt x="44" y="10"/>
                  </a:lnTo>
                  <a:lnTo>
                    <a:pt x="45" y="9"/>
                  </a:lnTo>
                  <a:lnTo>
                    <a:pt x="45" y="8"/>
                  </a:lnTo>
                  <a:lnTo>
                    <a:pt x="45" y="7"/>
                  </a:lnTo>
                  <a:lnTo>
                    <a:pt x="45" y="6"/>
                  </a:lnTo>
                  <a:lnTo>
                    <a:pt x="45" y="5"/>
                  </a:lnTo>
                  <a:lnTo>
                    <a:pt x="45" y="4"/>
                  </a:lnTo>
                  <a:lnTo>
                    <a:pt x="45" y="3"/>
                  </a:lnTo>
                  <a:lnTo>
                    <a:pt x="45" y="2"/>
                  </a:lnTo>
                  <a:lnTo>
                    <a:pt x="46" y="2"/>
                  </a:lnTo>
                  <a:lnTo>
                    <a:pt x="46" y="1"/>
                  </a:lnTo>
                  <a:lnTo>
                    <a:pt x="46" y="1"/>
                  </a:lnTo>
                  <a:lnTo>
                    <a:pt x="46" y="1"/>
                  </a:lnTo>
                  <a:lnTo>
                    <a:pt x="46" y="0"/>
                  </a:lnTo>
                  <a:lnTo>
                    <a:pt x="46" y="0"/>
                  </a:lnTo>
                  <a:lnTo>
                    <a:pt x="46" y="0"/>
                  </a:lnTo>
                  <a:lnTo>
                    <a:pt x="46" y="0"/>
                  </a:lnTo>
                  <a:lnTo>
                    <a:pt x="46" y="0"/>
                  </a:lnTo>
                  <a:lnTo>
                    <a:pt x="46" y="0"/>
                  </a:lnTo>
                  <a:lnTo>
                    <a:pt x="46" y="0"/>
                  </a:lnTo>
                  <a:lnTo>
                    <a:pt x="46" y="0"/>
                  </a:lnTo>
                  <a:lnTo>
                    <a:pt x="47" y="0"/>
                  </a:lnTo>
                  <a:lnTo>
                    <a:pt x="47" y="0"/>
                  </a:lnTo>
                  <a:lnTo>
                    <a:pt x="47" y="1"/>
                  </a:lnTo>
                  <a:lnTo>
                    <a:pt x="47" y="1"/>
                  </a:lnTo>
                  <a:lnTo>
                    <a:pt x="47" y="2"/>
                  </a:lnTo>
                  <a:lnTo>
                    <a:pt x="47" y="2"/>
                  </a:lnTo>
                  <a:lnTo>
                    <a:pt x="47" y="3"/>
                  </a:lnTo>
                  <a:lnTo>
                    <a:pt x="47" y="3"/>
                  </a:lnTo>
                  <a:lnTo>
                    <a:pt x="47" y="4"/>
                  </a:lnTo>
                  <a:lnTo>
                    <a:pt x="48" y="5"/>
                  </a:lnTo>
                  <a:lnTo>
                    <a:pt x="48" y="6"/>
                  </a:lnTo>
                  <a:lnTo>
                    <a:pt x="48" y="7"/>
                  </a:lnTo>
                  <a:lnTo>
                    <a:pt x="48" y="8"/>
                  </a:lnTo>
                  <a:lnTo>
                    <a:pt x="48" y="10"/>
                  </a:lnTo>
                  <a:lnTo>
                    <a:pt x="48" y="11"/>
                  </a:lnTo>
                  <a:lnTo>
                    <a:pt x="48" y="13"/>
                  </a:lnTo>
                  <a:lnTo>
                    <a:pt x="48" y="14"/>
                  </a:lnTo>
                  <a:lnTo>
                    <a:pt x="48" y="16"/>
                  </a:lnTo>
                  <a:lnTo>
                    <a:pt x="49" y="18"/>
                  </a:lnTo>
                  <a:lnTo>
                    <a:pt x="49" y="25"/>
                  </a:lnTo>
                  <a:lnTo>
                    <a:pt x="49" y="26"/>
                  </a:lnTo>
                  <a:lnTo>
                    <a:pt x="49" y="28"/>
                  </a:lnTo>
                  <a:lnTo>
                    <a:pt x="49" y="31"/>
                  </a:lnTo>
                  <a:lnTo>
                    <a:pt x="50" y="38"/>
                  </a:lnTo>
                  <a:lnTo>
                    <a:pt x="50" y="53"/>
                  </a:lnTo>
                  <a:lnTo>
                    <a:pt x="51" y="55"/>
                  </a:lnTo>
                  <a:lnTo>
                    <a:pt x="51" y="57"/>
                  </a:lnTo>
                  <a:lnTo>
                    <a:pt x="51" y="61"/>
                  </a:lnTo>
                  <a:lnTo>
                    <a:pt x="51" y="69"/>
                  </a:lnTo>
                  <a:lnTo>
                    <a:pt x="52" y="83"/>
                  </a:lnTo>
                  <a:lnTo>
                    <a:pt x="52" y="85"/>
                  </a:lnTo>
                  <a:lnTo>
                    <a:pt x="52" y="86"/>
                  </a:lnTo>
                  <a:lnTo>
                    <a:pt x="52" y="90"/>
                  </a:lnTo>
                  <a:lnTo>
                    <a:pt x="52" y="91"/>
                  </a:lnTo>
                  <a:lnTo>
                    <a:pt x="52" y="93"/>
                  </a:lnTo>
                  <a:lnTo>
                    <a:pt x="53" y="96"/>
                  </a:lnTo>
                  <a:lnTo>
                    <a:pt x="53" y="97"/>
                  </a:lnTo>
                  <a:lnTo>
                    <a:pt x="53" y="99"/>
                  </a:lnTo>
                  <a:lnTo>
                    <a:pt x="53" y="101"/>
                  </a:lnTo>
                  <a:lnTo>
                    <a:pt x="53" y="102"/>
                  </a:lnTo>
                  <a:lnTo>
                    <a:pt x="53" y="104"/>
                  </a:lnTo>
                  <a:lnTo>
                    <a:pt x="54" y="106"/>
                  </a:lnTo>
                  <a:lnTo>
                    <a:pt x="54" y="107"/>
                  </a:lnTo>
                  <a:lnTo>
                    <a:pt x="54" y="108"/>
                  </a:lnTo>
                  <a:lnTo>
                    <a:pt x="54" y="109"/>
                  </a:lnTo>
                  <a:lnTo>
                    <a:pt x="54" y="110"/>
                  </a:lnTo>
                  <a:lnTo>
                    <a:pt x="54" y="110"/>
                  </a:lnTo>
                  <a:lnTo>
                    <a:pt x="54" y="111"/>
                  </a:lnTo>
                  <a:lnTo>
                    <a:pt x="54" y="112"/>
                  </a:lnTo>
                  <a:lnTo>
                    <a:pt x="54" y="113"/>
                  </a:lnTo>
                  <a:lnTo>
                    <a:pt x="54" y="113"/>
                  </a:lnTo>
                  <a:lnTo>
                    <a:pt x="54" y="114"/>
                  </a:lnTo>
                  <a:lnTo>
                    <a:pt x="54" y="114"/>
                  </a:lnTo>
                  <a:lnTo>
                    <a:pt x="55" y="114"/>
                  </a:lnTo>
                  <a:lnTo>
                    <a:pt x="55" y="115"/>
                  </a:lnTo>
                  <a:lnTo>
                    <a:pt x="55" y="115"/>
                  </a:lnTo>
                  <a:lnTo>
                    <a:pt x="55" y="115"/>
                  </a:lnTo>
                  <a:lnTo>
                    <a:pt x="55" y="116"/>
                  </a:lnTo>
                  <a:lnTo>
                    <a:pt x="55" y="116"/>
                  </a:lnTo>
                  <a:lnTo>
                    <a:pt x="55" y="116"/>
                  </a:lnTo>
                  <a:lnTo>
                    <a:pt x="55" y="116"/>
                  </a:lnTo>
                  <a:lnTo>
                    <a:pt x="55" y="115"/>
                  </a:lnTo>
                  <a:lnTo>
                    <a:pt x="55" y="115"/>
                  </a:lnTo>
                  <a:lnTo>
                    <a:pt x="56" y="115"/>
                  </a:lnTo>
                  <a:lnTo>
                    <a:pt x="56" y="115"/>
                  </a:lnTo>
                  <a:lnTo>
                    <a:pt x="56" y="114"/>
                  </a:lnTo>
                  <a:lnTo>
                    <a:pt x="56" y="114"/>
                  </a:lnTo>
                  <a:lnTo>
                    <a:pt x="56" y="114"/>
                  </a:lnTo>
                  <a:lnTo>
                    <a:pt x="56" y="113"/>
                  </a:lnTo>
                  <a:lnTo>
                    <a:pt x="56" y="113"/>
                  </a:lnTo>
                  <a:lnTo>
                    <a:pt x="56" y="112"/>
                  </a:lnTo>
                  <a:lnTo>
                    <a:pt x="56" y="111"/>
                  </a:lnTo>
                  <a:lnTo>
                    <a:pt x="56" y="110"/>
                  </a:lnTo>
                  <a:lnTo>
                    <a:pt x="56" y="109"/>
                  </a:lnTo>
                  <a:lnTo>
                    <a:pt x="56" y="108"/>
                  </a:lnTo>
                  <a:lnTo>
                    <a:pt x="57" y="106"/>
                  </a:lnTo>
                  <a:lnTo>
                    <a:pt x="57" y="106"/>
                  </a:lnTo>
                  <a:lnTo>
                    <a:pt x="57" y="104"/>
                  </a:lnTo>
                  <a:lnTo>
                    <a:pt x="57" y="102"/>
                  </a:lnTo>
                  <a:lnTo>
                    <a:pt x="57" y="101"/>
                  </a:lnTo>
                  <a:lnTo>
                    <a:pt x="57" y="100"/>
                  </a:lnTo>
                  <a:lnTo>
                    <a:pt x="57" y="97"/>
                  </a:lnTo>
                  <a:lnTo>
                    <a:pt x="58" y="92"/>
                  </a:lnTo>
                  <a:lnTo>
                    <a:pt x="58" y="90"/>
                  </a:lnTo>
                  <a:lnTo>
                    <a:pt x="58" y="89"/>
                  </a:lnTo>
                  <a:lnTo>
                    <a:pt x="58" y="86"/>
                  </a:lnTo>
                  <a:lnTo>
                    <a:pt x="58" y="79"/>
                  </a:lnTo>
                  <a:lnTo>
                    <a:pt x="59" y="66"/>
                  </a:lnTo>
                  <a:lnTo>
                    <a:pt x="59" y="64"/>
                  </a:lnTo>
                  <a:lnTo>
                    <a:pt x="59" y="62"/>
                  </a:lnTo>
                  <a:lnTo>
                    <a:pt x="60" y="58"/>
                  </a:lnTo>
                  <a:lnTo>
                    <a:pt x="60" y="51"/>
                  </a:lnTo>
                  <a:lnTo>
                    <a:pt x="60" y="37"/>
                  </a:lnTo>
                  <a:lnTo>
                    <a:pt x="61" y="35"/>
                  </a:lnTo>
                  <a:lnTo>
                    <a:pt x="61" y="34"/>
                  </a:lnTo>
                  <a:lnTo>
                    <a:pt x="61" y="30"/>
                  </a:lnTo>
                  <a:lnTo>
                    <a:pt x="61" y="24"/>
                  </a:lnTo>
                  <a:lnTo>
                    <a:pt x="61" y="22"/>
                  </a:lnTo>
                  <a:lnTo>
                    <a:pt x="61" y="20"/>
                  </a:lnTo>
                  <a:lnTo>
                    <a:pt x="62" y="18"/>
                  </a:lnTo>
                  <a:lnTo>
                    <a:pt x="62" y="12"/>
                  </a:lnTo>
                  <a:lnTo>
                    <a:pt x="62" y="11"/>
                  </a:lnTo>
                  <a:lnTo>
                    <a:pt x="62" y="10"/>
                  </a:lnTo>
                  <a:lnTo>
                    <a:pt x="62" y="9"/>
                  </a:lnTo>
                  <a:lnTo>
                    <a:pt x="62" y="8"/>
                  </a:lnTo>
                  <a:lnTo>
                    <a:pt x="62" y="7"/>
                  </a:lnTo>
                  <a:lnTo>
                    <a:pt x="63" y="6"/>
                  </a:lnTo>
                  <a:lnTo>
                    <a:pt x="63" y="4"/>
                  </a:lnTo>
                  <a:lnTo>
                    <a:pt x="63" y="4"/>
                  </a:lnTo>
                  <a:lnTo>
                    <a:pt x="63" y="3"/>
                  </a:lnTo>
                  <a:lnTo>
                    <a:pt x="63" y="2"/>
                  </a:lnTo>
                  <a:lnTo>
                    <a:pt x="63" y="2"/>
                  </a:lnTo>
                  <a:lnTo>
                    <a:pt x="63" y="1"/>
                  </a:lnTo>
                  <a:lnTo>
                    <a:pt x="63" y="1"/>
                  </a:lnTo>
                  <a:lnTo>
                    <a:pt x="63" y="0"/>
                  </a:lnTo>
                  <a:lnTo>
                    <a:pt x="64" y="0"/>
                  </a:lnTo>
                  <a:lnTo>
                    <a:pt x="64" y="0"/>
                  </a:lnTo>
                  <a:lnTo>
                    <a:pt x="64" y="0"/>
                  </a:lnTo>
                  <a:lnTo>
                    <a:pt x="64" y="0"/>
                  </a:lnTo>
                  <a:lnTo>
                    <a:pt x="64" y="0"/>
                  </a:lnTo>
                  <a:lnTo>
                    <a:pt x="64" y="0"/>
                  </a:lnTo>
                  <a:lnTo>
                    <a:pt x="64" y="0"/>
                  </a:lnTo>
                  <a:lnTo>
                    <a:pt x="64" y="0"/>
                  </a:lnTo>
                  <a:lnTo>
                    <a:pt x="64" y="0"/>
                  </a:lnTo>
                  <a:lnTo>
                    <a:pt x="64" y="0"/>
                  </a:lnTo>
                  <a:lnTo>
                    <a:pt x="64" y="1"/>
                  </a:lnTo>
                  <a:lnTo>
                    <a:pt x="64" y="1"/>
                  </a:lnTo>
                  <a:lnTo>
                    <a:pt x="65" y="2"/>
                  </a:lnTo>
                  <a:lnTo>
                    <a:pt x="65" y="2"/>
                  </a:lnTo>
                  <a:lnTo>
                    <a:pt x="65" y="3"/>
                  </a:lnTo>
                  <a:lnTo>
                    <a:pt x="65" y="4"/>
                  </a:lnTo>
                  <a:lnTo>
                    <a:pt x="65" y="4"/>
                  </a:lnTo>
                  <a:lnTo>
                    <a:pt x="65" y="5"/>
                  </a:lnTo>
                  <a:lnTo>
                    <a:pt x="65" y="6"/>
                  </a:lnTo>
                  <a:lnTo>
                    <a:pt x="65" y="8"/>
                  </a:lnTo>
                  <a:lnTo>
                    <a:pt x="66" y="9"/>
                  </a:lnTo>
                  <a:lnTo>
                    <a:pt x="66" y="10"/>
                  </a:lnTo>
                  <a:lnTo>
                    <a:pt x="66" y="12"/>
                  </a:lnTo>
                  <a:lnTo>
                    <a:pt x="66" y="14"/>
                  </a:lnTo>
                  <a:lnTo>
                    <a:pt x="66" y="15"/>
                  </a:lnTo>
                  <a:lnTo>
                    <a:pt x="66" y="18"/>
                  </a:lnTo>
                  <a:lnTo>
                    <a:pt x="66" y="24"/>
                  </a:lnTo>
                  <a:lnTo>
                    <a:pt x="67" y="25"/>
                  </a:lnTo>
                  <a:lnTo>
                    <a:pt x="67" y="27"/>
                  </a:lnTo>
                  <a:lnTo>
                    <a:pt x="67" y="30"/>
                  </a:lnTo>
                  <a:lnTo>
                    <a:pt x="67" y="36"/>
                  </a:lnTo>
                  <a:lnTo>
                    <a:pt x="68" y="50"/>
                  </a:lnTo>
                  <a:lnTo>
                    <a:pt x="68" y="52"/>
                  </a:lnTo>
                  <a:lnTo>
                    <a:pt x="68" y="54"/>
                  </a:lnTo>
                  <a:lnTo>
                    <a:pt x="68" y="58"/>
                  </a:lnTo>
                  <a:lnTo>
                    <a:pt x="69" y="65"/>
                  </a:lnTo>
                  <a:lnTo>
                    <a:pt x="69" y="79"/>
                  </a:lnTo>
                  <a:lnTo>
                    <a:pt x="69" y="81"/>
                  </a:lnTo>
                  <a:lnTo>
                    <a:pt x="70" y="82"/>
                  </a:lnTo>
                  <a:lnTo>
                    <a:pt x="70" y="86"/>
                  </a:lnTo>
                  <a:lnTo>
                    <a:pt x="70" y="92"/>
                  </a:lnTo>
                  <a:lnTo>
                    <a:pt x="70" y="93"/>
                  </a:lnTo>
                  <a:lnTo>
                    <a:pt x="70" y="95"/>
                  </a:lnTo>
                  <a:lnTo>
                    <a:pt x="70" y="98"/>
                  </a:lnTo>
                  <a:lnTo>
                    <a:pt x="71" y="102"/>
                  </a:lnTo>
                  <a:lnTo>
                    <a:pt x="71" y="104"/>
                  </a:lnTo>
                  <a:lnTo>
                    <a:pt x="71" y="105"/>
                  </a:lnTo>
                  <a:lnTo>
                    <a:pt x="71" y="107"/>
                  </a:lnTo>
                  <a:lnTo>
                    <a:pt x="71" y="108"/>
                  </a:lnTo>
                  <a:lnTo>
                    <a:pt x="71" y="108"/>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6" name="Freeform 94">
              <a:extLst>
                <a:ext uri="{FF2B5EF4-FFF2-40B4-BE49-F238E27FC236}">
                  <a16:creationId xmlns:a16="http://schemas.microsoft.com/office/drawing/2014/main" id="{732EA52C-866A-111B-871E-6DCB01311D2D}"/>
                </a:ext>
              </a:extLst>
            </p:cNvPr>
            <p:cNvSpPr>
              <a:spLocks/>
            </p:cNvSpPr>
            <p:nvPr/>
          </p:nvSpPr>
          <p:spPr bwMode="auto">
            <a:xfrm>
              <a:off x="5381" y="2186"/>
              <a:ext cx="73" cy="116"/>
            </a:xfrm>
            <a:custGeom>
              <a:avLst/>
              <a:gdLst/>
              <a:ahLst/>
              <a:cxnLst>
                <a:cxn ang="0">
                  <a:pos x="1" y="114"/>
                </a:cxn>
                <a:cxn ang="0">
                  <a:pos x="2" y="116"/>
                </a:cxn>
                <a:cxn ang="0">
                  <a:pos x="2" y="114"/>
                </a:cxn>
                <a:cxn ang="0">
                  <a:pos x="3" y="108"/>
                </a:cxn>
                <a:cxn ang="0">
                  <a:pos x="4" y="92"/>
                </a:cxn>
                <a:cxn ang="0">
                  <a:pos x="7" y="28"/>
                </a:cxn>
                <a:cxn ang="0">
                  <a:pos x="9" y="10"/>
                </a:cxn>
                <a:cxn ang="0">
                  <a:pos x="9" y="2"/>
                </a:cxn>
                <a:cxn ang="0">
                  <a:pos x="10" y="0"/>
                </a:cxn>
                <a:cxn ang="0">
                  <a:pos x="11" y="1"/>
                </a:cxn>
                <a:cxn ang="0">
                  <a:pos x="12" y="8"/>
                </a:cxn>
                <a:cxn ang="0">
                  <a:pos x="13" y="29"/>
                </a:cxn>
                <a:cxn ang="0">
                  <a:pos x="16" y="75"/>
                </a:cxn>
                <a:cxn ang="0">
                  <a:pos x="17" y="100"/>
                </a:cxn>
                <a:cxn ang="0">
                  <a:pos x="18" y="110"/>
                </a:cxn>
                <a:cxn ang="0">
                  <a:pos x="19" y="115"/>
                </a:cxn>
                <a:cxn ang="0">
                  <a:pos x="20" y="115"/>
                </a:cxn>
                <a:cxn ang="0">
                  <a:pos x="20" y="112"/>
                </a:cxn>
                <a:cxn ang="0">
                  <a:pos x="21" y="102"/>
                </a:cxn>
                <a:cxn ang="0">
                  <a:pos x="24" y="39"/>
                </a:cxn>
                <a:cxn ang="0">
                  <a:pos x="26" y="14"/>
                </a:cxn>
                <a:cxn ang="0">
                  <a:pos x="27" y="4"/>
                </a:cxn>
                <a:cxn ang="0">
                  <a:pos x="28" y="0"/>
                </a:cxn>
                <a:cxn ang="0">
                  <a:pos x="28" y="0"/>
                </a:cxn>
                <a:cxn ang="0">
                  <a:pos x="29" y="3"/>
                </a:cxn>
                <a:cxn ang="0">
                  <a:pos x="30" y="16"/>
                </a:cxn>
                <a:cxn ang="0">
                  <a:pos x="32" y="48"/>
                </a:cxn>
                <a:cxn ang="0">
                  <a:pos x="34" y="87"/>
                </a:cxn>
                <a:cxn ang="0">
                  <a:pos x="35" y="105"/>
                </a:cxn>
                <a:cxn ang="0">
                  <a:pos x="36" y="112"/>
                </a:cxn>
                <a:cxn ang="0">
                  <a:pos x="36" y="115"/>
                </a:cxn>
                <a:cxn ang="0">
                  <a:pos x="37" y="114"/>
                </a:cxn>
                <a:cxn ang="0">
                  <a:pos x="38" y="108"/>
                </a:cxn>
                <a:cxn ang="0">
                  <a:pos x="39" y="95"/>
                </a:cxn>
                <a:cxn ang="0">
                  <a:pos x="42" y="27"/>
                </a:cxn>
                <a:cxn ang="0">
                  <a:pos x="44" y="10"/>
                </a:cxn>
                <a:cxn ang="0">
                  <a:pos x="44" y="2"/>
                </a:cxn>
                <a:cxn ang="0">
                  <a:pos x="45" y="0"/>
                </a:cxn>
                <a:cxn ang="0">
                  <a:pos x="46" y="1"/>
                </a:cxn>
                <a:cxn ang="0">
                  <a:pos x="46" y="6"/>
                </a:cxn>
                <a:cxn ang="0">
                  <a:pos x="47" y="18"/>
                </a:cxn>
                <a:cxn ang="0">
                  <a:pos x="50" y="73"/>
                </a:cxn>
                <a:cxn ang="0">
                  <a:pos x="52" y="100"/>
                </a:cxn>
                <a:cxn ang="0">
                  <a:pos x="53" y="111"/>
                </a:cxn>
                <a:cxn ang="0">
                  <a:pos x="54" y="115"/>
                </a:cxn>
                <a:cxn ang="0">
                  <a:pos x="54" y="115"/>
                </a:cxn>
                <a:cxn ang="0">
                  <a:pos x="55" y="110"/>
                </a:cxn>
                <a:cxn ang="0">
                  <a:pos x="56" y="99"/>
                </a:cxn>
                <a:cxn ang="0">
                  <a:pos x="58" y="60"/>
                </a:cxn>
                <a:cxn ang="0">
                  <a:pos x="60" y="20"/>
                </a:cxn>
                <a:cxn ang="0">
                  <a:pos x="61" y="6"/>
                </a:cxn>
                <a:cxn ang="0">
                  <a:pos x="62" y="1"/>
                </a:cxn>
                <a:cxn ang="0">
                  <a:pos x="62" y="0"/>
                </a:cxn>
                <a:cxn ang="0">
                  <a:pos x="63" y="3"/>
                </a:cxn>
                <a:cxn ang="0">
                  <a:pos x="64" y="11"/>
                </a:cxn>
                <a:cxn ang="0">
                  <a:pos x="66" y="36"/>
                </a:cxn>
                <a:cxn ang="0">
                  <a:pos x="68" y="86"/>
                </a:cxn>
                <a:cxn ang="0">
                  <a:pos x="69" y="103"/>
                </a:cxn>
                <a:cxn ang="0">
                  <a:pos x="70" y="112"/>
                </a:cxn>
                <a:cxn ang="0">
                  <a:pos x="71" y="115"/>
                </a:cxn>
                <a:cxn ang="0">
                  <a:pos x="71" y="115"/>
                </a:cxn>
                <a:cxn ang="0">
                  <a:pos x="72" y="110"/>
                </a:cxn>
              </a:cxnLst>
              <a:rect l="0" t="0" r="r" b="b"/>
              <a:pathLst>
                <a:path w="73" h="116">
                  <a:moveTo>
                    <a:pt x="0" y="108"/>
                  </a:moveTo>
                  <a:lnTo>
                    <a:pt x="0" y="110"/>
                  </a:lnTo>
                  <a:lnTo>
                    <a:pt x="1" y="111"/>
                  </a:lnTo>
                  <a:lnTo>
                    <a:pt x="1" y="112"/>
                  </a:lnTo>
                  <a:lnTo>
                    <a:pt x="1" y="112"/>
                  </a:lnTo>
                  <a:lnTo>
                    <a:pt x="1" y="113"/>
                  </a:lnTo>
                  <a:lnTo>
                    <a:pt x="1" y="113"/>
                  </a:lnTo>
                  <a:lnTo>
                    <a:pt x="1" y="114"/>
                  </a:lnTo>
                  <a:lnTo>
                    <a:pt x="1" y="114"/>
                  </a:lnTo>
                  <a:lnTo>
                    <a:pt x="1" y="115"/>
                  </a:lnTo>
                  <a:lnTo>
                    <a:pt x="1" y="115"/>
                  </a:lnTo>
                  <a:lnTo>
                    <a:pt x="1" y="115"/>
                  </a:lnTo>
                  <a:lnTo>
                    <a:pt x="1" y="115"/>
                  </a:lnTo>
                  <a:lnTo>
                    <a:pt x="1" y="116"/>
                  </a:lnTo>
                  <a:lnTo>
                    <a:pt x="2" y="116"/>
                  </a:lnTo>
                  <a:lnTo>
                    <a:pt x="2" y="116"/>
                  </a:lnTo>
                  <a:lnTo>
                    <a:pt x="2" y="116"/>
                  </a:lnTo>
                  <a:lnTo>
                    <a:pt x="2" y="115"/>
                  </a:lnTo>
                  <a:lnTo>
                    <a:pt x="2" y="115"/>
                  </a:lnTo>
                  <a:lnTo>
                    <a:pt x="2" y="115"/>
                  </a:lnTo>
                  <a:lnTo>
                    <a:pt x="2" y="115"/>
                  </a:lnTo>
                  <a:lnTo>
                    <a:pt x="2" y="114"/>
                  </a:lnTo>
                  <a:lnTo>
                    <a:pt x="2" y="114"/>
                  </a:lnTo>
                  <a:lnTo>
                    <a:pt x="2" y="114"/>
                  </a:lnTo>
                  <a:lnTo>
                    <a:pt x="2" y="113"/>
                  </a:lnTo>
                  <a:lnTo>
                    <a:pt x="3" y="113"/>
                  </a:lnTo>
                  <a:lnTo>
                    <a:pt x="3" y="112"/>
                  </a:lnTo>
                  <a:lnTo>
                    <a:pt x="3" y="112"/>
                  </a:lnTo>
                  <a:lnTo>
                    <a:pt x="3" y="111"/>
                  </a:lnTo>
                  <a:lnTo>
                    <a:pt x="3" y="110"/>
                  </a:lnTo>
                  <a:lnTo>
                    <a:pt x="3" y="109"/>
                  </a:lnTo>
                  <a:lnTo>
                    <a:pt x="3" y="108"/>
                  </a:lnTo>
                  <a:lnTo>
                    <a:pt x="3" y="107"/>
                  </a:lnTo>
                  <a:lnTo>
                    <a:pt x="3" y="106"/>
                  </a:lnTo>
                  <a:lnTo>
                    <a:pt x="3" y="105"/>
                  </a:lnTo>
                  <a:lnTo>
                    <a:pt x="3" y="102"/>
                  </a:lnTo>
                  <a:lnTo>
                    <a:pt x="4" y="98"/>
                  </a:lnTo>
                  <a:lnTo>
                    <a:pt x="4" y="96"/>
                  </a:lnTo>
                  <a:lnTo>
                    <a:pt x="4" y="95"/>
                  </a:lnTo>
                  <a:lnTo>
                    <a:pt x="4" y="92"/>
                  </a:lnTo>
                  <a:lnTo>
                    <a:pt x="5" y="86"/>
                  </a:lnTo>
                  <a:lnTo>
                    <a:pt x="5" y="73"/>
                  </a:lnTo>
                  <a:lnTo>
                    <a:pt x="7" y="44"/>
                  </a:lnTo>
                  <a:lnTo>
                    <a:pt x="7" y="43"/>
                  </a:lnTo>
                  <a:lnTo>
                    <a:pt x="7" y="41"/>
                  </a:lnTo>
                  <a:lnTo>
                    <a:pt x="7" y="37"/>
                  </a:lnTo>
                  <a:lnTo>
                    <a:pt x="7" y="30"/>
                  </a:lnTo>
                  <a:lnTo>
                    <a:pt x="7" y="28"/>
                  </a:lnTo>
                  <a:lnTo>
                    <a:pt x="8" y="27"/>
                  </a:lnTo>
                  <a:lnTo>
                    <a:pt x="8" y="23"/>
                  </a:lnTo>
                  <a:lnTo>
                    <a:pt x="8" y="17"/>
                  </a:lnTo>
                  <a:lnTo>
                    <a:pt x="8" y="16"/>
                  </a:lnTo>
                  <a:lnTo>
                    <a:pt x="8" y="15"/>
                  </a:lnTo>
                  <a:lnTo>
                    <a:pt x="9" y="12"/>
                  </a:lnTo>
                  <a:lnTo>
                    <a:pt x="9" y="11"/>
                  </a:lnTo>
                  <a:lnTo>
                    <a:pt x="9" y="10"/>
                  </a:lnTo>
                  <a:lnTo>
                    <a:pt x="9" y="8"/>
                  </a:lnTo>
                  <a:lnTo>
                    <a:pt x="9" y="7"/>
                  </a:lnTo>
                  <a:lnTo>
                    <a:pt x="9" y="6"/>
                  </a:lnTo>
                  <a:lnTo>
                    <a:pt x="9" y="5"/>
                  </a:lnTo>
                  <a:lnTo>
                    <a:pt x="9" y="4"/>
                  </a:lnTo>
                  <a:lnTo>
                    <a:pt x="9" y="4"/>
                  </a:lnTo>
                  <a:lnTo>
                    <a:pt x="9" y="3"/>
                  </a:lnTo>
                  <a:lnTo>
                    <a:pt x="9" y="2"/>
                  </a:lnTo>
                  <a:lnTo>
                    <a:pt x="10" y="2"/>
                  </a:lnTo>
                  <a:lnTo>
                    <a:pt x="10" y="1"/>
                  </a:lnTo>
                  <a:lnTo>
                    <a:pt x="10" y="1"/>
                  </a:lnTo>
                  <a:lnTo>
                    <a:pt x="10" y="0"/>
                  </a:lnTo>
                  <a:lnTo>
                    <a:pt x="10" y="0"/>
                  </a:lnTo>
                  <a:lnTo>
                    <a:pt x="10" y="0"/>
                  </a:lnTo>
                  <a:lnTo>
                    <a:pt x="10" y="0"/>
                  </a:lnTo>
                  <a:lnTo>
                    <a:pt x="10" y="0"/>
                  </a:lnTo>
                  <a:lnTo>
                    <a:pt x="10" y="0"/>
                  </a:lnTo>
                  <a:lnTo>
                    <a:pt x="11" y="0"/>
                  </a:lnTo>
                  <a:lnTo>
                    <a:pt x="11" y="0"/>
                  </a:lnTo>
                  <a:lnTo>
                    <a:pt x="11" y="0"/>
                  </a:lnTo>
                  <a:lnTo>
                    <a:pt x="11" y="0"/>
                  </a:lnTo>
                  <a:lnTo>
                    <a:pt x="11" y="0"/>
                  </a:lnTo>
                  <a:lnTo>
                    <a:pt x="11" y="1"/>
                  </a:lnTo>
                  <a:lnTo>
                    <a:pt x="11" y="1"/>
                  </a:lnTo>
                  <a:lnTo>
                    <a:pt x="11" y="2"/>
                  </a:lnTo>
                  <a:lnTo>
                    <a:pt x="11" y="2"/>
                  </a:lnTo>
                  <a:lnTo>
                    <a:pt x="11" y="3"/>
                  </a:lnTo>
                  <a:lnTo>
                    <a:pt x="11" y="4"/>
                  </a:lnTo>
                  <a:lnTo>
                    <a:pt x="11" y="4"/>
                  </a:lnTo>
                  <a:lnTo>
                    <a:pt x="12" y="5"/>
                  </a:lnTo>
                  <a:lnTo>
                    <a:pt x="12" y="6"/>
                  </a:lnTo>
                  <a:lnTo>
                    <a:pt x="12" y="8"/>
                  </a:lnTo>
                  <a:lnTo>
                    <a:pt x="12" y="9"/>
                  </a:lnTo>
                  <a:lnTo>
                    <a:pt x="12" y="10"/>
                  </a:lnTo>
                  <a:lnTo>
                    <a:pt x="12" y="12"/>
                  </a:lnTo>
                  <a:lnTo>
                    <a:pt x="13" y="18"/>
                  </a:lnTo>
                  <a:lnTo>
                    <a:pt x="13" y="19"/>
                  </a:lnTo>
                  <a:lnTo>
                    <a:pt x="13" y="20"/>
                  </a:lnTo>
                  <a:lnTo>
                    <a:pt x="13" y="23"/>
                  </a:lnTo>
                  <a:lnTo>
                    <a:pt x="13" y="29"/>
                  </a:lnTo>
                  <a:lnTo>
                    <a:pt x="14" y="43"/>
                  </a:lnTo>
                  <a:lnTo>
                    <a:pt x="14" y="45"/>
                  </a:lnTo>
                  <a:lnTo>
                    <a:pt x="14" y="46"/>
                  </a:lnTo>
                  <a:lnTo>
                    <a:pt x="14" y="50"/>
                  </a:lnTo>
                  <a:lnTo>
                    <a:pt x="15" y="57"/>
                  </a:lnTo>
                  <a:lnTo>
                    <a:pt x="15" y="72"/>
                  </a:lnTo>
                  <a:lnTo>
                    <a:pt x="15" y="74"/>
                  </a:lnTo>
                  <a:lnTo>
                    <a:pt x="16" y="75"/>
                  </a:lnTo>
                  <a:lnTo>
                    <a:pt x="16" y="79"/>
                  </a:lnTo>
                  <a:lnTo>
                    <a:pt x="16" y="85"/>
                  </a:lnTo>
                  <a:lnTo>
                    <a:pt x="16" y="87"/>
                  </a:lnTo>
                  <a:lnTo>
                    <a:pt x="16" y="88"/>
                  </a:lnTo>
                  <a:lnTo>
                    <a:pt x="17" y="92"/>
                  </a:lnTo>
                  <a:lnTo>
                    <a:pt x="17" y="97"/>
                  </a:lnTo>
                  <a:lnTo>
                    <a:pt x="17" y="98"/>
                  </a:lnTo>
                  <a:lnTo>
                    <a:pt x="17" y="100"/>
                  </a:lnTo>
                  <a:lnTo>
                    <a:pt x="17" y="102"/>
                  </a:lnTo>
                  <a:lnTo>
                    <a:pt x="17" y="103"/>
                  </a:lnTo>
                  <a:lnTo>
                    <a:pt x="17" y="104"/>
                  </a:lnTo>
                  <a:lnTo>
                    <a:pt x="17" y="106"/>
                  </a:lnTo>
                  <a:lnTo>
                    <a:pt x="18" y="107"/>
                  </a:lnTo>
                  <a:lnTo>
                    <a:pt x="18" y="108"/>
                  </a:lnTo>
                  <a:lnTo>
                    <a:pt x="18" y="109"/>
                  </a:lnTo>
                  <a:lnTo>
                    <a:pt x="18" y="110"/>
                  </a:lnTo>
                  <a:lnTo>
                    <a:pt x="18" y="111"/>
                  </a:lnTo>
                  <a:lnTo>
                    <a:pt x="18" y="111"/>
                  </a:lnTo>
                  <a:lnTo>
                    <a:pt x="18" y="112"/>
                  </a:lnTo>
                  <a:lnTo>
                    <a:pt x="18" y="113"/>
                  </a:lnTo>
                  <a:lnTo>
                    <a:pt x="18" y="113"/>
                  </a:lnTo>
                  <a:lnTo>
                    <a:pt x="18" y="114"/>
                  </a:lnTo>
                  <a:lnTo>
                    <a:pt x="19" y="114"/>
                  </a:lnTo>
                  <a:lnTo>
                    <a:pt x="19" y="115"/>
                  </a:lnTo>
                  <a:lnTo>
                    <a:pt x="19" y="115"/>
                  </a:lnTo>
                  <a:lnTo>
                    <a:pt x="19" y="115"/>
                  </a:lnTo>
                  <a:lnTo>
                    <a:pt x="19" y="115"/>
                  </a:lnTo>
                  <a:lnTo>
                    <a:pt x="19" y="116"/>
                  </a:lnTo>
                  <a:lnTo>
                    <a:pt x="19" y="116"/>
                  </a:lnTo>
                  <a:lnTo>
                    <a:pt x="19" y="116"/>
                  </a:lnTo>
                  <a:lnTo>
                    <a:pt x="19" y="116"/>
                  </a:lnTo>
                  <a:lnTo>
                    <a:pt x="20" y="115"/>
                  </a:lnTo>
                  <a:lnTo>
                    <a:pt x="20" y="115"/>
                  </a:lnTo>
                  <a:lnTo>
                    <a:pt x="20" y="115"/>
                  </a:lnTo>
                  <a:lnTo>
                    <a:pt x="20" y="114"/>
                  </a:lnTo>
                  <a:lnTo>
                    <a:pt x="20" y="114"/>
                  </a:lnTo>
                  <a:lnTo>
                    <a:pt x="20" y="114"/>
                  </a:lnTo>
                  <a:lnTo>
                    <a:pt x="20" y="113"/>
                  </a:lnTo>
                  <a:lnTo>
                    <a:pt x="20" y="112"/>
                  </a:lnTo>
                  <a:lnTo>
                    <a:pt x="20" y="112"/>
                  </a:lnTo>
                  <a:lnTo>
                    <a:pt x="20" y="111"/>
                  </a:lnTo>
                  <a:lnTo>
                    <a:pt x="20" y="110"/>
                  </a:lnTo>
                  <a:lnTo>
                    <a:pt x="21" y="108"/>
                  </a:lnTo>
                  <a:lnTo>
                    <a:pt x="21" y="107"/>
                  </a:lnTo>
                  <a:lnTo>
                    <a:pt x="21" y="106"/>
                  </a:lnTo>
                  <a:lnTo>
                    <a:pt x="21" y="104"/>
                  </a:lnTo>
                  <a:lnTo>
                    <a:pt x="21" y="103"/>
                  </a:lnTo>
                  <a:lnTo>
                    <a:pt x="21" y="102"/>
                  </a:lnTo>
                  <a:lnTo>
                    <a:pt x="21" y="99"/>
                  </a:lnTo>
                  <a:lnTo>
                    <a:pt x="22" y="98"/>
                  </a:lnTo>
                  <a:lnTo>
                    <a:pt x="22" y="96"/>
                  </a:lnTo>
                  <a:lnTo>
                    <a:pt x="22" y="93"/>
                  </a:lnTo>
                  <a:lnTo>
                    <a:pt x="22" y="86"/>
                  </a:lnTo>
                  <a:lnTo>
                    <a:pt x="23" y="72"/>
                  </a:lnTo>
                  <a:lnTo>
                    <a:pt x="24" y="40"/>
                  </a:lnTo>
                  <a:lnTo>
                    <a:pt x="24" y="39"/>
                  </a:lnTo>
                  <a:lnTo>
                    <a:pt x="25" y="37"/>
                  </a:lnTo>
                  <a:lnTo>
                    <a:pt x="25" y="34"/>
                  </a:lnTo>
                  <a:lnTo>
                    <a:pt x="25" y="27"/>
                  </a:lnTo>
                  <a:lnTo>
                    <a:pt x="25" y="25"/>
                  </a:lnTo>
                  <a:lnTo>
                    <a:pt x="25" y="24"/>
                  </a:lnTo>
                  <a:lnTo>
                    <a:pt x="25" y="21"/>
                  </a:lnTo>
                  <a:lnTo>
                    <a:pt x="26" y="16"/>
                  </a:lnTo>
                  <a:lnTo>
                    <a:pt x="26" y="14"/>
                  </a:lnTo>
                  <a:lnTo>
                    <a:pt x="26" y="13"/>
                  </a:lnTo>
                  <a:lnTo>
                    <a:pt x="26" y="11"/>
                  </a:lnTo>
                  <a:lnTo>
                    <a:pt x="26" y="10"/>
                  </a:lnTo>
                  <a:lnTo>
                    <a:pt x="26" y="9"/>
                  </a:lnTo>
                  <a:lnTo>
                    <a:pt x="26" y="7"/>
                  </a:lnTo>
                  <a:lnTo>
                    <a:pt x="27" y="6"/>
                  </a:lnTo>
                  <a:lnTo>
                    <a:pt x="27" y="5"/>
                  </a:lnTo>
                  <a:lnTo>
                    <a:pt x="27" y="4"/>
                  </a:lnTo>
                  <a:lnTo>
                    <a:pt x="27" y="4"/>
                  </a:lnTo>
                  <a:lnTo>
                    <a:pt x="27" y="3"/>
                  </a:lnTo>
                  <a:lnTo>
                    <a:pt x="27" y="2"/>
                  </a:lnTo>
                  <a:lnTo>
                    <a:pt x="27" y="2"/>
                  </a:lnTo>
                  <a:lnTo>
                    <a:pt x="27" y="1"/>
                  </a:lnTo>
                  <a:lnTo>
                    <a:pt x="27" y="1"/>
                  </a:lnTo>
                  <a:lnTo>
                    <a:pt x="27" y="1"/>
                  </a:lnTo>
                  <a:lnTo>
                    <a:pt x="28" y="0"/>
                  </a:lnTo>
                  <a:lnTo>
                    <a:pt x="28" y="0"/>
                  </a:lnTo>
                  <a:lnTo>
                    <a:pt x="28" y="0"/>
                  </a:lnTo>
                  <a:lnTo>
                    <a:pt x="28" y="0"/>
                  </a:lnTo>
                  <a:lnTo>
                    <a:pt x="28" y="0"/>
                  </a:lnTo>
                  <a:lnTo>
                    <a:pt x="28" y="0"/>
                  </a:lnTo>
                  <a:lnTo>
                    <a:pt x="28" y="0"/>
                  </a:lnTo>
                  <a:lnTo>
                    <a:pt x="28" y="0"/>
                  </a:lnTo>
                  <a:lnTo>
                    <a:pt x="28" y="0"/>
                  </a:lnTo>
                  <a:lnTo>
                    <a:pt x="28" y="0"/>
                  </a:lnTo>
                  <a:lnTo>
                    <a:pt x="28" y="0"/>
                  </a:lnTo>
                  <a:lnTo>
                    <a:pt x="28" y="1"/>
                  </a:lnTo>
                  <a:lnTo>
                    <a:pt x="28" y="1"/>
                  </a:lnTo>
                  <a:lnTo>
                    <a:pt x="29" y="2"/>
                  </a:lnTo>
                  <a:lnTo>
                    <a:pt x="29" y="2"/>
                  </a:lnTo>
                  <a:lnTo>
                    <a:pt x="29" y="3"/>
                  </a:lnTo>
                  <a:lnTo>
                    <a:pt x="29" y="3"/>
                  </a:lnTo>
                  <a:lnTo>
                    <a:pt x="29" y="4"/>
                  </a:lnTo>
                  <a:lnTo>
                    <a:pt x="29" y="5"/>
                  </a:lnTo>
                  <a:lnTo>
                    <a:pt x="29" y="6"/>
                  </a:lnTo>
                  <a:lnTo>
                    <a:pt x="29" y="7"/>
                  </a:lnTo>
                  <a:lnTo>
                    <a:pt x="29" y="8"/>
                  </a:lnTo>
                  <a:lnTo>
                    <a:pt x="30" y="9"/>
                  </a:lnTo>
                  <a:lnTo>
                    <a:pt x="30" y="11"/>
                  </a:lnTo>
                  <a:lnTo>
                    <a:pt x="30" y="16"/>
                  </a:lnTo>
                  <a:lnTo>
                    <a:pt x="30" y="18"/>
                  </a:lnTo>
                  <a:lnTo>
                    <a:pt x="30" y="19"/>
                  </a:lnTo>
                  <a:lnTo>
                    <a:pt x="30" y="22"/>
                  </a:lnTo>
                  <a:lnTo>
                    <a:pt x="31" y="28"/>
                  </a:lnTo>
                  <a:lnTo>
                    <a:pt x="31" y="41"/>
                  </a:lnTo>
                  <a:lnTo>
                    <a:pt x="32" y="43"/>
                  </a:lnTo>
                  <a:lnTo>
                    <a:pt x="32" y="44"/>
                  </a:lnTo>
                  <a:lnTo>
                    <a:pt x="32" y="48"/>
                  </a:lnTo>
                  <a:lnTo>
                    <a:pt x="32" y="55"/>
                  </a:lnTo>
                  <a:lnTo>
                    <a:pt x="33" y="70"/>
                  </a:lnTo>
                  <a:lnTo>
                    <a:pt x="33" y="72"/>
                  </a:lnTo>
                  <a:lnTo>
                    <a:pt x="33" y="73"/>
                  </a:lnTo>
                  <a:lnTo>
                    <a:pt x="33" y="77"/>
                  </a:lnTo>
                  <a:lnTo>
                    <a:pt x="34" y="84"/>
                  </a:lnTo>
                  <a:lnTo>
                    <a:pt x="34" y="85"/>
                  </a:lnTo>
                  <a:lnTo>
                    <a:pt x="34" y="87"/>
                  </a:lnTo>
                  <a:lnTo>
                    <a:pt x="34" y="90"/>
                  </a:lnTo>
                  <a:lnTo>
                    <a:pt x="34" y="96"/>
                  </a:lnTo>
                  <a:lnTo>
                    <a:pt x="34" y="97"/>
                  </a:lnTo>
                  <a:lnTo>
                    <a:pt x="34" y="98"/>
                  </a:lnTo>
                  <a:lnTo>
                    <a:pt x="34" y="101"/>
                  </a:lnTo>
                  <a:lnTo>
                    <a:pt x="35" y="102"/>
                  </a:lnTo>
                  <a:lnTo>
                    <a:pt x="35" y="103"/>
                  </a:lnTo>
                  <a:lnTo>
                    <a:pt x="35" y="105"/>
                  </a:lnTo>
                  <a:lnTo>
                    <a:pt x="35" y="106"/>
                  </a:lnTo>
                  <a:lnTo>
                    <a:pt x="35" y="107"/>
                  </a:lnTo>
                  <a:lnTo>
                    <a:pt x="35" y="108"/>
                  </a:lnTo>
                  <a:lnTo>
                    <a:pt x="35" y="109"/>
                  </a:lnTo>
                  <a:lnTo>
                    <a:pt x="35" y="110"/>
                  </a:lnTo>
                  <a:lnTo>
                    <a:pt x="35" y="111"/>
                  </a:lnTo>
                  <a:lnTo>
                    <a:pt x="36" y="111"/>
                  </a:lnTo>
                  <a:lnTo>
                    <a:pt x="36" y="112"/>
                  </a:lnTo>
                  <a:lnTo>
                    <a:pt x="36" y="113"/>
                  </a:lnTo>
                  <a:lnTo>
                    <a:pt x="36" y="113"/>
                  </a:lnTo>
                  <a:lnTo>
                    <a:pt x="36" y="114"/>
                  </a:lnTo>
                  <a:lnTo>
                    <a:pt x="36" y="114"/>
                  </a:lnTo>
                  <a:lnTo>
                    <a:pt x="36" y="115"/>
                  </a:lnTo>
                  <a:lnTo>
                    <a:pt x="36" y="115"/>
                  </a:lnTo>
                  <a:lnTo>
                    <a:pt x="36" y="115"/>
                  </a:lnTo>
                  <a:lnTo>
                    <a:pt x="36" y="115"/>
                  </a:lnTo>
                  <a:lnTo>
                    <a:pt x="36" y="116"/>
                  </a:lnTo>
                  <a:lnTo>
                    <a:pt x="36" y="116"/>
                  </a:lnTo>
                  <a:lnTo>
                    <a:pt x="37" y="116"/>
                  </a:lnTo>
                  <a:lnTo>
                    <a:pt x="37" y="116"/>
                  </a:lnTo>
                  <a:lnTo>
                    <a:pt x="37" y="115"/>
                  </a:lnTo>
                  <a:lnTo>
                    <a:pt x="37" y="115"/>
                  </a:lnTo>
                  <a:lnTo>
                    <a:pt x="37" y="115"/>
                  </a:lnTo>
                  <a:lnTo>
                    <a:pt x="37" y="114"/>
                  </a:lnTo>
                  <a:lnTo>
                    <a:pt x="37" y="114"/>
                  </a:lnTo>
                  <a:lnTo>
                    <a:pt x="37" y="114"/>
                  </a:lnTo>
                  <a:lnTo>
                    <a:pt x="37" y="113"/>
                  </a:lnTo>
                  <a:lnTo>
                    <a:pt x="38" y="112"/>
                  </a:lnTo>
                  <a:lnTo>
                    <a:pt x="38" y="112"/>
                  </a:lnTo>
                  <a:lnTo>
                    <a:pt x="38" y="111"/>
                  </a:lnTo>
                  <a:lnTo>
                    <a:pt x="38" y="109"/>
                  </a:lnTo>
                  <a:lnTo>
                    <a:pt x="38" y="108"/>
                  </a:lnTo>
                  <a:lnTo>
                    <a:pt x="38" y="108"/>
                  </a:lnTo>
                  <a:lnTo>
                    <a:pt x="38" y="105"/>
                  </a:lnTo>
                  <a:lnTo>
                    <a:pt x="38" y="104"/>
                  </a:lnTo>
                  <a:lnTo>
                    <a:pt x="38" y="103"/>
                  </a:lnTo>
                  <a:lnTo>
                    <a:pt x="39" y="100"/>
                  </a:lnTo>
                  <a:lnTo>
                    <a:pt x="39" y="99"/>
                  </a:lnTo>
                  <a:lnTo>
                    <a:pt x="39" y="98"/>
                  </a:lnTo>
                  <a:lnTo>
                    <a:pt x="39" y="95"/>
                  </a:lnTo>
                  <a:lnTo>
                    <a:pt x="39" y="88"/>
                  </a:lnTo>
                  <a:lnTo>
                    <a:pt x="40" y="74"/>
                  </a:lnTo>
                  <a:lnTo>
                    <a:pt x="42" y="42"/>
                  </a:lnTo>
                  <a:lnTo>
                    <a:pt x="42" y="41"/>
                  </a:lnTo>
                  <a:lnTo>
                    <a:pt x="42" y="39"/>
                  </a:lnTo>
                  <a:lnTo>
                    <a:pt x="42" y="36"/>
                  </a:lnTo>
                  <a:lnTo>
                    <a:pt x="42" y="29"/>
                  </a:lnTo>
                  <a:lnTo>
                    <a:pt x="42" y="27"/>
                  </a:lnTo>
                  <a:lnTo>
                    <a:pt x="42" y="26"/>
                  </a:lnTo>
                  <a:lnTo>
                    <a:pt x="43" y="23"/>
                  </a:lnTo>
                  <a:lnTo>
                    <a:pt x="43" y="17"/>
                  </a:lnTo>
                  <a:lnTo>
                    <a:pt x="43" y="16"/>
                  </a:lnTo>
                  <a:lnTo>
                    <a:pt x="43" y="14"/>
                  </a:lnTo>
                  <a:lnTo>
                    <a:pt x="43" y="12"/>
                  </a:lnTo>
                  <a:lnTo>
                    <a:pt x="43" y="11"/>
                  </a:lnTo>
                  <a:lnTo>
                    <a:pt x="44" y="10"/>
                  </a:lnTo>
                  <a:lnTo>
                    <a:pt x="44" y="8"/>
                  </a:lnTo>
                  <a:lnTo>
                    <a:pt x="44" y="7"/>
                  </a:lnTo>
                  <a:lnTo>
                    <a:pt x="44" y="6"/>
                  </a:lnTo>
                  <a:lnTo>
                    <a:pt x="44" y="5"/>
                  </a:lnTo>
                  <a:lnTo>
                    <a:pt x="44" y="4"/>
                  </a:lnTo>
                  <a:lnTo>
                    <a:pt x="44" y="4"/>
                  </a:lnTo>
                  <a:lnTo>
                    <a:pt x="44" y="3"/>
                  </a:lnTo>
                  <a:lnTo>
                    <a:pt x="44" y="2"/>
                  </a:lnTo>
                  <a:lnTo>
                    <a:pt x="44" y="2"/>
                  </a:lnTo>
                  <a:lnTo>
                    <a:pt x="44" y="2"/>
                  </a:lnTo>
                  <a:lnTo>
                    <a:pt x="45" y="1"/>
                  </a:lnTo>
                  <a:lnTo>
                    <a:pt x="45" y="1"/>
                  </a:lnTo>
                  <a:lnTo>
                    <a:pt x="45" y="0"/>
                  </a:lnTo>
                  <a:lnTo>
                    <a:pt x="45" y="0"/>
                  </a:lnTo>
                  <a:lnTo>
                    <a:pt x="45" y="0"/>
                  </a:lnTo>
                  <a:lnTo>
                    <a:pt x="45" y="0"/>
                  </a:lnTo>
                  <a:lnTo>
                    <a:pt x="45" y="0"/>
                  </a:lnTo>
                  <a:lnTo>
                    <a:pt x="45" y="0"/>
                  </a:lnTo>
                  <a:lnTo>
                    <a:pt x="45" y="0"/>
                  </a:lnTo>
                  <a:lnTo>
                    <a:pt x="45" y="0"/>
                  </a:lnTo>
                  <a:lnTo>
                    <a:pt x="45" y="0"/>
                  </a:lnTo>
                  <a:lnTo>
                    <a:pt x="46" y="0"/>
                  </a:lnTo>
                  <a:lnTo>
                    <a:pt x="46" y="0"/>
                  </a:lnTo>
                  <a:lnTo>
                    <a:pt x="46" y="1"/>
                  </a:lnTo>
                  <a:lnTo>
                    <a:pt x="46" y="1"/>
                  </a:lnTo>
                  <a:lnTo>
                    <a:pt x="46" y="2"/>
                  </a:lnTo>
                  <a:lnTo>
                    <a:pt x="46" y="2"/>
                  </a:lnTo>
                  <a:lnTo>
                    <a:pt x="46" y="3"/>
                  </a:lnTo>
                  <a:lnTo>
                    <a:pt x="46" y="3"/>
                  </a:lnTo>
                  <a:lnTo>
                    <a:pt x="46" y="4"/>
                  </a:lnTo>
                  <a:lnTo>
                    <a:pt x="46" y="5"/>
                  </a:lnTo>
                  <a:lnTo>
                    <a:pt x="46" y="6"/>
                  </a:lnTo>
                  <a:lnTo>
                    <a:pt x="47" y="7"/>
                  </a:lnTo>
                  <a:lnTo>
                    <a:pt x="47" y="8"/>
                  </a:lnTo>
                  <a:lnTo>
                    <a:pt x="47" y="10"/>
                  </a:lnTo>
                  <a:lnTo>
                    <a:pt x="47" y="11"/>
                  </a:lnTo>
                  <a:lnTo>
                    <a:pt x="47" y="12"/>
                  </a:lnTo>
                  <a:lnTo>
                    <a:pt x="47" y="15"/>
                  </a:lnTo>
                  <a:lnTo>
                    <a:pt x="47" y="16"/>
                  </a:lnTo>
                  <a:lnTo>
                    <a:pt x="47" y="18"/>
                  </a:lnTo>
                  <a:lnTo>
                    <a:pt x="48" y="20"/>
                  </a:lnTo>
                  <a:lnTo>
                    <a:pt x="48" y="27"/>
                  </a:lnTo>
                  <a:lnTo>
                    <a:pt x="49" y="42"/>
                  </a:lnTo>
                  <a:lnTo>
                    <a:pt x="49" y="44"/>
                  </a:lnTo>
                  <a:lnTo>
                    <a:pt x="49" y="46"/>
                  </a:lnTo>
                  <a:lnTo>
                    <a:pt x="49" y="50"/>
                  </a:lnTo>
                  <a:lnTo>
                    <a:pt x="50" y="58"/>
                  </a:lnTo>
                  <a:lnTo>
                    <a:pt x="50" y="73"/>
                  </a:lnTo>
                  <a:lnTo>
                    <a:pt x="50" y="75"/>
                  </a:lnTo>
                  <a:lnTo>
                    <a:pt x="50" y="77"/>
                  </a:lnTo>
                  <a:lnTo>
                    <a:pt x="51" y="81"/>
                  </a:lnTo>
                  <a:lnTo>
                    <a:pt x="51" y="88"/>
                  </a:lnTo>
                  <a:lnTo>
                    <a:pt x="51" y="90"/>
                  </a:lnTo>
                  <a:lnTo>
                    <a:pt x="51" y="91"/>
                  </a:lnTo>
                  <a:lnTo>
                    <a:pt x="51" y="95"/>
                  </a:lnTo>
                  <a:lnTo>
                    <a:pt x="52" y="100"/>
                  </a:lnTo>
                  <a:lnTo>
                    <a:pt x="52" y="102"/>
                  </a:lnTo>
                  <a:lnTo>
                    <a:pt x="52" y="103"/>
                  </a:lnTo>
                  <a:lnTo>
                    <a:pt x="52" y="105"/>
                  </a:lnTo>
                  <a:lnTo>
                    <a:pt x="52" y="106"/>
                  </a:lnTo>
                  <a:lnTo>
                    <a:pt x="52" y="108"/>
                  </a:lnTo>
                  <a:lnTo>
                    <a:pt x="52" y="110"/>
                  </a:lnTo>
                  <a:lnTo>
                    <a:pt x="53" y="110"/>
                  </a:lnTo>
                  <a:lnTo>
                    <a:pt x="53" y="111"/>
                  </a:lnTo>
                  <a:lnTo>
                    <a:pt x="53" y="112"/>
                  </a:lnTo>
                  <a:lnTo>
                    <a:pt x="53" y="112"/>
                  </a:lnTo>
                  <a:lnTo>
                    <a:pt x="53" y="113"/>
                  </a:lnTo>
                  <a:lnTo>
                    <a:pt x="53" y="114"/>
                  </a:lnTo>
                  <a:lnTo>
                    <a:pt x="53" y="114"/>
                  </a:lnTo>
                  <a:lnTo>
                    <a:pt x="53" y="115"/>
                  </a:lnTo>
                  <a:lnTo>
                    <a:pt x="53" y="115"/>
                  </a:lnTo>
                  <a:lnTo>
                    <a:pt x="54" y="115"/>
                  </a:lnTo>
                  <a:lnTo>
                    <a:pt x="54" y="115"/>
                  </a:lnTo>
                  <a:lnTo>
                    <a:pt x="54" y="116"/>
                  </a:lnTo>
                  <a:lnTo>
                    <a:pt x="54" y="116"/>
                  </a:lnTo>
                  <a:lnTo>
                    <a:pt x="54" y="116"/>
                  </a:lnTo>
                  <a:lnTo>
                    <a:pt x="54" y="116"/>
                  </a:lnTo>
                  <a:lnTo>
                    <a:pt x="54" y="115"/>
                  </a:lnTo>
                  <a:lnTo>
                    <a:pt x="54" y="115"/>
                  </a:lnTo>
                  <a:lnTo>
                    <a:pt x="54" y="115"/>
                  </a:lnTo>
                  <a:lnTo>
                    <a:pt x="54" y="114"/>
                  </a:lnTo>
                  <a:lnTo>
                    <a:pt x="54" y="114"/>
                  </a:lnTo>
                  <a:lnTo>
                    <a:pt x="54" y="114"/>
                  </a:lnTo>
                  <a:lnTo>
                    <a:pt x="55" y="113"/>
                  </a:lnTo>
                  <a:lnTo>
                    <a:pt x="55" y="112"/>
                  </a:lnTo>
                  <a:lnTo>
                    <a:pt x="55" y="112"/>
                  </a:lnTo>
                  <a:lnTo>
                    <a:pt x="55" y="111"/>
                  </a:lnTo>
                  <a:lnTo>
                    <a:pt x="55" y="110"/>
                  </a:lnTo>
                  <a:lnTo>
                    <a:pt x="55" y="109"/>
                  </a:lnTo>
                  <a:lnTo>
                    <a:pt x="55" y="108"/>
                  </a:lnTo>
                  <a:lnTo>
                    <a:pt x="55" y="108"/>
                  </a:lnTo>
                  <a:lnTo>
                    <a:pt x="55" y="106"/>
                  </a:lnTo>
                  <a:lnTo>
                    <a:pt x="56" y="104"/>
                  </a:lnTo>
                  <a:lnTo>
                    <a:pt x="56" y="103"/>
                  </a:lnTo>
                  <a:lnTo>
                    <a:pt x="56" y="102"/>
                  </a:lnTo>
                  <a:lnTo>
                    <a:pt x="56" y="99"/>
                  </a:lnTo>
                  <a:lnTo>
                    <a:pt x="56" y="93"/>
                  </a:lnTo>
                  <a:lnTo>
                    <a:pt x="56" y="92"/>
                  </a:lnTo>
                  <a:lnTo>
                    <a:pt x="56" y="90"/>
                  </a:lnTo>
                  <a:lnTo>
                    <a:pt x="57" y="87"/>
                  </a:lnTo>
                  <a:lnTo>
                    <a:pt x="57" y="80"/>
                  </a:lnTo>
                  <a:lnTo>
                    <a:pt x="58" y="64"/>
                  </a:lnTo>
                  <a:lnTo>
                    <a:pt x="58" y="62"/>
                  </a:lnTo>
                  <a:lnTo>
                    <a:pt x="58" y="60"/>
                  </a:lnTo>
                  <a:lnTo>
                    <a:pt x="58" y="56"/>
                  </a:lnTo>
                  <a:lnTo>
                    <a:pt x="58" y="48"/>
                  </a:lnTo>
                  <a:lnTo>
                    <a:pt x="59" y="33"/>
                  </a:lnTo>
                  <a:lnTo>
                    <a:pt x="59" y="32"/>
                  </a:lnTo>
                  <a:lnTo>
                    <a:pt x="59" y="30"/>
                  </a:lnTo>
                  <a:lnTo>
                    <a:pt x="60" y="27"/>
                  </a:lnTo>
                  <a:lnTo>
                    <a:pt x="60" y="21"/>
                  </a:lnTo>
                  <a:lnTo>
                    <a:pt x="60" y="20"/>
                  </a:lnTo>
                  <a:lnTo>
                    <a:pt x="60" y="18"/>
                  </a:lnTo>
                  <a:lnTo>
                    <a:pt x="60" y="16"/>
                  </a:lnTo>
                  <a:lnTo>
                    <a:pt x="61" y="11"/>
                  </a:lnTo>
                  <a:lnTo>
                    <a:pt x="61" y="10"/>
                  </a:lnTo>
                  <a:lnTo>
                    <a:pt x="61" y="9"/>
                  </a:lnTo>
                  <a:lnTo>
                    <a:pt x="61" y="8"/>
                  </a:lnTo>
                  <a:lnTo>
                    <a:pt x="61" y="7"/>
                  </a:lnTo>
                  <a:lnTo>
                    <a:pt x="61" y="6"/>
                  </a:lnTo>
                  <a:lnTo>
                    <a:pt x="61" y="5"/>
                  </a:lnTo>
                  <a:lnTo>
                    <a:pt x="61" y="4"/>
                  </a:lnTo>
                  <a:lnTo>
                    <a:pt x="61" y="3"/>
                  </a:lnTo>
                  <a:lnTo>
                    <a:pt x="62" y="2"/>
                  </a:lnTo>
                  <a:lnTo>
                    <a:pt x="62" y="2"/>
                  </a:lnTo>
                  <a:lnTo>
                    <a:pt x="62" y="1"/>
                  </a:lnTo>
                  <a:lnTo>
                    <a:pt x="62" y="1"/>
                  </a:lnTo>
                  <a:lnTo>
                    <a:pt x="62" y="1"/>
                  </a:lnTo>
                  <a:lnTo>
                    <a:pt x="62" y="0"/>
                  </a:lnTo>
                  <a:lnTo>
                    <a:pt x="62" y="0"/>
                  </a:lnTo>
                  <a:lnTo>
                    <a:pt x="62" y="0"/>
                  </a:lnTo>
                  <a:lnTo>
                    <a:pt x="62" y="0"/>
                  </a:lnTo>
                  <a:lnTo>
                    <a:pt x="62" y="0"/>
                  </a:lnTo>
                  <a:lnTo>
                    <a:pt x="62" y="0"/>
                  </a:lnTo>
                  <a:lnTo>
                    <a:pt x="62" y="0"/>
                  </a:lnTo>
                  <a:lnTo>
                    <a:pt x="62" y="0"/>
                  </a:lnTo>
                  <a:lnTo>
                    <a:pt x="63" y="0"/>
                  </a:lnTo>
                  <a:lnTo>
                    <a:pt x="63" y="0"/>
                  </a:lnTo>
                  <a:lnTo>
                    <a:pt x="63" y="0"/>
                  </a:lnTo>
                  <a:lnTo>
                    <a:pt x="63" y="1"/>
                  </a:lnTo>
                  <a:lnTo>
                    <a:pt x="63" y="1"/>
                  </a:lnTo>
                  <a:lnTo>
                    <a:pt x="63" y="2"/>
                  </a:lnTo>
                  <a:lnTo>
                    <a:pt x="63" y="2"/>
                  </a:lnTo>
                  <a:lnTo>
                    <a:pt x="63" y="3"/>
                  </a:lnTo>
                  <a:lnTo>
                    <a:pt x="63" y="3"/>
                  </a:lnTo>
                  <a:lnTo>
                    <a:pt x="63" y="4"/>
                  </a:lnTo>
                  <a:lnTo>
                    <a:pt x="64" y="5"/>
                  </a:lnTo>
                  <a:lnTo>
                    <a:pt x="64" y="6"/>
                  </a:lnTo>
                  <a:lnTo>
                    <a:pt x="64" y="7"/>
                  </a:lnTo>
                  <a:lnTo>
                    <a:pt x="64" y="8"/>
                  </a:lnTo>
                  <a:lnTo>
                    <a:pt x="64" y="9"/>
                  </a:lnTo>
                  <a:lnTo>
                    <a:pt x="64" y="11"/>
                  </a:lnTo>
                  <a:lnTo>
                    <a:pt x="64" y="12"/>
                  </a:lnTo>
                  <a:lnTo>
                    <a:pt x="64" y="14"/>
                  </a:lnTo>
                  <a:lnTo>
                    <a:pt x="64" y="16"/>
                  </a:lnTo>
                  <a:lnTo>
                    <a:pt x="65" y="22"/>
                  </a:lnTo>
                  <a:lnTo>
                    <a:pt x="65" y="23"/>
                  </a:lnTo>
                  <a:lnTo>
                    <a:pt x="65" y="25"/>
                  </a:lnTo>
                  <a:lnTo>
                    <a:pt x="65" y="28"/>
                  </a:lnTo>
                  <a:lnTo>
                    <a:pt x="66" y="36"/>
                  </a:lnTo>
                  <a:lnTo>
                    <a:pt x="66" y="51"/>
                  </a:lnTo>
                  <a:lnTo>
                    <a:pt x="66" y="53"/>
                  </a:lnTo>
                  <a:lnTo>
                    <a:pt x="66" y="55"/>
                  </a:lnTo>
                  <a:lnTo>
                    <a:pt x="67" y="59"/>
                  </a:lnTo>
                  <a:lnTo>
                    <a:pt x="67" y="67"/>
                  </a:lnTo>
                  <a:lnTo>
                    <a:pt x="68" y="82"/>
                  </a:lnTo>
                  <a:lnTo>
                    <a:pt x="68" y="84"/>
                  </a:lnTo>
                  <a:lnTo>
                    <a:pt x="68" y="86"/>
                  </a:lnTo>
                  <a:lnTo>
                    <a:pt x="68" y="89"/>
                  </a:lnTo>
                  <a:lnTo>
                    <a:pt x="68" y="91"/>
                  </a:lnTo>
                  <a:lnTo>
                    <a:pt x="68" y="93"/>
                  </a:lnTo>
                  <a:lnTo>
                    <a:pt x="69" y="96"/>
                  </a:lnTo>
                  <a:lnTo>
                    <a:pt x="69" y="97"/>
                  </a:lnTo>
                  <a:lnTo>
                    <a:pt x="69" y="99"/>
                  </a:lnTo>
                  <a:lnTo>
                    <a:pt x="69" y="101"/>
                  </a:lnTo>
                  <a:lnTo>
                    <a:pt x="69" y="103"/>
                  </a:lnTo>
                  <a:lnTo>
                    <a:pt x="69" y="104"/>
                  </a:lnTo>
                  <a:lnTo>
                    <a:pt x="69" y="106"/>
                  </a:lnTo>
                  <a:lnTo>
                    <a:pt x="69" y="107"/>
                  </a:lnTo>
                  <a:lnTo>
                    <a:pt x="70" y="108"/>
                  </a:lnTo>
                  <a:lnTo>
                    <a:pt x="70" y="109"/>
                  </a:lnTo>
                  <a:lnTo>
                    <a:pt x="70" y="110"/>
                  </a:lnTo>
                  <a:lnTo>
                    <a:pt x="70" y="111"/>
                  </a:lnTo>
                  <a:lnTo>
                    <a:pt x="70" y="112"/>
                  </a:lnTo>
                  <a:lnTo>
                    <a:pt x="70" y="112"/>
                  </a:lnTo>
                  <a:lnTo>
                    <a:pt x="70" y="113"/>
                  </a:lnTo>
                  <a:lnTo>
                    <a:pt x="70" y="114"/>
                  </a:lnTo>
                  <a:lnTo>
                    <a:pt x="70" y="114"/>
                  </a:lnTo>
                  <a:lnTo>
                    <a:pt x="70" y="114"/>
                  </a:lnTo>
                  <a:lnTo>
                    <a:pt x="70" y="115"/>
                  </a:lnTo>
                  <a:lnTo>
                    <a:pt x="71" y="115"/>
                  </a:lnTo>
                  <a:lnTo>
                    <a:pt x="71" y="115"/>
                  </a:lnTo>
                  <a:lnTo>
                    <a:pt x="71" y="116"/>
                  </a:lnTo>
                  <a:lnTo>
                    <a:pt x="71" y="116"/>
                  </a:lnTo>
                  <a:lnTo>
                    <a:pt x="71" y="116"/>
                  </a:lnTo>
                  <a:lnTo>
                    <a:pt x="71" y="116"/>
                  </a:lnTo>
                  <a:lnTo>
                    <a:pt x="71" y="115"/>
                  </a:lnTo>
                  <a:lnTo>
                    <a:pt x="71" y="115"/>
                  </a:lnTo>
                  <a:lnTo>
                    <a:pt x="71" y="115"/>
                  </a:lnTo>
                  <a:lnTo>
                    <a:pt x="71" y="115"/>
                  </a:lnTo>
                  <a:lnTo>
                    <a:pt x="72" y="114"/>
                  </a:lnTo>
                  <a:lnTo>
                    <a:pt x="72" y="114"/>
                  </a:lnTo>
                  <a:lnTo>
                    <a:pt x="72" y="113"/>
                  </a:lnTo>
                  <a:lnTo>
                    <a:pt x="72" y="113"/>
                  </a:lnTo>
                  <a:lnTo>
                    <a:pt x="72" y="112"/>
                  </a:lnTo>
                  <a:lnTo>
                    <a:pt x="72" y="112"/>
                  </a:lnTo>
                  <a:lnTo>
                    <a:pt x="72" y="111"/>
                  </a:lnTo>
                  <a:lnTo>
                    <a:pt x="72" y="110"/>
                  </a:lnTo>
                  <a:lnTo>
                    <a:pt x="72" y="108"/>
                  </a:lnTo>
                  <a:lnTo>
                    <a:pt x="72" y="108"/>
                  </a:lnTo>
                  <a:lnTo>
                    <a:pt x="72" y="107"/>
                  </a:lnTo>
                  <a:lnTo>
                    <a:pt x="73" y="10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7" name="Freeform 95">
              <a:extLst>
                <a:ext uri="{FF2B5EF4-FFF2-40B4-BE49-F238E27FC236}">
                  <a16:creationId xmlns:a16="http://schemas.microsoft.com/office/drawing/2014/main" id="{FD11205D-CB42-0FB3-B953-1F9BB25FC1B5}"/>
                </a:ext>
              </a:extLst>
            </p:cNvPr>
            <p:cNvSpPr>
              <a:spLocks/>
            </p:cNvSpPr>
            <p:nvPr/>
          </p:nvSpPr>
          <p:spPr bwMode="auto">
            <a:xfrm>
              <a:off x="5454" y="2186"/>
              <a:ext cx="71" cy="116"/>
            </a:xfrm>
            <a:custGeom>
              <a:avLst/>
              <a:gdLst/>
              <a:ahLst/>
              <a:cxnLst>
                <a:cxn ang="0">
                  <a:pos x="1" y="88"/>
                </a:cxn>
                <a:cxn ang="0">
                  <a:pos x="2" y="52"/>
                </a:cxn>
                <a:cxn ang="0">
                  <a:pos x="4" y="18"/>
                </a:cxn>
                <a:cxn ang="0">
                  <a:pos x="5" y="7"/>
                </a:cxn>
                <a:cxn ang="0">
                  <a:pos x="6" y="2"/>
                </a:cxn>
                <a:cxn ang="0">
                  <a:pos x="6" y="0"/>
                </a:cxn>
                <a:cxn ang="0">
                  <a:pos x="7" y="2"/>
                </a:cxn>
                <a:cxn ang="0">
                  <a:pos x="8" y="9"/>
                </a:cxn>
                <a:cxn ang="0">
                  <a:pos x="9" y="26"/>
                </a:cxn>
                <a:cxn ang="0">
                  <a:pos x="11" y="70"/>
                </a:cxn>
                <a:cxn ang="0">
                  <a:pos x="13" y="99"/>
                </a:cxn>
                <a:cxn ang="0">
                  <a:pos x="14" y="110"/>
                </a:cxn>
                <a:cxn ang="0">
                  <a:pos x="15" y="115"/>
                </a:cxn>
                <a:cxn ang="0">
                  <a:pos x="15" y="115"/>
                </a:cxn>
                <a:cxn ang="0">
                  <a:pos x="16" y="111"/>
                </a:cxn>
                <a:cxn ang="0">
                  <a:pos x="17" y="98"/>
                </a:cxn>
                <a:cxn ang="0">
                  <a:pos x="19" y="72"/>
                </a:cxn>
                <a:cxn ang="0">
                  <a:pos x="21" y="25"/>
                </a:cxn>
                <a:cxn ang="0">
                  <a:pos x="22" y="9"/>
                </a:cxn>
                <a:cxn ang="0">
                  <a:pos x="23" y="2"/>
                </a:cxn>
                <a:cxn ang="0">
                  <a:pos x="24" y="0"/>
                </a:cxn>
                <a:cxn ang="0">
                  <a:pos x="24" y="2"/>
                </a:cxn>
                <a:cxn ang="0">
                  <a:pos x="25" y="9"/>
                </a:cxn>
                <a:cxn ang="0">
                  <a:pos x="26" y="30"/>
                </a:cxn>
                <a:cxn ang="0">
                  <a:pos x="28" y="73"/>
                </a:cxn>
                <a:cxn ang="0">
                  <a:pos x="30" y="100"/>
                </a:cxn>
                <a:cxn ang="0">
                  <a:pos x="31" y="111"/>
                </a:cxn>
                <a:cxn ang="0">
                  <a:pos x="32" y="115"/>
                </a:cxn>
                <a:cxn ang="0">
                  <a:pos x="32" y="115"/>
                </a:cxn>
                <a:cxn ang="0">
                  <a:pos x="33" y="110"/>
                </a:cxn>
                <a:cxn ang="0">
                  <a:pos x="34" y="96"/>
                </a:cxn>
                <a:cxn ang="0">
                  <a:pos x="36" y="57"/>
                </a:cxn>
                <a:cxn ang="0">
                  <a:pos x="38" y="22"/>
                </a:cxn>
                <a:cxn ang="0">
                  <a:pos x="39" y="6"/>
                </a:cxn>
                <a:cxn ang="0">
                  <a:pos x="40" y="1"/>
                </a:cxn>
                <a:cxn ang="0">
                  <a:pos x="41" y="0"/>
                </a:cxn>
                <a:cxn ang="0">
                  <a:pos x="41" y="4"/>
                </a:cxn>
                <a:cxn ang="0">
                  <a:pos x="42" y="13"/>
                </a:cxn>
                <a:cxn ang="0">
                  <a:pos x="44" y="54"/>
                </a:cxn>
                <a:cxn ang="0">
                  <a:pos x="46" y="83"/>
                </a:cxn>
                <a:cxn ang="0">
                  <a:pos x="47" y="100"/>
                </a:cxn>
                <a:cxn ang="0">
                  <a:pos x="48" y="110"/>
                </a:cxn>
                <a:cxn ang="0">
                  <a:pos x="48" y="114"/>
                </a:cxn>
                <a:cxn ang="0">
                  <a:pos x="49" y="115"/>
                </a:cxn>
                <a:cxn ang="0">
                  <a:pos x="50" y="112"/>
                </a:cxn>
                <a:cxn ang="0">
                  <a:pos x="51" y="101"/>
                </a:cxn>
                <a:cxn ang="0">
                  <a:pos x="52" y="73"/>
                </a:cxn>
                <a:cxn ang="0">
                  <a:pos x="54" y="33"/>
                </a:cxn>
                <a:cxn ang="0">
                  <a:pos x="55" y="12"/>
                </a:cxn>
                <a:cxn ang="0">
                  <a:pos x="56" y="3"/>
                </a:cxn>
                <a:cxn ang="0">
                  <a:pos x="57" y="0"/>
                </a:cxn>
                <a:cxn ang="0">
                  <a:pos x="58" y="1"/>
                </a:cxn>
                <a:cxn ang="0">
                  <a:pos x="58" y="7"/>
                </a:cxn>
                <a:cxn ang="0">
                  <a:pos x="60" y="26"/>
                </a:cxn>
                <a:cxn ang="0">
                  <a:pos x="61" y="56"/>
                </a:cxn>
                <a:cxn ang="0">
                  <a:pos x="63" y="93"/>
                </a:cxn>
                <a:cxn ang="0">
                  <a:pos x="64" y="109"/>
                </a:cxn>
                <a:cxn ang="0">
                  <a:pos x="65" y="114"/>
                </a:cxn>
                <a:cxn ang="0">
                  <a:pos x="66" y="116"/>
                </a:cxn>
                <a:cxn ang="0">
                  <a:pos x="66" y="113"/>
                </a:cxn>
                <a:cxn ang="0">
                  <a:pos x="67" y="106"/>
                </a:cxn>
                <a:cxn ang="0">
                  <a:pos x="69" y="67"/>
                </a:cxn>
              </a:cxnLst>
              <a:rect l="0" t="0" r="r" b="b"/>
              <a:pathLst>
                <a:path w="71" h="116">
                  <a:moveTo>
                    <a:pt x="0" y="104"/>
                  </a:moveTo>
                  <a:lnTo>
                    <a:pt x="0" y="103"/>
                  </a:lnTo>
                  <a:lnTo>
                    <a:pt x="0" y="102"/>
                  </a:lnTo>
                  <a:lnTo>
                    <a:pt x="0" y="100"/>
                  </a:lnTo>
                  <a:lnTo>
                    <a:pt x="0" y="98"/>
                  </a:lnTo>
                  <a:lnTo>
                    <a:pt x="0" y="97"/>
                  </a:lnTo>
                  <a:lnTo>
                    <a:pt x="0" y="94"/>
                  </a:lnTo>
                  <a:lnTo>
                    <a:pt x="1" y="88"/>
                  </a:lnTo>
                  <a:lnTo>
                    <a:pt x="1" y="86"/>
                  </a:lnTo>
                  <a:lnTo>
                    <a:pt x="1" y="85"/>
                  </a:lnTo>
                  <a:lnTo>
                    <a:pt x="1" y="81"/>
                  </a:lnTo>
                  <a:lnTo>
                    <a:pt x="1" y="74"/>
                  </a:lnTo>
                  <a:lnTo>
                    <a:pt x="2" y="60"/>
                  </a:lnTo>
                  <a:lnTo>
                    <a:pt x="2" y="58"/>
                  </a:lnTo>
                  <a:lnTo>
                    <a:pt x="2" y="56"/>
                  </a:lnTo>
                  <a:lnTo>
                    <a:pt x="2" y="52"/>
                  </a:lnTo>
                  <a:lnTo>
                    <a:pt x="3" y="45"/>
                  </a:lnTo>
                  <a:lnTo>
                    <a:pt x="3" y="30"/>
                  </a:lnTo>
                  <a:lnTo>
                    <a:pt x="4" y="29"/>
                  </a:lnTo>
                  <a:lnTo>
                    <a:pt x="4" y="27"/>
                  </a:lnTo>
                  <a:lnTo>
                    <a:pt x="4" y="24"/>
                  </a:lnTo>
                  <a:lnTo>
                    <a:pt x="4" y="23"/>
                  </a:lnTo>
                  <a:lnTo>
                    <a:pt x="4" y="21"/>
                  </a:lnTo>
                  <a:lnTo>
                    <a:pt x="4" y="18"/>
                  </a:lnTo>
                  <a:lnTo>
                    <a:pt x="4" y="17"/>
                  </a:lnTo>
                  <a:lnTo>
                    <a:pt x="4" y="16"/>
                  </a:lnTo>
                  <a:lnTo>
                    <a:pt x="5" y="13"/>
                  </a:lnTo>
                  <a:lnTo>
                    <a:pt x="5" y="12"/>
                  </a:lnTo>
                  <a:lnTo>
                    <a:pt x="5" y="11"/>
                  </a:lnTo>
                  <a:lnTo>
                    <a:pt x="5" y="9"/>
                  </a:lnTo>
                  <a:lnTo>
                    <a:pt x="5" y="8"/>
                  </a:lnTo>
                  <a:lnTo>
                    <a:pt x="5" y="7"/>
                  </a:lnTo>
                  <a:lnTo>
                    <a:pt x="5" y="6"/>
                  </a:lnTo>
                  <a:lnTo>
                    <a:pt x="5" y="5"/>
                  </a:lnTo>
                  <a:lnTo>
                    <a:pt x="5" y="5"/>
                  </a:lnTo>
                  <a:lnTo>
                    <a:pt x="5" y="4"/>
                  </a:lnTo>
                  <a:lnTo>
                    <a:pt x="5" y="3"/>
                  </a:lnTo>
                  <a:lnTo>
                    <a:pt x="5" y="3"/>
                  </a:lnTo>
                  <a:lnTo>
                    <a:pt x="6" y="2"/>
                  </a:lnTo>
                  <a:lnTo>
                    <a:pt x="6" y="2"/>
                  </a:lnTo>
                  <a:lnTo>
                    <a:pt x="6" y="1"/>
                  </a:lnTo>
                  <a:lnTo>
                    <a:pt x="6" y="1"/>
                  </a:lnTo>
                  <a:lnTo>
                    <a:pt x="6" y="0"/>
                  </a:lnTo>
                  <a:lnTo>
                    <a:pt x="6" y="0"/>
                  </a:lnTo>
                  <a:lnTo>
                    <a:pt x="6" y="0"/>
                  </a:lnTo>
                  <a:lnTo>
                    <a:pt x="6" y="0"/>
                  </a:lnTo>
                  <a:lnTo>
                    <a:pt x="6" y="0"/>
                  </a:lnTo>
                  <a:lnTo>
                    <a:pt x="6" y="0"/>
                  </a:lnTo>
                  <a:lnTo>
                    <a:pt x="7" y="0"/>
                  </a:lnTo>
                  <a:lnTo>
                    <a:pt x="7" y="0"/>
                  </a:lnTo>
                  <a:lnTo>
                    <a:pt x="7" y="0"/>
                  </a:lnTo>
                  <a:lnTo>
                    <a:pt x="7" y="0"/>
                  </a:lnTo>
                  <a:lnTo>
                    <a:pt x="7" y="0"/>
                  </a:lnTo>
                  <a:lnTo>
                    <a:pt x="7" y="1"/>
                  </a:lnTo>
                  <a:lnTo>
                    <a:pt x="7" y="1"/>
                  </a:lnTo>
                  <a:lnTo>
                    <a:pt x="7" y="2"/>
                  </a:lnTo>
                  <a:lnTo>
                    <a:pt x="7" y="2"/>
                  </a:lnTo>
                  <a:lnTo>
                    <a:pt x="7" y="2"/>
                  </a:lnTo>
                  <a:lnTo>
                    <a:pt x="7" y="3"/>
                  </a:lnTo>
                  <a:lnTo>
                    <a:pt x="7" y="4"/>
                  </a:lnTo>
                  <a:lnTo>
                    <a:pt x="8" y="5"/>
                  </a:lnTo>
                  <a:lnTo>
                    <a:pt x="8" y="6"/>
                  </a:lnTo>
                  <a:lnTo>
                    <a:pt x="8" y="7"/>
                  </a:lnTo>
                  <a:lnTo>
                    <a:pt x="8" y="9"/>
                  </a:lnTo>
                  <a:lnTo>
                    <a:pt x="8" y="10"/>
                  </a:lnTo>
                  <a:lnTo>
                    <a:pt x="8" y="11"/>
                  </a:lnTo>
                  <a:lnTo>
                    <a:pt x="8" y="13"/>
                  </a:lnTo>
                  <a:lnTo>
                    <a:pt x="8" y="14"/>
                  </a:lnTo>
                  <a:lnTo>
                    <a:pt x="9" y="16"/>
                  </a:lnTo>
                  <a:lnTo>
                    <a:pt x="9" y="18"/>
                  </a:lnTo>
                  <a:lnTo>
                    <a:pt x="9" y="24"/>
                  </a:lnTo>
                  <a:lnTo>
                    <a:pt x="9" y="26"/>
                  </a:lnTo>
                  <a:lnTo>
                    <a:pt x="9" y="28"/>
                  </a:lnTo>
                  <a:lnTo>
                    <a:pt x="10" y="31"/>
                  </a:lnTo>
                  <a:lnTo>
                    <a:pt x="10" y="38"/>
                  </a:lnTo>
                  <a:lnTo>
                    <a:pt x="11" y="54"/>
                  </a:lnTo>
                  <a:lnTo>
                    <a:pt x="11" y="56"/>
                  </a:lnTo>
                  <a:lnTo>
                    <a:pt x="11" y="58"/>
                  </a:lnTo>
                  <a:lnTo>
                    <a:pt x="11" y="62"/>
                  </a:lnTo>
                  <a:lnTo>
                    <a:pt x="11" y="70"/>
                  </a:lnTo>
                  <a:lnTo>
                    <a:pt x="12" y="85"/>
                  </a:lnTo>
                  <a:lnTo>
                    <a:pt x="12" y="87"/>
                  </a:lnTo>
                  <a:lnTo>
                    <a:pt x="12" y="88"/>
                  </a:lnTo>
                  <a:lnTo>
                    <a:pt x="12" y="92"/>
                  </a:lnTo>
                  <a:lnTo>
                    <a:pt x="13" y="93"/>
                  </a:lnTo>
                  <a:lnTo>
                    <a:pt x="13" y="95"/>
                  </a:lnTo>
                  <a:lnTo>
                    <a:pt x="13" y="98"/>
                  </a:lnTo>
                  <a:lnTo>
                    <a:pt x="13" y="99"/>
                  </a:lnTo>
                  <a:lnTo>
                    <a:pt x="13" y="101"/>
                  </a:lnTo>
                  <a:lnTo>
                    <a:pt x="13" y="103"/>
                  </a:lnTo>
                  <a:lnTo>
                    <a:pt x="13" y="104"/>
                  </a:lnTo>
                  <a:lnTo>
                    <a:pt x="13" y="106"/>
                  </a:lnTo>
                  <a:lnTo>
                    <a:pt x="14" y="108"/>
                  </a:lnTo>
                  <a:lnTo>
                    <a:pt x="14" y="109"/>
                  </a:lnTo>
                  <a:lnTo>
                    <a:pt x="14" y="110"/>
                  </a:lnTo>
                  <a:lnTo>
                    <a:pt x="14" y="110"/>
                  </a:lnTo>
                  <a:lnTo>
                    <a:pt x="14" y="111"/>
                  </a:lnTo>
                  <a:lnTo>
                    <a:pt x="14" y="112"/>
                  </a:lnTo>
                  <a:lnTo>
                    <a:pt x="14" y="113"/>
                  </a:lnTo>
                  <a:lnTo>
                    <a:pt x="14" y="113"/>
                  </a:lnTo>
                  <a:lnTo>
                    <a:pt x="14" y="114"/>
                  </a:lnTo>
                  <a:lnTo>
                    <a:pt x="14" y="114"/>
                  </a:lnTo>
                  <a:lnTo>
                    <a:pt x="14" y="115"/>
                  </a:lnTo>
                  <a:lnTo>
                    <a:pt x="15" y="115"/>
                  </a:lnTo>
                  <a:lnTo>
                    <a:pt x="15" y="115"/>
                  </a:lnTo>
                  <a:lnTo>
                    <a:pt x="15" y="115"/>
                  </a:lnTo>
                  <a:lnTo>
                    <a:pt x="15" y="116"/>
                  </a:lnTo>
                  <a:lnTo>
                    <a:pt x="15" y="116"/>
                  </a:lnTo>
                  <a:lnTo>
                    <a:pt x="15" y="116"/>
                  </a:lnTo>
                  <a:lnTo>
                    <a:pt x="15" y="115"/>
                  </a:lnTo>
                  <a:lnTo>
                    <a:pt x="15" y="115"/>
                  </a:lnTo>
                  <a:lnTo>
                    <a:pt x="15" y="115"/>
                  </a:lnTo>
                  <a:lnTo>
                    <a:pt x="16" y="115"/>
                  </a:lnTo>
                  <a:lnTo>
                    <a:pt x="16" y="114"/>
                  </a:lnTo>
                  <a:lnTo>
                    <a:pt x="16" y="114"/>
                  </a:lnTo>
                  <a:lnTo>
                    <a:pt x="16" y="114"/>
                  </a:lnTo>
                  <a:lnTo>
                    <a:pt x="16" y="113"/>
                  </a:lnTo>
                  <a:lnTo>
                    <a:pt x="16" y="112"/>
                  </a:lnTo>
                  <a:lnTo>
                    <a:pt x="16" y="112"/>
                  </a:lnTo>
                  <a:lnTo>
                    <a:pt x="16" y="111"/>
                  </a:lnTo>
                  <a:lnTo>
                    <a:pt x="16" y="110"/>
                  </a:lnTo>
                  <a:lnTo>
                    <a:pt x="16" y="110"/>
                  </a:lnTo>
                  <a:lnTo>
                    <a:pt x="16" y="109"/>
                  </a:lnTo>
                  <a:lnTo>
                    <a:pt x="16" y="107"/>
                  </a:lnTo>
                  <a:lnTo>
                    <a:pt x="17" y="106"/>
                  </a:lnTo>
                  <a:lnTo>
                    <a:pt x="17" y="105"/>
                  </a:lnTo>
                  <a:lnTo>
                    <a:pt x="17" y="103"/>
                  </a:lnTo>
                  <a:lnTo>
                    <a:pt x="17" y="98"/>
                  </a:lnTo>
                  <a:lnTo>
                    <a:pt x="17" y="96"/>
                  </a:lnTo>
                  <a:lnTo>
                    <a:pt x="17" y="95"/>
                  </a:lnTo>
                  <a:lnTo>
                    <a:pt x="18" y="92"/>
                  </a:lnTo>
                  <a:lnTo>
                    <a:pt x="18" y="86"/>
                  </a:lnTo>
                  <a:lnTo>
                    <a:pt x="18" y="84"/>
                  </a:lnTo>
                  <a:lnTo>
                    <a:pt x="18" y="82"/>
                  </a:lnTo>
                  <a:lnTo>
                    <a:pt x="18" y="79"/>
                  </a:lnTo>
                  <a:lnTo>
                    <a:pt x="19" y="72"/>
                  </a:lnTo>
                  <a:lnTo>
                    <a:pt x="19" y="57"/>
                  </a:lnTo>
                  <a:lnTo>
                    <a:pt x="19" y="55"/>
                  </a:lnTo>
                  <a:lnTo>
                    <a:pt x="20" y="53"/>
                  </a:lnTo>
                  <a:lnTo>
                    <a:pt x="20" y="49"/>
                  </a:lnTo>
                  <a:lnTo>
                    <a:pt x="20" y="42"/>
                  </a:lnTo>
                  <a:lnTo>
                    <a:pt x="21" y="28"/>
                  </a:lnTo>
                  <a:lnTo>
                    <a:pt x="21" y="26"/>
                  </a:lnTo>
                  <a:lnTo>
                    <a:pt x="21" y="25"/>
                  </a:lnTo>
                  <a:lnTo>
                    <a:pt x="21" y="21"/>
                  </a:lnTo>
                  <a:lnTo>
                    <a:pt x="21" y="20"/>
                  </a:lnTo>
                  <a:lnTo>
                    <a:pt x="21" y="18"/>
                  </a:lnTo>
                  <a:lnTo>
                    <a:pt x="22" y="15"/>
                  </a:lnTo>
                  <a:lnTo>
                    <a:pt x="22" y="14"/>
                  </a:lnTo>
                  <a:lnTo>
                    <a:pt x="22" y="13"/>
                  </a:lnTo>
                  <a:lnTo>
                    <a:pt x="22" y="10"/>
                  </a:lnTo>
                  <a:lnTo>
                    <a:pt x="22" y="9"/>
                  </a:lnTo>
                  <a:lnTo>
                    <a:pt x="22" y="8"/>
                  </a:lnTo>
                  <a:lnTo>
                    <a:pt x="22" y="6"/>
                  </a:lnTo>
                  <a:lnTo>
                    <a:pt x="22" y="5"/>
                  </a:lnTo>
                  <a:lnTo>
                    <a:pt x="22" y="4"/>
                  </a:lnTo>
                  <a:lnTo>
                    <a:pt x="22" y="4"/>
                  </a:lnTo>
                  <a:lnTo>
                    <a:pt x="23" y="3"/>
                  </a:lnTo>
                  <a:lnTo>
                    <a:pt x="23" y="2"/>
                  </a:lnTo>
                  <a:lnTo>
                    <a:pt x="23" y="2"/>
                  </a:lnTo>
                  <a:lnTo>
                    <a:pt x="23" y="1"/>
                  </a:lnTo>
                  <a:lnTo>
                    <a:pt x="23" y="1"/>
                  </a:lnTo>
                  <a:lnTo>
                    <a:pt x="23" y="0"/>
                  </a:lnTo>
                  <a:lnTo>
                    <a:pt x="23" y="0"/>
                  </a:lnTo>
                  <a:lnTo>
                    <a:pt x="23" y="0"/>
                  </a:lnTo>
                  <a:lnTo>
                    <a:pt x="23" y="0"/>
                  </a:lnTo>
                  <a:lnTo>
                    <a:pt x="23" y="0"/>
                  </a:lnTo>
                  <a:lnTo>
                    <a:pt x="24" y="0"/>
                  </a:lnTo>
                  <a:lnTo>
                    <a:pt x="24" y="0"/>
                  </a:lnTo>
                  <a:lnTo>
                    <a:pt x="24" y="0"/>
                  </a:lnTo>
                  <a:lnTo>
                    <a:pt x="24" y="0"/>
                  </a:lnTo>
                  <a:lnTo>
                    <a:pt x="24" y="0"/>
                  </a:lnTo>
                  <a:lnTo>
                    <a:pt x="24" y="1"/>
                  </a:lnTo>
                  <a:lnTo>
                    <a:pt x="24" y="1"/>
                  </a:lnTo>
                  <a:lnTo>
                    <a:pt x="24" y="2"/>
                  </a:lnTo>
                  <a:lnTo>
                    <a:pt x="24" y="2"/>
                  </a:lnTo>
                  <a:lnTo>
                    <a:pt x="24" y="3"/>
                  </a:lnTo>
                  <a:lnTo>
                    <a:pt x="24" y="4"/>
                  </a:lnTo>
                  <a:lnTo>
                    <a:pt x="25" y="4"/>
                  </a:lnTo>
                  <a:lnTo>
                    <a:pt x="25" y="5"/>
                  </a:lnTo>
                  <a:lnTo>
                    <a:pt x="25" y="6"/>
                  </a:lnTo>
                  <a:lnTo>
                    <a:pt x="25" y="7"/>
                  </a:lnTo>
                  <a:lnTo>
                    <a:pt x="25" y="8"/>
                  </a:lnTo>
                  <a:lnTo>
                    <a:pt x="25" y="9"/>
                  </a:lnTo>
                  <a:lnTo>
                    <a:pt x="25" y="12"/>
                  </a:lnTo>
                  <a:lnTo>
                    <a:pt x="25" y="13"/>
                  </a:lnTo>
                  <a:lnTo>
                    <a:pt x="25" y="14"/>
                  </a:lnTo>
                  <a:lnTo>
                    <a:pt x="26" y="17"/>
                  </a:lnTo>
                  <a:lnTo>
                    <a:pt x="26" y="23"/>
                  </a:lnTo>
                  <a:lnTo>
                    <a:pt x="26" y="25"/>
                  </a:lnTo>
                  <a:lnTo>
                    <a:pt x="26" y="26"/>
                  </a:lnTo>
                  <a:lnTo>
                    <a:pt x="26" y="30"/>
                  </a:lnTo>
                  <a:lnTo>
                    <a:pt x="27" y="38"/>
                  </a:lnTo>
                  <a:lnTo>
                    <a:pt x="27" y="39"/>
                  </a:lnTo>
                  <a:lnTo>
                    <a:pt x="27" y="41"/>
                  </a:lnTo>
                  <a:lnTo>
                    <a:pt x="27" y="45"/>
                  </a:lnTo>
                  <a:lnTo>
                    <a:pt x="28" y="53"/>
                  </a:lnTo>
                  <a:lnTo>
                    <a:pt x="28" y="69"/>
                  </a:lnTo>
                  <a:lnTo>
                    <a:pt x="28" y="71"/>
                  </a:lnTo>
                  <a:lnTo>
                    <a:pt x="28" y="73"/>
                  </a:lnTo>
                  <a:lnTo>
                    <a:pt x="29" y="77"/>
                  </a:lnTo>
                  <a:lnTo>
                    <a:pt x="29" y="84"/>
                  </a:lnTo>
                  <a:lnTo>
                    <a:pt x="29" y="86"/>
                  </a:lnTo>
                  <a:lnTo>
                    <a:pt x="29" y="88"/>
                  </a:lnTo>
                  <a:lnTo>
                    <a:pt x="29" y="91"/>
                  </a:lnTo>
                  <a:lnTo>
                    <a:pt x="30" y="97"/>
                  </a:lnTo>
                  <a:lnTo>
                    <a:pt x="30" y="99"/>
                  </a:lnTo>
                  <a:lnTo>
                    <a:pt x="30" y="100"/>
                  </a:lnTo>
                  <a:lnTo>
                    <a:pt x="30" y="103"/>
                  </a:lnTo>
                  <a:lnTo>
                    <a:pt x="30" y="104"/>
                  </a:lnTo>
                  <a:lnTo>
                    <a:pt x="30" y="105"/>
                  </a:lnTo>
                  <a:lnTo>
                    <a:pt x="30" y="107"/>
                  </a:lnTo>
                  <a:lnTo>
                    <a:pt x="31" y="108"/>
                  </a:lnTo>
                  <a:lnTo>
                    <a:pt x="31" y="109"/>
                  </a:lnTo>
                  <a:lnTo>
                    <a:pt x="31" y="110"/>
                  </a:lnTo>
                  <a:lnTo>
                    <a:pt x="31" y="111"/>
                  </a:lnTo>
                  <a:lnTo>
                    <a:pt x="31" y="112"/>
                  </a:lnTo>
                  <a:lnTo>
                    <a:pt x="31" y="112"/>
                  </a:lnTo>
                  <a:lnTo>
                    <a:pt x="31" y="113"/>
                  </a:lnTo>
                  <a:lnTo>
                    <a:pt x="31" y="114"/>
                  </a:lnTo>
                  <a:lnTo>
                    <a:pt x="31" y="114"/>
                  </a:lnTo>
                  <a:lnTo>
                    <a:pt x="31" y="114"/>
                  </a:lnTo>
                  <a:lnTo>
                    <a:pt x="32" y="115"/>
                  </a:lnTo>
                  <a:lnTo>
                    <a:pt x="32" y="115"/>
                  </a:lnTo>
                  <a:lnTo>
                    <a:pt x="32" y="115"/>
                  </a:lnTo>
                  <a:lnTo>
                    <a:pt x="32" y="116"/>
                  </a:lnTo>
                  <a:lnTo>
                    <a:pt x="32" y="116"/>
                  </a:lnTo>
                  <a:lnTo>
                    <a:pt x="32" y="116"/>
                  </a:lnTo>
                  <a:lnTo>
                    <a:pt x="32" y="116"/>
                  </a:lnTo>
                  <a:lnTo>
                    <a:pt x="32" y="115"/>
                  </a:lnTo>
                  <a:lnTo>
                    <a:pt x="32" y="115"/>
                  </a:lnTo>
                  <a:lnTo>
                    <a:pt x="32" y="115"/>
                  </a:lnTo>
                  <a:lnTo>
                    <a:pt x="32" y="114"/>
                  </a:lnTo>
                  <a:lnTo>
                    <a:pt x="32" y="114"/>
                  </a:lnTo>
                  <a:lnTo>
                    <a:pt x="33" y="114"/>
                  </a:lnTo>
                  <a:lnTo>
                    <a:pt x="33" y="113"/>
                  </a:lnTo>
                  <a:lnTo>
                    <a:pt x="33" y="112"/>
                  </a:lnTo>
                  <a:lnTo>
                    <a:pt x="33" y="112"/>
                  </a:lnTo>
                  <a:lnTo>
                    <a:pt x="33" y="111"/>
                  </a:lnTo>
                  <a:lnTo>
                    <a:pt x="33" y="110"/>
                  </a:lnTo>
                  <a:lnTo>
                    <a:pt x="33" y="110"/>
                  </a:lnTo>
                  <a:lnTo>
                    <a:pt x="33" y="109"/>
                  </a:lnTo>
                  <a:lnTo>
                    <a:pt x="33" y="107"/>
                  </a:lnTo>
                  <a:lnTo>
                    <a:pt x="34" y="106"/>
                  </a:lnTo>
                  <a:lnTo>
                    <a:pt x="34" y="105"/>
                  </a:lnTo>
                  <a:lnTo>
                    <a:pt x="34" y="103"/>
                  </a:lnTo>
                  <a:lnTo>
                    <a:pt x="34" y="98"/>
                  </a:lnTo>
                  <a:lnTo>
                    <a:pt x="34" y="96"/>
                  </a:lnTo>
                  <a:lnTo>
                    <a:pt x="34" y="95"/>
                  </a:lnTo>
                  <a:lnTo>
                    <a:pt x="34" y="92"/>
                  </a:lnTo>
                  <a:lnTo>
                    <a:pt x="35" y="86"/>
                  </a:lnTo>
                  <a:lnTo>
                    <a:pt x="36" y="72"/>
                  </a:lnTo>
                  <a:lnTo>
                    <a:pt x="36" y="70"/>
                  </a:lnTo>
                  <a:lnTo>
                    <a:pt x="36" y="68"/>
                  </a:lnTo>
                  <a:lnTo>
                    <a:pt x="36" y="64"/>
                  </a:lnTo>
                  <a:lnTo>
                    <a:pt x="36" y="57"/>
                  </a:lnTo>
                  <a:lnTo>
                    <a:pt x="37" y="42"/>
                  </a:lnTo>
                  <a:lnTo>
                    <a:pt x="37" y="40"/>
                  </a:lnTo>
                  <a:lnTo>
                    <a:pt x="37" y="38"/>
                  </a:lnTo>
                  <a:lnTo>
                    <a:pt x="37" y="35"/>
                  </a:lnTo>
                  <a:lnTo>
                    <a:pt x="38" y="28"/>
                  </a:lnTo>
                  <a:lnTo>
                    <a:pt x="38" y="26"/>
                  </a:lnTo>
                  <a:lnTo>
                    <a:pt x="38" y="25"/>
                  </a:lnTo>
                  <a:lnTo>
                    <a:pt x="38" y="22"/>
                  </a:lnTo>
                  <a:lnTo>
                    <a:pt x="38" y="16"/>
                  </a:lnTo>
                  <a:lnTo>
                    <a:pt x="38" y="15"/>
                  </a:lnTo>
                  <a:lnTo>
                    <a:pt x="38" y="14"/>
                  </a:lnTo>
                  <a:lnTo>
                    <a:pt x="39" y="11"/>
                  </a:lnTo>
                  <a:lnTo>
                    <a:pt x="39" y="10"/>
                  </a:lnTo>
                  <a:lnTo>
                    <a:pt x="39" y="9"/>
                  </a:lnTo>
                  <a:lnTo>
                    <a:pt x="39" y="7"/>
                  </a:lnTo>
                  <a:lnTo>
                    <a:pt x="39" y="6"/>
                  </a:lnTo>
                  <a:lnTo>
                    <a:pt x="39" y="5"/>
                  </a:lnTo>
                  <a:lnTo>
                    <a:pt x="39" y="4"/>
                  </a:lnTo>
                  <a:lnTo>
                    <a:pt x="39" y="3"/>
                  </a:lnTo>
                  <a:lnTo>
                    <a:pt x="40" y="3"/>
                  </a:lnTo>
                  <a:lnTo>
                    <a:pt x="40" y="2"/>
                  </a:lnTo>
                  <a:lnTo>
                    <a:pt x="40" y="1"/>
                  </a:lnTo>
                  <a:lnTo>
                    <a:pt x="40" y="1"/>
                  </a:lnTo>
                  <a:lnTo>
                    <a:pt x="40" y="1"/>
                  </a:lnTo>
                  <a:lnTo>
                    <a:pt x="40" y="0"/>
                  </a:lnTo>
                  <a:lnTo>
                    <a:pt x="40" y="0"/>
                  </a:lnTo>
                  <a:lnTo>
                    <a:pt x="40" y="0"/>
                  </a:lnTo>
                  <a:lnTo>
                    <a:pt x="40" y="0"/>
                  </a:lnTo>
                  <a:lnTo>
                    <a:pt x="40" y="0"/>
                  </a:lnTo>
                  <a:lnTo>
                    <a:pt x="40" y="0"/>
                  </a:lnTo>
                  <a:lnTo>
                    <a:pt x="40" y="0"/>
                  </a:lnTo>
                  <a:lnTo>
                    <a:pt x="41" y="0"/>
                  </a:lnTo>
                  <a:lnTo>
                    <a:pt x="41" y="0"/>
                  </a:lnTo>
                  <a:lnTo>
                    <a:pt x="41" y="0"/>
                  </a:lnTo>
                  <a:lnTo>
                    <a:pt x="41" y="1"/>
                  </a:lnTo>
                  <a:lnTo>
                    <a:pt x="41" y="1"/>
                  </a:lnTo>
                  <a:lnTo>
                    <a:pt x="41" y="2"/>
                  </a:lnTo>
                  <a:lnTo>
                    <a:pt x="41" y="2"/>
                  </a:lnTo>
                  <a:lnTo>
                    <a:pt x="41" y="3"/>
                  </a:lnTo>
                  <a:lnTo>
                    <a:pt x="41" y="4"/>
                  </a:lnTo>
                  <a:lnTo>
                    <a:pt x="42" y="5"/>
                  </a:lnTo>
                  <a:lnTo>
                    <a:pt x="42" y="6"/>
                  </a:lnTo>
                  <a:lnTo>
                    <a:pt x="42" y="6"/>
                  </a:lnTo>
                  <a:lnTo>
                    <a:pt x="42" y="7"/>
                  </a:lnTo>
                  <a:lnTo>
                    <a:pt x="42" y="8"/>
                  </a:lnTo>
                  <a:lnTo>
                    <a:pt x="42" y="11"/>
                  </a:lnTo>
                  <a:lnTo>
                    <a:pt x="42" y="12"/>
                  </a:lnTo>
                  <a:lnTo>
                    <a:pt x="42" y="13"/>
                  </a:lnTo>
                  <a:lnTo>
                    <a:pt x="42" y="16"/>
                  </a:lnTo>
                  <a:lnTo>
                    <a:pt x="43" y="22"/>
                  </a:lnTo>
                  <a:lnTo>
                    <a:pt x="43" y="24"/>
                  </a:lnTo>
                  <a:lnTo>
                    <a:pt x="43" y="25"/>
                  </a:lnTo>
                  <a:lnTo>
                    <a:pt x="43" y="29"/>
                  </a:lnTo>
                  <a:lnTo>
                    <a:pt x="44" y="36"/>
                  </a:lnTo>
                  <a:lnTo>
                    <a:pt x="44" y="52"/>
                  </a:lnTo>
                  <a:lnTo>
                    <a:pt x="44" y="54"/>
                  </a:lnTo>
                  <a:lnTo>
                    <a:pt x="44" y="56"/>
                  </a:lnTo>
                  <a:lnTo>
                    <a:pt x="45" y="60"/>
                  </a:lnTo>
                  <a:lnTo>
                    <a:pt x="45" y="67"/>
                  </a:lnTo>
                  <a:lnTo>
                    <a:pt x="45" y="69"/>
                  </a:lnTo>
                  <a:lnTo>
                    <a:pt x="45" y="71"/>
                  </a:lnTo>
                  <a:lnTo>
                    <a:pt x="45" y="75"/>
                  </a:lnTo>
                  <a:lnTo>
                    <a:pt x="46" y="82"/>
                  </a:lnTo>
                  <a:lnTo>
                    <a:pt x="46" y="83"/>
                  </a:lnTo>
                  <a:lnTo>
                    <a:pt x="46" y="85"/>
                  </a:lnTo>
                  <a:lnTo>
                    <a:pt x="46" y="88"/>
                  </a:lnTo>
                  <a:lnTo>
                    <a:pt x="46" y="90"/>
                  </a:lnTo>
                  <a:lnTo>
                    <a:pt x="46" y="92"/>
                  </a:lnTo>
                  <a:lnTo>
                    <a:pt x="46" y="95"/>
                  </a:lnTo>
                  <a:lnTo>
                    <a:pt x="46" y="96"/>
                  </a:lnTo>
                  <a:lnTo>
                    <a:pt x="47" y="97"/>
                  </a:lnTo>
                  <a:lnTo>
                    <a:pt x="47" y="100"/>
                  </a:lnTo>
                  <a:lnTo>
                    <a:pt x="47" y="101"/>
                  </a:lnTo>
                  <a:lnTo>
                    <a:pt x="47" y="103"/>
                  </a:lnTo>
                  <a:lnTo>
                    <a:pt x="47" y="105"/>
                  </a:lnTo>
                  <a:lnTo>
                    <a:pt x="47" y="106"/>
                  </a:lnTo>
                  <a:lnTo>
                    <a:pt x="47" y="107"/>
                  </a:lnTo>
                  <a:lnTo>
                    <a:pt x="47" y="108"/>
                  </a:lnTo>
                  <a:lnTo>
                    <a:pt x="47" y="109"/>
                  </a:lnTo>
                  <a:lnTo>
                    <a:pt x="48" y="110"/>
                  </a:lnTo>
                  <a:lnTo>
                    <a:pt x="48" y="110"/>
                  </a:lnTo>
                  <a:lnTo>
                    <a:pt x="48" y="111"/>
                  </a:lnTo>
                  <a:lnTo>
                    <a:pt x="48" y="112"/>
                  </a:lnTo>
                  <a:lnTo>
                    <a:pt x="48" y="113"/>
                  </a:lnTo>
                  <a:lnTo>
                    <a:pt x="48" y="113"/>
                  </a:lnTo>
                  <a:lnTo>
                    <a:pt x="48" y="114"/>
                  </a:lnTo>
                  <a:lnTo>
                    <a:pt x="48" y="114"/>
                  </a:lnTo>
                  <a:lnTo>
                    <a:pt x="48" y="114"/>
                  </a:lnTo>
                  <a:lnTo>
                    <a:pt x="48" y="115"/>
                  </a:lnTo>
                  <a:lnTo>
                    <a:pt x="48" y="115"/>
                  </a:lnTo>
                  <a:lnTo>
                    <a:pt x="48" y="115"/>
                  </a:lnTo>
                  <a:lnTo>
                    <a:pt x="49" y="116"/>
                  </a:lnTo>
                  <a:lnTo>
                    <a:pt x="49" y="116"/>
                  </a:lnTo>
                  <a:lnTo>
                    <a:pt x="49" y="116"/>
                  </a:lnTo>
                  <a:lnTo>
                    <a:pt x="49" y="116"/>
                  </a:lnTo>
                  <a:lnTo>
                    <a:pt x="49" y="115"/>
                  </a:lnTo>
                  <a:lnTo>
                    <a:pt x="49" y="115"/>
                  </a:lnTo>
                  <a:lnTo>
                    <a:pt x="49" y="115"/>
                  </a:lnTo>
                  <a:lnTo>
                    <a:pt x="49" y="115"/>
                  </a:lnTo>
                  <a:lnTo>
                    <a:pt x="49" y="114"/>
                  </a:lnTo>
                  <a:lnTo>
                    <a:pt x="49" y="114"/>
                  </a:lnTo>
                  <a:lnTo>
                    <a:pt x="50" y="113"/>
                  </a:lnTo>
                  <a:lnTo>
                    <a:pt x="50" y="113"/>
                  </a:lnTo>
                  <a:lnTo>
                    <a:pt x="50" y="112"/>
                  </a:lnTo>
                  <a:lnTo>
                    <a:pt x="50" y="112"/>
                  </a:lnTo>
                  <a:lnTo>
                    <a:pt x="50" y="110"/>
                  </a:lnTo>
                  <a:lnTo>
                    <a:pt x="50" y="109"/>
                  </a:lnTo>
                  <a:lnTo>
                    <a:pt x="50" y="108"/>
                  </a:lnTo>
                  <a:lnTo>
                    <a:pt x="50" y="106"/>
                  </a:lnTo>
                  <a:lnTo>
                    <a:pt x="50" y="105"/>
                  </a:lnTo>
                  <a:lnTo>
                    <a:pt x="50" y="104"/>
                  </a:lnTo>
                  <a:lnTo>
                    <a:pt x="51" y="101"/>
                  </a:lnTo>
                  <a:lnTo>
                    <a:pt x="51" y="100"/>
                  </a:lnTo>
                  <a:lnTo>
                    <a:pt x="51" y="98"/>
                  </a:lnTo>
                  <a:lnTo>
                    <a:pt x="51" y="95"/>
                  </a:lnTo>
                  <a:lnTo>
                    <a:pt x="51" y="88"/>
                  </a:lnTo>
                  <a:lnTo>
                    <a:pt x="52" y="87"/>
                  </a:lnTo>
                  <a:lnTo>
                    <a:pt x="52" y="85"/>
                  </a:lnTo>
                  <a:lnTo>
                    <a:pt x="52" y="81"/>
                  </a:lnTo>
                  <a:lnTo>
                    <a:pt x="52" y="73"/>
                  </a:lnTo>
                  <a:lnTo>
                    <a:pt x="53" y="57"/>
                  </a:lnTo>
                  <a:lnTo>
                    <a:pt x="53" y="55"/>
                  </a:lnTo>
                  <a:lnTo>
                    <a:pt x="53" y="53"/>
                  </a:lnTo>
                  <a:lnTo>
                    <a:pt x="53" y="49"/>
                  </a:lnTo>
                  <a:lnTo>
                    <a:pt x="54" y="41"/>
                  </a:lnTo>
                  <a:lnTo>
                    <a:pt x="54" y="39"/>
                  </a:lnTo>
                  <a:lnTo>
                    <a:pt x="54" y="37"/>
                  </a:lnTo>
                  <a:lnTo>
                    <a:pt x="54" y="33"/>
                  </a:lnTo>
                  <a:lnTo>
                    <a:pt x="54" y="26"/>
                  </a:lnTo>
                  <a:lnTo>
                    <a:pt x="54" y="24"/>
                  </a:lnTo>
                  <a:lnTo>
                    <a:pt x="55" y="22"/>
                  </a:lnTo>
                  <a:lnTo>
                    <a:pt x="55" y="19"/>
                  </a:lnTo>
                  <a:lnTo>
                    <a:pt x="55" y="18"/>
                  </a:lnTo>
                  <a:lnTo>
                    <a:pt x="55" y="16"/>
                  </a:lnTo>
                  <a:lnTo>
                    <a:pt x="55" y="13"/>
                  </a:lnTo>
                  <a:lnTo>
                    <a:pt x="55" y="12"/>
                  </a:lnTo>
                  <a:lnTo>
                    <a:pt x="55" y="11"/>
                  </a:lnTo>
                  <a:lnTo>
                    <a:pt x="56" y="10"/>
                  </a:lnTo>
                  <a:lnTo>
                    <a:pt x="56" y="8"/>
                  </a:lnTo>
                  <a:lnTo>
                    <a:pt x="56" y="7"/>
                  </a:lnTo>
                  <a:lnTo>
                    <a:pt x="56" y="6"/>
                  </a:lnTo>
                  <a:lnTo>
                    <a:pt x="56" y="5"/>
                  </a:lnTo>
                  <a:lnTo>
                    <a:pt x="56" y="4"/>
                  </a:lnTo>
                  <a:lnTo>
                    <a:pt x="56" y="3"/>
                  </a:lnTo>
                  <a:lnTo>
                    <a:pt x="56" y="2"/>
                  </a:lnTo>
                  <a:lnTo>
                    <a:pt x="56" y="2"/>
                  </a:lnTo>
                  <a:lnTo>
                    <a:pt x="56" y="1"/>
                  </a:lnTo>
                  <a:lnTo>
                    <a:pt x="56" y="1"/>
                  </a:lnTo>
                  <a:lnTo>
                    <a:pt x="57" y="0"/>
                  </a:lnTo>
                  <a:lnTo>
                    <a:pt x="57" y="0"/>
                  </a:lnTo>
                  <a:lnTo>
                    <a:pt x="57" y="0"/>
                  </a:lnTo>
                  <a:lnTo>
                    <a:pt x="57" y="0"/>
                  </a:lnTo>
                  <a:lnTo>
                    <a:pt x="57" y="0"/>
                  </a:lnTo>
                  <a:lnTo>
                    <a:pt x="57" y="0"/>
                  </a:lnTo>
                  <a:lnTo>
                    <a:pt x="57" y="0"/>
                  </a:lnTo>
                  <a:lnTo>
                    <a:pt x="57" y="0"/>
                  </a:lnTo>
                  <a:lnTo>
                    <a:pt x="57" y="0"/>
                  </a:lnTo>
                  <a:lnTo>
                    <a:pt x="58" y="0"/>
                  </a:lnTo>
                  <a:lnTo>
                    <a:pt x="58" y="1"/>
                  </a:lnTo>
                  <a:lnTo>
                    <a:pt x="58" y="1"/>
                  </a:lnTo>
                  <a:lnTo>
                    <a:pt x="58" y="1"/>
                  </a:lnTo>
                  <a:lnTo>
                    <a:pt x="58" y="2"/>
                  </a:lnTo>
                  <a:lnTo>
                    <a:pt x="58" y="3"/>
                  </a:lnTo>
                  <a:lnTo>
                    <a:pt x="58" y="3"/>
                  </a:lnTo>
                  <a:lnTo>
                    <a:pt x="58" y="4"/>
                  </a:lnTo>
                  <a:lnTo>
                    <a:pt x="58" y="5"/>
                  </a:lnTo>
                  <a:lnTo>
                    <a:pt x="58" y="6"/>
                  </a:lnTo>
                  <a:lnTo>
                    <a:pt x="58" y="7"/>
                  </a:lnTo>
                  <a:lnTo>
                    <a:pt x="59" y="9"/>
                  </a:lnTo>
                  <a:lnTo>
                    <a:pt x="59" y="10"/>
                  </a:lnTo>
                  <a:lnTo>
                    <a:pt x="59" y="11"/>
                  </a:lnTo>
                  <a:lnTo>
                    <a:pt x="59" y="14"/>
                  </a:lnTo>
                  <a:lnTo>
                    <a:pt x="59" y="15"/>
                  </a:lnTo>
                  <a:lnTo>
                    <a:pt x="59" y="16"/>
                  </a:lnTo>
                  <a:lnTo>
                    <a:pt x="59" y="19"/>
                  </a:lnTo>
                  <a:lnTo>
                    <a:pt x="60" y="26"/>
                  </a:lnTo>
                  <a:lnTo>
                    <a:pt x="60" y="27"/>
                  </a:lnTo>
                  <a:lnTo>
                    <a:pt x="60" y="29"/>
                  </a:lnTo>
                  <a:lnTo>
                    <a:pt x="60" y="33"/>
                  </a:lnTo>
                  <a:lnTo>
                    <a:pt x="60" y="40"/>
                  </a:lnTo>
                  <a:lnTo>
                    <a:pt x="61" y="42"/>
                  </a:lnTo>
                  <a:lnTo>
                    <a:pt x="61" y="44"/>
                  </a:lnTo>
                  <a:lnTo>
                    <a:pt x="61" y="48"/>
                  </a:lnTo>
                  <a:lnTo>
                    <a:pt x="61" y="56"/>
                  </a:lnTo>
                  <a:lnTo>
                    <a:pt x="62" y="73"/>
                  </a:lnTo>
                  <a:lnTo>
                    <a:pt x="62" y="74"/>
                  </a:lnTo>
                  <a:lnTo>
                    <a:pt x="62" y="76"/>
                  </a:lnTo>
                  <a:lnTo>
                    <a:pt x="62" y="80"/>
                  </a:lnTo>
                  <a:lnTo>
                    <a:pt x="63" y="87"/>
                  </a:lnTo>
                  <a:lnTo>
                    <a:pt x="63" y="88"/>
                  </a:lnTo>
                  <a:lnTo>
                    <a:pt x="63" y="90"/>
                  </a:lnTo>
                  <a:lnTo>
                    <a:pt x="63" y="93"/>
                  </a:lnTo>
                  <a:lnTo>
                    <a:pt x="63" y="99"/>
                  </a:lnTo>
                  <a:lnTo>
                    <a:pt x="63" y="100"/>
                  </a:lnTo>
                  <a:lnTo>
                    <a:pt x="64" y="101"/>
                  </a:lnTo>
                  <a:lnTo>
                    <a:pt x="64" y="104"/>
                  </a:lnTo>
                  <a:lnTo>
                    <a:pt x="64" y="105"/>
                  </a:lnTo>
                  <a:lnTo>
                    <a:pt x="64" y="106"/>
                  </a:lnTo>
                  <a:lnTo>
                    <a:pt x="64" y="108"/>
                  </a:lnTo>
                  <a:lnTo>
                    <a:pt x="64" y="109"/>
                  </a:lnTo>
                  <a:lnTo>
                    <a:pt x="64" y="110"/>
                  </a:lnTo>
                  <a:lnTo>
                    <a:pt x="64" y="110"/>
                  </a:lnTo>
                  <a:lnTo>
                    <a:pt x="64" y="111"/>
                  </a:lnTo>
                  <a:lnTo>
                    <a:pt x="64" y="112"/>
                  </a:lnTo>
                  <a:lnTo>
                    <a:pt x="65" y="112"/>
                  </a:lnTo>
                  <a:lnTo>
                    <a:pt x="65" y="113"/>
                  </a:lnTo>
                  <a:lnTo>
                    <a:pt x="65" y="114"/>
                  </a:lnTo>
                  <a:lnTo>
                    <a:pt x="65" y="114"/>
                  </a:lnTo>
                  <a:lnTo>
                    <a:pt x="65" y="114"/>
                  </a:lnTo>
                  <a:lnTo>
                    <a:pt x="65" y="115"/>
                  </a:lnTo>
                  <a:lnTo>
                    <a:pt x="65" y="115"/>
                  </a:lnTo>
                  <a:lnTo>
                    <a:pt x="65" y="115"/>
                  </a:lnTo>
                  <a:lnTo>
                    <a:pt x="65" y="115"/>
                  </a:lnTo>
                  <a:lnTo>
                    <a:pt x="65" y="116"/>
                  </a:lnTo>
                  <a:lnTo>
                    <a:pt x="65" y="116"/>
                  </a:lnTo>
                  <a:lnTo>
                    <a:pt x="66" y="116"/>
                  </a:lnTo>
                  <a:lnTo>
                    <a:pt x="66" y="115"/>
                  </a:lnTo>
                  <a:lnTo>
                    <a:pt x="66" y="115"/>
                  </a:lnTo>
                  <a:lnTo>
                    <a:pt x="66" y="115"/>
                  </a:lnTo>
                  <a:lnTo>
                    <a:pt x="66" y="115"/>
                  </a:lnTo>
                  <a:lnTo>
                    <a:pt x="66" y="114"/>
                  </a:lnTo>
                  <a:lnTo>
                    <a:pt x="66" y="114"/>
                  </a:lnTo>
                  <a:lnTo>
                    <a:pt x="66" y="114"/>
                  </a:lnTo>
                  <a:lnTo>
                    <a:pt x="66" y="113"/>
                  </a:lnTo>
                  <a:lnTo>
                    <a:pt x="66" y="112"/>
                  </a:lnTo>
                  <a:lnTo>
                    <a:pt x="66" y="112"/>
                  </a:lnTo>
                  <a:lnTo>
                    <a:pt x="66" y="111"/>
                  </a:lnTo>
                  <a:lnTo>
                    <a:pt x="67" y="110"/>
                  </a:lnTo>
                  <a:lnTo>
                    <a:pt x="67" y="109"/>
                  </a:lnTo>
                  <a:lnTo>
                    <a:pt x="67" y="108"/>
                  </a:lnTo>
                  <a:lnTo>
                    <a:pt x="67" y="106"/>
                  </a:lnTo>
                  <a:lnTo>
                    <a:pt x="67" y="106"/>
                  </a:lnTo>
                  <a:lnTo>
                    <a:pt x="67" y="103"/>
                  </a:lnTo>
                  <a:lnTo>
                    <a:pt x="68" y="98"/>
                  </a:lnTo>
                  <a:lnTo>
                    <a:pt x="68" y="97"/>
                  </a:lnTo>
                  <a:lnTo>
                    <a:pt x="68" y="95"/>
                  </a:lnTo>
                  <a:lnTo>
                    <a:pt x="68" y="92"/>
                  </a:lnTo>
                  <a:lnTo>
                    <a:pt x="68" y="85"/>
                  </a:lnTo>
                  <a:lnTo>
                    <a:pt x="69" y="69"/>
                  </a:lnTo>
                  <a:lnTo>
                    <a:pt x="69" y="67"/>
                  </a:lnTo>
                  <a:lnTo>
                    <a:pt x="69" y="65"/>
                  </a:lnTo>
                  <a:lnTo>
                    <a:pt x="69" y="61"/>
                  </a:lnTo>
                  <a:lnTo>
                    <a:pt x="70" y="53"/>
                  </a:lnTo>
                  <a:lnTo>
                    <a:pt x="71" y="37"/>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8" name="Freeform 96">
              <a:extLst>
                <a:ext uri="{FF2B5EF4-FFF2-40B4-BE49-F238E27FC236}">
                  <a16:creationId xmlns:a16="http://schemas.microsoft.com/office/drawing/2014/main" id="{4CA1A04E-62A5-AEA2-59E5-CAAC886926E0}"/>
                </a:ext>
              </a:extLst>
            </p:cNvPr>
            <p:cNvSpPr>
              <a:spLocks/>
            </p:cNvSpPr>
            <p:nvPr/>
          </p:nvSpPr>
          <p:spPr bwMode="auto">
            <a:xfrm>
              <a:off x="5525" y="2186"/>
              <a:ext cx="68" cy="116"/>
            </a:xfrm>
            <a:custGeom>
              <a:avLst/>
              <a:gdLst/>
              <a:ahLst/>
              <a:cxnLst>
                <a:cxn ang="0">
                  <a:pos x="0" y="21"/>
                </a:cxn>
                <a:cxn ang="0">
                  <a:pos x="2" y="8"/>
                </a:cxn>
                <a:cxn ang="0">
                  <a:pos x="2" y="1"/>
                </a:cxn>
                <a:cxn ang="0">
                  <a:pos x="3" y="0"/>
                </a:cxn>
                <a:cxn ang="0">
                  <a:pos x="4" y="2"/>
                </a:cxn>
                <a:cxn ang="0">
                  <a:pos x="4" y="11"/>
                </a:cxn>
                <a:cxn ang="0">
                  <a:pos x="6" y="30"/>
                </a:cxn>
                <a:cxn ang="0">
                  <a:pos x="8" y="86"/>
                </a:cxn>
                <a:cxn ang="0">
                  <a:pos x="9" y="100"/>
                </a:cxn>
                <a:cxn ang="0">
                  <a:pos x="10" y="111"/>
                </a:cxn>
                <a:cxn ang="0">
                  <a:pos x="11" y="115"/>
                </a:cxn>
                <a:cxn ang="0">
                  <a:pos x="12" y="115"/>
                </a:cxn>
                <a:cxn ang="0">
                  <a:pos x="12" y="111"/>
                </a:cxn>
                <a:cxn ang="0">
                  <a:pos x="13" y="102"/>
                </a:cxn>
                <a:cxn ang="0">
                  <a:pos x="14" y="80"/>
                </a:cxn>
                <a:cxn ang="0">
                  <a:pos x="16" y="35"/>
                </a:cxn>
                <a:cxn ang="0">
                  <a:pos x="18" y="12"/>
                </a:cxn>
                <a:cxn ang="0">
                  <a:pos x="18" y="3"/>
                </a:cxn>
                <a:cxn ang="0">
                  <a:pos x="19" y="0"/>
                </a:cxn>
                <a:cxn ang="0">
                  <a:pos x="20" y="1"/>
                </a:cxn>
                <a:cxn ang="0">
                  <a:pos x="21" y="7"/>
                </a:cxn>
                <a:cxn ang="0">
                  <a:pos x="22" y="25"/>
                </a:cxn>
                <a:cxn ang="0">
                  <a:pos x="23" y="54"/>
                </a:cxn>
                <a:cxn ang="0">
                  <a:pos x="25" y="91"/>
                </a:cxn>
                <a:cxn ang="0">
                  <a:pos x="26" y="108"/>
                </a:cxn>
                <a:cxn ang="0">
                  <a:pos x="27" y="114"/>
                </a:cxn>
                <a:cxn ang="0">
                  <a:pos x="28" y="115"/>
                </a:cxn>
                <a:cxn ang="0">
                  <a:pos x="29" y="112"/>
                </a:cxn>
                <a:cxn ang="0">
                  <a:pos x="30" y="102"/>
                </a:cxn>
                <a:cxn ang="0">
                  <a:pos x="32" y="60"/>
                </a:cxn>
                <a:cxn ang="0">
                  <a:pos x="33" y="28"/>
                </a:cxn>
                <a:cxn ang="0">
                  <a:pos x="34" y="12"/>
                </a:cxn>
                <a:cxn ang="0">
                  <a:pos x="35" y="3"/>
                </a:cxn>
                <a:cxn ang="0">
                  <a:pos x="36" y="0"/>
                </a:cxn>
                <a:cxn ang="0">
                  <a:pos x="36" y="1"/>
                </a:cxn>
                <a:cxn ang="0">
                  <a:pos x="37" y="7"/>
                </a:cxn>
                <a:cxn ang="0">
                  <a:pos x="38" y="24"/>
                </a:cxn>
                <a:cxn ang="0">
                  <a:pos x="40" y="67"/>
                </a:cxn>
                <a:cxn ang="0">
                  <a:pos x="42" y="95"/>
                </a:cxn>
                <a:cxn ang="0">
                  <a:pos x="43" y="107"/>
                </a:cxn>
                <a:cxn ang="0">
                  <a:pos x="44" y="114"/>
                </a:cxn>
                <a:cxn ang="0">
                  <a:pos x="44" y="116"/>
                </a:cxn>
                <a:cxn ang="0">
                  <a:pos x="45" y="112"/>
                </a:cxn>
                <a:cxn ang="0">
                  <a:pos x="46" y="102"/>
                </a:cxn>
                <a:cxn ang="0">
                  <a:pos x="48" y="66"/>
                </a:cxn>
                <a:cxn ang="0">
                  <a:pos x="50" y="21"/>
                </a:cxn>
                <a:cxn ang="0">
                  <a:pos x="51" y="6"/>
                </a:cxn>
                <a:cxn ang="0">
                  <a:pos x="52" y="1"/>
                </a:cxn>
                <a:cxn ang="0">
                  <a:pos x="52" y="0"/>
                </a:cxn>
                <a:cxn ang="0">
                  <a:pos x="53" y="3"/>
                </a:cxn>
                <a:cxn ang="0">
                  <a:pos x="54" y="13"/>
                </a:cxn>
                <a:cxn ang="0">
                  <a:pos x="55" y="38"/>
                </a:cxn>
                <a:cxn ang="0">
                  <a:pos x="58" y="87"/>
                </a:cxn>
                <a:cxn ang="0">
                  <a:pos x="59" y="103"/>
                </a:cxn>
                <a:cxn ang="0">
                  <a:pos x="59" y="111"/>
                </a:cxn>
                <a:cxn ang="0">
                  <a:pos x="60" y="115"/>
                </a:cxn>
                <a:cxn ang="0">
                  <a:pos x="61" y="115"/>
                </a:cxn>
                <a:cxn ang="0">
                  <a:pos x="62" y="110"/>
                </a:cxn>
                <a:cxn ang="0">
                  <a:pos x="63" y="96"/>
                </a:cxn>
                <a:cxn ang="0">
                  <a:pos x="65" y="51"/>
                </a:cxn>
                <a:cxn ang="0">
                  <a:pos x="66" y="20"/>
                </a:cxn>
                <a:cxn ang="0">
                  <a:pos x="67" y="8"/>
                </a:cxn>
              </a:cxnLst>
              <a:rect l="0" t="0" r="r" b="b"/>
              <a:pathLst>
                <a:path w="68" h="116">
                  <a:moveTo>
                    <a:pt x="0" y="37"/>
                  </a:moveTo>
                  <a:lnTo>
                    <a:pt x="0" y="35"/>
                  </a:lnTo>
                  <a:lnTo>
                    <a:pt x="0" y="33"/>
                  </a:lnTo>
                  <a:lnTo>
                    <a:pt x="0" y="29"/>
                  </a:lnTo>
                  <a:lnTo>
                    <a:pt x="0" y="28"/>
                  </a:lnTo>
                  <a:lnTo>
                    <a:pt x="0" y="26"/>
                  </a:lnTo>
                  <a:lnTo>
                    <a:pt x="0" y="22"/>
                  </a:lnTo>
                  <a:lnTo>
                    <a:pt x="0" y="21"/>
                  </a:lnTo>
                  <a:lnTo>
                    <a:pt x="1" y="19"/>
                  </a:lnTo>
                  <a:lnTo>
                    <a:pt x="1" y="16"/>
                  </a:lnTo>
                  <a:lnTo>
                    <a:pt x="1" y="15"/>
                  </a:lnTo>
                  <a:lnTo>
                    <a:pt x="1" y="13"/>
                  </a:lnTo>
                  <a:lnTo>
                    <a:pt x="1" y="11"/>
                  </a:lnTo>
                  <a:lnTo>
                    <a:pt x="1" y="10"/>
                  </a:lnTo>
                  <a:lnTo>
                    <a:pt x="1" y="8"/>
                  </a:lnTo>
                  <a:lnTo>
                    <a:pt x="2" y="8"/>
                  </a:lnTo>
                  <a:lnTo>
                    <a:pt x="2" y="6"/>
                  </a:lnTo>
                  <a:lnTo>
                    <a:pt x="2" y="6"/>
                  </a:lnTo>
                  <a:lnTo>
                    <a:pt x="2" y="5"/>
                  </a:lnTo>
                  <a:lnTo>
                    <a:pt x="2" y="4"/>
                  </a:lnTo>
                  <a:lnTo>
                    <a:pt x="2" y="3"/>
                  </a:lnTo>
                  <a:lnTo>
                    <a:pt x="2" y="2"/>
                  </a:lnTo>
                  <a:lnTo>
                    <a:pt x="2" y="2"/>
                  </a:lnTo>
                  <a:lnTo>
                    <a:pt x="2" y="1"/>
                  </a:lnTo>
                  <a:lnTo>
                    <a:pt x="2" y="1"/>
                  </a:lnTo>
                  <a:lnTo>
                    <a:pt x="2" y="0"/>
                  </a:lnTo>
                  <a:lnTo>
                    <a:pt x="2" y="0"/>
                  </a:lnTo>
                  <a:lnTo>
                    <a:pt x="3" y="0"/>
                  </a:lnTo>
                  <a:lnTo>
                    <a:pt x="3" y="0"/>
                  </a:lnTo>
                  <a:lnTo>
                    <a:pt x="3" y="0"/>
                  </a:lnTo>
                  <a:lnTo>
                    <a:pt x="3" y="0"/>
                  </a:lnTo>
                  <a:lnTo>
                    <a:pt x="3" y="0"/>
                  </a:lnTo>
                  <a:lnTo>
                    <a:pt x="3" y="0"/>
                  </a:lnTo>
                  <a:lnTo>
                    <a:pt x="3" y="0"/>
                  </a:lnTo>
                  <a:lnTo>
                    <a:pt x="3" y="0"/>
                  </a:lnTo>
                  <a:lnTo>
                    <a:pt x="3" y="0"/>
                  </a:lnTo>
                  <a:lnTo>
                    <a:pt x="3" y="1"/>
                  </a:lnTo>
                  <a:lnTo>
                    <a:pt x="4" y="1"/>
                  </a:lnTo>
                  <a:lnTo>
                    <a:pt x="4" y="2"/>
                  </a:lnTo>
                  <a:lnTo>
                    <a:pt x="4" y="2"/>
                  </a:lnTo>
                  <a:lnTo>
                    <a:pt x="4" y="3"/>
                  </a:lnTo>
                  <a:lnTo>
                    <a:pt x="4" y="4"/>
                  </a:lnTo>
                  <a:lnTo>
                    <a:pt x="4" y="4"/>
                  </a:lnTo>
                  <a:lnTo>
                    <a:pt x="4" y="6"/>
                  </a:lnTo>
                  <a:lnTo>
                    <a:pt x="4" y="7"/>
                  </a:lnTo>
                  <a:lnTo>
                    <a:pt x="4" y="8"/>
                  </a:lnTo>
                  <a:lnTo>
                    <a:pt x="4" y="10"/>
                  </a:lnTo>
                  <a:lnTo>
                    <a:pt x="4" y="11"/>
                  </a:lnTo>
                  <a:lnTo>
                    <a:pt x="5" y="12"/>
                  </a:lnTo>
                  <a:lnTo>
                    <a:pt x="5" y="15"/>
                  </a:lnTo>
                  <a:lnTo>
                    <a:pt x="5" y="16"/>
                  </a:lnTo>
                  <a:lnTo>
                    <a:pt x="5" y="18"/>
                  </a:lnTo>
                  <a:lnTo>
                    <a:pt x="5" y="20"/>
                  </a:lnTo>
                  <a:lnTo>
                    <a:pt x="6" y="27"/>
                  </a:lnTo>
                  <a:lnTo>
                    <a:pt x="6" y="28"/>
                  </a:lnTo>
                  <a:lnTo>
                    <a:pt x="6" y="30"/>
                  </a:lnTo>
                  <a:lnTo>
                    <a:pt x="6" y="33"/>
                  </a:lnTo>
                  <a:lnTo>
                    <a:pt x="6" y="41"/>
                  </a:lnTo>
                  <a:lnTo>
                    <a:pt x="7" y="56"/>
                  </a:lnTo>
                  <a:lnTo>
                    <a:pt x="7" y="58"/>
                  </a:lnTo>
                  <a:lnTo>
                    <a:pt x="7" y="60"/>
                  </a:lnTo>
                  <a:lnTo>
                    <a:pt x="7" y="64"/>
                  </a:lnTo>
                  <a:lnTo>
                    <a:pt x="8" y="71"/>
                  </a:lnTo>
                  <a:lnTo>
                    <a:pt x="8" y="86"/>
                  </a:lnTo>
                  <a:lnTo>
                    <a:pt x="8" y="87"/>
                  </a:lnTo>
                  <a:lnTo>
                    <a:pt x="8" y="89"/>
                  </a:lnTo>
                  <a:lnTo>
                    <a:pt x="9" y="92"/>
                  </a:lnTo>
                  <a:lnTo>
                    <a:pt x="9" y="94"/>
                  </a:lnTo>
                  <a:lnTo>
                    <a:pt x="9" y="95"/>
                  </a:lnTo>
                  <a:lnTo>
                    <a:pt x="9" y="98"/>
                  </a:lnTo>
                  <a:lnTo>
                    <a:pt x="9" y="99"/>
                  </a:lnTo>
                  <a:lnTo>
                    <a:pt x="9" y="100"/>
                  </a:lnTo>
                  <a:lnTo>
                    <a:pt x="9" y="103"/>
                  </a:lnTo>
                  <a:lnTo>
                    <a:pt x="10" y="104"/>
                  </a:lnTo>
                  <a:lnTo>
                    <a:pt x="10" y="105"/>
                  </a:lnTo>
                  <a:lnTo>
                    <a:pt x="10" y="107"/>
                  </a:lnTo>
                  <a:lnTo>
                    <a:pt x="10" y="108"/>
                  </a:lnTo>
                  <a:lnTo>
                    <a:pt x="10" y="109"/>
                  </a:lnTo>
                  <a:lnTo>
                    <a:pt x="10" y="110"/>
                  </a:lnTo>
                  <a:lnTo>
                    <a:pt x="10" y="111"/>
                  </a:lnTo>
                  <a:lnTo>
                    <a:pt x="10" y="112"/>
                  </a:lnTo>
                  <a:lnTo>
                    <a:pt x="10" y="112"/>
                  </a:lnTo>
                  <a:lnTo>
                    <a:pt x="10" y="113"/>
                  </a:lnTo>
                  <a:lnTo>
                    <a:pt x="10" y="113"/>
                  </a:lnTo>
                  <a:lnTo>
                    <a:pt x="10" y="114"/>
                  </a:lnTo>
                  <a:lnTo>
                    <a:pt x="11" y="114"/>
                  </a:lnTo>
                  <a:lnTo>
                    <a:pt x="11" y="115"/>
                  </a:lnTo>
                  <a:lnTo>
                    <a:pt x="11" y="115"/>
                  </a:lnTo>
                  <a:lnTo>
                    <a:pt x="11" y="115"/>
                  </a:lnTo>
                  <a:lnTo>
                    <a:pt x="11" y="115"/>
                  </a:lnTo>
                  <a:lnTo>
                    <a:pt x="11" y="116"/>
                  </a:lnTo>
                  <a:lnTo>
                    <a:pt x="11" y="116"/>
                  </a:lnTo>
                  <a:lnTo>
                    <a:pt x="11" y="116"/>
                  </a:lnTo>
                  <a:lnTo>
                    <a:pt x="11" y="116"/>
                  </a:lnTo>
                  <a:lnTo>
                    <a:pt x="11" y="115"/>
                  </a:lnTo>
                  <a:lnTo>
                    <a:pt x="12" y="115"/>
                  </a:lnTo>
                  <a:lnTo>
                    <a:pt x="12" y="115"/>
                  </a:lnTo>
                  <a:lnTo>
                    <a:pt x="12" y="115"/>
                  </a:lnTo>
                  <a:lnTo>
                    <a:pt x="12" y="114"/>
                  </a:lnTo>
                  <a:lnTo>
                    <a:pt x="12" y="114"/>
                  </a:lnTo>
                  <a:lnTo>
                    <a:pt x="12" y="113"/>
                  </a:lnTo>
                  <a:lnTo>
                    <a:pt x="12" y="113"/>
                  </a:lnTo>
                  <a:lnTo>
                    <a:pt x="12" y="112"/>
                  </a:lnTo>
                  <a:lnTo>
                    <a:pt x="12" y="111"/>
                  </a:lnTo>
                  <a:lnTo>
                    <a:pt x="12" y="111"/>
                  </a:lnTo>
                  <a:lnTo>
                    <a:pt x="12" y="110"/>
                  </a:lnTo>
                  <a:lnTo>
                    <a:pt x="12" y="108"/>
                  </a:lnTo>
                  <a:lnTo>
                    <a:pt x="13" y="107"/>
                  </a:lnTo>
                  <a:lnTo>
                    <a:pt x="13" y="106"/>
                  </a:lnTo>
                  <a:lnTo>
                    <a:pt x="13" y="104"/>
                  </a:lnTo>
                  <a:lnTo>
                    <a:pt x="13" y="103"/>
                  </a:lnTo>
                  <a:lnTo>
                    <a:pt x="13" y="102"/>
                  </a:lnTo>
                  <a:lnTo>
                    <a:pt x="13" y="99"/>
                  </a:lnTo>
                  <a:lnTo>
                    <a:pt x="13" y="98"/>
                  </a:lnTo>
                  <a:lnTo>
                    <a:pt x="13" y="96"/>
                  </a:lnTo>
                  <a:lnTo>
                    <a:pt x="14" y="93"/>
                  </a:lnTo>
                  <a:lnTo>
                    <a:pt x="14" y="87"/>
                  </a:lnTo>
                  <a:lnTo>
                    <a:pt x="14" y="85"/>
                  </a:lnTo>
                  <a:lnTo>
                    <a:pt x="14" y="84"/>
                  </a:lnTo>
                  <a:lnTo>
                    <a:pt x="14" y="80"/>
                  </a:lnTo>
                  <a:lnTo>
                    <a:pt x="15" y="72"/>
                  </a:lnTo>
                  <a:lnTo>
                    <a:pt x="15" y="56"/>
                  </a:lnTo>
                  <a:lnTo>
                    <a:pt x="16" y="54"/>
                  </a:lnTo>
                  <a:lnTo>
                    <a:pt x="16" y="51"/>
                  </a:lnTo>
                  <a:lnTo>
                    <a:pt x="16" y="47"/>
                  </a:lnTo>
                  <a:lnTo>
                    <a:pt x="16" y="39"/>
                  </a:lnTo>
                  <a:lnTo>
                    <a:pt x="16" y="37"/>
                  </a:lnTo>
                  <a:lnTo>
                    <a:pt x="16" y="35"/>
                  </a:lnTo>
                  <a:lnTo>
                    <a:pt x="16" y="32"/>
                  </a:lnTo>
                  <a:lnTo>
                    <a:pt x="17" y="25"/>
                  </a:lnTo>
                  <a:lnTo>
                    <a:pt x="17" y="23"/>
                  </a:lnTo>
                  <a:lnTo>
                    <a:pt x="17" y="21"/>
                  </a:lnTo>
                  <a:lnTo>
                    <a:pt x="17" y="18"/>
                  </a:lnTo>
                  <a:lnTo>
                    <a:pt x="17" y="17"/>
                  </a:lnTo>
                  <a:lnTo>
                    <a:pt x="17" y="15"/>
                  </a:lnTo>
                  <a:lnTo>
                    <a:pt x="18" y="12"/>
                  </a:lnTo>
                  <a:lnTo>
                    <a:pt x="18" y="11"/>
                  </a:lnTo>
                  <a:lnTo>
                    <a:pt x="18" y="10"/>
                  </a:lnTo>
                  <a:lnTo>
                    <a:pt x="18" y="9"/>
                  </a:lnTo>
                  <a:lnTo>
                    <a:pt x="18" y="8"/>
                  </a:lnTo>
                  <a:lnTo>
                    <a:pt x="18" y="7"/>
                  </a:lnTo>
                  <a:lnTo>
                    <a:pt x="18" y="6"/>
                  </a:lnTo>
                  <a:lnTo>
                    <a:pt x="18" y="4"/>
                  </a:lnTo>
                  <a:lnTo>
                    <a:pt x="18" y="3"/>
                  </a:lnTo>
                  <a:lnTo>
                    <a:pt x="19" y="3"/>
                  </a:lnTo>
                  <a:lnTo>
                    <a:pt x="19" y="2"/>
                  </a:lnTo>
                  <a:lnTo>
                    <a:pt x="19" y="1"/>
                  </a:lnTo>
                  <a:lnTo>
                    <a:pt x="19" y="1"/>
                  </a:lnTo>
                  <a:lnTo>
                    <a:pt x="19" y="1"/>
                  </a:lnTo>
                  <a:lnTo>
                    <a:pt x="19" y="0"/>
                  </a:lnTo>
                  <a:lnTo>
                    <a:pt x="19" y="0"/>
                  </a:lnTo>
                  <a:lnTo>
                    <a:pt x="19" y="0"/>
                  </a:lnTo>
                  <a:lnTo>
                    <a:pt x="19" y="0"/>
                  </a:lnTo>
                  <a:lnTo>
                    <a:pt x="19" y="0"/>
                  </a:lnTo>
                  <a:lnTo>
                    <a:pt x="20" y="0"/>
                  </a:lnTo>
                  <a:lnTo>
                    <a:pt x="20" y="0"/>
                  </a:lnTo>
                  <a:lnTo>
                    <a:pt x="20" y="0"/>
                  </a:lnTo>
                  <a:lnTo>
                    <a:pt x="20" y="0"/>
                  </a:lnTo>
                  <a:lnTo>
                    <a:pt x="20" y="0"/>
                  </a:lnTo>
                  <a:lnTo>
                    <a:pt x="20" y="1"/>
                  </a:lnTo>
                  <a:lnTo>
                    <a:pt x="20" y="1"/>
                  </a:lnTo>
                  <a:lnTo>
                    <a:pt x="20" y="2"/>
                  </a:lnTo>
                  <a:lnTo>
                    <a:pt x="20" y="2"/>
                  </a:lnTo>
                  <a:lnTo>
                    <a:pt x="20" y="3"/>
                  </a:lnTo>
                  <a:lnTo>
                    <a:pt x="20" y="4"/>
                  </a:lnTo>
                  <a:lnTo>
                    <a:pt x="21" y="5"/>
                  </a:lnTo>
                  <a:lnTo>
                    <a:pt x="21" y="6"/>
                  </a:lnTo>
                  <a:lnTo>
                    <a:pt x="21" y="7"/>
                  </a:lnTo>
                  <a:lnTo>
                    <a:pt x="21" y="9"/>
                  </a:lnTo>
                  <a:lnTo>
                    <a:pt x="21" y="10"/>
                  </a:lnTo>
                  <a:lnTo>
                    <a:pt x="21" y="11"/>
                  </a:lnTo>
                  <a:lnTo>
                    <a:pt x="21" y="14"/>
                  </a:lnTo>
                  <a:lnTo>
                    <a:pt x="21" y="15"/>
                  </a:lnTo>
                  <a:lnTo>
                    <a:pt x="22" y="16"/>
                  </a:lnTo>
                  <a:lnTo>
                    <a:pt x="22" y="19"/>
                  </a:lnTo>
                  <a:lnTo>
                    <a:pt x="22" y="25"/>
                  </a:lnTo>
                  <a:lnTo>
                    <a:pt x="22" y="27"/>
                  </a:lnTo>
                  <a:lnTo>
                    <a:pt x="22" y="28"/>
                  </a:lnTo>
                  <a:lnTo>
                    <a:pt x="22" y="32"/>
                  </a:lnTo>
                  <a:lnTo>
                    <a:pt x="23" y="39"/>
                  </a:lnTo>
                  <a:lnTo>
                    <a:pt x="23" y="41"/>
                  </a:lnTo>
                  <a:lnTo>
                    <a:pt x="23" y="43"/>
                  </a:lnTo>
                  <a:lnTo>
                    <a:pt x="23" y="46"/>
                  </a:lnTo>
                  <a:lnTo>
                    <a:pt x="23" y="54"/>
                  </a:lnTo>
                  <a:lnTo>
                    <a:pt x="24" y="70"/>
                  </a:lnTo>
                  <a:lnTo>
                    <a:pt x="24" y="72"/>
                  </a:lnTo>
                  <a:lnTo>
                    <a:pt x="24" y="73"/>
                  </a:lnTo>
                  <a:lnTo>
                    <a:pt x="24" y="77"/>
                  </a:lnTo>
                  <a:lnTo>
                    <a:pt x="25" y="84"/>
                  </a:lnTo>
                  <a:lnTo>
                    <a:pt x="25" y="86"/>
                  </a:lnTo>
                  <a:lnTo>
                    <a:pt x="25" y="88"/>
                  </a:lnTo>
                  <a:lnTo>
                    <a:pt x="25" y="91"/>
                  </a:lnTo>
                  <a:lnTo>
                    <a:pt x="26" y="97"/>
                  </a:lnTo>
                  <a:lnTo>
                    <a:pt x="26" y="98"/>
                  </a:lnTo>
                  <a:lnTo>
                    <a:pt x="26" y="100"/>
                  </a:lnTo>
                  <a:lnTo>
                    <a:pt x="26" y="102"/>
                  </a:lnTo>
                  <a:lnTo>
                    <a:pt x="26" y="104"/>
                  </a:lnTo>
                  <a:lnTo>
                    <a:pt x="26" y="105"/>
                  </a:lnTo>
                  <a:lnTo>
                    <a:pt x="26" y="107"/>
                  </a:lnTo>
                  <a:lnTo>
                    <a:pt x="26" y="108"/>
                  </a:lnTo>
                  <a:lnTo>
                    <a:pt x="26" y="109"/>
                  </a:lnTo>
                  <a:lnTo>
                    <a:pt x="26" y="110"/>
                  </a:lnTo>
                  <a:lnTo>
                    <a:pt x="27" y="111"/>
                  </a:lnTo>
                  <a:lnTo>
                    <a:pt x="27" y="112"/>
                  </a:lnTo>
                  <a:lnTo>
                    <a:pt x="27" y="113"/>
                  </a:lnTo>
                  <a:lnTo>
                    <a:pt x="27" y="113"/>
                  </a:lnTo>
                  <a:lnTo>
                    <a:pt x="27" y="114"/>
                  </a:lnTo>
                  <a:lnTo>
                    <a:pt x="27" y="114"/>
                  </a:lnTo>
                  <a:lnTo>
                    <a:pt x="27" y="115"/>
                  </a:lnTo>
                  <a:lnTo>
                    <a:pt x="27" y="115"/>
                  </a:lnTo>
                  <a:lnTo>
                    <a:pt x="27" y="115"/>
                  </a:lnTo>
                  <a:lnTo>
                    <a:pt x="28" y="115"/>
                  </a:lnTo>
                  <a:lnTo>
                    <a:pt x="28" y="116"/>
                  </a:lnTo>
                  <a:lnTo>
                    <a:pt x="28" y="116"/>
                  </a:lnTo>
                  <a:lnTo>
                    <a:pt x="28" y="116"/>
                  </a:lnTo>
                  <a:lnTo>
                    <a:pt x="28" y="115"/>
                  </a:lnTo>
                  <a:lnTo>
                    <a:pt x="28" y="115"/>
                  </a:lnTo>
                  <a:lnTo>
                    <a:pt x="28" y="115"/>
                  </a:lnTo>
                  <a:lnTo>
                    <a:pt x="28" y="114"/>
                  </a:lnTo>
                  <a:lnTo>
                    <a:pt x="28" y="114"/>
                  </a:lnTo>
                  <a:lnTo>
                    <a:pt x="28" y="114"/>
                  </a:lnTo>
                  <a:lnTo>
                    <a:pt x="28" y="113"/>
                  </a:lnTo>
                  <a:lnTo>
                    <a:pt x="28" y="112"/>
                  </a:lnTo>
                  <a:lnTo>
                    <a:pt x="29" y="112"/>
                  </a:lnTo>
                  <a:lnTo>
                    <a:pt x="29" y="111"/>
                  </a:lnTo>
                  <a:lnTo>
                    <a:pt x="29" y="110"/>
                  </a:lnTo>
                  <a:lnTo>
                    <a:pt x="29" y="109"/>
                  </a:lnTo>
                  <a:lnTo>
                    <a:pt x="29" y="108"/>
                  </a:lnTo>
                  <a:lnTo>
                    <a:pt x="29" y="107"/>
                  </a:lnTo>
                  <a:lnTo>
                    <a:pt x="29" y="105"/>
                  </a:lnTo>
                  <a:lnTo>
                    <a:pt x="29" y="104"/>
                  </a:lnTo>
                  <a:lnTo>
                    <a:pt x="30" y="102"/>
                  </a:lnTo>
                  <a:lnTo>
                    <a:pt x="30" y="99"/>
                  </a:lnTo>
                  <a:lnTo>
                    <a:pt x="30" y="93"/>
                  </a:lnTo>
                  <a:lnTo>
                    <a:pt x="30" y="92"/>
                  </a:lnTo>
                  <a:lnTo>
                    <a:pt x="30" y="90"/>
                  </a:lnTo>
                  <a:lnTo>
                    <a:pt x="30" y="86"/>
                  </a:lnTo>
                  <a:lnTo>
                    <a:pt x="31" y="79"/>
                  </a:lnTo>
                  <a:lnTo>
                    <a:pt x="32" y="62"/>
                  </a:lnTo>
                  <a:lnTo>
                    <a:pt x="32" y="60"/>
                  </a:lnTo>
                  <a:lnTo>
                    <a:pt x="32" y="58"/>
                  </a:lnTo>
                  <a:lnTo>
                    <a:pt x="32" y="54"/>
                  </a:lnTo>
                  <a:lnTo>
                    <a:pt x="32" y="46"/>
                  </a:lnTo>
                  <a:lnTo>
                    <a:pt x="32" y="44"/>
                  </a:lnTo>
                  <a:lnTo>
                    <a:pt x="32" y="42"/>
                  </a:lnTo>
                  <a:lnTo>
                    <a:pt x="33" y="38"/>
                  </a:lnTo>
                  <a:lnTo>
                    <a:pt x="33" y="30"/>
                  </a:lnTo>
                  <a:lnTo>
                    <a:pt x="33" y="28"/>
                  </a:lnTo>
                  <a:lnTo>
                    <a:pt x="33" y="27"/>
                  </a:lnTo>
                  <a:lnTo>
                    <a:pt x="33" y="23"/>
                  </a:lnTo>
                  <a:lnTo>
                    <a:pt x="34" y="22"/>
                  </a:lnTo>
                  <a:lnTo>
                    <a:pt x="34" y="20"/>
                  </a:lnTo>
                  <a:lnTo>
                    <a:pt x="34" y="17"/>
                  </a:lnTo>
                  <a:lnTo>
                    <a:pt x="34" y="16"/>
                  </a:lnTo>
                  <a:lnTo>
                    <a:pt x="34" y="14"/>
                  </a:lnTo>
                  <a:lnTo>
                    <a:pt x="34" y="12"/>
                  </a:lnTo>
                  <a:lnTo>
                    <a:pt x="34" y="10"/>
                  </a:lnTo>
                  <a:lnTo>
                    <a:pt x="34" y="9"/>
                  </a:lnTo>
                  <a:lnTo>
                    <a:pt x="34" y="7"/>
                  </a:lnTo>
                  <a:lnTo>
                    <a:pt x="35" y="6"/>
                  </a:lnTo>
                  <a:lnTo>
                    <a:pt x="35" y="5"/>
                  </a:lnTo>
                  <a:lnTo>
                    <a:pt x="35" y="4"/>
                  </a:lnTo>
                  <a:lnTo>
                    <a:pt x="35" y="4"/>
                  </a:lnTo>
                  <a:lnTo>
                    <a:pt x="35" y="3"/>
                  </a:lnTo>
                  <a:lnTo>
                    <a:pt x="35" y="2"/>
                  </a:lnTo>
                  <a:lnTo>
                    <a:pt x="35" y="2"/>
                  </a:lnTo>
                  <a:lnTo>
                    <a:pt x="35" y="1"/>
                  </a:lnTo>
                  <a:lnTo>
                    <a:pt x="35" y="1"/>
                  </a:lnTo>
                  <a:lnTo>
                    <a:pt x="36" y="0"/>
                  </a:lnTo>
                  <a:lnTo>
                    <a:pt x="36" y="0"/>
                  </a:lnTo>
                  <a:lnTo>
                    <a:pt x="36" y="0"/>
                  </a:lnTo>
                  <a:lnTo>
                    <a:pt x="36" y="0"/>
                  </a:lnTo>
                  <a:lnTo>
                    <a:pt x="36" y="0"/>
                  </a:lnTo>
                  <a:lnTo>
                    <a:pt x="36" y="0"/>
                  </a:lnTo>
                  <a:lnTo>
                    <a:pt x="36" y="0"/>
                  </a:lnTo>
                  <a:lnTo>
                    <a:pt x="36" y="0"/>
                  </a:lnTo>
                  <a:lnTo>
                    <a:pt x="36" y="0"/>
                  </a:lnTo>
                  <a:lnTo>
                    <a:pt x="36" y="0"/>
                  </a:lnTo>
                  <a:lnTo>
                    <a:pt x="36" y="1"/>
                  </a:lnTo>
                  <a:lnTo>
                    <a:pt x="36" y="1"/>
                  </a:lnTo>
                  <a:lnTo>
                    <a:pt x="37" y="2"/>
                  </a:lnTo>
                  <a:lnTo>
                    <a:pt x="37" y="2"/>
                  </a:lnTo>
                  <a:lnTo>
                    <a:pt x="37" y="3"/>
                  </a:lnTo>
                  <a:lnTo>
                    <a:pt x="37" y="4"/>
                  </a:lnTo>
                  <a:lnTo>
                    <a:pt x="37" y="5"/>
                  </a:lnTo>
                  <a:lnTo>
                    <a:pt x="37" y="6"/>
                  </a:lnTo>
                  <a:lnTo>
                    <a:pt x="37" y="6"/>
                  </a:lnTo>
                  <a:lnTo>
                    <a:pt x="37" y="7"/>
                  </a:lnTo>
                  <a:lnTo>
                    <a:pt x="37" y="8"/>
                  </a:lnTo>
                  <a:lnTo>
                    <a:pt x="38" y="11"/>
                  </a:lnTo>
                  <a:lnTo>
                    <a:pt x="38" y="12"/>
                  </a:lnTo>
                  <a:lnTo>
                    <a:pt x="38" y="13"/>
                  </a:lnTo>
                  <a:lnTo>
                    <a:pt x="38" y="16"/>
                  </a:lnTo>
                  <a:lnTo>
                    <a:pt x="38" y="21"/>
                  </a:lnTo>
                  <a:lnTo>
                    <a:pt x="38" y="23"/>
                  </a:lnTo>
                  <a:lnTo>
                    <a:pt x="38" y="24"/>
                  </a:lnTo>
                  <a:lnTo>
                    <a:pt x="38" y="28"/>
                  </a:lnTo>
                  <a:lnTo>
                    <a:pt x="39" y="35"/>
                  </a:lnTo>
                  <a:lnTo>
                    <a:pt x="39" y="36"/>
                  </a:lnTo>
                  <a:lnTo>
                    <a:pt x="39" y="38"/>
                  </a:lnTo>
                  <a:lnTo>
                    <a:pt x="39" y="42"/>
                  </a:lnTo>
                  <a:lnTo>
                    <a:pt x="40" y="50"/>
                  </a:lnTo>
                  <a:lnTo>
                    <a:pt x="40" y="65"/>
                  </a:lnTo>
                  <a:lnTo>
                    <a:pt x="40" y="67"/>
                  </a:lnTo>
                  <a:lnTo>
                    <a:pt x="40" y="69"/>
                  </a:lnTo>
                  <a:lnTo>
                    <a:pt x="41" y="72"/>
                  </a:lnTo>
                  <a:lnTo>
                    <a:pt x="41" y="80"/>
                  </a:lnTo>
                  <a:lnTo>
                    <a:pt x="41" y="82"/>
                  </a:lnTo>
                  <a:lnTo>
                    <a:pt x="41" y="83"/>
                  </a:lnTo>
                  <a:lnTo>
                    <a:pt x="41" y="87"/>
                  </a:lnTo>
                  <a:lnTo>
                    <a:pt x="42" y="93"/>
                  </a:lnTo>
                  <a:lnTo>
                    <a:pt x="42" y="95"/>
                  </a:lnTo>
                  <a:lnTo>
                    <a:pt x="42" y="96"/>
                  </a:lnTo>
                  <a:lnTo>
                    <a:pt x="42" y="99"/>
                  </a:lnTo>
                  <a:lnTo>
                    <a:pt x="42" y="100"/>
                  </a:lnTo>
                  <a:lnTo>
                    <a:pt x="42" y="102"/>
                  </a:lnTo>
                  <a:lnTo>
                    <a:pt x="42" y="104"/>
                  </a:lnTo>
                  <a:lnTo>
                    <a:pt x="42" y="105"/>
                  </a:lnTo>
                  <a:lnTo>
                    <a:pt x="42" y="106"/>
                  </a:lnTo>
                  <a:lnTo>
                    <a:pt x="43" y="107"/>
                  </a:lnTo>
                  <a:lnTo>
                    <a:pt x="43" y="108"/>
                  </a:lnTo>
                  <a:lnTo>
                    <a:pt x="43" y="109"/>
                  </a:lnTo>
                  <a:lnTo>
                    <a:pt x="43" y="110"/>
                  </a:lnTo>
                  <a:lnTo>
                    <a:pt x="43" y="112"/>
                  </a:lnTo>
                  <a:lnTo>
                    <a:pt x="43" y="112"/>
                  </a:lnTo>
                  <a:lnTo>
                    <a:pt x="43" y="113"/>
                  </a:lnTo>
                  <a:lnTo>
                    <a:pt x="43" y="114"/>
                  </a:lnTo>
                  <a:lnTo>
                    <a:pt x="44" y="114"/>
                  </a:lnTo>
                  <a:lnTo>
                    <a:pt x="44" y="114"/>
                  </a:lnTo>
                  <a:lnTo>
                    <a:pt x="44" y="115"/>
                  </a:lnTo>
                  <a:lnTo>
                    <a:pt x="44" y="115"/>
                  </a:lnTo>
                  <a:lnTo>
                    <a:pt x="44" y="115"/>
                  </a:lnTo>
                  <a:lnTo>
                    <a:pt x="44" y="116"/>
                  </a:lnTo>
                  <a:lnTo>
                    <a:pt x="44" y="116"/>
                  </a:lnTo>
                  <a:lnTo>
                    <a:pt x="44" y="116"/>
                  </a:lnTo>
                  <a:lnTo>
                    <a:pt x="44" y="116"/>
                  </a:lnTo>
                  <a:lnTo>
                    <a:pt x="44" y="115"/>
                  </a:lnTo>
                  <a:lnTo>
                    <a:pt x="44" y="115"/>
                  </a:lnTo>
                  <a:lnTo>
                    <a:pt x="44" y="115"/>
                  </a:lnTo>
                  <a:lnTo>
                    <a:pt x="45" y="114"/>
                  </a:lnTo>
                  <a:lnTo>
                    <a:pt x="45" y="114"/>
                  </a:lnTo>
                  <a:lnTo>
                    <a:pt x="45" y="113"/>
                  </a:lnTo>
                  <a:lnTo>
                    <a:pt x="45" y="113"/>
                  </a:lnTo>
                  <a:lnTo>
                    <a:pt x="45" y="112"/>
                  </a:lnTo>
                  <a:lnTo>
                    <a:pt x="45" y="111"/>
                  </a:lnTo>
                  <a:lnTo>
                    <a:pt x="45" y="110"/>
                  </a:lnTo>
                  <a:lnTo>
                    <a:pt x="45" y="109"/>
                  </a:lnTo>
                  <a:lnTo>
                    <a:pt x="45" y="108"/>
                  </a:lnTo>
                  <a:lnTo>
                    <a:pt x="46" y="107"/>
                  </a:lnTo>
                  <a:lnTo>
                    <a:pt x="46" y="104"/>
                  </a:lnTo>
                  <a:lnTo>
                    <a:pt x="46" y="103"/>
                  </a:lnTo>
                  <a:lnTo>
                    <a:pt x="46" y="102"/>
                  </a:lnTo>
                  <a:lnTo>
                    <a:pt x="46" y="99"/>
                  </a:lnTo>
                  <a:lnTo>
                    <a:pt x="46" y="97"/>
                  </a:lnTo>
                  <a:lnTo>
                    <a:pt x="46" y="96"/>
                  </a:lnTo>
                  <a:lnTo>
                    <a:pt x="46" y="92"/>
                  </a:lnTo>
                  <a:lnTo>
                    <a:pt x="47" y="85"/>
                  </a:lnTo>
                  <a:lnTo>
                    <a:pt x="48" y="70"/>
                  </a:lnTo>
                  <a:lnTo>
                    <a:pt x="48" y="68"/>
                  </a:lnTo>
                  <a:lnTo>
                    <a:pt x="48" y="66"/>
                  </a:lnTo>
                  <a:lnTo>
                    <a:pt x="48" y="61"/>
                  </a:lnTo>
                  <a:lnTo>
                    <a:pt x="48" y="53"/>
                  </a:lnTo>
                  <a:lnTo>
                    <a:pt x="49" y="37"/>
                  </a:lnTo>
                  <a:lnTo>
                    <a:pt x="49" y="35"/>
                  </a:lnTo>
                  <a:lnTo>
                    <a:pt x="49" y="33"/>
                  </a:lnTo>
                  <a:lnTo>
                    <a:pt x="50" y="30"/>
                  </a:lnTo>
                  <a:lnTo>
                    <a:pt x="50" y="23"/>
                  </a:lnTo>
                  <a:lnTo>
                    <a:pt x="50" y="21"/>
                  </a:lnTo>
                  <a:lnTo>
                    <a:pt x="50" y="20"/>
                  </a:lnTo>
                  <a:lnTo>
                    <a:pt x="50" y="17"/>
                  </a:lnTo>
                  <a:lnTo>
                    <a:pt x="50" y="12"/>
                  </a:lnTo>
                  <a:lnTo>
                    <a:pt x="51" y="11"/>
                  </a:lnTo>
                  <a:lnTo>
                    <a:pt x="51" y="10"/>
                  </a:lnTo>
                  <a:lnTo>
                    <a:pt x="51" y="8"/>
                  </a:lnTo>
                  <a:lnTo>
                    <a:pt x="51" y="7"/>
                  </a:lnTo>
                  <a:lnTo>
                    <a:pt x="51" y="6"/>
                  </a:lnTo>
                  <a:lnTo>
                    <a:pt x="51" y="6"/>
                  </a:lnTo>
                  <a:lnTo>
                    <a:pt x="51" y="4"/>
                  </a:lnTo>
                  <a:lnTo>
                    <a:pt x="51" y="3"/>
                  </a:lnTo>
                  <a:lnTo>
                    <a:pt x="51" y="3"/>
                  </a:lnTo>
                  <a:lnTo>
                    <a:pt x="52" y="2"/>
                  </a:lnTo>
                  <a:lnTo>
                    <a:pt x="52" y="2"/>
                  </a:lnTo>
                  <a:lnTo>
                    <a:pt x="52" y="1"/>
                  </a:lnTo>
                  <a:lnTo>
                    <a:pt x="52" y="1"/>
                  </a:lnTo>
                  <a:lnTo>
                    <a:pt x="52" y="0"/>
                  </a:lnTo>
                  <a:lnTo>
                    <a:pt x="52" y="0"/>
                  </a:lnTo>
                  <a:lnTo>
                    <a:pt x="52" y="0"/>
                  </a:lnTo>
                  <a:lnTo>
                    <a:pt x="52" y="0"/>
                  </a:lnTo>
                  <a:lnTo>
                    <a:pt x="52" y="0"/>
                  </a:lnTo>
                  <a:lnTo>
                    <a:pt x="52" y="0"/>
                  </a:lnTo>
                  <a:lnTo>
                    <a:pt x="52" y="0"/>
                  </a:lnTo>
                  <a:lnTo>
                    <a:pt x="52" y="0"/>
                  </a:lnTo>
                  <a:lnTo>
                    <a:pt x="52" y="0"/>
                  </a:lnTo>
                  <a:lnTo>
                    <a:pt x="53" y="0"/>
                  </a:lnTo>
                  <a:lnTo>
                    <a:pt x="53" y="1"/>
                  </a:lnTo>
                  <a:lnTo>
                    <a:pt x="53" y="1"/>
                  </a:lnTo>
                  <a:lnTo>
                    <a:pt x="53" y="2"/>
                  </a:lnTo>
                  <a:lnTo>
                    <a:pt x="53" y="2"/>
                  </a:lnTo>
                  <a:lnTo>
                    <a:pt x="53" y="3"/>
                  </a:lnTo>
                  <a:lnTo>
                    <a:pt x="53" y="3"/>
                  </a:lnTo>
                  <a:lnTo>
                    <a:pt x="53" y="4"/>
                  </a:lnTo>
                  <a:lnTo>
                    <a:pt x="53" y="5"/>
                  </a:lnTo>
                  <a:lnTo>
                    <a:pt x="53" y="6"/>
                  </a:lnTo>
                  <a:lnTo>
                    <a:pt x="54" y="6"/>
                  </a:lnTo>
                  <a:lnTo>
                    <a:pt x="54" y="8"/>
                  </a:lnTo>
                  <a:lnTo>
                    <a:pt x="54" y="10"/>
                  </a:lnTo>
                  <a:lnTo>
                    <a:pt x="54" y="11"/>
                  </a:lnTo>
                  <a:lnTo>
                    <a:pt x="54" y="13"/>
                  </a:lnTo>
                  <a:lnTo>
                    <a:pt x="54" y="14"/>
                  </a:lnTo>
                  <a:lnTo>
                    <a:pt x="54" y="16"/>
                  </a:lnTo>
                  <a:lnTo>
                    <a:pt x="54" y="18"/>
                  </a:lnTo>
                  <a:lnTo>
                    <a:pt x="55" y="25"/>
                  </a:lnTo>
                  <a:lnTo>
                    <a:pt x="55" y="26"/>
                  </a:lnTo>
                  <a:lnTo>
                    <a:pt x="55" y="28"/>
                  </a:lnTo>
                  <a:lnTo>
                    <a:pt x="55" y="31"/>
                  </a:lnTo>
                  <a:lnTo>
                    <a:pt x="55" y="38"/>
                  </a:lnTo>
                  <a:lnTo>
                    <a:pt x="56" y="53"/>
                  </a:lnTo>
                  <a:lnTo>
                    <a:pt x="56" y="55"/>
                  </a:lnTo>
                  <a:lnTo>
                    <a:pt x="56" y="57"/>
                  </a:lnTo>
                  <a:lnTo>
                    <a:pt x="56" y="61"/>
                  </a:lnTo>
                  <a:lnTo>
                    <a:pt x="57" y="69"/>
                  </a:lnTo>
                  <a:lnTo>
                    <a:pt x="58" y="83"/>
                  </a:lnTo>
                  <a:lnTo>
                    <a:pt x="58" y="85"/>
                  </a:lnTo>
                  <a:lnTo>
                    <a:pt x="58" y="87"/>
                  </a:lnTo>
                  <a:lnTo>
                    <a:pt x="58" y="90"/>
                  </a:lnTo>
                  <a:lnTo>
                    <a:pt x="58" y="92"/>
                  </a:lnTo>
                  <a:lnTo>
                    <a:pt x="58" y="93"/>
                  </a:lnTo>
                  <a:lnTo>
                    <a:pt x="58" y="96"/>
                  </a:lnTo>
                  <a:lnTo>
                    <a:pt x="58" y="98"/>
                  </a:lnTo>
                  <a:lnTo>
                    <a:pt x="58" y="99"/>
                  </a:lnTo>
                  <a:lnTo>
                    <a:pt x="58" y="102"/>
                  </a:lnTo>
                  <a:lnTo>
                    <a:pt x="59" y="103"/>
                  </a:lnTo>
                  <a:lnTo>
                    <a:pt x="59" y="104"/>
                  </a:lnTo>
                  <a:lnTo>
                    <a:pt x="59" y="106"/>
                  </a:lnTo>
                  <a:lnTo>
                    <a:pt x="59" y="107"/>
                  </a:lnTo>
                  <a:lnTo>
                    <a:pt x="59" y="108"/>
                  </a:lnTo>
                  <a:lnTo>
                    <a:pt x="59" y="109"/>
                  </a:lnTo>
                  <a:lnTo>
                    <a:pt x="59" y="110"/>
                  </a:lnTo>
                  <a:lnTo>
                    <a:pt x="59" y="111"/>
                  </a:lnTo>
                  <a:lnTo>
                    <a:pt x="59" y="111"/>
                  </a:lnTo>
                  <a:lnTo>
                    <a:pt x="60" y="112"/>
                  </a:lnTo>
                  <a:lnTo>
                    <a:pt x="60" y="113"/>
                  </a:lnTo>
                  <a:lnTo>
                    <a:pt x="60" y="113"/>
                  </a:lnTo>
                  <a:lnTo>
                    <a:pt x="60" y="114"/>
                  </a:lnTo>
                  <a:lnTo>
                    <a:pt x="60" y="114"/>
                  </a:lnTo>
                  <a:lnTo>
                    <a:pt x="60" y="115"/>
                  </a:lnTo>
                  <a:lnTo>
                    <a:pt x="60" y="115"/>
                  </a:lnTo>
                  <a:lnTo>
                    <a:pt x="60" y="115"/>
                  </a:lnTo>
                  <a:lnTo>
                    <a:pt x="60" y="115"/>
                  </a:lnTo>
                  <a:lnTo>
                    <a:pt x="60" y="116"/>
                  </a:lnTo>
                  <a:lnTo>
                    <a:pt x="60" y="116"/>
                  </a:lnTo>
                  <a:lnTo>
                    <a:pt x="60" y="116"/>
                  </a:lnTo>
                  <a:lnTo>
                    <a:pt x="60" y="115"/>
                  </a:lnTo>
                  <a:lnTo>
                    <a:pt x="61" y="115"/>
                  </a:lnTo>
                  <a:lnTo>
                    <a:pt x="61" y="115"/>
                  </a:lnTo>
                  <a:lnTo>
                    <a:pt x="61" y="115"/>
                  </a:lnTo>
                  <a:lnTo>
                    <a:pt x="61" y="114"/>
                  </a:lnTo>
                  <a:lnTo>
                    <a:pt x="61" y="114"/>
                  </a:lnTo>
                  <a:lnTo>
                    <a:pt x="61" y="113"/>
                  </a:lnTo>
                  <a:lnTo>
                    <a:pt x="61" y="113"/>
                  </a:lnTo>
                  <a:lnTo>
                    <a:pt x="61" y="112"/>
                  </a:lnTo>
                  <a:lnTo>
                    <a:pt x="61" y="111"/>
                  </a:lnTo>
                  <a:lnTo>
                    <a:pt x="62" y="110"/>
                  </a:lnTo>
                  <a:lnTo>
                    <a:pt x="62" y="110"/>
                  </a:lnTo>
                  <a:lnTo>
                    <a:pt x="62" y="108"/>
                  </a:lnTo>
                  <a:lnTo>
                    <a:pt x="62" y="106"/>
                  </a:lnTo>
                  <a:lnTo>
                    <a:pt x="62" y="105"/>
                  </a:lnTo>
                  <a:lnTo>
                    <a:pt x="62" y="103"/>
                  </a:lnTo>
                  <a:lnTo>
                    <a:pt x="62" y="101"/>
                  </a:lnTo>
                  <a:lnTo>
                    <a:pt x="62" y="100"/>
                  </a:lnTo>
                  <a:lnTo>
                    <a:pt x="62" y="97"/>
                  </a:lnTo>
                  <a:lnTo>
                    <a:pt x="63" y="96"/>
                  </a:lnTo>
                  <a:lnTo>
                    <a:pt x="63" y="94"/>
                  </a:lnTo>
                  <a:lnTo>
                    <a:pt x="63" y="90"/>
                  </a:lnTo>
                  <a:lnTo>
                    <a:pt x="63" y="83"/>
                  </a:lnTo>
                  <a:lnTo>
                    <a:pt x="63" y="81"/>
                  </a:lnTo>
                  <a:lnTo>
                    <a:pt x="63" y="80"/>
                  </a:lnTo>
                  <a:lnTo>
                    <a:pt x="64" y="76"/>
                  </a:lnTo>
                  <a:lnTo>
                    <a:pt x="64" y="67"/>
                  </a:lnTo>
                  <a:lnTo>
                    <a:pt x="65" y="51"/>
                  </a:lnTo>
                  <a:lnTo>
                    <a:pt x="65" y="49"/>
                  </a:lnTo>
                  <a:lnTo>
                    <a:pt x="65" y="46"/>
                  </a:lnTo>
                  <a:lnTo>
                    <a:pt x="65" y="42"/>
                  </a:lnTo>
                  <a:lnTo>
                    <a:pt x="66" y="34"/>
                  </a:lnTo>
                  <a:lnTo>
                    <a:pt x="66" y="33"/>
                  </a:lnTo>
                  <a:lnTo>
                    <a:pt x="66" y="31"/>
                  </a:lnTo>
                  <a:lnTo>
                    <a:pt x="66" y="27"/>
                  </a:lnTo>
                  <a:lnTo>
                    <a:pt x="66" y="20"/>
                  </a:lnTo>
                  <a:lnTo>
                    <a:pt x="66" y="19"/>
                  </a:lnTo>
                  <a:lnTo>
                    <a:pt x="67" y="17"/>
                  </a:lnTo>
                  <a:lnTo>
                    <a:pt x="67" y="15"/>
                  </a:lnTo>
                  <a:lnTo>
                    <a:pt x="67" y="13"/>
                  </a:lnTo>
                  <a:lnTo>
                    <a:pt x="67" y="12"/>
                  </a:lnTo>
                  <a:lnTo>
                    <a:pt x="67" y="10"/>
                  </a:lnTo>
                  <a:lnTo>
                    <a:pt x="67" y="9"/>
                  </a:lnTo>
                  <a:lnTo>
                    <a:pt x="67" y="8"/>
                  </a:lnTo>
                  <a:lnTo>
                    <a:pt x="67" y="7"/>
                  </a:lnTo>
                  <a:lnTo>
                    <a:pt x="67" y="6"/>
                  </a:lnTo>
                  <a:lnTo>
                    <a:pt x="67" y="5"/>
                  </a:lnTo>
                  <a:lnTo>
                    <a:pt x="68" y="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79" name="Freeform 97">
              <a:extLst>
                <a:ext uri="{FF2B5EF4-FFF2-40B4-BE49-F238E27FC236}">
                  <a16:creationId xmlns:a16="http://schemas.microsoft.com/office/drawing/2014/main" id="{8BFEE76E-4570-9606-BD65-8AE6C655A8DE}"/>
                </a:ext>
              </a:extLst>
            </p:cNvPr>
            <p:cNvSpPr>
              <a:spLocks/>
            </p:cNvSpPr>
            <p:nvPr/>
          </p:nvSpPr>
          <p:spPr bwMode="auto">
            <a:xfrm>
              <a:off x="5593" y="2186"/>
              <a:ext cx="66" cy="116"/>
            </a:xfrm>
            <a:custGeom>
              <a:avLst/>
              <a:gdLst/>
              <a:ahLst/>
              <a:cxnLst>
                <a:cxn ang="0">
                  <a:pos x="0" y="0"/>
                </a:cxn>
                <a:cxn ang="0">
                  <a:pos x="1" y="0"/>
                </a:cxn>
                <a:cxn ang="0">
                  <a:pos x="2" y="4"/>
                </a:cxn>
                <a:cxn ang="0">
                  <a:pos x="3" y="15"/>
                </a:cxn>
                <a:cxn ang="0">
                  <a:pos x="4" y="50"/>
                </a:cxn>
                <a:cxn ang="0">
                  <a:pos x="6" y="83"/>
                </a:cxn>
                <a:cxn ang="0">
                  <a:pos x="7" y="104"/>
                </a:cxn>
                <a:cxn ang="0">
                  <a:pos x="8" y="112"/>
                </a:cxn>
                <a:cxn ang="0">
                  <a:pos x="9" y="116"/>
                </a:cxn>
                <a:cxn ang="0">
                  <a:pos x="9" y="114"/>
                </a:cxn>
                <a:cxn ang="0">
                  <a:pos x="10" y="106"/>
                </a:cxn>
                <a:cxn ang="0">
                  <a:pos x="11" y="86"/>
                </a:cxn>
                <a:cxn ang="0">
                  <a:pos x="13" y="48"/>
                </a:cxn>
                <a:cxn ang="0">
                  <a:pos x="15" y="19"/>
                </a:cxn>
                <a:cxn ang="0">
                  <a:pos x="15" y="7"/>
                </a:cxn>
                <a:cxn ang="0">
                  <a:pos x="16" y="1"/>
                </a:cxn>
                <a:cxn ang="0">
                  <a:pos x="17" y="0"/>
                </a:cxn>
                <a:cxn ang="0">
                  <a:pos x="18" y="3"/>
                </a:cxn>
                <a:cxn ang="0">
                  <a:pos x="19" y="12"/>
                </a:cxn>
                <a:cxn ang="0">
                  <a:pos x="20" y="38"/>
                </a:cxn>
                <a:cxn ang="0">
                  <a:pos x="22" y="83"/>
                </a:cxn>
                <a:cxn ang="0">
                  <a:pos x="23" y="104"/>
                </a:cxn>
                <a:cxn ang="0">
                  <a:pos x="24" y="113"/>
                </a:cxn>
                <a:cxn ang="0">
                  <a:pos x="25" y="116"/>
                </a:cxn>
                <a:cxn ang="0">
                  <a:pos x="25" y="113"/>
                </a:cxn>
                <a:cxn ang="0">
                  <a:pos x="26" y="107"/>
                </a:cxn>
                <a:cxn ang="0">
                  <a:pos x="27" y="86"/>
                </a:cxn>
                <a:cxn ang="0">
                  <a:pos x="30" y="30"/>
                </a:cxn>
                <a:cxn ang="0">
                  <a:pos x="31" y="13"/>
                </a:cxn>
                <a:cxn ang="0">
                  <a:pos x="32" y="4"/>
                </a:cxn>
                <a:cxn ang="0">
                  <a:pos x="33" y="0"/>
                </a:cxn>
                <a:cxn ang="0">
                  <a:pos x="33" y="0"/>
                </a:cxn>
                <a:cxn ang="0">
                  <a:pos x="34" y="6"/>
                </a:cxn>
                <a:cxn ang="0">
                  <a:pos x="35" y="24"/>
                </a:cxn>
                <a:cxn ang="0">
                  <a:pos x="37" y="72"/>
                </a:cxn>
                <a:cxn ang="0">
                  <a:pos x="39" y="101"/>
                </a:cxn>
                <a:cxn ang="0">
                  <a:pos x="40" y="112"/>
                </a:cxn>
                <a:cxn ang="0">
                  <a:pos x="41" y="115"/>
                </a:cxn>
                <a:cxn ang="0">
                  <a:pos x="41" y="114"/>
                </a:cxn>
                <a:cxn ang="0">
                  <a:pos x="42" y="107"/>
                </a:cxn>
                <a:cxn ang="0">
                  <a:pos x="43" y="88"/>
                </a:cxn>
                <a:cxn ang="0">
                  <a:pos x="45" y="41"/>
                </a:cxn>
                <a:cxn ang="0">
                  <a:pos x="47" y="19"/>
                </a:cxn>
                <a:cxn ang="0">
                  <a:pos x="48" y="6"/>
                </a:cxn>
                <a:cxn ang="0">
                  <a:pos x="48" y="1"/>
                </a:cxn>
                <a:cxn ang="0">
                  <a:pos x="49" y="0"/>
                </a:cxn>
                <a:cxn ang="0">
                  <a:pos x="50" y="3"/>
                </a:cxn>
                <a:cxn ang="0">
                  <a:pos x="51" y="12"/>
                </a:cxn>
                <a:cxn ang="0">
                  <a:pos x="52" y="40"/>
                </a:cxn>
                <a:cxn ang="0">
                  <a:pos x="54" y="88"/>
                </a:cxn>
                <a:cxn ang="0">
                  <a:pos x="55" y="106"/>
                </a:cxn>
                <a:cxn ang="0">
                  <a:pos x="56" y="114"/>
                </a:cxn>
                <a:cxn ang="0">
                  <a:pos x="57" y="116"/>
                </a:cxn>
                <a:cxn ang="0">
                  <a:pos x="58" y="112"/>
                </a:cxn>
                <a:cxn ang="0">
                  <a:pos x="58" y="104"/>
                </a:cxn>
                <a:cxn ang="0">
                  <a:pos x="60" y="82"/>
                </a:cxn>
                <a:cxn ang="0">
                  <a:pos x="62" y="26"/>
                </a:cxn>
                <a:cxn ang="0">
                  <a:pos x="63" y="11"/>
                </a:cxn>
                <a:cxn ang="0">
                  <a:pos x="64" y="2"/>
                </a:cxn>
                <a:cxn ang="0">
                  <a:pos x="65" y="0"/>
                </a:cxn>
                <a:cxn ang="0">
                  <a:pos x="65" y="1"/>
                </a:cxn>
                <a:cxn ang="0">
                  <a:pos x="66" y="7"/>
                </a:cxn>
              </a:cxnLst>
              <a:rect l="0" t="0" r="r" b="b"/>
              <a:pathLst>
                <a:path w="66" h="116">
                  <a:moveTo>
                    <a:pt x="0" y="4"/>
                  </a:moveTo>
                  <a:lnTo>
                    <a:pt x="0" y="4"/>
                  </a:lnTo>
                  <a:lnTo>
                    <a:pt x="0" y="3"/>
                  </a:lnTo>
                  <a:lnTo>
                    <a:pt x="0" y="2"/>
                  </a:lnTo>
                  <a:lnTo>
                    <a:pt x="0" y="2"/>
                  </a:lnTo>
                  <a:lnTo>
                    <a:pt x="0" y="1"/>
                  </a:lnTo>
                  <a:lnTo>
                    <a:pt x="0" y="1"/>
                  </a:lnTo>
                  <a:lnTo>
                    <a:pt x="0" y="0"/>
                  </a:lnTo>
                  <a:lnTo>
                    <a:pt x="0" y="0"/>
                  </a:lnTo>
                  <a:lnTo>
                    <a:pt x="0" y="0"/>
                  </a:lnTo>
                  <a:lnTo>
                    <a:pt x="0" y="0"/>
                  </a:lnTo>
                  <a:lnTo>
                    <a:pt x="1" y="0"/>
                  </a:lnTo>
                  <a:lnTo>
                    <a:pt x="1" y="0"/>
                  </a:lnTo>
                  <a:lnTo>
                    <a:pt x="1" y="0"/>
                  </a:lnTo>
                  <a:lnTo>
                    <a:pt x="1" y="0"/>
                  </a:lnTo>
                  <a:lnTo>
                    <a:pt x="1" y="0"/>
                  </a:lnTo>
                  <a:lnTo>
                    <a:pt x="1" y="0"/>
                  </a:lnTo>
                  <a:lnTo>
                    <a:pt x="1" y="0"/>
                  </a:lnTo>
                  <a:lnTo>
                    <a:pt x="1" y="1"/>
                  </a:lnTo>
                  <a:lnTo>
                    <a:pt x="1" y="1"/>
                  </a:lnTo>
                  <a:lnTo>
                    <a:pt x="1" y="2"/>
                  </a:lnTo>
                  <a:lnTo>
                    <a:pt x="1" y="2"/>
                  </a:lnTo>
                  <a:lnTo>
                    <a:pt x="1" y="3"/>
                  </a:lnTo>
                  <a:lnTo>
                    <a:pt x="2" y="4"/>
                  </a:lnTo>
                  <a:lnTo>
                    <a:pt x="2" y="4"/>
                  </a:lnTo>
                  <a:lnTo>
                    <a:pt x="2" y="6"/>
                  </a:lnTo>
                  <a:lnTo>
                    <a:pt x="2" y="7"/>
                  </a:lnTo>
                  <a:lnTo>
                    <a:pt x="2" y="8"/>
                  </a:lnTo>
                  <a:lnTo>
                    <a:pt x="2" y="10"/>
                  </a:lnTo>
                  <a:lnTo>
                    <a:pt x="2" y="11"/>
                  </a:lnTo>
                  <a:lnTo>
                    <a:pt x="2" y="13"/>
                  </a:lnTo>
                  <a:lnTo>
                    <a:pt x="3" y="15"/>
                  </a:lnTo>
                  <a:lnTo>
                    <a:pt x="3" y="17"/>
                  </a:lnTo>
                  <a:lnTo>
                    <a:pt x="3" y="18"/>
                  </a:lnTo>
                  <a:lnTo>
                    <a:pt x="3" y="21"/>
                  </a:lnTo>
                  <a:lnTo>
                    <a:pt x="3" y="27"/>
                  </a:lnTo>
                  <a:lnTo>
                    <a:pt x="4" y="42"/>
                  </a:lnTo>
                  <a:lnTo>
                    <a:pt x="4" y="44"/>
                  </a:lnTo>
                  <a:lnTo>
                    <a:pt x="4" y="46"/>
                  </a:lnTo>
                  <a:lnTo>
                    <a:pt x="4" y="50"/>
                  </a:lnTo>
                  <a:lnTo>
                    <a:pt x="5" y="58"/>
                  </a:lnTo>
                  <a:lnTo>
                    <a:pt x="5" y="61"/>
                  </a:lnTo>
                  <a:lnTo>
                    <a:pt x="5" y="63"/>
                  </a:lnTo>
                  <a:lnTo>
                    <a:pt x="5" y="67"/>
                  </a:lnTo>
                  <a:lnTo>
                    <a:pt x="5" y="75"/>
                  </a:lnTo>
                  <a:lnTo>
                    <a:pt x="5" y="77"/>
                  </a:lnTo>
                  <a:lnTo>
                    <a:pt x="6" y="79"/>
                  </a:lnTo>
                  <a:lnTo>
                    <a:pt x="6" y="83"/>
                  </a:lnTo>
                  <a:lnTo>
                    <a:pt x="6" y="90"/>
                  </a:lnTo>
                  <a:lnTo>
                    <a:pt x="6" y="92"/>
                  </a:lnTo>
                  <a:lnTo>
                    <a:pt x="6" y="94"/>
                  </a:lnTo>
                  <a:lnTo>
                    <a:pt x="7" y="97"/>
                  </a:lnTo>
                  <a:lnTo>
                    <a:pt x="7" y="99"/>
                  </a:lnTo>
                  <a:lnTo>
                    <a:pt x="7" y="100"/>
                  </a:lnTo>
                  <a:lnTo>
                    <a:pt x="7" y="103"/>
                  </a:lnTo>
                  <a:lnTo>
                    <a:pt x="7" y="104"/>
                  </a:lnTo>
                  <a:lnTo>
                    <a:pt x="7" y="105"/>
                  </a:lnTo>
                  <a:lnTo>
                    <a:pt x="7" y="107"/>
                  </a:lnTo>
                  <a:lnTo>
                    <a:pt x="7" y="108"/>
                  </a:lnTo>
                  <a:lnTo>
                    <a:pt x="7" y="109"/>
                  </a:lnTo>
                  <a:lnTo>
                    <a:pt x="7" y="110"/>
                  </a:lnTo>
                  <a:lnTo>
                    <a:pt x="8" y="111"/>
                  </a:lnTo>
                  <a:lnTo>
                    <a:pt x="8" y="111"/>
                  </a:lnTo>
                  <a:lnTo>
                    <a:pt x="8" y="112"/>
                  </a:lnTo>
                  <a:lnTo>
                    <a:pt x="8" y="113"/>
                  </a:lnTo>
                  <a:lnTo>
                    <a:pt x="8" y="114"/>
                  </a:lnTo>
                  <a:lnTo>
                    <a:pt x="8" y="114"/>
                  </a:lnTo>
                  <a:lnTo>
                    <a:pt x="8" y="114"/>
                  </a:lnTo>
                  <a:lnTo>
                    <a:pt x="8" y="115"/>
                  </a:lnTo>
                  <a:lnTo>
                    <a:pt x="8" y="115"/>
                  </a:lnTo>
                  <a:lnTo>
                    <a:pt x="9" y="115"/>
                  </a:lnTo>
                  <a:lnTo>
                    <a:pt x="9" y="116"/>
                  </a:lnTo>
                  <a:lnTo>
                    <a:pt x="9" y="116"/>
                  </a:lnTo>
                  <a:lnTo>
                    <a:pt x="9" y="116"/>
                  </a:lnTo>
                  <a:lnTo>
                    <a:pt x="9" y="115"/>
                  </a:lnTo>
                  <a:lnTo>
                    <a:pt x="9" y="115"/>
                  </a:lnTo>
                  <a:lnTo>
                    <a:pt x="9" y="115"/>
                  </a:lnTo>
                  <a:lnTo>
                    <a:pt x="9" y="115"/>
                  </a:lnTo>
                  <a:lnTo>
                    <a:pt x="9" y="114"/>
                  </a:lnTo>
                  <a:lnTo>
                    <a:pt x="9" y="114"/>
                  </a:lnTo>
                  <a:lnTo>
                    <a:pt x="9" y="113"/>
                  </a:lnTo>
                  <a:lnTo>
                    <a:pt x="9" y="113"/>
                  </a:lnTo>
                  <a:lnTo>
                    <a:pt x="10" y="112"/>
                  </a:lnTo>
                  <a:lnTo>
                    <a:pt x="10" y="111"/>
                  </a:lnTo>
                  <a:lnTo>
                    <a:pt x="10" y="110"/>
                  </a:lnTo>
                  <a:lnTo>
                    <a:pt x="10" y="108"/>
                  </a:lnTo>
                  <a:lnTo>
                    <a:pt x="10" y="107"/>
                  </a:lnTo>
                  <a:lnTo>
                    <a:pt x="10" y="106"/>
                  </a:lnTo>
                  <a:lnTo>
                    <a:pt x="10" y="104"/>
                  </a:lnTo>
                  <a:lnTo>
                    <a:pt x="10" y="103"/>
                  </a:lnTo>
                  <a:lnTo>
                    <a:pt x="11" y="102"/>
                  </a:lnTo>
                  <a:lnTo>
                    <a:pt x="11" y="99"/>
                  </a:lnTo>
                  <a:lnTo>
                    <a:pt x="11" y="98"/>
                  </a:lnTo>
                  <a:lnTo>
                    <a:pt x="11" y="96"/>
                  </a:lnTo>
                  <a:lnTo>
                    <a:pt x="11" y="93"/>
                  </a:lnTo>
                  <a:lnTo>
                    <a:pt x="11" y="86"/>
                  </a:lnTo>
                  <a:lnTo>
                    <a:pt x="11" y="84"/>
                  </a:lnTo>
                  <a:lnTo>
                    <a:pt x="12" y="83"/>
                  </a:lnTo>
                  <a:lnTo>
                    <a:pt x="12" y="79"/>
                  </a:lnTo>
                  <a:lnTo>
                    <a:pt x="12" y="72"/>
                  </a:lnTo>
                  <a:lnTo>
                    <a:pt x="13" y="56"/>
                  </a:lnTo>
                  <a:lnTo>
                    <a:pt x="13" y="54"/>
                  </a:lnTo>
                  <a:lnTo>
                    <a:pt x="13" y="52"/>
                  </a:lnTo>
                  <a:lnTo>
                    <a:pt x="13" y="48"/>
                  </a:lnTo>
                  <a:lnTo>
                    <a:pt x="13" y="40"/>
                  </a:lnTo>
                  <a:lnTo>
                    <a:pt x="14" y="38"/>
                  </a:lnTo>
                  <a:lnTo>
                    <a:pt x="14" y="36"/>
                  </a:lnTo>
                  <a:lnTo>
                    <a:pt x="14" y="33"/>
                  </a:lnTo>
                  <a:lnTo>
                    <a:pt x="14" y="26"/>
                  </a:lnTo>
                  <a:lnTo>
                    <a:pt x="14" y="24"/>
                  </a:lnTo>
                  <a:lnTo>
                    <a:pt x="14" y="22"/>
                  </a:lnTo>
                  <a:lnTo>
                    <a:pt x="15" y="19"/>
                  </a:lnTo>
                  <a:lnTo>
                    <a:pt x="15" y="18"/>
                  </a:lnTo>
                  <a:lnTo>
                    <a:pt x="15" y="16"/>
                  </a:lnTo>
                  <a:lnTo>
                    <a:pt x="15" y="14"/>
                  </a:lnTo>
                  <a:lnTo>
                    <a:pt x="15" y="12"/>
                  </a:lnTo>
                  <a:lnTo>
                    <a:pt x="15" y="11"/>
                  </a:lnTo>
                  <a:lnTo>
                    <a:pt x="15" y="9"/>
                  </a:lnTo>
                  <a:lnTo>
                    <a:pt x="15" y="8"/>
                  </a:lnTo>
                  <a:lnTo>
                    <a:pt x="15" y="7"/>
                  </a:lnTo>
                  <a:lnTo>
                    <a:pt x="16" y="5"/>
                  </a:lnTo>
                  <a:lnTo>
                    <a:pt x="16" y="4"/>
                  </a:lnTo>
                  <a:lnTo>
                    <a:pt x="16" y="4"/>
                  </a:lnTo>
                  <a:lnTo>
                    <a:pt x="16" y="3"/>
                  </a:lnTo>
                  <a:lnTo>
                    <a:pt x="16" y="2"/>
                  </a:lnTo>
                  <a:lnTo>
                    <a:pt x="16" y="2"/>
                  </a:lnTo>
                  <a:lnTo>
                    <a:pt x="16" y="1"/>
                  </a:lnTo>
                  <a:lnTo>
                    <a:pt x="16" y="1"/>
                  </a:lnTo>
                  <a:lnTo>
                    <a:pt x="16" y="0"/>
                  </a:lnTo>
                  <a:lnTo>
                    <a:pt x="16" y="0"/>
                  </a:lnTo>
                  <a:lnTo>
                    <a:pt x="17" y="0"/>
                  </a:lnTo>
                  <a:lnTo>
                    <a:pt x="17" y="0"/>
                  </a:lnTo>
                  <a:lnTo>
                    <a:pt x="17" y="0"/>
                  </a:lnTo>
                  <a:lnTo>
                    <a:pt x="17" y="0"/>
                  </a:lnTo>
                  <a:lnTo>
                    <a:pt x="17" y="0"/>
                  </a:lnTo>
                  <a:lnTo>
                    <a:pt x="17" y="0"/>
                  </a:lnTo>
                  <a:lnTo>
                    <a:pt x="17" y="0"/>
                  </a:lnTo>
                  <a:lnTo>
                    <a:pt x="17" y="0"/>
                  </a:lnTo>
                  <a:lnTo>
                    <a:pt x="17" y="0"/>
                  </a:lnTo>
                  <a:lnTo>
                    <a:pt x="17" y="1"/>
                  </a:lnTo>
                  <a:lnTo>
                    <a:pt x="17" y="1"/>
                  </a:lnTo>
                  <a:lnTo>
                    <a:pt x="17" y="2"/>
                  </a:lnTo>
                  <a:lnTo>
                    <a:pt x="17" y="2"/>
                  </a:lnTo>
                  <a:lnTo>
                    <a:pt x="18" y="3"/>
                  </a:lnTo>
                  <a:lnTo>
                    <a:pt x="18" y="4"/>
                  </a:lnTo>
                  <a:lnTo>
                    <a:pt x="18" y="4"/>
                  </a:lnTo>
                  <a:lnTo>
                    <a:pt x="18" y="5"/>
                  </a:lnTo>
                  <a:lnTo>
                    <a:pt x="18" y="7"/>
                  </a:lnTo>
                  <a:lnTo>
                    <a:pt x="18" y="8"/>
                  </a:lnTo>
                  <a:lnTo>
                    <a:pt x="18" y="9"/>
                  </a:lnTo>
                  <a:lnTo>
                    <a:pt x="18" y="11"/>
                  </a:lnTo>
                  <a:lnTo>
                    <a:pt x="19" y="12"/>
                  </a:lnTo>
                  <a:lnTo>
                    <a:pt x="19" y="14"/>
                  </a:lnTo>
                  <a:lnTo>
                    <a:pt x="19" y="16"/>
                  </a:lnTo>
                  <a:lnTo>
                    <a:pt x="19" y="22"/>
                  </a:lnTo>
                  <a:lnTo>
                    <a:pt x="19" y="24"/>
                  </a:lnTo>
                  <a:lnTo>
                    <a:pt x="19" y="25"/>
                  </a:lnTo>
                  <a:lnTo>
                    <a:pt x="19" y="29"/>
                  </a:lnTo>
                  <a:lnTo>
                    <a:pt x="20" y="36"/>
                  </a:lnTo>
                  <a:lnTo>
                    <a:pt x="20" y="38"/>
                  </a:lnTo>
                  <a:lnTo>
                    <a:pt x="20" y="39"/>
                  </a:lnTo>
                  <a:lnTo>
                    <a:pt x="20" y="43"/>
                  </a:lnTo>
                  <a:lnTo>
                    <a:pt x="21" y="51"/>
                  </a:lnTo>
                  <a:lnTo>
                    <a:pt x="21" y="66"/>
                  </a:lnTo>
                  <a:lnTo>
                    <a:pt x="21" y="68"/>
                  </a:lnTo>
                  <a:lnTo>
                    <a:pt x="21" y="71"/>
                  </a:lnTo>
                  <a:lnTo>
                    <a:pt x="22" y="75"/>
                  </a:lnTo>
                  <a:lnTo>
                    <a:pt x="22" y="83"/>
                  </a:lnTo>
                  <a:lnTo>
                    <a:pt x="22" y="84"/>
                  </a:lnTo>
                  <a:lnTo>
                    <a:pt x="22" y="86"/>
                  </a:lnTo>
                  <a:lnTo>
                    <a:pt x="22" y="90"/>
                  </a:lnTo>
                  <a:lnTo>
                    <a:pt x="23" y="97"/>
                  </a:lnTo>
                  <a:lnTo>
                    <a:pt x="23" y="98"/>
                  </a:lnTo>
                  <a:lnTo>
                    <a:pt x="23" y="100"/>
                  </a:lnTo>
                  <a:lnTo>
                    <a:pt x="23" y="102"/>
                  </a:lnTo>
                  <a:lnTo>
                    <a:pt x="23" y="104"/>
                  </a:lnTo>
                  <a:lnTo>
                    <a:pt x="23" y="105"/>
                  </a:lnTo>
                  <a:lnTo>
                    <a:pt x="23" y="107"/>
                  </a:lnTo>
                  <a:lnTo>
                    <a:pt x="23" y="108"/>
                  </a:lnTo>
                  <a:lnTo>
                    <a:pt x="24" y="109"/>
                  </a:lnTo>
                  <a:lnTo>
                    <a:pt x="24" y="110"/>
                  </a:lnTo>
                  <a:lnTo>
                    <a:pt x="24" y="111"/>
                  </a:lnTo>
                  <a:lnTo>
                    <a:pt x="24" y="112"/>
                  </a:lnTo>
                  <a:lnTo>
                    <a:pt x="24" y="113"/>
                  </a:lnTo>
                  <a:lnTo>
                    <a:pt x="24" y="113"/>
                  </a:lnTo>
                  <a:lnTo>
                    <a:pt x="24" y="114"/>
                  </a:lnTo>
                  <a:lnTo>
                    <a:pt x="24" y="114"/>
                  </a:lnTo>
                  <a:lnTo>
                    <a:pt x="24" y="115"/>
                  </a:lnTo>
                  <a:lnTo>
                    <a:pt x="25" y="115"/>
                  </a:lnTo>
                  <a:lnTo>
                    <a:pt x="25" y="115"/>
                  </a:lnTo>
                  <a:lnTo>
                    <a:pt x="25" y="115"/>
                  </a:lnTo>
                  <a:lnTo>
                    <a:pt x="25" y="116"/>
                  </a:lnTo>
                  <a:lnTo>
                    <a:pt x="25" y="116"/>
                  </a:lnTo>
                  <a:lnTo>
                    <a:pt x="25" y="116"/>
                  </a:lnTo>
                  <a:lnTo>
                    <a:pt x="25" y="115"/>
                  </a:lnTo>
                  <a:lnTo>
                    <a:pt x="25" y="115"/>
                  </a:lnTo>
                  <a:lnTo>
                    <a:pt x="25" y="115"/>
                  </a:lnTo>
                  <a:lnTo>
                    <a:pt x="25" y="114"/>
                  </a:lnTo>
                  <a:lnTo>
                    <a:pt x="25" y="114"/>
                  </a:lnTo>
                  <a:lnTo>
                    <a:pt x="25" y="113"/>
                  </a:lnTo>
                  <a:lnTo>
                    <a:pt x="26" y="113"/>
                  </a:lnTo>
                  <a:lnTo>
                    <a:pt x="26" y="112"/>
                  </a:lnTo>
                  <a:lnTo>
                    <a:pt x="26" y="111"/>
                  </a:lnTo>
                  <a:lnTo>
                    <a:pt x="26" y="111"/>
                  </a:lnTo>
                  <a:lnTo>
                    <a:pt x="26" y="110"/>
                  </a:lnTo>
                  <a:lnTo>
                    <a:pt x="26" y="109"/>
                  </a:lnTo>
                  <a:lnTo>
                    <a:pt x="26" y="108"/>
                  </a:lnTo>
                  <a:lnTo>
                    <a:pt x="26" y="107"/>
                  </a:lnTo>
                  <a:lnTo>
                    <a:pt x="26" y="104"/>
                  </a:lnTo>
                  <a:lnTo>
                    <a:pt x="27" y="103"/>
                  </a:lnTo>
                  <a:lnTo>
                    <a:pt x="27" y="102"/>
                  </a:lnTo>
                  <a:lnTo>
                    <a:pt x="27" y="99"/>
                  </a:lnTo>
                  <a:lnTo>
                    <a:pt x="27" y="92"/>
                  </a:lnTo>
                  <a:lnTo>
                    <a:pt x="27" y="90"/>
                  </a:lnTo>
                  <a:lnTo>
                    <a:pt x="27" y="89"/>
                  </a:lnTo>
                  <a:lnTo>
                    <a:pt x="27" y="86"/>
                  </a:lnTo>
                  <a:lnTo>
                    <a:pt x="28" y="78"/>
                  </a:lnTo>
                  <a:lnTo>
                    <a:pt x="29" y="63"/>
                  </a:lnTo>
                  <a:lnTo>
                    <a:pt x="29" y="61"/>
                  </a:lnTo>
                  <a:lnTo>
                    <a:pt x="29" y="59"/>
                  </a:lnTo>
                  <a:lnTo>
                    <a:pt x="29" y="55"/>
                  </a:lnTo>
                  <a:lnTo>
                    <a:pt x="29" y="47"/>
                  </a:lnTo>
                  <a:lnTo>
                    <a:pt x="30" y="32"/>
                  </a:lnTo>
                  <a:lnTo>
                    <a:pt x="30" y="30"/>
                  </a:lnTo>
                  <a:lnTo>
                    <a:pt x="30" y="28"/>
                  </a:lnTo>
                  <a:lnTo>
                    <a:pt x="30" y="25"/>
                  </a:lnTo>
                  <a:lnTo>
                    <a:pt x="30" y="23"/>
                  </a:lnTo>
                  <a:lnTo>
                    <a:pt x="31" y="22"/>
                  </a:lnTo>
                  <a:lnTo>
                    <a:pt x="31" y="19"/>
                  </a:lnTo>
                  <a:lnTo>
                    <a:pt x="31" y="17"/>
                  </a:lnTo>
                  <a:lnTo>
                    <a:pt x="31" y="16"/>
                  </a:lnTo>
                  <a:lnTo>
                    <a:pt x="31" y="13"/>
                  </a:lnTo>
                  <a:lnTo>
                    <a:pt x="31" y="12"/>
                  </a:lnTo>
                  <a:lnTo>
                    <a:pt x="31" y="11"/>
                  </a:lnTo>
                  <a:lnTo>
                    <a:pt x="31" y="8"/>
                  </a:lnTo>
                  <a:lnTo>
                    <a:pt x="31" y="8"/>
                  </a:lnTo>
                  <a:lnTo>
                    <a:pt x="32" y="6"/>
                  </a:lnTo>
                  <a:lnTo>
                    <a:pt x="32" y="6"/>
                  </a:lnTo>
                  <a:lnTo>
                    <a:pt x="32" y="5"/>
                  </a:lnTo>
                  <a:lnTo>
                    <a:pt x="32" y="4"/>
                  </a:lnTo>
                  <a:lnTo>
                    <a:pt x="32" y="3"/>
                  </a:lnTo>
                  <a:lnTo>
                    <a:pt x="32" y="3"/>
                  </a:lnTo>
                  <a:lnTo>
                    <a:pt x="32" y="2"/>
                  </a:lnTo>
                  <a:lnTo>
                    <a:pt x="32" y="2"/>
                  </a:lnTo>
                  <a:lnTo>
                    <a:pt x="32" y="1"/>
                  </a:lnTo>
                  <a:lnTo>
                    <a:pt x="32" y="1"/>
                  </a:lnTo>
                  <a:lnTo>
                    <a:pt x="33" y="0"/>
                  </a:lnTo>
                  <a:lnTo>
                    <a:pt x="33" y="0"/>
                  </a:lnTo>
                  <a:lnTo>
                    <a:pt x="33" y="0"/>
                  </a:lnTo>
                  <a:lnTo>
                    <a:pt x="33" y="0"/>
                  </a:lnTo>
                  <a:lnTo>
                    <a:pt x="33" y="0"/>
                  </a:lnTo>
                  <a:lnTo>
                    <a:pt x="33" y="0"/>
                  </a:lnTo>
                  <a:lnTo>
                    <a:pt x="33" y="0"/>
                  </a:lnTo>
                  <a:lnTo>
                    <a:pt x="33" y="0"/>
                  </a:lnTo>
                  <a:lnTo>
                    <a:pt x="33" y="0"/>
                  </a:lnTo>
                  <a:lnTo>
                    <a:pt x="33" y="0"/>
                  </a:lnTo>
                  <a:lnTo>
                    <a:pt x="33" y="1"/>
                  </a:lnTo>
                  <a:lnTo>
                    <a:pt x="33" y="1"/>
                  </a:lnTo>
                  <a:lnTo>
                    <a:pt x="34" y="2"/>
                  </a:lnTo>
                  <a:lnTo>
                    <a:pt x="34" y="3"/>
                  </a:lnTo>
                  <a:lnTo>
                    <a:pt x="34" y="3"/>
                  </a:lnTo>
                  <a:lnTo>
                    <a:pt x="34" y="4"/>
                  </a:lnTo>
                  <a:lnTo>
                    <a:pt x="34" y="5"/>
                  </a:lnTo>
                  <a:lnTo>
                    <a:pt x="34" y="6"/>
                  </a:lnTo>
                  <a:lnTo>
                    <a:pt x="34" y="7"/>
                  </a:lnTo>
                  <a:lnTo>
                    <a:pt x="34" y="9"/>
                  </a:lnTo>
                  <a:lnTo>
                    <a:pt x="34" y="10"/>
                  </a:lnTo>
                  <a:lnTo>
                    <a:pt x="35" y="12"/>
                  </a:lnTo>
                  <a:lnTo>
                    <a:pt x="35" y="14"/>
                  </a:lnTo>
                  <a:lnTo>
                    <a:pt x="35" y="21"/>
                  </a:lnTo>
                  <a:lnTo>
                    <a:pt x="35" y="22"/>
                  </a:lnTo>
                  <a:lnTo>
                    <a:pt x="35" y="24"/>
                  </a:lnTo>
                  <a:lnTo>
                    <a:pt x="35" y="28"/>
                  </a:lnTo>
                  <a:lnTo>
                    <a:pt x="36" y="36"/>
                  </a:lnTo>
                  <a:lnTo>
                    <a:pt x="36" y="38"/>
                  </a:lnTo>
                  <a:lnTo>
                    <a:pt x="36" y="40"/>
                  </a:lnTo>
                  <a:lnTo>
                    <a:pt x="36" y="44"/>
                  </a:lnTo>
                  <a:lnTo>
                    <a:pt x="37" y="52"/>
                  </a:lnTo>
                  <a:lnTo>
                    <a:pt x="37" y="70"/>
                  </a:lnTo>
                  <a:lnTo>
                    <a:pt x="37" y="72"/>
                  </a:lnTo>
                  <a:lnTo>
                    <a:pt x="38" y="74"/>
                  </a:lnTo>
                  <a:lnTo>
                    <a:pt x="38" y="78"/>
                  </a:lnTo>
                  <a:lnTo>
                    <a:pt x="38" y="86"/>
                  </a:lnTo>
                  <a:lnTo>
                    <a:pt x="38" y="88"/>
                  </a:lnTo>
                  <a:lnTo>
                    <a:pt x="38" y="89"/>
                  </a:lnTo>
                  <a:lnTo>
                    <a:pt x="39" y="93"/>
                  </a:lnTo>
                  <a:lnTo>
                    <a:pt x="39" y="99"/>
                  </a:lnTo>
                  <a:lnTo>
                    <a:pt x="39" y="101"/>
                  </a:lnTo>
                  <a:lnTo>
                    <a:pt x="39" y="102"/>
                  </a:lnTo>
                  <a:lnTo>
                    <a:pt x="39" y="105"/>
                  </a:lnTo>
                  <a:lnTo>
                    <a:pt x="39" y="106"/>
                  </a:lnTo>
                  <a:lnTo>
                    <a:pt x="39" y="107"/>
                  </a:lnTo>
                  <a:lnTo>
                    <a:pt x="40" y="109"/>
                  </a:lnTo>
                  <a:lnTo>
                    <a:pt x="40" y="110"/>
                  </a:lnTo>
                  <a:lnTo>
                    <a:pt x="40" y="111"/>
                  </a:lnTo>
                  <a:lnTo>
                    <a:pt x="40" y="112"/>
                  </a:lnTo>
                  <a:lnTo>
                    <a:pt x="40" y="112"/>
                  </a:lnTo>
                  <a:lnTo>
                    <a:pt x="40" y="113"/>
                  </a:lnTo>
                  <a:lnTo>
                    <a:pt x="40" y="114"/>
                  </a:lnTo>
                  <a:lnTo>
                    <a:pt x="40" y="114"/>
                  </a:lnTo>
                  <a:lnTo>
                    <a:pt x="40" y="115"/>
                  </a:lnTo>
                  <a:lnTo>
                    <a:pt x="41" y="115"/>
                  </a:lnTo>
                  <a:lnTo>
                    <a:pt x="41" y="115"/>
                  </a:lnTo>
                  <a:lnTo>
                    <a:pt x="41" y="115"/>
                  </a:lnTo>
                  <a:lnTo>
                    <a:pt x="41" y="116"/>
                  </a:lnTo>
                  <a:lnTo>
                    <a:pt x="41" y="116"/>
                  </a:lnTo>
                  <a:lnTo>
                    <a:pt x="41" y="116"/>
                  </a:lnTo>
                  <a:lnTo>
                    <a:pt x="41" y="115"/>
                  </a:lnTo>
                  <a:lnTo>
                    <a:pt x="41" y="115"/>
                  </a:lnTo>
                  <a:lnTo>
                    <a:pt x="41" y="115"/>
                  </a:lnTo>
                  <a:lnTo>
                    <a:pt x="41" y="114"/>
                  </a:lnTo>
                  <a:lnTo>
                    <a:pt x="41" y="114"/>
                  </a:lnTo>
                  <a:lnTo>
                    <a:pt x="41" y="114"/>
                  </a:lnTo>
                  <a:lnTo>
                    <a:pt x="42" y="113"/>
                  </a:lnTo>
                  <a:lnTo>
                    <a:pt x="42" y="112"/>
                  </a:lnTo>
                  <a:lnTo>
                    <a:pt x="42" y="112"/>
                  </a:lnTo>
                  <a:lnTo>
                    <a:pt x="42" y="111"/>
                  </a:lnTo>
                  <a:lnTo>
                    <a:pt x="42" y="110"/>
                  </a:lnTo>
                  <a:lnTo>
                    <a:pt x="42" y="109"/>
                  </a:lnTo>
                  <a:lnTo>
                    <a:pt x="42" y="107"/>
                  </a:lnTo>
                  <a:lnTo>
                    <a:pt x="42" y="106"/>
                  </a:lnTo>
                  <a:lnTo>
                    <a:pt x="42" y="105"/>
                  </a:lnTo>
                  <a:lnTo>
                    <a:pt x="43" y="102"/>
                  </a:lnTo>
                  <a:lnTo>
                    <a:pt x="43" y="100"/>
                  </a:lnTo>
                  <a:lnTo>
                    <a:pt x="43" y="99"/>
                  </a:lnTo>
                  <a:lnTo>
                    <a:pt x="43" y="96"/>
                  </a:lnTo>
                  <a:lnTo>
                    <a:pt x="43" y="89"/>
                  </a:lnTo>
                  <a:lnTo>
                    <a:pt x="43" y="88"/>
                  </a:lnTo>
                  <a:lnTo>
                    <a:pt x="43" y="86"/>
                  </a:lnTo>
                  <a:lnTo>
                    <a:pt x="44" y="82"/>
                  </a:lnTo>
                  <a:lnTo>
                    <a:pt x="44" y="74"/>
                  </a:lnTo>
                  <a:lnTo>
                    <a:pt x="45" y="57"/>
                  </a:lnTo>
                  <a:lnTo>
                    <a:pt x="45" y="55"/>
                  </a:lnTo>
                  <a:lnTo>
                    <a:pt x="45" y="53"/>
                  </a:lnTo>
                  <a:lnTo>
                    <a:pt x="45" y="49"/>
                  </a:lnTo>
                  <a:lnTo>
                    <a:pt x="45" y="41"/>
                  </a:lnTo>
                  <a:lnTo>
                    <a:pt x="46" y="40"/>
                  </a:lnTo>
                  <a:lnTo>
                    <a:pt x="46" y="38"/>
                  </a:lnTo>
                  <a:lnTo>
                    <a:pt x="46" y="34"/>
                  </a:lnTo>
                  <a:lnTo>
                    <a:pt x="46" y="27"/>
                  </a:lnTo>
                  <a:lnTo>
                    <a:pt x="46" y="25"/>
                  </a:lnTo>
                  <a:lnTo>
                    <a:pt x="46" y="24"/>
                  </a:lnTo>
                  <a:lnTo>
                    <a:pt x="47" y="20"/>
                  </a:lnTo>
                  <a:lnTo>
                    <a:pt x="47" y="19"/>
                  </a:lnTo>
                  <a:lnTo>
                    <a:pt x="47" y="18"/>
                  </a:lnTo>
                  <a:lnTo>
                    <a:pt x="47" y="15"/>
                  </a:lnTo>
                  <a:lnTo>
                    <a:pt x="47" y="13"/>
                  </a:lnTo>
                  <a:lnTo>
                    <a:pt x="47" y="12"/>
                  </a:lnTo>
                  <a:lnTo>
                    <a:pt x="47" y="10"/>
                  </a:lnTo>
                  <a:lnTo>
                    <a:pt x="47" y="9"/>
                  </a:lnTo>
                  <a:lnTo>
                    <a:pt x="47" y="8"/>
                  </a:lnTo>
                  <a:lnTo>
                    <a:pt x="48" y="6"/>
                  </a:lnTo>
                  <a:lnTo>
                    <a:pt x="48" y="5"/>
                  </a:lnTo>
                  <a:lnTo>
                    <a:pt x="48" y="4"/>
                  </a:lnTo>
                  <a:lnTo>
                    <a:pt x="48" y="3"/>
                  </a:lnTo>
                  <a:lnTo>
                    <a:pt x="48" y="3"/>
                  </a:lnTo>
                  <a:lnTo>
                    <a:pt x="48" y="2"/>
                  </a:lnTo>
                  <a:lnTo>
                    <a:pt x="48" y="2"/>
                  </a:lnTo>
                  <a:lnTo>
                    <a:pt x="48" y="1"/>
                  </a:lnTo>
                  <a:lnTo>
                    <a:pt x="48" y="1"/>
                  </a:lnTo>
                  <a:lnTo>
                    <a:pt x="48" y="0"/>
                  </a:lnTo>
                  <a:lnTo>
                    <a:pt x="49" y="0"/>
                  </a:lnTo>
                  <a:lnTo>
                    <a:pt x="49" y="0"/>
                  </a:lnTo>
                  <a:lnTo>
                    <a:pt x="49" y="0"/>
                  </a:lnTo>
                  <a:lnTo>
                    <a:pt x="49" y="0"/>
                  </a:lnTo>
                  <a:lnTo>
                    <a:pt x="49" y="0"/>
                  </a:lnTo>
                  <a:lnTo>
                    <a:pt x="49" y="0"/>
                  </a:lnTo>
                  <a:lnTo>
                    <a:pt x="49" y="0"/>
                  </a:lnTo>
                  <a:lnTo>
                    <a:pt x="49" y="0"/>
                  </a:lnTo>
                  <a:lnTo>
                    <a:pt x="49" y="0"/>
                  </a:lnTo>
                  <a:lnTo>
                    <a:pt x="49" y="1"/>
                  </a:lnTo>
                  <a:lnTo>
                    <a:pt x="49" y="1"/>
                  </a:lnTo>
                  <a:lnTo>
                    <a:pt x="49" y="2"/>
                  </a:lnTo>
                  <a:lnTo>
                    <a:pt x="50" y="2"/>
                  </a:lnTo>
                  <a:lnTo>
                    <a:pt x="50" y="3"/>
                  </a:lnTo>
                  <a:lnTo>
                    <a:pt x="50" y="3"/>
                  </a:lnTo>
                  <a:lnTo>
                    <a:pt x="50" y="4"/>
                  </a:lnTo>
                  <a:lnTo>
                    <a:pt x="50" y="5"/>
                  </a:lnTo>
                  <a:lnTo>
                    <a:pt x="50" y="6"/>
                  </a:lnTo>
                  <a:lnTo>
                    <a:pt x="50" y="7"/>
                  </a:lnTo>
                  <a:lnTo>
                    <a:pt x="50" y="8"/>
                  </a:lnTo>
                  <a:lnTo>
                    <a:pt x="50" y="9"/>
                  </a:lnTo>
                  <a:lnTo>
                    <a:pt x="50" y="11"/>
                  </a:lnTo>
                  <a:lnTo>
                    <a:pt x="51" y="12"/>
                  </a:lnTo>
                  <a:lnTo>
                    <a:pt x="51" y="14"/>
                  </a:lnTo>
                  <a:lnTo>
                    <a:pt x="51" y="16"/>
                  </a:lnTo>
                  <a:lnTo>
                    <a:pt x="51" y="23"/>
                  </a:lnTo>
                  <a:lnTo>
                    <a:pt x="51" y="25"/>
                  </a:lnTo>
                  <a:lnTo>
                    <a:pt x="51" y="26"/>
                  </a:lnTo>
                  <a:lnTo>
                    <a:pt x="52" y="30"/>
                  </a:lnTo>
                  <a:lnTo>
                    <a:pt x="52" y="38"/>
                  </a:lnTo>
                  <a:lnTo>
                    <a:pt x="52" y="40"/>
                  </a:lnTo>
                  <a:lnTo>
                    <a:pt x="52" y="42"/>
                  </a:lnTo>
                  <a:lnTo>
                    <a:pt x="52" y="46"/>
                  </a:lnTo>
                  <a:lnTo>
                    <a:pt x="53" y="55"/>
                  </a:lnTo>
                  <a:lnTo>
                    <a:pt x="53" y="72"/>
                  </a:lnTo>
                  <a:lnTo>
                    <a:pt x="53" y="74"/>
                  </a:lnTo>
                  <a:lnTo>
                    <a:pt x="54" y="76"/>
                  </a:lnTo>
                  <a:lnTo>
                    <a:pt x="54" y="80"/>
                  </a:lnTo>
                  <a:lnTo>
                    <a:pt x="54" y="88"/>
                  </a:lnTo>
                  <a:lnTo>
                    <a:pt x="54" y="90"/>
                  </a:lnTo>
                  <a:lnTo>
                    <a:pt x="54" y="92"/>
                  </a:lnTo>
                  <a:lnTo>
                    <a:pt x="55" y="95"/>
                  </a:lnTo>
                  <a:lnTo>
                    <a:pt x="55" y="101"/>
                  </a:lnTo>
                  <a:lnTo>
                    <a:pt x="55" y="102"/>
                  </a:lnTo>
                  <a:lnTo>
                    <a:pt x="55" y="104"/>
                  </a:lnTo>
                  <a:lnTo>
                    <a:pt x="55" y="105"/>
                  </a:lnTo>
                  <a:lnTo>
                    <a:pt x="55" y="106"/>
                  </a:lnTo>
                  <a:lnTo>
                    <a:pt x="55" y="108"/>
                  </a:lnTo>
                  <a:lnTo>
                    <a:pt x="55" y="108"/>
                  </a:lnTo>
                  <a:lnTo>
                    <a:pt x="56" y="110"/>
                  </a:lnTo>
                  <a:lnTo>
                    <a:pt x="56" y="111"/>
                  </a:lnTo>
                  <a:lnTo>
                    <a:pt x="56" y="112"/>
                  </a:lnTo>
                  <a:lnTo>
                    <a:pt x="56" y="113"/>
                  </a:lnTo>
                  <a:lnTo>
                    <a:pt x="56" y="113"/>
                  </a:lnTo>
                  <a:lnTo>
                    <a:pt x="56" y="114"/>
                  </a:lnTo>
                  <a:lnTo>
                    <a:pt x="56" y="114"/>
                  </a:lnTo>
                  <a:lnTo>
                    <a:pt x="56" y="115"/>
                  </a:lnTo>
                  <a:lnTo>
                    <a:pt x="57" y="115"/>
                  </a:lnTo>
                  <a:lnTo>
                    <a:pt x="57" y="115"/>
                  </a:lnTo>
                  <a:lnTo>
                    <a:pt x="57" y="116"/>
                  </a:lnTo>
                  <a:lnTo>
                    <a:pt x="57" y="116"/>
                  </a:lnTo>
                  <a:lnTo>
                    <a:pt x="57" y="116"/>
                  </a:lnTo>
                  <a:lnTo>
                    <a:pt x="57" y="116"/>
                  </a:lnTo>
                  <a:lnTo>
                    <a:pt x="57" y="115"/>
                  </a:lnTo>
                  <a:lnTo>
                    <a:pt x="57" y="115"/>
                  </a:lnTo>
                  <a:lnTo>
                    <a:pt x="57" y="115"/>
                  </a:lnTo>
                  <a:lnTo>
                    <a:pt x="57" y="114"/>
                  </a:lnTo>
                  <a:lnTo>
                    <a:pt x="57" y="114"/>
                  </a:lnTo>
                  <a:lnTo>
                    <a:pt x="57" y="114"/>
                  </a:lnTo>
                  <a:lnTo>
                    <a:pt x="57" y="113"/>
                  </a:lnTo>
                  <a:lnTo>
                    <a:pt x="58" y="112"/>
                  </a:lnTo>
                  <a:lnTo>
                    <a:pt x="58" y="112"/>
                  </a:lnTo>
                  <a:lnTo>
                    <a:pt x="58" y="111"/>
                  </a:lnTo>
                  <a:lnTo>
                    <a:pt x="58" y="110"/>
                  </a:lnTo>
                  <a:lnTo>
                    <a:pt x="58" y="109"/>
                  </a:lnTo>
                  <a:lnTo>
                    <a:pt x="58" y="108"/>
                  </a:lnTo>
                  <a:lnTo>
                    <a:pt x="58" y="106"/>
                  </a:lnTo>
                  <a:lnTo>
                    <a:pt x="58" y="105"/>
                  </a:lnTo>
                  <a:lnTo>
                    <a:pt x="58" y="104"/>
                  </a:lnTo>
                  <a:lnTo>
                    <a:pt x="59" y="102"/>
                  </a:lnTo>
                  <a:lnTo>
                    <a:pt x="59" y="100"/>
                  </a:lnTo>
                  <a:lnTo>
                    <a:pt x="59" y="99"/>
                  </a:lnTo>
                  <a:lnTo>
                    <a:pt x="59" y="96"/>
                  </a:lnTo>
                  <a:lnTo>
                    <a:pt x="59" y="89"/>
                  </a:lnTo>
                  <a:lnTo>
                    <a:pt x="60" y="88"/>
                  </a:lnTo>
                  <a:lnTo>
                    <a:pt x="60" y="86"/>
                  </a:lnTo>
                  <a:lnTo>
                    <a:pt x="60" y="82"/>
                  </a:lnTo>
                  <a:lnTo>
                    <a:pt x="60" y="75"/>
                  </a:lnTo>
                  <a:lnTo>
                    <a:pt x="61" y="59"/>
                  </a:lnTo>
                  <a:lnTo>
                    <a:pt x="61" y="57"/>
                  </a:lnTo>
                  <a:lnTo>
                    <a:pt x="61" y="55"/>
                  </a:lnTo>
                  <a:lnTo>
                    <a:pt x="61" y="51"/>
                  </a:lnTo>
                  <a:lnTo>
                    <a:pt x="62" y="43"/>
                  </a:lnTo>
                  <a:lnTo>
                    <a:pt x="62" y="28"/>
                  </a:lnTo>
                  <a:lnTo>
                    <a:pt x="62" y="26"/>
                  </a:lnTo>
                  <a:lnTo>
                    <a:pt x="62" y="25"/>
                  </a:lnTo>
                  <a:lnTo>
                    <a:pt x="63" y="22"/>
                  </a:lnTo>
                  <a:lnTo>
                    <a:pt x="63" y="20"/>
                  </a:lnTo>
                  <a:lnTo>
                    <a:pt x="63" y="18"/>
                  </a:lnTo>
                  <a:lnTo>
                    <a:pt x="63" y="16"/>
                  </a:lnTo>
                  <a:lnTo>
                    <a:pt x="63" y="14"/>
                  </a:lnTo>
                  <a:lnTo>
                    <a:pt x="63" y="13"/>
                  </a:lnTo>
                  <a:lnTo>
                    <a:pt x="63" y="11"/>
                  </a:lnTo>
                  <a:lnTo>
                    <a:pt x="63" y="9"/>
                  </a:lnTo>
                  <a:lnTo>
                    <a:pt x="63" y="8"/>
                  </a:lnTo>
                  <a:lnTo>
                    <a:pt x="64" y="6"/>
                  </a:lnTo>
                  <a:lnTo>
                    <a:pt x="64" y="6"/>
                  </a:lnTo>
                  <a:lnTo>
                    <a:pt x="64" y="5"/>
                  </a:lnTo>
                  <a:lnTo>
                    <a:pt x="64" y="4"/>
                  </a:lnTo>
                  <a:lnTo>
                    <a:pt x="64" y="3"/>
                  </a:lnTo>
                  <a:lnTo>
                    <a:pt x="64" y="2"/>
                  </a:lnTo>
                  <a:lnTo>
                    <a:pt x="64" y="2"/>
                  </a:lnTo>
                  <a:lnTo>
                    <a:pt x="64" y="1"/>
                  </a:lnTo>
                  <a:lnTo>
                    <a:pt x="64" y="1"/>
                  </a:lnTo>
                  <a:lnTo>
                    <a:pt x="64" y="1"/>
                  </a:lnTo>
                  <a:lnTo>
                    <a:pt x="64" y="0"/>
                  </a:lnTo>
                  <a:lnTo>
                    <a:pt x="64" y="0"/>
                  </a:lnTo>
                  <a:lnTo>
                    <a:pt x="65" y="0"/>
                  </a:lnTo>
                  <a:lnTo>
                    <a:pt x="65" y="0"/>
                  </a:lnTo>
                  <a:lnTo>
                    <a:pt x="65" y="0"/>
                  </a:lnTo>
                  <a:lnTo>
                    <a:pt x="65" y="0"/>
                  </a:lnTo>
                  <a:lnTo>
                    <a:pt x="65" y="0"/>
                  </a:lnTo>
                  <a:lnTo>
                    <a:pt x="65" y="0"/>
                  </a:lnTo>
                  <a:lnTo>
                    <a:pt x="65" y="0"/>
                  </a:lnTo>
                  <a:lnTo>
                    <a:pt x="65" y="0"/>
                  </a:lnTo>
                  <a:lnTo>
                    <a:pt x="65" y="1"/>
                  </a:lnTo>
                  <a:lnTo>
                    <a:pt x="65" y="1"/>
                  </a:lnTo>
                  <a:lnTo>
                    <a:pt x="66" y="2"/>
                  </a:lnTo>
                  <a:lnTo>
                    <a:pt x="66" y="2"/>
                  </a:lnTo>
                  <a:lnTo>
                    <a:pt x="66" y="3"/>
                  </a:lnTo>
                  <a:lnTo>
                    <a:pt x="66" y="4"/>
                  </a:lnTo>
                  <a:lnTo>
                    <a:pt x="66" y="4"/>
                  </a:lnTo>
                  <a:lnTo>
                    <a:pt x="66" y="5"/>
                  </a:lnTo>
                  <a:lnTo>
                    <a:pt x="66" y="6"/>
                  </a:lnTo>
                  <a:lnTo>
                    <a:pt x="66" y="7"/>
                  </a:lnTo>
                  <a:lnTo>
                    <a:pt x="66" y="8"/>
                  </a:lnTo>
                  <a:lnTo>
                    <a:pt x="66" y="10"/>
                  </a:lnTo>
                  <a:lnTo>
                    <a:pt x="66" y="11"/>
                  </a:lnTo>
                  <a:lnTo>
                    <a:pt x="66" y="12"/>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80" name="Freeform 98">
              <a:extLst>
                <a:ext uri="{FF2B5EF4-FFF2-40B4-BE49-F238E27FC236}">
                  <a16:creationId xmlns:a16="http://schemas.microsoft.com/office/drawing/2014/main" id="{0781D769-ED01-35A4-AD4D-3BFEB83062DE}"/>
                </a:ext>
              </a:extLst>
            </p:cNvPr>
            <p:cNvSpPr>
              <a:spLocks/>
            </p:cNvSpPr>
            <p:nvPr/>
          </p:nvSpPr>
          <p:spPr bwMode="auto">
            <a:xfrm>
              <a:off x="5659" y="2186"/>
              <a:ext cx="69" cy="116"/>
            </a:xfrm>
            <a:custGeom>
              <a:avLst/>
              <a:gdLst/>
              <a:ahLst/>
              <a:cxnLst>
                <a:cxn ang="0">
                  <a:pos x="2" y="36"/>
                </a:cxn>
                <a:cxn ang="0">
                  <a:pos x="4" y="84"/>
                </a:cxn>
                <a:cxn ang="0">
                  <a:pos x="5" y="105"/>
                </a:cxn>
                <a:cxn ang="0">
                  <a:pos x="6" y="113"/>
                </a:cxn>
                <a:cxn ang="0">
                  <a:pos x="7" y="116"/>
                </a:cxn>
                <a:cxn ang="0">
                  <a:pos x="8" y="113"/>
                </a:cxn>
                <a:cxn ang="0">
                  <a:pos x="8" y="103"/>
                </a:cxn>
                <a:cxn ang="0">
                  <a:pos x="10" y="77"/>
                </a:cxn>
                <a:cxn ang="0">
                  <a:pos x="12" y="37"/>
                </a:cxn>
                <a:cxn ang="0">
                  <a:pos x="13" y="16"/>
                </a:cxn>
                <a:cxn ang="0">
                  <a:pos x="14" y="4"/>
                </a:cxn>
                <a:cxn ang="0">
                  <a:pos x="14" y="0"/>
                </a:cxn>
                <a:cxn ang="0">
                  <a:pos x="15" y="1"/>
                </a:cxn>
                <a:cxn ang="0">
                  <a:pos x="16" y="7"/>
                </a:cxn>
                <a:cxn ang="0">
                  <a:pos x="17" y="26"/>
                </a:cxn>
                <a:cxn ang="0">
                  <a:pos x="19" y="59"/>
                </a:cxn>
                <a:cxn ang="0">
                  <a:pos x="20" y="93"/>
                </a:cxn>
                <a:cxn ang="0">
                  <a:pos x="21" y="108"/>
                </a:cxn>
                <a:cxn ang="0">
                  <a:pos x="22" y="114"/>
                </a:cxn>
                <a:cxn ang="0">
                  <a:pos x="23" y="115"/>
                </a:cxn>
                <a:cxn ang="0">
                  <a:pos x="23" y="112"/>
                </a:cxn>
                <a:cxn ang="0">
                  <a:pos x="24" y="101"/>
                </a:cxn>
                <a:cxn ang="0">
                  <a:pos x="26" y="78"/>
                </a:cxn>
                <a:cxn ang="0">
                  <a:pos x="28" y="33"/>
                </a:cxn>
                <a:cxn ang="0">
                  <a:pos x="29" y="13"/>
                </a:cxn>
                <a:cxn ang="0">
                  <a:pos x="29" y="4"/>
                </a:cxn>
                <a:cxn ang="0">
                  <a:pos x="30" y="0"/>
                </a:cxn>
                <a:cxn ang="0">
                  <a:pos x="31" y="1"/>
                </a:cxn>
                <a:cxn ang="0">
                  <a:pos x="32" y="7"/>
                </a:cxn>
                <a:cxn ang="0">
                  <a:pos x="33" y="22"/>
                </a:cxn>
                <a:cxn ang="0">
                  <a:pos x="35" y="69"/>
                </a:cxn>
                <a:cxn ang="0">
                  <a:pos x="36" y="94"/>
                </a:cxn>
                <a:cxn ang="0">
                  <a:pos x="37" y="109"/>
                </a:cxn>
                <a:cxn ang="0">
                  <a:pos x="38" y="115"/>
                </a:cxn>
                <a:cxn ang="0">
                  <a:pos x="38" y="115"/>
                </a:cxn>
                <a:cxn ang="0">
                  <a:pos x="39" y="111"/>
                </a:cxn>
                <a:cxn ang="0">
                  <a:pos x="40" y="102"/>
                </a:cxn>
                <a:cxn ang="0">
                  <a:pos x="41" y="75"/>
                </a:cxn>
                <a:cxn ang="0">
                  <a:pos x="43" y="28"/>
                </a:cxn>
                <a:cxn ang="0">
                  <a:pos x="45" y="8"/>
                </a:cxn>
                <a:cxn ang="0">
                  <a:pos x="46" y="1"/>
                </a:cxn>
                <a:cxn ang="0">
                  <a:pos x="46" y="0"/>
                </a:cxn>
                <a:cxn ang="0">
                  <a:pos x="47" y="5"/>
                </a:cxn>
                <a:cxn ang="0">
                  <a:pos x="48" y="17"/>
                </a:cxn>
                <a:cxn ang="0">
                  <a:pos x="50" y="64"/>
                </a:cxn>
                <a:cxn ang="0">
                  <a:pos x="52" y="95"/>
                </a:cxn>
                <a:cxn ang="0">
                  <a:pos x="53" y="109"/>
                </a:cxn>
                <a:cxn ang="0">
                  <a:pos x="53" y="115"/>
                </a:cxn>
                <a:cxn ang="0">
                  <a:pos x="54" y="115"/>
                </a:cxn>
                <a:cxn ang="0">
                  <a:pos x="55" y="111"/>
                </a:cxn>
                <a:cxn ang="0">
                  <a:pos x="56" y="99"/>
                </a:cxn>
                <a:cxn ang="0">
                  <a:pos x="58" y="59"/>
                </a:cxn>
                <a:cxn ang="0">
                  <a:pos x="59" y="28"/>
                </a:cxn>
                <a:cxn ang="0">
                  <a:pos x="60" y="11"/>
                </a:cxn>
                <a:cxn ang="0">
                  <a:pos x="61" y="2"/>
                </a:cxn>
                <a:cxn ang="0">
                  <a:pos x="62" y="0"/>
                </a:cxn>
                <a:cxn ang="0">
                  <a:pos x="62" y="2"/>
                </a:cxn>
                <a:cxn ang="0">
                  <a:pos x="63" y="10"/>
                </a:cxn>
                <a:cxn ang="0">
                  <a:pos x="65" y="34"/>
                </a:cxn>
                <a:cxn ang="0">
                  <a:pos x="67" y="81"/>
                </a:cxn>
                <a:cxn ang="0">
                  <a:pos x="68" y="104"/>
                </a:cxn>
                <a:cxn ang="0">
                  <a:pos x="69" y="112"/>
                </a:cxn>
              </a:cxnLst>
              <a:rect l="0" t="0" r="r" b="b"/>
              <a:pathLst>
                <a:path w="69" h="116">
                  <a:moveTo>
                    <a:pt x="0" y="12"/>
                  </a:moveTo>
                  <a:lnTo>
                    <a:pt x="1" y="15"/>
                  </a:lnTo>
                  <a:lnTo>
                    <a:pt x="1" y="21"/>
                  </a:lnTo>
                  <a:lnTo>
                    <a:pt x="1" y="22"/>
                  </a:lnTo>
                  <a:lnTo>
                    <a:pt x="1" y="24"/>
                  </a:lnTo>
                  <a:lnTo>
                    <a:pt x="1" y="27"/>
                  </a:lnTo>
                  <a:lnTo>
                    <a:pt x="2" y="34"/>
                  </a:lnTo>
                  <a:lnTo>
                    <a:pt x="2" y="36"/>
                  </a:lnTo>
                  <a:lnTo>
                    <a:pt x="2" y="38"/>
                  </a:lnTo>
                  <a:lnTo>
                    <a:pt x="2" y="42"/>
                  </a:lnTo>
                  <a:lnTo>
                    <a:pt x="2" y="51"/>
                  </a:lnTo>
                  <a:lnTo>
                    <a:pt x="3" y="68"/>
                  </a:lnTo>
                  <a:lnTo>
                    <a:pt x="3" y="70"/>
                  </a:lnTo>
                  <a:lnTo>
                    <a:pt x="3" y="72"/>
                  </a:lnTo>
                  <a:lnTo>
                    <a:pt x="4" y="76"/>
                  </a:lnTo>
                  <a:lnTo>
                    <a:pt x="4" y="84"/>
                  </a:lnTo>
                  <a:lnTo>
                    <a:pt x="4" y="86"/>
                  </a:lnTo>
                  <a:lnTo>
                    <a:pt x="4" y="88"/>
                  </a:lnTo>
                  <a:lnTo>
                    <a:pt x="4" y="92"/>
                  </a:lnTo>
                  <a:lnTo>
                    <a:pt x="5" y="98"/>
                  </a:lnTo>
                  <a:lnTo>
                    <a:pt x="5" y="100"/>
                  </a:lnTo>
                  <a:lnTo>
                    <a:pt x="5" y="101"/>
                  </a:lnTo>
                  <a:lnTo>
                    <a:pt x="5" y="104"/>
                  </a:lnTo>
                  <a:lnTo>
                    <a:pt x="5" y="105"/>
                  </a:lnTo>
                  <a:lnTo>
                    <a:pt x="5" y="106"/>
                  </a:lnTo>
                  <a:lnTo>
                    <a:pt x="6" y="108"/>
                  </a:lnTo>
                  <a:lnTo>
                    <a:pt x="6" y="110"/>
                  </a:lnTo>
                  <a:lnTo>
                    <a:pt x="6" y="110"/>
                  </a:lnTo>
                  <a:lnTo>
                    <a:pt x="6" y="111"/>
                  </a:lnTo>
                  <a:lnTo>
                    <a:pt x="6" y="112"/>
                  </a:lnTo>
                  <a:lnTo>
                    <a:pt x="6" y="113"/>
                  </a:lnTo>
                  <a:lnTo>
                    <a:pt x="6" y="113"/>
                  </a:lnTo>
                  <a:lnTo>
                    <a:pt x="6" y="114"/>
                  </a:lnTo>
                  <a:lnTo>
                    <a:pt x="6" y="114"/>
                  </a:lnTo>
                  <a:lnTo>
                    <a:pt x="6" y="115"/>
                  </a:lnTo>
                  <a:lnTo>
                    <a:pt x="6" y="115"/>
                  </a:lnTo>
                  <a:lnTo>
                    <a:pt x="6" y="115"/>
                  </a:lnTo>
                  <a:lnTo>
                    <a:pt x="7" y="116"/>
                  </a:lnTo>
                  <a:lnTo>
                    <a:pt x="7" y="116"/>
                  </a:lnTo>
                  <a:lnTo>
                    <a:pt x="7" y="116"/>
                  </a:lnTo>
                  <a:lnTo>
                    <a:pt x="7" y="115"/>
                  </a:lnTo>
                  <a:lnTo>
                    <a:pt x="7" y="115"/>
                  </a:lnTo>
                  <a:lnTo>
                    <a:pt x="7" y="115"/>
                  </a:lnTo>
                  <a:lnTo>
                    <a:pt x="7" y="115"/>
                  </a:lnTo>
                  <a:lnTo>
                    <a:pt x="7" y="114"/>
                  </a:lnTo>
                  <a:lnTo>
                    <a:pt x="7" y="114"/>
                  </a:lnTo>
                  <a:lnTo>
                    <a:pt x="8" y="113"/>
                  </a:lnTo>
                  <a:lnTo>
                    <a:pt x="8" y="113"/>
                  </a:lnTo>
                  <a:lnTo>
                    <a:pt x="8" y="112"/>
                  </a:lnTo>
                  <a:lnTo>
                    <a:pt x="8" y="111"/>
                  </a:lnTo>
                  <a:lnTo>
                    <a:pt x="8" y="110"/>
                  </a:lnTo>
                  <a:lnTo>
                    <a:pt x="8" y="109"/>
                  </a:lnTo>
                  <a:lnTo>
                    <a:pt x="8" y="107"/>
                  </a:lnTo>
                  <a:lnTo>
                    <a:pt x="8" y="106"/>
                  </a:lnTo>
                  <a:lnTo>
                    <a:pt x="8" y="105"/>
                  </a:lnTo>
                  <a:lnTo>
                    <a:pt x="8" y="103"/>
                  </a:lnTo>
                  <a:lnTo>
                    <a:pt x="8" y="102"/>
                  </a:lnTo>
                  <a:lnTo>
                    <a:pt x="9" y="100"/>
                  </a:lnTo>
                  <a:lnTo>
                    <a:pt x="9" y="97"/>
                  </a:lnTo>
                  <a:lnTo>
                    <a:pt x="9" y="91"/>
                  </a:lnTo>
                  <a:lnTo>
                    <a:pt x="9" y="90"/>
                  </a:lnTo>
                  <a:lnTo>
                    <a:pt x="9" y="88"/>
                  </a:lnTo>
                  <a:lnTo>
                    <a:pt x="10" y="84"/>
                  </a:lnTo>
                  <a:lnTo>
                    <a:pt x="10" y="77"/>
                  </a:lnTo>
                  <a:lnTo>
                    <a:pt x="10" y="61"/>
                  </a:lnTo>
                  <a:lnTo>
                    <a:pt x="11" y="59"/>
                  </a:lnTo>
                  <a:lnTo>
                    <a:pt x="11" y="57"/>
                  </a:lnTo>
                  <a:lnTo>
                    <a:pt x="11" y="53"/>
                  </a:lnTo>
                  <a:lnTo>
                    <a:pt x="11" y="45"/>
                  </a:lnTo>
                  <a:lnTo>
                    <a:pt x="11" y="43"/>
                  </a:lnTo>
                  <a:lnTo>
                    <a:pt x="11" y="41"/>
                  </a:lnTo>
                  <a:lnTo>
                    <a:pt x="12" y="37"/>
                  </a:lnTo>
                  <a:lnTo>
                    <a:pt x="12" y="30"/>
                  </a:lnTo>
                  <a:lnTo>
                    <a:pt x="12" y="28"/>
                  </a:lnTo>
                  <a:lnTo>
                    <a:pt x="12" y="26"/>
                  </a:lnTo>
                  <a:lnTo>
                    <a:pt x="12" y="23"/>
                  </a:lnTo>
                  <a:lnTo>
                    <a:pt x="12" y="22"/>
                  </a:lnTo>
                  <a:lnTo>
                    <a:pt x="12" y="20"/>
                  </a:lnTo>
                  <a:lnTo>
                    <a:pt x="13" y="17"/>
                  </a:lnTo>
                  <a:lnTo>
                    <a:pt x="13" y="16"/>
                  </a:lnTo>
                  <a:lnTo>
                    <a:pt x="13" y="14"/>
                  </a:lnTo>
                  <a:lnTo>
                    <a:pt x="13" y="12"/>
                  </a:lnTo>
                  <a:lnTo>
                    <a:pt x="13" y="10"/>
                  </a:lnTo>
                  <a:lnTo>
                    <a:pt x="13" y="9"/>
                  </a:lnTo>
                  <a:lnTo>
                    <a:pt x="13" y="7"/>
                  </a:lnTo>
                  <a:lnTo>
                    <a:pt x="13" y="6"/>
                  </a:lnTo>
                  <a:lnTo>
                    <a:pt x="14" y="5"/>
                  </a:lnTo>
                  <a:lnTo>
                    <a:pt x="14" y="4"/>
                  </a:lnTo>
                  <a:lnTo>
                    <a:pt x="14" y="4"/>
                  </a:lnTo>
                  <a:lnTo>
                    <a:pt x="14" y="3"/>
                  </a:lnTo>
                  <a:lnTo>
                    <a:pt x="14" y="2"/>
                  </a:lnTo>
                  <a:lnTo>
                    <a:pt x="14" y="2"/>
                  </a:lnTo>
                  <a:lnTo>
                    <a:pt x="14" y="1"/>
                  </a:lnTo>
                  <a:lnTo>
                    <a:pt x="14" y="0"/>
                  </a:lnTo>
                  <a:lnTo>
                    <a:pt x="14" y="0"/>
                  </a:lnTo>
                  <a:lnTo>
                    <a:pt x="14" y="0"/>
                  </a:lnTo>
                  <a:lnTo>
                    <a:pt x="14" y="0"/>
                  </a:lnTo>
                  <a:lnTo>
                    <a:pt x="15" y="0"/>
                  </a:lnTo>
                  <a:lnTo>
                    <a:pt x="15" y="0"/>
                  </a:lnTo>
                  <a:lnTo>
                    <a:pt x="15" y="0"/>
                  </a:lnTo>
                  <a:lnTo>
                    <a:pt x="15" y="0"/>
                  </a:lnTo>
                  <a:lnTo>
                    <a:pt x="15" y="0"/>
                  </a:lnTo>
                  <a:lnTo>
                    <a:pt x="15" y="0"/>
                  </a:lnTo>
                  <a:lnTo>
                    <a:pt x="15" y="1"/>
                  </a:lnTo>
                  <a:lnTo>
                    <a:pt x="15" y="1"/>
                  </a:lnTo>
                  <a:lnTo>
                    <a:pt x="15" y="2"/>
                  </a:lnTo>
                  <a:lnTo>
                    <a:pt x="15" y="2"/>
                  </a:lnTo>
                  <a:lnTo>
                    <a:pt x="16" y="3"/>
                  </a:lnTo>
                  <a:lnTo>
                    <a:pt x="16" y="4"/>
                  </a:lnTo>
                  <a:lnTo>
                    <a:pt x="16" y="5"/>
                  </a:lnTo>
                  <a:lnTo>
                    <a:pt x="16" y="6"/>
                  </a:lnTo>
                  <a:lnTo>
                    <a:pt x="16" y="7"/>
                  </a:lnTo>
                  <a:lnTo>
                    <a:pt x="16" y="8"/>
                  </a:lnTo>
                  <a:lnTo>
                    <a:pt x="16" y="9"/>
                  </a:lnTo>
                  <a:lnTo>
                    <a:pt x="16" y="10"/>
                  </a:lnTo>
                  <a:lnTo>
                    <a:pt x="16" y="13"/>
                  </a:lnTo>
                  <a:lnTo>
                    <a:pt x="16" y="14"/>
                  </a:lnTo>
                  <a:lnTo>
                    <a:pt x="17" y="16"/>
                  </a:lnTo>
                  <a:lnTo>
                    <a:pt x="17" y="19"/>
                  </a:lnTo>
                  <a:lnTo>
                    <a:pt x="17" y="26"/>
                  </a:lnTo>
                  <a:lnTo>
                    <a:pt x="17" y="28"/>
                  </a:lnTo>
                  <a:lnTo>
                    <a:pt x="17" y="30"/>
                  </a:lnTo>
                  <a:lnTo>
                    <a:pt x="18" y="34"/>
                  </a:lnTo>
                  <a:lnTo>
                    <a:pt x="18" y="42"/>
                  </a:lnTo>
                  <a:lnTo>
                    <a:pt x="18" y="44"/>
                  </a:lnTo>
                  <a:lnTo>
                    <a:pt x="18" y="46"/>
                  </a:lnTo>
                  <a:lnTo>
                    <a:pt x="18" y="50"/>
                  </a:lnTo>
                  <a:lnTo>
                    <a:pt x="19" y="59"/>
                  </a:lnTo>
                  <a:lnTo>
                    <a:pt x="19" y="76"/>
                  </a:lnTo>
                  <a:lnTo>
                    <a:pt x="20" y="78"/>
                  </a:lnTo>
                  <a:lnTo>
                    <a:pt x="20" y="80"/>
                  </a:lnTo>
                  <a:lnTo>
                    <a:pt x="20" y="84"/>
                  </a:lnTo>
                  <a:lnTo>
                    <a:pt x="20" y="86"/>
                  </a:lnTo>
                  <a:lnTo>
                    <a:pt x="20" y="88"/>
                  </a:lnTo>
                  <a:lnTo>
                    <a:pt x="20" y="92"/>
                  </a:lnTo>
                  <a:lnTo>
                    <a:pt x="20" y="93"/>
                  </a:lnTo>
                  <a:lnTo>
                    <a:pt x="20" y="95"/>
                  </a:lnTo>
                  <a:lnTo>
                    <a:pt x="20" y="98"/>
                  </a:lnTo>
                  <a:lnTo>
                    <a:pt x="21" y="100"/>
                  </a:lnTo>
                  <a:lnTo>
                    <a:pt x="21" y="101"/>
                  </a:lnTo>
                  <a:lnTo>
                    <a:pt x="21" y="104"/>
                  </a:lnTo>
                  <a:lnTo>
                    <a:pt x="21" y="105"/>
                  </a:lnTo>
                  <a:lnTo>
                    <a:pt x="21" y="106"/>
                  </a:lnTo>
                  <a:lnTo>
                    <a:pt x="21" y="108"/>
                  </a:lnTo>
                  <a:lnTo>
                    <a:pt x="21" y="108"/>
                  </a:lnTo>
                  <a:lnTo>
                    <a:pt x="21" y="110"/>
                  </a:lnTo>
                  <a:lnTo>
                    <a:pt x="22" y="110"/>
                  </a:lnTo>
                  <a:lnTo>
                    <a:pt x="22" y="111"/>
                  </a:lnTo>
                  <a:lnTo>
                    <a:pt x="22" y="112"/>
                  </a:lnTo>
                  <a:lnTo>
                    <a:pt x="22" y="113"/>
                  </a:lnTo>
                  <a:lnTo>
                    <a:pt x="22" y="113"/>
                  </a:lnTo>
                  <a:lnTo>
                    <a:pt x="22" y="114"/>
                  </a:lnTo>
                  <a:lnTo>
                    <a:pt x="22" y="114"/>
                  </a:lnTo>
                  <a:lnTo>
                    <a:pt x="22" y="115"/>
                  </a:lnTo>
                  <a:lnTo>
                    <a:pt x="22" y="115"/>
                  </a:lnTo>
                  <a:lnTo>
                    <a:pt x="22" y="115"/>
                  </a:lnTo>
                  <a:lnTo>
                    <a:pt x="22" y="116"/>
                  </a:lnTo>
                  <a:lnTo>
                    <a:pt x="22" y="116"/>
                  </a:lnTo>
                  <a:lnTo>
                    <a:pt x="23" y="116"/>
                  </a:lnTo>
                  <a:lnTo>
                    <a:pt x="23" y="115"/>
                  </a:lnTo>
                  <a:lnTo>
                    <a:pt x="23" y="115"/>
                  </a:lnTo>
                  <a:lnTo>
                    <a:pt x="23" y="115"/>
                  </a:lnTo>
                  <a:lnTo>
                    <a:pt x="23" y="115"/>
                  </a:lnTo>
                  <a:lnTo>
                    <a:pt x="23" y="114"/>
                  </a:lnTo>
                  <a:lnTo>
                    <a:pt x="23" y="114"/>
                  </a:lnTo>
                  <a:lnTo>
                    <a:pt x="23" y="113"/>
                  </a:lnTo>
                  <a:lnTo>
                    <a:pt x="23" y="113"/>
                  </a:lnTo>
                  <a:lnTo>
                    <a:pt x="23" y="112"/>
                  </a:lnTo>
                  <a:lnTo>
                    <a:pt x="24" y="111"/>
                  </a:lnTo>
                  <a:lnTo>
                    <a:pt x="24" y="110"/>
                  </a:lnTo>
                  <a:lnTo>
                    <a:pt x="24" y="109"/>
                  </a:lnTo>
                  <a:lnTo>
                    <a:pt x="24" y="107"/>
                  </a:lnTo>
                  <a:lnTo>
                    <a:pt x="24" y="106"/>
                  </a:lnTo>
                  <a:lnTo>
                    <a:pt x="24" y="105"/>
                  </a:lnTo>
                  <a:lnTo>
                    <a:pt x="24" y="102"/>
                  </a:lnTo>
                  <a:lnTo>
                    <a:pt x="24" y="101"/>
                  </a:lnTo>
                  <a:lnTo>
                    <a:pt x="24" y="99"/>
                  </a:lnTo>
                  <a:lnTo>
                    <a:pt x="25" y="96"/>
                  </a:lnTo>
                  <a:lnTo>
                    <a:pt x="25" y="94"/>
                  </a:lnTo>
                  <a:lnTo>
                    <a:pt x="25" y="93"/>
                  </a:lnTo>
                  <a:lnTo>
                    <a:pt x="25" y="89"/>
                  </a:lnTo>
                  <a:lnTo>
                    <a:pt x="25" y="82"/>
                  </a:lnTo>
                  <a:lnTo>
                    <a:pt x="26" y="80"/>
                  </a:lnTo>
                  <a:lnTo>
                    <a:pt x="26" y="78"/>
                  </a:lnTo>
                  <a:lnTo>
                    <a:pt x="26" y="74"/>
                  </a:lnTo>
                  <a:lnTo>
                    <a:pt x="26" y="66"/>
                  </a:lnTo>
                  <a:lnTo>
                    <a:pt x="27" y="50"/>
                  </a:lnTo>
                  <a:lnTo>
                    <a:pt x="27" y="48"/>
                  </a:lnTo>
                  <a:lnTo>
                    <a:pt x="27" y="46"/>
                  </a:lnTo>
                  <a:lnTo>
                    <a:pt x="27" y="42"/>
                  </a:lnTo>
                  <a:lnTo>
                    <a:pt x="27" y="35"/>
                  </a:lnTo>
                  <a:lnTo>
                    <a:pt x="28" y="33"/>
                  </a:lnTo>
                  <a:lnTo>
                    <a:pt x="28" y="31"/>
                  </a:lnTo>
                  <a:lnTo>
                    <a:pt x="28" y="28"/>
                  </a:lnTo>
                  <a:lnTo>
                    <a:pt x="28" y="21"/>
                  </a:lnTo>
                  <a:lnTo>
                    <a:pt x="28" y="20"/>
                  </a:lnTo>
                  <a:lnTo>
                    <a:pt x="28" y="18"/>
                  </a:lnTo>
                  <a:lnTo>
                    <a:pt x="28" y="15"/>
                  </a:lnTo>
                  <a:lnTo>
                    <a:pt x="29" y="14"/>
                  </a:lnTo>
                  <a:lnTo>
                    <a:pt x="29" y="13"/>
                  </a:lnTo>
                  <a:lnTo>
                    <a:pt x="29" y="10"/>
                  </a:lnTo>
                  <a:lnTo>
                    <a:pt x="29" y="9"/>
                  </a:lnTo>
                  <a:lnTo>
                    <a:pt x="29" y="8"/>
                  </a:lnTo>
                  <a:lnTo>
                    <a:pt x="29" y="7"/>
                  </a:lnTo>
                  <a:lnTo>
                    <a:pt x="29" y="6"/>
                  </a:lnTo>
                  <a:lnTo>
                    <a:pt x="29" y="5"/>
                  </a:lnTo>
                  <a:lnTo>
                    <a:pt x="29" y="4"/>
                  </a:lnTo>
                  <a:lnTo>
                    <a:pt x="29" y="4"/>
                  </a:lnTo>
                  <a:lnTo>
                    <a:pt x="30" y="3"/>
                  </a:lnTo>
                  <a:lnTo>
                    <a:pt x="30" y="2"/>
                  </a:lnTo>
                  <a:lnTo>
                    <a:pt x="30" y="2"/>
                  </a:lnTo>
                  <a:lnTo>
                    <a:pt x="30" y="1"/>
                  </a:lnTo>
                  <a:lnTo>
                    <a:pt x="30" y="1"/>
                  </a:lnTo>
                  <a:lnTo>
                    <a:pt x="30" y="0"/>
                  </a:lnTo>
                  <a:lnTo>
                    <a:pt x="30" y="0"/>
                  </a:lnTo>
                  <a:lnTo>
                    <a:pt x="30" y="0"/>
                  </a:lnTo>
                  <a:lnTo>
                    <a:pt x="30" y="0"/>
                  </a:lnTo>
                  <a:lnTo>
                    <a:pt x="30" y="0"/>
                  </a:lnTo>
                  <a:lnTo>
                    <a:pt x="30" y="0"/>
                  </a:lnTo>
                  <a:lnTo>
                    <a:pt x="30" y="0"/>
                  </a:lnTo>
                  <a:lnTo>
                    <a:pt x="31" y="0"/>
                  </a:lnTo>
                  <a:lnTo>
                    <a:pt x="31" y="0"/>
                  </a:lnTo>
                  <a:lnTo>
                    <a:pt x="31" y="0"/>
                  </a:lnTo>
                  <a:lnTo>
                    <a:pt x="31" y="1"/>
                  </a:lnTo>
                  <a:lnTo>
                    <a:pt x="31" y="1"/>
                  </a:lnTo>
                  <a:lnTo>
                    <a:pt x="31" y="2"/>
                  </a:lnTo>
                  <a:lnTo>
                    <a:pt x="31" y="2"/>
                  </a:lnTo>
                  <a:lnTo>
                    <a:pt x="31" y="3"/>
                  </a:lnTo>
                  <a:lnTo>
                    <a:pt x="31" y="4"/>
                  </a:lnTo>
                  <a:lnTo>
                    <a:pt x="31" y="4"/>
                  </a:lnTo>
                  <a:lnTo>
                    <a:pt x="32" y="5"/>
                  </a:lnTo>
                  <a:lnTo>
                    <a:pt x="32" y="7"/>
                  </a:lnTo>
                  <a:lnTo>
                    <a:pt x="32" y="9"/>
                  </a:lnTo>
                  <a:lnTo>
                    <a:pt x="32" y="10"/>
                  </a:lnTo>
                  <a:lnTo>
                    <a:pt x="32" y="12"/>
                  </a:lnTo>
                  <a:lnTo>
                    <a:pt x="32" y="14"/>
                  </a:lnTo>
                  <a:lnTo>
                    <a:pt x="32" y="15"/>
                  </a:lnTo>
                  <a:lnTo>
                    <a:pt x="32" y="18"/>
                  </a:lnTo>
                  <a:lnTo>
                    <a:pt x="32" y="20"/>
                  </a:lnTo>
                  <a:lnTo>
                    <a:pt x="33" y="22"/>
                  </a:lnTo>
                  <a:lnTo>
                    <a:pt x="33" y="25"/>
                  </a:lnTo>
                  <a:lnTo>
                    <a:pt x="33" y="33"/>
                  </a:lnTo>
                  <a:lnTo>
                    <a:pt x="34" y="50"/>
                  </a:lnTo>
                  <a:lnTo>
                    <a:pt x="34" y="52"/>
                  </a:lnTo>
                  <a:lnTo>
                    <a:pt x="34" y="54"/>
                  </a:lnTo>
                  <a:lnTo>
                    <a:pt x="34" y="58"/>
                  </a:lnTo>
                  <a:lnTo>
                    <a:pt x="35" y="67"/>
                  </a:lnTo>
                  <a:lnTo>
                    <a:pt x="35" y="69"/>
                  </a:lnTo>
                  <a:lnTo>
                    <a:pt x="35" y="71"/>
                  </a:lnTo>
                  <a:lnTo>
                    <a:pt x="35" y="76"/>
                  </a:lnTo>
                  <a:lnTo>
                    <a:pt x="35" y="84"/>
                  </a:lnTo>
                  <a:lnTo>
                    <a:pt x="36" y="86"/>
                  </a:lnTo>
                  <a:lnTo>
                    <a:pt x="36" y="87"/>
                  </a:lnTo>
                  <a:lnTo>
                    <a:pt x="36" y="91"/>
                  </a:lnTo>
                  <a:lnTo>
                    <a:pt x="36" y="93"/>
                  </a:lnTo>
                  <a:lnTo>
                    <a:pt x="36" y="94"/>
                  </a:lnTo>
                  <a:lnTo>
                    <a:pt x="36" y="98"/>
                  </a:lnTo>
                  <a:lnTo>
                    <a:pt x="36" y="99"/>
                  </a:lnTo>
                  <a:lnTo>
                    <a:pt x="36" y="101"/>
                  </a:lnTo>
                  <a:lnTo>
                    <a:pt x="37" y="104"/>
                  </a:lnTo>
                  <a:lnTo>
                    <a:pt x="37" y="105"/>
                  </a:lnTo>
                  <a:lnTo>
                    <a:pt x="37" y="106"/>
                  </a:lnTo>
                  <a:lnTo>
                    <a:pt x="37" y="108"/>
                  </a:lnTo>
                  <a:lnTo>
                    <a:pt x="37" y="109"/>
                  </a:lnTo>
                  <a:lnTo>
                    <a:pt x="37" y="110"/>
                  </a:lnTo>
                  <a:lnTo>
                    <a:pt x="37" y="111"/>
                  </a:lnTo>
                  <a:lnTo>
                    <a:pt x="37" y="112"/>
                  </a:lnTo>
                  <a:lnTo>
                    <a:pt x="37" y="112"/>
                  </a:lnTo>
                  <a:lnTo>
                    <a:pt x="38" y="113"/>
                  </a:lnTo>
                  <a:lnTo>
                    <a:pt x="38" y="114"/>
                  </a:lnTo>
                  <a:lnTo>
                    <a:pt x="38" y="114"/>
                  </a:lnTo>
                  <a:lnTo>
                    <a:pt x="38" y="115"/>
                  </a:lnTo>
                  <a:lnTo>
                    <a:pt x="38" y="115"/>
                  </a:lnTo>
                  <a:lnTo>
                    <a:pt x="38" y="115"/>
                  </a:lnTo>
                  <a:lnTo>
                    <a:pt x="38" y="115"/>
                  </a:lnTo>
                  <a:lnTo>
                    <a:pt x="38" y="116"/>
                  </a:lnTo>
                  <a:lnTo>
                    <a:pt x="38" y="116"/>
                  </a:lnTo>
                  <a:lnTo>
                    <a:pt x="38" y="116"/>
                  </a:lnTo>
                  <a:lnTo>
                    <a:pt x="38" y="115"/>
                  </a:lnTo>
                  <a:lnTo>
                    <a:pt x="38" y="115"/>
                  </a:lnTo>
                  <a:lnTo>
                    <a:pt x="38" y="115"/>
                  </a:lnTo>
                  <a:lnTo>
                    <a:pt x="39" y="115"/>
                  </a:lnTo>
                  <a:lnTo>
                    <a:pt x="39" y="114"/>
                  </a:lnTo>
                  <a:lnTo>
                    <a:pt x="39" y="114"/>
                  </a:lnTo>
                  <a:lnTo>
                    <a:pt x="39" y="113"/>
                  </a:lnTo>
                  <a:lnTo>
                    <a:pt x="39" y="113"/>
                  </a:lnTo>
                  <a:lnTo>
                    <a:pt x="39" y="112"/>
                  </a:lnTo>
                  <a:lnTo>
                    <a:pt x="39" y="111"/>
                  </a:lnTo>
                  <a:lnTo>
                    <a:pt x="39" y="111"/>
                  </a:lnTo>
                  <a:lnTo>
                    <a:pt x="39" y="110"/>
                  </a:lnTo>
                  <a:lnTo>
                    <a:pt x="39" y="109"/>
                  </a:lnTo>
                  <a:lnTo>
                    <a:pt x="40" y="108"/>
                  </a:lnTo>
                  <a:lnTo>
                    <a:pt x="40" y="107"/>
                  </a:lnTo>
                  <a:lnTo>
                    <a:pt x="40" y="104"/>
                  </a:lnTo>
                  <a:lnTo>
                    <a:pt x="40" y="103"/>
                  </a:lnTo>
                  <a:lnTo>
                    <a:pt x="40" y="102"/>
                  </a:lnTo>
                  <a:lnTo>
                    <a:pt x="40" y="99"/>
                  </a:lnTo>
                  <a:lnTo>
                    <a:pt x="40" y="93"/>
                  </a:lnTo>
                  <a:lnTo>
                    <a:pt x="40" y="92"/>
                  </a:lnTo>
                  <a:lnTo>
                    <a:pt x="41" y="90"/>
                  </a:lnTo>
                  <a:lnTo>
                    <a:pt x="41" y="86"/>
                  </a:lnTo>
                  <a:lnTo>
                    <a:pt x="41" y="79"/>
                  </a:lnTo>
                  <a:lnTo>
                    <a:pt x="41" y="77"/>
                  </a:lnTo>
                  <a:lnTo>
                    <a:pt x="41" y="75"/>
                  </a:lnTo>
                  <a:lnTo>
                    <a:pt x="42" y="71"/>
                  </a:lnTo>
                  <a:lnTo>
                    <a:pt x="42" y="63"/>
                  </a:lnTo>
                  <a:lnTo>
                    <a:pt x="43" y="47"/>
                  </a:lnTo>
                  <a:lnTo>
                    <a:pt x="43" y="44"/>
                  </a:lnTo>
                  <a:lnTo>
                    <a:pt x="43" y="42"/>
                  </a:lnTo>
                  <a:lnTo>
                    <a:pt x="43" y="38"/>
                  </a:lnTo>
                  <a:lnTo>
                    <a:pt x="43" y="30"/>
                  </a:lnTo>
                  <a:lnTo>
                    <a:pt x="43" y="28"/>
                  </a:lnTo>
                  <a:lnTo>
                    <a:pt x="44" y="26"/>
                  </a:lnTo>
                  <a:lnTo>
                    <a:pt x="44" y="23"/>
                  </a:lnTo>
                  <a:lnTo>
                    <a:pt x="44" y="16"/>
                  </a:lnTo>
                  <a:lnTo>
                    <a:pt x="44" y="14"/>
                  </a:lnTo>
                  <a:lnTo>
                    <a:pt x="44" y="13"/>
                  </a:lnTo>
                  <a:lnTo>
                    <a:pt x="44" y="10"/>
                  </a:lnTo>
                  <a:lnTo>
                    <a:pt x="45" y="9"/>
                  </a:lnTo>
                  <a:lnTo>
                    <a:pt x="45" y="8"/>
                  </a:lnTo>
                  <a:lnTo>
                    <a:pt x="45" y="6"/>
                  </a:lnTo>
                  <a:lnTo>
                    <a:pt x="45" y="5"/>
                  </a:lnTo>
                  <a:lnTo>
                    <a:pt x="45" y="4"/>
                  </a:lnTo>
                  <a:lnTo>
                    <a:pt x="45" y="3"/>
                  </a:lnTo>
                  <a:lnTo>
                    <a:pt x="45" y="2"/>
                  </a:lnTo>
                  <a:lnTo>
                    <a:pt x="45" y="2"/>
                  </a:lnTo>
                  <a:lnTo>
                    <a:pt x="45" y="1"/>
                  </a:lnTo>
                  <a:lnTo>
                    <a:pt x="46" y="1"/>
                  </a:lnTo>
                  <a:lnTo>
                    <a:pt x="46" y="0"/>
                  </a:lnTo>
                  <a:lnTo>
                    <a:pt x="46" y="0"/>
                  </a:lnTo>
                  <a:lnTo>
                    <a:pt x="46" y="0"/>
                  </a:lnTo>
                  <a:lnTo>
                    <a:pt x="46" y="0"/>
                  </a:lnTo>
                  <a:lnTo>
                    <a:pt x="46" y="0"/>
                  </a:lnTo>
                  <a:lnTo>
                    <a:pt x="46" y="0"/>
                  </a:lnTo>
                  <a:lnTo>
                    <a:pt x="46" y="0"/>
                  </a:lnTo>
                  <a:lnTo>
                    <a:pt x="46" y="0"/>
                  </a:lnTo>
                  <a:lnTo>
                    <a:pt x="46" y="0"/>
                  </a:lnTo>
                  <a:lnTo>
                    <a:pt x="46" y="1"/>
                  </a:lnTo>
                  <a:lnTo>
                    <a:pt x="46" y="1"/>
                  </a:lnTo>
                  <a:lnTo>
                    <a:pt x="47" y="2"/>
                  </a:lnTo>
                  <a:lnTo>
                    <a:pt x="47" y="2"/>
                  </a:lnTo>
                  <a:lnTo>
                    <a:pt x="47" y="3"/>
                  </a:lnTo>
                  <a:lnTo>
                    <a:pt x="47" y="4"/>
                  </a:lnTo>
                  <a:lnTo>
                    <a:pt x="47" y="5"/>
                  </a:lnTo>
                  <a:lnTo>
                    <a:pt x="47" y="6"/>
                  </a:lnTo>
                  <a:lnTo>
                    <a:pt x="47" y="7"/>
                  </a:lnTo>
                  <a:lnTo>
                    <a:pt x="47" y="8"/>
                  </a:lnTo>
                  <a:lnTo>
                    <a:pt x="48" y="10"/>
                  </a:lnTo>
                  <a:lnTo>
                    <a:pt x="48" y="12"/>
                  </a:lnTo>
                  <a:lnTo>
                    <a:pt x="48" y="13"/>
                  </a:lnTo>
                  <a:lnTo>
                    <a:pt x="48" y="16"/>
                  </a:lnTo>
                  <a:lnTo>
                    <a:pt x="48" y="17"/>
                  </a:lnTo>
                  <a:lnTo>
                    <a:pt x="48" y="19"/>
                  </a:lnTo>
                  <a:lnTo>
                    <a:pt x="48" y="22"/>
                  </a:lnTo>
                  <a:lnTo>
                    <a:pt x="49" y="30"/>
                  </a:lnTo>
                  <a:lnTo>
                    <a:pt x="49" y="32"/>
                  </a:lnTo>
                  <a:lnTo>
                    <a:pt x="49" y="34"/>
                  </a:lnTo>
                  <a:lnTo>
                    <a:pt x="49" y="38"/>
                  </a:lnTo>
                  <a:lnTo>
                    <a:pt x="49" y="46"/>
                  </a:lnTo>
                  <a:lnTo>
                    <a:pt x="50" y="64"/>
                  </a:lnTo>
                  <a:lnTo>
                    <a:pt x="50" y="66"/>
                  </a:lnTo>
                  <a:lnTo>
                    <a:pt x="50" y="68"/>
                  </a:lnTo>
                  <a:lnTo>
                    <a:pt x="50" y="72"/>
                  </a:lnTo>
                  <a:lnTo>
                    <a:pt x="51" y="80"/>
                  </a:lnTo>
                  <a:lnTo>
                    <a:pt x="51" y="82"/>
                  </a:lnTo>
                  <a:lnTo>
                    <a:pt x="51" y="84"/>
                  </a:lnTo>
                  <a:lnTo>
                    <a:pt x="51" y="88"/>
                  </a:lnTo>
                  <a:lnTo>
                    <a:pt x="52" y="95"/>
                  </a:lnTo>
                  <a:lnTo>
                    <a:pt x="52" y="97"/>
                  </a:lnTo>
                  <a:lnTo>
                    <a:pt x="52" y="98"/>
                  </a:lnTo>
                  <a:lnTo>
                    <a:pt x="52" y="102"/>
                  </a:lnTo>
                  <a:lnTo>
                    <a:pt x="52" y="103"/>
                  </a:lnTo>
                  <a:lnTo>
                    <a:pt x="52" y="104"/>
                  </a:lnTo>
                  <a:lnTo>
                    <a:pt x="52" y="107"/>
                  </a:lnTo>
                  <a:lnTo>
                    <a:pt x="52" y="108"/>
                  </a:lnTo>
                  <a:lnTo>
                    <a:pt x="53" y="109"/>
                  </a:lnTo>
                  <a:lnTo>
                    <a:pt x="53" y="110"/>
                  </a:lnTo>
                  <a:lnTo>
                    <a:pt x="53" y="111"/>
                  </a:lnTo>
                  <a:lnTo>
                    <a:pt x="53" y="112"/>
                  </a:lnTo>
                  <a:lnTo>
                    <a:pt x="53" y="112"/>
                  </a:lnTo>
                  <a:lnTo>
                    <a:pt x="53" y="113"/>
                  </a:lnTo>
                  <a:lnTo>
                    <a:pt x="53" y="114"/>
                  </a:lnTo>
                  <a:lnTo>
                    <a:pt x="53" y="114"/>
                  </a:lnTo>
                  <a:lnTo>
                    <a:pt x="53" y="115"/>
                  </a:lnTo>
                  <a:lnTo>
                    <a:pt x="53" y="115"/>
                  </a:lnTo>
                  <a:lnTo>
                    <a:pt x="54" y="115"/>
                  </a:lnTo>
                  <a:lnTo>
                    <a:pt x="54" y="115"/>
                  </a:lnTo>
                  <a:lnTo>
                    <a:pt x="54" y="116"/>
                  </a:lnTo>
                  <a:lnTo>
                    <a:pt x="54" y="116"/>
                  </a:lnTo>
                  <a:lnTo>
                    <a:pt x="54" y="116"/>
                  </a:lnTo>
                  <a:lnTo>
                    <a:pt x="54" y="115"/>
                  </a:lnTo>
                  <a:lnTo>
                    <a:pt x="54" y="115"/>
                  </a:lnTo>
                  <a:lnTo>
                    <a:pt x="54" y="115"/>
                  </a:lnTo>
                  <a:lnTo>
                    <a:pt x="54" y="114"/>
                  </a:lnTo>
                  <a:lnTo>
                    <a:pt x="54" y="114"/>
                  </a:lnTo>
                  <a:lnTo>
                    <a:pt x="54" y="113"/>
                  </a:lnTo>
                  <a:lnTo>
                    <a:pt x="54" y="113"/>
                  </a:lnTo>
                  <a:lnTo>
                    <a:pt x="55" y="112"/>
                  </a:lnTo>
                  <a:lnTo>
                    <a:pt x="55" y="111"/>
                  </a:lnTo>
                  <a:lnTo>
                    <a:pt x="55" y="111"/>
                  </a:lnTo>
                  <a:lnTo>
                    <a:pt x="55" y="110"/>
                  </a:lnTo>
                  <a:lnTo>
                    <a:pt x="55" y="109"/>
                  </a:lnTo>
                  <a:lnTo>
                    <a:pt x="55" y="108"/>
                  </a:lnTo>
                  <a:lnTo>
                    <a:pt x="55" y="107"/>
                  </a:lnTo>
                  <a:lnTo>
                    <a:pt x="55" y="104"/>
                  </a:lnTo>
                  <a:lnTo>
                    <a:pt x="55" y="103"/>
                  </a:lnTo>
                  <a:lnTo>
                    <a:pt x="56" y="102"/>
                  </a:lnTo>
                  <a:lnTo>
                    <a:pt x="56" y="99"/>
                  </a:lnTo>
                  <a:lnTo>
                    <a:pt x="56" y="93"/>
                  </a:lnTo>
                  <a:lnTo>
                    <a:pt x="56" y="92"/>
                  </a:lnTo>
                  <a:lnTo>
                    <a:pt x="56" y="90"/>
                  </a:lnTo>
                  <a:lnTo>
                    <a:pt x="57" y="86"/>
                  </a:lnTo>
                  <a:lnTo>
                    <a:pt x="57" y="79"/>
                  </a:lnTo>
                  <a:lnTo>
                    <a:pt x="57" y="63"/>
                  </a:lnTo>
                  <a:lnTo>
                    <a:pt x="58" y="61"/>
                  </a:lnTo>
                  <a:lnTo>
                    <a:pt x="58" y="59"/>
                  </a:lnTo>
                  <a:lnTo>
                    <a:pt x="58" y="55"/>
                  </a:lnTo>
                  <a:lnTo>
                    <a:pt x="58" y="47"/>
                  </a:lnTo>
                  <a:lnTo>
                    <a:pt x="58" y="45"/>
                  </a:lnTo>
                  <a:lnTo>
                    <a:pt x="58" y="43"/>
                  </a:lnTo>
                  <a:lnTo>
                    <a:pt x="59" y="39"/>
                  </a:lnTo>
                  <a:lnTo>
                    <a:pt x="59" y="31"/>
                  </a:lnTo>
                  <a:lnTo>
                    <a:pt x="59" y="30"/>
                  </a:lnTo>
                  <a:lnTo>
                    <a:pt x="59" y="28"/>
                  </a:lnTo>
                  <a:lnTo>
                    <a:pt x="59" y="24"/>
                  </a:lnTo>
                  <a:lnTo>
                    <a:pt x="59" y="23"/>
                  </a:lnTo>
                  <a:lnTo>
                    <a:pt x="59" y="21"/>
                  </a:lnTo>
                  <a:lnTo>
                    <a:pt x="60" y="18"/>
                  </a:lnTo>
                  <a:lnTo>
                    <a:pt x="60" y="17"/>
                  </a:lnTo>
                  <a:lnTo>
                    <a:pt x="60" y="15"/>
                  </a:lnTo>
                  <a:lnTo>
                    <a:pt x="60" y="12"/>
                  </a:lnTo>
                  <a:lnTo>
                    <a:pt x="60" y="11"/>
                  </a:lnTo>
                  <a:lnTo>
                    <a:pt x="60" y="10"/>
                  </a:lnTo>
                  <a:lnTo>
                    <a:pt x="60" y="8"/>
                  </a:lnTo>
                  <a:lnTo>
                    <a:pt x="60" y="7"/>
                  </a:lnTo>
                  <a:lnTo>
                    <a:pt x="61" y="6"/>
                  </a:lnTo>
                  <a:lnTo>
                    <a:pt x="61" y="5"/>
                  </a:lnTo>
                  <a:lnTo>
                    <a:pt x="61" y="4"/>
                  </a:lnTo>
                  <a:lnTo>
                    <a:pt x="61" y="3"/>
                  </a:lnTo>
                  <a:lnTo>
                    <a:pt x="61" y="2"/>
                  </a:lnTo>
                  <a:lnTo>
                    <a:pt x="61" y="2"/>
                  </a:lnTo>
                  <a:lnTo>
                    <a:pt x="61" y="1"/>
                  </a:lnTo>
                  <a:lnTo>
                    <a:pt x="61" y="1"/>
                  </a:lnTo>
                  <a:lnTo>
                    <a:pt x="61" y="0"/>
                  </a:lnTo>
                  <a:lnTo>
                    <a:pt x="61" y="0"/>
                  </a:lnTo>
                  <a:lnTo>
                    <a:pt x="61" y="0"/>
                  </a:lnTo>
                  <a:lnTo>
                    <a:pt x="61" y="0"/>
                  </a:lnTo>
                  <a:lnTo>
                    <a:pt x="62" y="0"/>
                  </a:lnTo>
                  <a:lnTo>
                    <a:pt x="62" y="0"/>
                  </a:lnTo>
                  <a:lnTo>
                    <a:pt x="62" y="0"/>
                  </a:lnTo>
                  <a:lnTo>
                    <a:pt x="62" y="0"/>
                  </a:lnTo>
                  <a:lnTo>
                    <a:pt x="62" y="0"/>
                  </a:lnTo>
                  <a:lnTo>
                    <a:pt x="62" y="1"/>
                  </a:lnTo>
                  <a:lnTo>
                    <a:pt x="62" y="1"/>
                  </a:lnTo>
                  <a:lnTo>
                    <a:pt x="62" y="2"/>
                  </a:lnTo>
                  <a:lnTo>
                    <a:pt x="62" y="2"/>
                  </a:lnTo>
                  <a:lnTo>
                    <a:pt x="63" y="3"/>
                  </a:lnTo>
                  <a:lnTo>
                    <a:pt x="63" y="4"/>
                  </a:lnTo>
                  <a:lnTo>
                    <a:pt x="63" y="5"/>
                  </a:lnTo>
                  <a:lnTo>
                    <a:pt x="63" y="6"/>
                  </a:lnTo>
                  <a:lnTo>
                    <a:pt x="63" y="7"/>
                  </a:lnTo>
                  <a:lnTo>
                    <a:pt x="63" y="8"/>
                  </a:lnTo>
                  <a:lnTo>
                    <a:pt x="63" y="9"/>
                  </a:lnTo>
                  <a:lnTo>
                    <a:pt x="63" y="10"/>
                  </a:lnTo>
                  <a:lnTo>
                    <a:pt x="63" y="13"/>
                  </a:lnTo>
                  <a:lnTo>
                    <a:pt x="63" y="14"/>
                  </a:lnTo>
                  <a:lnTo>
                    <a:pt x="63" y="16"/>
                  </a:lnTo>
                  <a:lnTo>
                    <a:pt x="64" y="19"/>
                  </a:lnTo>
                  <a:lnTo>
                    <a:pt x="64" y="26"/>
                  </a:lnTo>
                  <a:lnTo>
                    <a:pt x="64" y="28"/>
                  </a:lnTo>
                  <a:lnTo>
                    <a:pt x="64" y="30"/>
                  </a:lnTo>
                  <a:lnTo>
                    <a:pt x="65" y="34"/>
                  </a:lnTo>
                  <a:lnTo>
                    <a:pt x="65" y="42"/>
                  </a:lnTo>
                  <a:lnTo>
                    <a:pt x="65" y="44"/>
                  </a:lnTo>
                  <a:lnTo>
                    <a:pt x="65" y="46"/>
                  </a:lnTo>
                  <a:lnTo>
                    <a:pt x="65" y="51"/>
                  </a:lnTo>
                  <a:lnTo>
                    <a:pt x="66" y="60"/>
                  </a:lnTo>
                  <a:lnTo>
                    <a:pt x="66" y="77"/>
                  </a:lnTo>
                  <a:lnTo>
                    <a:pt x="67" y="79"/>
                  </a:lnTo>
                  <a:lnTo>
                    <a:pt x="67" y="81"/>
                  </a:lnTo>
                  <a:lnTo>
                    <a:pt x="67" y="85"/>
                  </a:lnTo>
                  <a:lnTo>
                    <a:pt x="67" y="92"/>
                  </a:lnTo>
                  <a:lnTo>
                    <a:pt x="67" y="93"/>
                  </a:lnTo>
                  <a:lnTo>
                    <a:pt x="67" y="95"/>
                  </a:lnTo>
                  <a:lnTo>
                    <a:pt x="67" y="98"/>
                  </a:lnTo>
                  <a:lnTo>
                    <a:pt x="67" y="100"/>
                  </a:lnTo>
                  <a:lnTo>
                    <a:pt x="68" y="101"/>
                  </a:lnTo>
                  <a:lnTo>
                    <a:pt x="68" y="104"/>
                  </a:lnTo>
                  <a:lnTo>
                    <a:pt x="68" y="105"/>
                  </a:lnTo>
                  <a:lnTo>
                    <a:pt x="68" y="106"/>
                  </a:lnTo>
                  <a:lnTo>
                    <a:pt x="68" y="107"/>
                  </a:lnTo>
                  <a:lnTo>
                    <a:pt x="68" y="108"/>
                  </a:lnTo>
                  <a:lnTo>
                    <a:pt x="68" y="109"/>
                  </a:lnTo>
                  <a:lnTo>
                    <a:pt x="68" y="110"/>
                  </a:lnTo>
                  <a:lnTo>
                    <a:pt x="68" y="111"/>
                  </a:lnTo>
                  <a:lnTo>
                    <a:pt x="69" y="112"/>
                  </a:lnTo>
                  <a:lnTo>
                    <a:pt x="69" y="112"/>
                  </a:lnTo>
                  <a:lnTo>
                    <a:pt x="69" y="113"/>
                  </a:lnTo>
                  <a:lnTo>
                    <a:pt x="69" y="114"/>
                  </a:lnTo>
                  <a:lnTo>
                    <a:pt x="69" y="114"/>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sp>
          <p:nvSpPr>
            <p:cNvPr id="1081" name="Freeform 99">
              <a:extLst>
                <a:ext uri="{FF2B5EF4-FFF2-40B4-BE49-F238E27FC236}">
                  <a16:creationId xmlns:a16="http://schemas.microsoft.com/office/drawing/2014/main" id="{23CB9E14-3167-7803-4CB0-5446C5C70ADC}"/>
                </a:ext>
              </a:extLst>
            </p:cNvPr>
            <p:cNvSpPr>
              <a:spLocks/>
            </p:cNvSpPr>
            <p:nvPr/>
          </p:nvSpPr>
          <p:spPr bwMode="auto">
            <a:xfrm>
              <a:off x="5728" y="2186"/>
              <a:ext cx="55" cy="116"/>
            </a:xfrm>
            <a:custGeom>
              <a:avLst/>
              <a:gdLst/>
              <a:ahLst/>
              <a:cxnLst>
                <a:cxn ang="0">
                  <a:pos x="0" y="116"/>
                </a:cxn>
                <a:cxn ang="0">
                  <a:pos x="1" y="114"/>
                </a:cxn>
                <a:cxn ang="0">
                  <a:pos x="2" y="108"/>
                </a:cxn>
                <a:cxn ang="0">
                  <a:pos x="2" y="96"/>
                </a:cxn>
                <a:cxn ang="0">
                  <a:pos x="4" y="54"/>
                </a:cxn>
                <a:cxn ang="0">
                  <a:pos x="5" y="31"/>
                </a:cxn>
                <a:cxn ang="0">
                  <a:pos x="6" y="12"/>
                </a:cxn>
                <a:cxn ang="0">
                  <a:pos x="7" y="4"/>
                </a:cxn>
                <a:cxn ang="0">
                  <a:pos x="8" y="0"/>
                </a:cxn>
                <a:cxn ang="0">
                  <a:pos x="8" y="0"/>
                </a:cxn>
                <a:cxn ang="0">
                  <a:pos x="9" y="4"/>
                </a:cxn>
                <a:cxn ang="0">
                  <a:pos x="10" y="12"/>
                </a:cxn>
                <a:cxn ang="0">
                  <a:pos x="12" y="48"/>
                </a:cxn>
                <a:cxn ang="0">
                  <a:pos x="13" y="74"/>
                </a:cxn>
                <a:cxn ang="0">
                  <a:pos x="14" y="97"/>
                </a:cxn>
                <a:cxn ang="0">
                  <a:pos x="15" y="109"/>
                </a:cxn>
                <a:cxn ang="0">
                  <a:pos x="15" y="114"/>
                </a:cxn>
                <a:cxn ang="0">
                  <a:pos x="16" y="116"/>
                </a:cxn>
                <a:cxn ang="0">
                  <a:pos x="16" y="113"/>
                </a:cxn>
                <a:cxn ang="0">
                  <a:pos x="17" y="108"/>
                </a:cxn>
                <a:cxn ang="0">
                  <a:pos x="18" y="91"/>
                </a:cxn>
                <a:cxn ang="0">
                  <a:pos x="20" y="62"/>
                </a:cxn>
                <a:cxn ang="0">
                  <a:pos x="21" y="25"/>
                </a:cxn>
                <a:cxn ang="0">
                  <a:pos x="22" y="8"/>
                </a:cxn>
                <a:cxn ang="0">
                  <a:pos x="23" y="1"/>
                </a:cxn>
                <a:cxn ang="0">
                  <a:pos x="24" y="0"/>
                </a:cxn>
                <a:cxn ang="0">
                  <a:pos x="24" y="2"/>
                </a:cxn>
                <a:cxn ang="0">
                  <a:pos x="25" y="12"/>
                </a:cxn>
                <a:cxn ang="0">
                  <a:pos x="26" y="33"/>
                </a:cxn>
                <a:cxn ang="0">
                  <a:pos x="28" y="72"/>
                </a:cxn>
                <a:cxn ang="0">
                  <a:pos x="29" y="100"/>
                </a:cxn>
                <a:cxn ang="0">
                  <a:pos x="30" y="111"/>
                </a:cxn>
                <a:cxn ang="0">
                  <a:pos x="31" y="115"/>
                </a:cxn>
                <a:cxn ang="0">
                  <a:pos x="32" y="115"/>
                </a:cxn>
                <a:cxn ang="0">
                  <a:pos x="32" y="111"/>
                </a:cxn>
                <a:cxn ang="0">
                  <a:pos x="33" y="101"/>
                </a:cxn>
                <a:cxn ang="0">
                  <a:pos x="34" y="81"/>
                </a:cxn>
                <a:cxn ang="0">
                  <a:pos x="36" y="39"/>
                </a:cxn>
                <a:cxn ang="0">
                  <a:pos x="37" y="18"/>
                </a:cxn>
                <a:cxn ang="0">
                  <a:pos x="38" y="8"/>
                </a:cxn>
                <a:cxn ang="0">
                  <a:pos x="38" y="1"/>
                </a:cxn>
                <a:cxn ang="0">
                  <a:pos x="39" y="0"/>
                </a:cxn>
                <a:cxn ang="0">
                  <a:pos x="40" y="2"/>
                </a:cxn>
                <a:cxn ang="0">
                  <a:pos x="40" y="12"/>
                </a:cxn>
                <a:cxn ang="0">
                  <a:pos x="42" y="33"/>
                </a:cxn>
                <a:cxn ang="0">
                  <a:pos x="44" y="87"/>
                </a:cxn>
                <a:cxn ang="0">
                  <a:pos x="45" y="101"/>
                </a:cxn>
                <a:cxn ang="0">
                  <a:pos x="46" y="111"/>
                </a:cxn>
                <a:cxn ang="0">
                  <a:pos x="46" y="115"/>
                </a:cxn>
                <a:cxn ang="0">
                  <a:pos x="47" y="115"/>
                </a:cxn>
                <a:cxn ang="0">
                  <a:pos x="47" y="112"/>
                </a:cxn>
                <a:cxn ang="0">
                  <a:pos x="48" y="103"/>
                </a:cxn>
                <a:cxn ang="0">
                  <a:pos x="49" y="84"/>
                </a:cxn>
                <a:cxn ang="0">
                  <a:pos x="51" y="40"/>
                </a:cxn>
                <a:cxn ang="0">
                  <a:pos x="52" y="14"/>
                </a:cxn>
                <a:cxn ang="0">
                  <a:pos x="53" y="5"/>
                </a:cxn>
                <a:cxn ang="0">
                  <a:pos x="54" y="0"/>
                </a:cxn>
                <a:cxn ang="0">
                  <a:pos x="54" y="0"/>
                </a:cxn>
                <a:cxn ang="0">
                  <a:pos x="55" y="3"/>
                </a:cxn>
              </a:cxnLst>
              <a:rect l="0" t="0" r="r" b="b"/>
              <a:pathLst>
                <a:path w="55" h="116">
                  <a:moveTo>
                    <a:pt x="0" y="114"/>
                  </a:moveTo>
                  <a:lnTo>
                    <a:pt x="0" y="114"/>
                  </a:lnTo>
                  <a:lnTo>
                    <a:pt x="0" y="115"/>
                  </a:lnTo>
                  <a:lnTo>
                    <a:pt x="0" y="115"/>
                  </a:lnTo>
                  <a:lnTo>
                    <a:pt x="0" y="115"/>
                  </a:lnTo>
                  <a:lnTo>
                    <a:pt x="0" y="116"/>
                  </a:lnTo>
                  <a:lnTo>
                    <a:pt x="0" y="116"/>
                  </a:lnTo>
                  <a:lnTo>
                    <a:pt x="0" y="116"/>
                  </a:lnTo>
                  <a:lnTo>
                    <a:pt x="0" y="115"/>
                  </a:lnTo>
                  <a:lnTo>
                    <a:pt x="1" y="115"/>
                  </a:lnTo>
                  <a:lnTo>
                    <a:pt x="1" y="115"/>
                  </a:lnTo>
                  <a:lnTo>
                    <a:pt x="1" y="115"/>
                  </a:lnTo>
                  <a:lnTo>
                    <a:pt x="1" y="114"/>
                  </a:lnTo>
                  <a:lnTo>
                    <a:pt x="1" y="114"/>
                  </a:lnTo>
                  <a:lnTo>
                    <a:pt x="1" y="113"/>
                  </a:lnTo>
                  <a:lnTo>
                    <a:pt x="1" y="113"/>
                  </a:lnTo>
                  <a:lnTo>
                    <a:pt x="1" y="112"/>
                  </a:lnTo>
                  <a:lnTo>
                    <a:pt x="1" y="111"/>
                  </a:lnTo>
                  <a:lnTo>
                    <a:pt x="1" y="110"/>
                  </a:lnTo>
                  <a:lnTo>
                    <a:pt x="2" y="109"/>
                  </a:lnTo>
                  <a:lnTo>
                    <a:pt x="2" y="108"/>
                  </a:lnTo>
                  <a:lnTo>
                    <a:pt x="2" y="106"/>
                  </a:lnTo>
                  <a:lnTo>
                    <a:pt x="2" y="104"/>
                  </a:lnTo>
                  <a:lnTo>
                    <a:pt x="2" y="103"/>
                  </a:lnTo>
                  <a:lnTo>
                    <a:pt x="2" y="102"/>
                  </a:lnTo>
                  <a:lnTo>
                    <a:pt x="2" y="99"/>
                  </a:lnTo>
                  <a:lnTo>
                    <a:pt x="2" y="97"/>
                  </a:lnTo>
                  <a:lnTo>
                    <a:pt x="2" y="96"/>
                  </a:lnTo>
                  <a:lnTo>
                    <a:pt x="3" y="92"/>
                  </a:lnTo>
                  <a:lnTo>
                    <a:pt x="3" y="86"/>
                  </a:lnTo>
                  <a:lnTo>
                    <a:pt x="3" y="84"/>
                  </a:lnTo>
                  <a:lnTo>
                    <a:pt x="3" y="82"/>
                  </a:lnTo>
                  <a:lnTo>
                    <a:pt x="3" y="78"/>
                  </a:lnTo>
                  <a:lnTo>
                    <a:pt x="4" y="70"/>
                  </a:lnTo>
                  <a:lnTo>
                    <a:pt x="4" y="54"/>
                  </a:lnTo>
                  <a:lnTo>
                    <a:pt x="4" y="52"/>
                  </a:lnTo>
                  <a:lnTo>
                    <a:pt x="5" y="50"/>
                  </a:lnTo>
                  <a:lnTo>
                    <a:pt x="5" y="46"/>
                  </a:lnTo>
                  <a:lnTo>
                    <a:pt x="5" y="38"/>
                  </a:lnTo>
                  <a:lnTo>
                    <a:pt x="5" y="36"/>
                  </a:lnTo>
                  <a:lnTo>
                    <a:pt x="5" y="34"/>
                  </a:lnTo>
                  <a:lnTo>
                    <a:pt x="5" y="31"/>
                  </a:lnTo>
                  <a:lnTo>
                    <a:pt x="6" y="24"/>
                  </a:lnTo>
                  <a:lnTo>
                    <a:pt x="6" y="22"/>
                  </a:lnTo>
                  <a:lnTo>
                    <a:pt x="6" y="20"/>
                  </a:lnTo>
                  <a:lnTo>
                    <a:pt x="6" y="18"/>
                  </a:lnTo>
                  <a:lnTo>
                    <a:pt x="6" y="16"/>
                  </a:lnTo>
                  <a:lnTo>
                    <a:pt x="6" y="15"/>
                  </a:lnTo>
                  <a:lnTo>
                    <a:pt x="6" y="12"/>
                  </a:lnTo>
                  <a:lnTo>
                    <a:pt x="7" y="11"/>
                  </a:lnTo>
                  <a:lnTo>
                    <a:pt x="7" y="10"/>
                  </a:lnTo>
                  <a:lnTo>
                    <a:pt x="7" y="8"/>
                  </a:lnTo>
                  <a:lnTo>
                    <a:pt x="7" y="7"/>
                  </a:lnTo>
                  <a:lnTo>
                    <a:pt x="7" y="6"/>
                  </a:lnTo>
                  <a:lnTo>
                    <a:pt x="7" y="6"/>
                  </a:lnTo>
                  <a:lnTo>
                    <a:pt x="7" y="4"/>
                  </a:lnTo>
                  <a:lnTo>
                    <a:pt x="7" y="3"/>
                  </a:lnTo>
                  <a:lnTo>
                    <a:pt x="7" y="2"/>
                  </a:lnTo>
                  <a:lnTo>
                    <a:pt x="7" y="2"/>
                  </a:lnTo>
                  <a:lnTo>
                    <a:pt x="8" y="1"/>
                  </a:lnTo>
                  <a:lnTo>
                    <a:pt x="8" y="1"/>
                  </a:lnTo>
                  <a:lnTo>
                    <a:pt x="8" y="0"/>
                  </a:lnTo>
                  <a:lnTo>
                    <a:pt x="8" y="0"/>
                  </a:lnTo>
                  <a:lnTo>
                    <a:pt x="8" y="0"/>
                  </a:lnTo>
                  <a:lnTo>
                    <a:pt x="8" y="0"/>
                  </a:lnTo>
                  <a:lnTo>
                    <a:pt x="8" y="0"/>
                  </a:lnTo>
                  <a:lnTo>
                    <a:pt x="8" y="0"/>
                  </a:lnTo>
                  <a:lnTo>
                    <a:pt x="8" y="0"/>
                  </a:lnTo>
                  <a:lnTo>
                    <a:pt x="8" y="0"/>
                  </a:lnTo>
                  <a:lnTo>
                    <a:pt x="8" y="0"/>
                  </a:lnTo>
                  <a:lnTo>
                    <a:pt x="8" y="0"/>
                  </a:lnTo>
                  <a:lnTo>
                    <a:pt x="9" y="1"/>
                  </a:lnTo>
                  <a:lnTo>
                    <a:pt x="9" y="1"/>
                  </a:lnTo>
                  <a:lnTo>
                    <a:pt x="9" y="2"/>
                  </a:lnTo>
                  <a:lnTo>
                    <a:pt x="9" y="2"/>
                  </a:lnTo>
                  <a:lnTo>
                    <a:pt x="9" y="3"/>
                  </a:lnTo>
                  <a:lnTo>
                    <a:pt x="9" y="4"/>
                  </a:lnTo>
                  <a:lnTo>
                    <a:pt x="9" y="4"/>
                  </a:lnTo>
                  <a:lnTo>
                    <a:pt x="9" y="5"/>
                  </a:lnTo>
                  <a:lnTo>
                    <a:pt x="9" y="6"/>
                  </a:lnTo>
                  <a:lnTo>
                    <a:pt x="9" y="7"/>
                  </a:lnTo>
                  <a:lnTo>
                    <a:pt x="10" y="9"/>
                  </a:lnTo>
                  <a:lnTo>
                    <a:pt x="10" y="11"/>
                  </a:lnTo>
                  <a:lnTo>
                    <a:pt x="10" y="12"/>
                  </a:lnTo>
                  <a:lnTo>
                    <a:pt x="10" y="14"/>
                  </a:lnTo>
                  <a:lnTo>
                    <a:pt x="10" y="17"/>
                  </a:lnTo>
                  <a:lnTo>
                    <a:pt x="10" y="18"/>
                  </a:lnTo>
                  <a:lnTo>
                    <a:pt x="10" y="20"/>
                  </a:lnTo>
                  <a:lnTo>
                    <a:pt x="10" y="24"/>
                  </a:lnTo>
                  <a:lnTo>
                    <a:pt x="11" y="31"/>
                  </a:lnTo>
                  <a:lnTo>
                    <a:pt x="12" y="48"/>
                  </a:lnTo>
                  <a:lnTo>
                    <a:pt x="12" y="50"/>
                  </a:lnTo>
                  <a:lnTo>
                    <a:pt x="12" y="52"/>
                  </a:lnTo>
                  <a:lnTo>
                    <a:pt x="12" y="57"/>
                  </a:lnTo>
                  <a:lnTo>
                    <a:pt x="12" y="66"/>
                  </a:lnTo>
                  <a:lnTo>
                    <a:pt x="12" y="68"/>
                  </a:lnTo>
                  <a:lnTo>
                    <a:pt x="12" y="70"/>
                  </a:lnTo>
                  <a:lnTo>
                    <a:pt x="13" y="74"/>
                  </a:lnTo>
                  <a:lnTo>
                    <a:pt x="13" y="83"/>
                  </a:lnTo>
                  <a:lnTo>
                    <a:pt x="13" y="85"/>
                  </a:lnTo>
                  <a:lnTo>
                    <a:pt x="13" y="87"/>
                  </a:lnTo>
                  <a:lnTo>
                    <a:pt x="13" y="90"/>
                  </a:lnTo>
                  <a:lnTo>
                    <a:pt x="14" y="92"/>
                  </a:lnTo>
                  <a:lnTo>
                    <a:pt x="14" y="94"/>
                  </a:lnTo>
                  <a:lnTo>
                    <a:pt x="14" y="97"/>
                  </a:lnTo>
                  <a:lnTo>
                    <a:pt x="14" y="99"/>
                  </a:lnTo>
                  <a:lnTo>
                    <a:pt x="14" y="100"/>
                  </a:lnTo>
                  <a:lnTo>
                    <a:pt x="14" y="103"/>
                  </a:lnTo>
                  <a:lnTo>
                    <a:pt x="14" y="105"/>
                  </a:lnTo>
                  <a:lnTo>
                    <a:pt x="14" y="106"/>
                  </a:lnTo>
                  <a:lnTo>
                    <a:pt x="15" y="108"/>
                  </a:lnTo>
                  <a:lnTo>
                    <a:pt x="15" y="109"/>
                  </a:lnTo>
                  <a:lnTo>
                    <a:pt x="15" y="110"/>
                  </a:lnTo>
                  <a:lnTo>
                    <a:pt x="15" y="111"/>
                  </a:lnTo>
                  <a:lnTo>
                    <a:pt x="15" y="112"/>
                  </a:lnTo>
                  <a:lnTo>
                    <a:pt x="15" y="112"/>
                  </a:lnTo>
                  <a:lnTo>
                    <a:pt x="15" y="113"/>
                  </a:lnTo>
                  <a:lnTo>
                    <a:pt x="15" y="114"/>
                  </a:lnTo>
                  <a:lnTo>
                    <a:pt x="15" y="114"/>
                  </a:lnTo>
                  <a:lnTo>
                    <a:pt x="15" y="114"/>
                  </a:lnTo>
                  <a:lnTo>
                    <a:pt x="15" y="115"/>
                  </a:lnTo>
                  <a:lnTo>
                    <a:pt x="16" y="115"/>
                  </a:lnTo>
                  <a:lnTo>
                    <a:pt x="16" y="115"/>
                  </a:lnTo>
                  <a:lnTo>
                    <a:pt x="16" y="116"/>
                  </a:lnTo>
                  <a:lnTo>
                    <a:pt x="16" y="116"/>
                  </a:lnTo>
                  <a:lnTo>
                    <a:pt x="16" y="116"/>
                  </a:lnTo>
                  <a:lnTo>
                    <a:pt x="16" y="115"/>
                  </a:lnTo>
                  <a:lnTo>
                    <a:pt x="16" y="115"/>
                  </a:lnTo>
                  <a:lnTo>
                    <a:pt x="16" y="115"/>
                  </a:lnTo>
                  <a:lnTo>
                    <a:pt x="16" y="115"/>
                  </a:lnTo>
                  <a:lnTo>
                    <a:pt x="16" y="114"/>
                  </a:lnTo>
                  <a:lnTo>
                    <a:pt x="16" y="114"/>
                  </a:lnTo>
                  <a:lnTo>
                    <a:pt x="16" y="113"/>
                  </a:lnTo>
                  <a:lnTo>
                    <a:pt x="17" y="113"/>
                  </a:lnTo>
                  <a:lnTo>
                    <a:pt x="17" y="112"/>
                  </a:lnTo>
                  <a:lnTo>
                    <a:pt x="17" y="111"/>
                  </a:lnTo>
                  <a:lnTo>
                    <a:pt x="17" y="110"/>
                  </a:lnTo>
                  <a:lnTo>
                    <a:pt x="17" y="110"/>
                  </a:lnTo>
                  <a:lnTo>
                    <a:pt x="17" y="109"/>
                  </a:lnTo>
                  <a:lnTo>
                    <a:pt x="17" y="108"/>
                  </a:lnTo>
                  <a:lnTo>
                    <a:pt x="17" y="107"/>
                  </a:lnTo>
                  <a:lnTo>
                    <a:pt x="17" y="104"/>
                  </a:lnTo>
                  <a:lnTo>
                    <a:pt x="18" y="103"/>
                  </a:lnTo>
                  <a:lnTo>
                    <a:pt x="18" y="102"/>
                  </a:lnTo>
                  <a:lnTo>
                    <a:pt x="18" y="99"/>
                  </a:lnTo>
                  <a:lnTo>
                    <a:pt x="18" y="93"/>
                  </a:lnTo>
                  <a:lnTo>
                    <a:pt x="18" y="91"/>
                  </a:lnTo>
                  <a:lnTo>
                    <a:pt x="18" y="89"/>
                  </a:lnTo>
                  <a:lnTo>
                    <a:pt x="18" y="86"/>
                  </a:lnTo>
                  <a:lnTo>
                    <a:pt x="19" y="78"/>
                  </a:lnTo>
                  <a:lnTo>
                    <a:pt x="19" y="76"/>
                  </a:lnTo>
                  <a:lnTo>
                    <a:pt x="19" y="74"/>
                  </a:lnTo>
                  <a:lnTo>
                    <a:pt x="19" y="70"/>
                  </a:lnTo>
                  <a:lnTo>
                    <a:pt x="20" y="62"/>
                  </a:lnTo>
                  <a:lnTo>
                    <a:pt x="20" y="46"/>
                  </a:lnTo>
                  <a:lnTo>
                    <a:pt x="20" y="43"/>
                  </a:lnTo>
                  <a:lnTo>
                    <a:pt x="20" y="41"/>
                  </a:lnTo>
                  <a:lnTo>
                    <a:pt x="20" y="37"/>
                  </a:lnTo>
                  <a:lnTo>
                    <a:pt x="21" y="29"/>
                  </a:lnTo>
                  <a:lnTo>
                    <a:pt x="21" y="27"/>
                  </a:lnTo>
                  <a:lnTo>
                    <a:pt x="21" y="25"/>
                  </a:lnTo>
                  <a:lnTo>
                    <a:pt x="21" y="21"/>
                  </a:lnTo>
                  <a:lnTo>
                    <a:pt x="22" y="15"/>
                  </a:lnTo>
                  <a:lnTo>
                    <a:pt x="22" y="13"/>
                  </a:lnTo>
                  <a:lnTo>
                    <a:pt x="22" y="12"/>
                  </a:lnTo>
                  <a:lnTo>
                    <a:pt x="22" y="10"/>
                  </a:lnTo>
                  <a:lnTo>
                    <a:pt x="22" y="9"/>
                  </a:lnTo>
                  <a:lnTo>
                    <a:pt x="22" y="8"/>
                  </a:lnTo>
                  <a:lnTo>
                    <a:pt x="22" y="7"/>
                  </a:lnTo>
                  <a:lnTo>
                    <a:pt x="22" y="5"/>
                  </a:lnTo>
                  <a:lnTo>
                    <a:pt x="22" y="4"/>
                  </a:lnTo>
                  <a:lnTo>
                    <a:pt x="23" y="3"/>
                  </a:lnTo>
                  <a:lnTo>
                    <a:pt x="23" y="2"/>
                  </a:lnTo>
                  <a:lnTo>
                    <a:pt x="23" y="2"/>
                  </a:lnTo>
                  <a:lnTo>
                    <a:pt x="23" y="1"/>
                  </a:lnTo>
                  <a:lnTo>
                    <a:pt x="23" y="1"/>
                  </a:lnTo>
                  <a:lnTo>
                    <a:pt x="23" y="0"/>
                  </a:lnTo>
                  <a:lnTo>
                    <a:pt x="23" y="0"/>
                  </a:lnTo>
                  <a:lnTo>
                    <a:pt x="23" y="0"/>
                  </a:lnTo>
                  <a:lnTo>
                    <a:pt x="23" y="0"/>
                  </a:lnTo>
                  <a:lnTo>
                    <a:pt x="24" y="0"/>
                  </a:lnTo>
                  <a:lnTo>
                    <a:pt x="24" y="0"/>
                  </a:lnTo>
                  <a:lnTo>
                    <a:pt x="24" y="0"/>
                  </a:lnTo>
                  <a:lnTo>
                    <a:pt x="24" y="0"/>
                  </a:lnTo>
                  <a:lnTo>
                    <a:pt x="24" y="0"/>
                  </a:lnTo>
                  <a:lnTo>
                    <a:pt x="24" y="1"/>
                  </a:lnTo>
                  <a:lnTo>
                    <a:pt x="24" y="1"/>
                  </a:lnTo>
                  <a:lnTo>
                    <a:pt x="24" y="2"/>
                  </a:lnTo>
                  <a:lnTo>
                    <a:pt x="24" y="2"/>
                  </a:lnTo>
                  <a:lnTo>
                    <a:pt x="24" y="3"/>
                  </a:lnTo>
                  <a:lnTo>
                    <a:pt x="24" y="4"/>
                  </a:lnTo>
                  <a:lnTo>
                    <a:pt x="24" y="5"/>
                  </a:lnTo>
                  <a:lnTo>
                    <a:pt x="25" y="7"/>
                  </a:lnTo>
                  <a:lnTo>
                    <a:pt x="25" y="8"/>
                  </a:lnTo>
                  <a:lnTo>
                    <a:pt x="25" y="9"/>
                  </a:lnTo>
                  <a:lnTo>
                    <a:pt x="25" y="12"/>
                  </a:lnTo>
                  <a:lnTo>
                    <a:pt x="25" y="13"/>
                  </a:lnTo>
                  <a:lnTo>
                    <a:pt x="25" y="15"/>
                  </a:lnTo>
                  <a:lnTo>
                    <a:pt x="26" y="18"/>
                  </a:lnTo>
                  <a:lnTo>
                    <a:pt x="26" y="20"/>
                  </a:lnTo>
                  <a:lnTo>
                    <a:pt x="26" y="21"/>
                  </a:lnTo>
                  <a:lnTo>
                    <a:pt x="26" y="25"/>
                  </a:lnTo>
                  <a:lnTo>
                    <a:pt x="26" y="33"/>
                  </a:lnTo>
                  <a:lnTo>
                    <a:pt x="26" y="35"/>
                  </a:lnTo>
                  <a:lnTo>
                    <a:pt x="26" y="37"/>
                  </a:lnTo>
                  <a:lnTo>
                    <a:pt x="27" y="41"/>
                  </a:lnTo>
                  <a:lnTo>
                    <a:pt x="27" y="50"/>
                  </a:lnTo>
                  <a:lnTo>
                    <a:pt x="28" y="67"/>
                  </a:lnTo>
                  <a:lnTo>
                    <a:pt x="28" y="69"/>
                  </a:lnTo>
                  <a:lnTo>
                    <a:pt x="28" y="72"/>
                  </a:lnTo>
                  <a:lnTo>
                    <a:pt x="28" y="76"/>
                  </a:lnTo>
                  <a:lnTo>
                    <a:pt x="28" y="84"/>
                  </a:lnTo>
                  <a:lnTo>
                    <a:pt x="29" y="86"/>
                  </a:lnTo>
                  <a:lnTo>
                    <a:pt x="29" y="88"/>
                  </a:lnTo>
                  <a:lnTo>
                    <a:pt x="29" y="92"/>
                  </a:lnTo>
                  <a:lnTo>
                    <a:pt x="29" y="98"/>
                  </a:lnTo>
                  <a:lnTo>
                    <a:pt x="29" y="100"/>
                  </a:lnTo>
                  <a:lnTo>
                    <a:pt x="29" y="101"/>
                  </a:lnTo>
                  <a:lnTo>
                    <a:pt x="30" y="104"/>
                  </a:lnTo>
                  <a:lnTo>
                    <a:pt x="30" y="105"/>
                  </a:lnTo>
                  <a:lnTo>
                    <a:pt x="30" y="107"/>
                  </a:lnTo>
                  <a:lnTo>
                    <a:pt x="30" y="109"/>
                  </a:lnTo>
                  <a:lnTo>
                    <a:pt x="30" y="110"/>
                  </a:lnTo>
                  <a:lnTo>
                    <a:pt x="30" y="111"/>
                  </a:lnTo>
                  <a:lnTo>
                    <a:pt x="30" y="112"/>
                  </a:lnTo>
                  <a:lnTo>
                    <a:pt x="30" y="112"/>
                  </a:lnTo>
                  <a:lnTo>
                    <a:pt x="30" y="113"/>
                  </a:lnTo>
                  <a:lnTo>
                    <a:pt x="30" y="114"/>
                  </a:lnTo>
                  <a:lnTo>
                    <a:pt x="31" y="114"/>
                  </a:lnTo>
                  <a:lnTo>
                    <a:pt x="31" y="115"/>
                  </a:lnTo>
                  <a:lnTo>
                    <a:pt x="31" y="115"/>
                  </a:lnTo>
                  <a:lnTo>
                    <a:pt x="31" y="115"/>
                  </a:lnTo>
                  <a:lnTo>
                    <a:pt x="31" y="115"/>
                  </a:lnTo>
                  <a:lnTo>
                    <a:pt x="31" y="116"/>
                  </a:lnTo>
                  <a:lnTo>
                    <a:pt x="31" y="116"/>
                  </a:lnTo>
                  <a:lnTo>
                    <a:pt x="31" y="116"/>
                  </a:lnTo>
                  <a:lnTo>
                    <a:pt x="31" y="115"/>
                  </a:lnTo>
                  <a:lnTo>
                    <a:pt x="32" y="115"/>
                  </a:lnTo>
                  <a:lnTo>
                    <a:pt x="32" y="115"/>
                  </a:lnTo>
                  <a:lnTo>
                    <a:pt x="32" y="114"/>
                  </a:lnTo>
                  <a:lnTo>
                    <a:pt x="32" y="114"/>
                  </a:lnTo>
                  <a:lnTo>
                    <a:pt x="32" y="113"/>
                  </a:lnTo>
                  <a:lnTo>
                    <a:pt x="32" y="113"/>
                  </a:lnTo>
                  <a:lnTo>
                    <a:pt x="32" y="112"/>
                  </a:lnTo>
                  <a:lnTo>
                    <a:pt x="32" y="111"/>
                  </a:lnTo>
                  <a:lnTo>
                    <a:pt x="32" y="110"/>
                  </a:lnTo>
                  <a:lnTo>
                    <a:pt x="32" y="109"/>
                  </a:lnTo>
                  <a:lnTo>
                    <a:pt x="32" y="108"/>
                  </a:lnTo>
                  <a:lnTo>
                    <a:pt x="33" y="106"/>
                  </a:lnTo>
                  <a:lnTo>
                    <a:pt x="33" y="105"/>
                  </a:lnTo>
                  <a:lnTo>
                    <a:pt x="33" y="104"/>
                  </a:lnTo>
                  <a:lnTo>
                    <a:pt x="33" y="101"/>
                  </a:lnTo>
                  <a:lnTo>
                    <a:pt x="33" y="100"/>
                  </a:lnTo>
                  <a:lnTo>
                    <a:pt x="33" y="98"/>
                  </a:lnTo>
                  <a:lnTo>
                    <a:pt x="33" y="95"/>
                  </a:lnTo>
                  <a:lnTo>
                    <a:pt x="34" y="89"/>
                  </a:lnTo>
                  <a:lnTo>
                    <a:pt x="34" y="87"/>
                  </a:lnTo>
                  <a:lnTo>
                    <a:pt x="34" y="85"/>
                  </a:lnTo>
                  <a:lnTo>
                    <a:pt x="34" y="81"/>
                  </a:lnTo>
                  <a:lnTo>
                    <a:pt x="34" y="74"/>
                  </a:lnTo>
                  <a:lnTo>
                    <a:pt x="35" y="57"/>
                  </a:lnTo>
                  <a:lnTo>
                    <a:pt x="35" y="55"/>
                  </a:lnTo>
                  <a:lnTo>
                    <a:pt x="35" y="53"/>
                  </a:lnTo>
                  <a:lnTo>
                    <a:pt x="35" y="49"/>
                  </a:lnTo>
                  <a:lnTo>
                    <a:pt x="36" y="41"/>
                  </a:lnTo>
                  <a:lnTo>
                    <a:pt x="36" y="39"/>
                  </a:lnTo>
                  <a:lnTo>
                    <a:pt x="36" y="37"/>
                  </a:lnTo>
                  <a:lnTo>
                    <a:pt x="36" y="33"/>
                  </a:lnTo>
                  <a:lnTo>
                    <a:pt x="36" y="26"/>
                  </a:lnTo>
                  <a:lnTo>
                    <a:pt x="36" y="24"/>
                  </a:lnTo>
                  <a:lnTo>
                    <a:pt x="37" y="22"/>
                  </a:lnTo>
                  <a:lnTo>
                    <a:pt x="37" y="19"/>
                  </a:lnTo>
                  <a:lnTo>
                    <a:pt x="37" y="18"/>
                  </a:lnTo>
                  <a:lnTo>
                    <a:pt x="37" y="16"/>
                  </a:lnTo>
                  <a:lnTo>
                    <a:pt x="37" y="14"/>
                  </a:lnTo>
                  <a:lnTo>
                    <a:pt x="37" y="12"/>
                  </a:lnTo>
                  <a:lnTo>
                    <a:pt x="37" y="11"/>
                  </a:lnTo>
                  <a:lnTo>
                    <a:pt x="37" y="10"/>
                  </a:lnTo>
                  <a:lnTo>
                    <a:pt x="37" y="9"/>
                  </a:lnTo>
                  <a:lnTo>
                    <a:pt x="38" y="8"/>
                  </a:lnTo>
                  <a:lnTo>
                    <a:pt x="38" y="6"/>
                  </a:lnTo>
                  <a:lnTo>
                    <a:pt x="38" y="5"/>
                  </a:lnTo>
                  <a:lnTo>
                    <a:pt x="38" y="4"/>
                  </a:lnTo>
                  <a:lnTo>
                    <a:pt x="38" y="3"/>
                  </a:lnTo>
                  <a:lnTo>
                    <a:pt x="38" y="2"/>
                  </a:lnTo>
                  <a:lnTo>
                    <a:pt x="38" y="2"/>
                  </a:lnTo>
                  <a:lnTo>
                    <a:pt x="38" y="1"/>
                  </a:lnTo>
                  <a:lnTo>
                    <a:pt x="38" y="1"/>
                  </a:lnTo>
                  <a:lnTo>
                    <a:pt x="38" y="0"/>
                  </a:lnTo>
                  <a:lnTo>
                    <a:pt x="38" y="0"/>
                  </a:lnTo>
                  <a:lnTo>
                    <a:pt x="39" y="0"/>
                  </a:lnTo>
                  <a:lnTo>
                    <a:pt x="39" y="0"/>
                  </a:lnTo>
                  <a:lnTo>
                    <a:pt x="39" y="0"/>
                  </a:lnTo>
                  <a:lnTo>
                    <a:pt x="39" y="0"/>
                  </a:lnTo>
                  <a:lnTo>
                    <a:pt x="39" y="0"/>
                  </a:lnTo>
                  <a:lnTo>
                    <a:pt x="39" y="0"/>
                  </a:lnTo>
                  <a:lnTo>
                    <a:pt x="39" y="0"/>
                  </a:lnTo>
                  <a:lnTo>
                    <a:pt x="39" y="1"/>
                  </a:lnTo>
                  <a:lnTo>
                    <a:pt x="39" y="1"/>
                  </a:lnTo>
                  <a:lnTo>
                    <a:pt x="40" y="2"/>
                  </a:lnTo>
                  <a:lnTo>
                    <a:pt x="40" y="2"/>
                  </a:lnTo>
                  <a:lnTo>
                    <a:pt x="40" y="3"/>
                  </a:lnTo>
                  <a:lnTo>
                    <a:pt x="40" y="4"/>
                  </a:lnTo>
                  <a:lnTo>
                    <a:pt x="40" y="5"/>
                  </a:lnTo>
                  <a:lnTo>
                    <a:pt x="40" y="7"/>
                  </a:lnTo>
                  <a:lnTo>
                    <a:pt x="40" y="8"/>
                  </a:lnTo>
                  <a:lnTo>
                    <a:pt x="40" y="9"/>
                  </a:lnTo>
                  <a:lnTo>
                    <a:pt x="40" y="12"/>
                  </a:lnTo>
                  <a:lnTo>
                    <a:pt x="40" y="14"/>
                  </a:lnTo>
                  <a:lnTo>
                    <a:pt x="41" y="15"/>
                  </a:lnTo>
                  <a:lnTo>
                    <a:pt x="41" y="18"/>
                  </a:lnTo>
                  <a:lnTo>
                    <a:pt x="41" y="20"/>
                  </a:lnTo>
                  <a:lnTo>
                    <a:pt x="41" y="22"/>
                  </a:lnTo>
                  <a:lnTo>
                    <a:pt x="41" y="25"/>
                  </a:lnTo>
                  <a:lnTo>
                    <a:pt x="42" y="33"/>
                  </a:lnTo>
                  <a:lnTo>
                    <a:pt x="42" y="50"/>
                  </a:lnTo>
                  <a:lnTo>
                    <a:pt x="42" y="52"/>
                  </a:lnTo>
                  <a:lnTo>
                    <a:pt x="42" y="55"/>
                  </a:lnTo>
                  <a:lnTo>
                    <a:pt x="43" y="59"/>
                  </a:lnTo>
                  <a:lnTo>
                    <a:pt x="43" y="68"/>
                  </a:lnTo>
                  <a:lnTo>
                    <a:pt x="44" y="85"/>
                  </a:lnTo>
                  <a:lnTo>
                    <a:pt x="44" y="87"/>
                  </a:lnTo>
                  <a:lnTo>
                    <a:pt x="44" y="89"/>
                  </a:lnTo>
                  <a:lnTo>
                    <a:pt x="44" y="92"/>
                  </a:lnTo>
                  <a:lnTo>
                    <a:pt x="44" y="94"/>
                  </a:lnTo>
                  <a:lnTo>
                    <a:pt x="44" y="96"/>
                  </a:lnTo>
                  <a:lnTo>
                    <a:pt x="44" y="99"/>
                  </a:lnTo>
                  <a:lnTo>
                    <a:pt x="45" y="100"/>
                  </a:lnTo>
                  <a:lnTo>
                    <a:pt x="45" y="101"/>
                  </a:lnTo>
                  <a:lnTo>
                    <a:pt x="45" y="104"/>
                  </a:lnTo>
                  <a:lnTo>
                    <a:pt x="45" y="105"/>
                  </a:lnTo>
                  <a:lnTo>
                    <a:pt x="45" y="106"/>
                  </a:lnTo>
                  <a:lnTo>
                    <a:pt x="45" y="109"/>
                  </a:lnTo>
                  <a:lnTo>
                    <a:pt x="45" y="110"/>
                  </a:lnTo>
                  <a:lnTo>
                    <a:pt x="45" y="110"/>
                  </a:lnTo>
                  <a:lnTo>
                    <a:pt x="46" y="111"/>
                  </a:lnTo>
                  <a:lnTo>
                    <a:pt x="46" y="112"/>
                  </a:lnTo>
                  <a:lnTo>
                    <a:pt x="46" y="113"/>
                  </a:lnTo>
                  <a:lnTo>
                    <a:pt x="46" y="113"/>
                  </a:lnTo>
                  <a:lnTo>
                    <a:pt x="46" y="114"/>
                  </a:lnTo>
                  <a:lnTo>
                    <a:pt x="46" y="114"/>
                  </a:lnTo>
                  <a:lnTo>
                    <a:pt x="46" y="115"/>
                  </a:lnTo>
                  <a:lnTo>
                    <a:pt x="46" y="115"/>
                  </a:lnTo>
                  <a:lnTo>
                    <a:pt x="46" y="115"/>
                  </a:lnTo>
                  <a:lnTo>
                    <a:pt x="46" y="116"/>
                  </a:lnTo>
                  <a:lnTo>
                    <a:pt x="46" y="116"/>
                  </a:lnTo>
                  <a:lnTo>
                    <a:pt x="46" y="116"/>
                  </a:lnTo>
                  <a:lnTo>
                    <a:pt x="46" y="116"/>
                  </a:lnTo>
                  <a:lnTo>
                    <a:pt x="47" y="115"/>
                  </a:lnTo>
                  <a:lnTo>
                    <a:pt x="47" y="115"/>
                  </a:lnTo>
                  <a:lnTo>
                    <a:pt x="47" y="115"/>
                  </a:lnTo>
                  <a:lnTo>
                    <a:pt x="47" y="114"/>
                  </a:lnTo>
                  <a:lnTo>
                    <a:pt x="47" y="114"/>
                  </a:lnTo>
                  <a:lnTo>
                    <a:pt x="47" y="114"/>
                  </a:lnTo>
                  <a:lnTo>
                    <a:pt x="47" y="113"/>
                  </a:lnTo>
                  <a:lnTo>
                    <a:pt x="47" y="112"/>
                  </a:lnTo>
                  <a:lnTo>
                    <a:pt x="47" y="112"/>
                  </a:lnTo>
                  <a:lnTo>
                    <a:pt x="47" y="111"/>
                  </a:lnTo>
                  <a:lnTo>
                    <a:pt x="48" y="110"/>
                  </a:lnTo>
                  <a:lnTo>
                    <a:pt x="48" y="109"/>
                  </a:lnTo>
                  <a:lnTo>
                    <a:pt x="48" y="108"/>
                  </a:lnTo>
                  <a:lnTo>
                    <a:pt x="48" y="107"/>
                  </a:lnTo>
                  <a:lnTo>
                    <a:pt x="48" y="106"/>
                  </a:lnTo>
                  <a:lnTo>
                    <a:pt x="48" y="103"/>
                  </a:lnTo>
                  <a:lnTo>
                    <a:pt x="48" y="102"/>
                  </a:lnTo>
                  <a:lnTo>
                    <a:pt x="48" y="100"/>
                  </a:lnTo>
                  <a:lnTo>
                    <a:pt x="48" y="97"/>
                  </a:lnTo>
                  <a:lnTo>
                    <a:pt x="49" y="91"/>
                  </a:lnTo>
                  <a:lnTo>
                    <a:pt x="49" y="89"/>
                  </a:lnTo>
                  <a:lnTo>
                    <a:pt x="49" y="87"/>
                  </a:lnTo>
                  <a:lnTo>
                    <a:pt x="49" y="84"/>
                  </a:lnTo>
                  <a:lnTo>
                    <a:pt x="49" y="76"/>
                  </a:lnTo>
                  <a:lnTo>
                    <a:pt x="50" y="74"/>
                  </a:lnTo>
                  <a:lnTo>
                    <a:pt x="50" y="72"/>
                  </a:lnTo>
                  <a:lnTo>
                    <a:pt x="50" y="68"/>
                  </a:lnTo>
                  <a:lnTo>
                    <a:pt x="50" y="59"/>
                  </a:lnTo>
                  <a:lnTo>
                    <a:pt x="51" y="42"/>
                  </a:lnTo>
                  <a:lnTo>
                    <a:pt x="51" y="40"/>
                  </a:lnTo>
                  <a:lnTo>
                    <a:pt x="51" y="38"/>
                  </a:lnTo>
                  <a:lnTo>
                    <a:pt x="51" y="34"/>
                  </a:lnTo>
                  <a:lnTo>
                    <a:pt x="52" y="27"/>
                  </a:lnTo>
                  <a:lnTo>
                    <a:pt x="52" y="25"/>
                  </a:lnTo>
                  <a:lnTo>
                    <a:pt x="52" y="23"/>
                  </a:lnTo>
                  <a:lnTo>
                    <a:pt x="52" y="20"/>
                  </a:lnTo>
                  <a:lnTo>
                    <a:pt x="52" y="14"/>
                  </a:lnTo>
                  <a:lnTo>
                    <a:pt x="53" y="12"/>
                  </a:lnTo>
                  <a:lnTo>
                    <a:pt x="53" y="11"/>
                  </a:lnTo>
                  <a:lnTo>
                    <a:pt x="53" y="10"/>
                  </a:lnTo>
                  <a:lnTo>
                    <a:pt x="53" y="9"/>
                  </a:lnTo>
                  <a:lnTo>
                    <a:pt x="53" y="8"/>
                  </a:lnTo>
                  <a:lnTo>
                    <a:pt x="53" y="6"/>
                  </a:lnTo>
                  <a:lnTo>
                    <a:pt x="53" y="5"/>
                  </a:lnTo>
                  <a:lnTo>
                    <a:pt x="53" y="4"/>
                  </a:lnTo>
                  <a:lnTo>
                    <a:pt x="53" y="3"/>
                  </a:lnTo>
                  <a:lnTo>
                    <a:pt x="53" y="2"/>
                  </a:lnTo>
                  <a:lnTo>
                    <a:pt x="53" y="2"/>
                  </a:lnTo>
                  <a:lnTo>
                    <a:pt x="53" y="1"/>
                  </a:lnTo>
                  <a:lnTo>
                    <a:pt x="54" y="1"/>
                  </a:lnTo>
                  <a:lnTo>
                    <a:pt x="54" y="0"/>
                  </a:lnTo>
                  <a:lnTo>
                    <a:pt x="54" y="0"/>
                  </a:lnTo>
                  <a:lnTo>
                    <a:pt x="54" y="0"/>
                  </a:lnTo>
                  <a:lnTo>
                    <a:pt x="54" y="0"/>
                  </a:lnTo>
                  <a:lnTo>
                    <a:pt x="54" y="0"/>
                  </a:lnTo>
                  <a:lnTo>
                    <a:pt x="54" y="0"/>
                  </a:lnTo>
                  <a:lnTo>
                    <a:pt x="54" y="0"/>
                  </a:lnTo>
                  <a:lnTo>
                    <a:pt x="54" y="0"/>
                  </a:lnTo>
                  <a:lnTo>
                    <a:pt x="55" y="0"/>
                  </a:lnTo>
                  <a:lnTo>
                    <a:pt x="55" y="0"/>
                  </a:lnTo>
                  <a:lnTo>
                    <a:pt x="55" y="1"/>
                  </a:lnTo>
                  <a:lnTo>
                    <a:pt x="55" y="1"/>
                  </a:lnTo>
                  <a:lnTo>
                    <a:pt x="55" y="2"/>
                  </a:lnTo>
                  <a:lnTo>
                    <a:pt x="55" y="2"/>
                  </a:lnTo>
                  <a:lnTo>
                    <a:pt x="55" y="3"/>
                  </a:lnTo>
                  <a:lnTo>
                    <a:pt x="55" y="4"/>
                  </a:lnTo>
                  <a:lnTo>
                    <a:pt x="55" y="5"/>
                  </a:lnTo>
                  <a:lnTo>
                    <a:pt x="55" y="6"/>
                  </a:lnTo>
                </a:path>
              </a:pathLst>
            </a:custGeom>
            <a:grpFill/>
            <a:ln w="9525" cap="sq">
              <a:solidFill>
                <a:schemeClr val="accent3"/>
              </a:solidFill>
              <a:prstDash val="solid"/>
              <a:miter lim="800000"/>
              <a:headEnd/>
              <a:tailEnd/>
            </a:ln>
          </p:spPr>
          <p:txBody>
            <a:bodyPr/>
            <a:lstStyle/>
            <a:p>
              <a:pPr eaLnBrk="1" fontAlgn="auto" hangingPunct="1">
                <a:spcBef>
                  <a:spcPts val="0"/>
                </a:spcBef>
                <a:spcAft>
                  <a:spcPts val="0"/>
                </a:spcAft>
                <a:defRPr/>
              </a:pPr>
              <a:endParaRPr lang="en-US" sz="1800" b="0" kern="0">
                <a:solidFill>
                  <a:schemeClr val="accent3"/>
                </a:solidFill>
              </a:endParaRPr>
            </a:p>
          </p:txBody>
        </p:sp>
      </p:grpSp>
      <p:pic>
        <p:nvPicPr>
          <p:cNvPr id="1084" name="Picture 2" descr="Recovery, Regione inserisce progetto Einstein Telescope nel piano">
            <a:extLst>
              <a:ext uri="{FF2B5EF4-FFF2-40B4-BE49-F238E27FC236}">
                <a16:creationId xmlns:a16="http://schemas.microsoft.com/office/drawing/2014/main" id="{E7902727-780B-B248-B028-C587242960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35027" y="5165784"/>
            <a:ext cx="1853137" cy="104238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87" name="Picture 6" descr="China Built the World&amp;#39;s Largest Telescope. Then Came the Tourists | WIRED">
            <a:extLst>
              <a:ext uri="{FF2B5EF4-FFF2-40B4-BE49-F238E27FC236}">
                <a16:creationId xmlns:a16="http://schemas.microsoft.com/office/drawing/2014/main" id="{3476F1DD-2ADF-47D5-1FC9-3FABCD24617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3422" y="4316173"/>
            <a:ext cx="1377481" cy="137748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Ask Ethan: How Can LISA, Without Fixed-Length Arms, Ever Detect  Gravitational Waves?">
            <a:extLst>
              <a:ext uri="{FF2B5EF4-FFF2-40B4-BE49-F238E27FC236}">
                <a16:creationId xmlns:a16="http://schemas.microsoft.com/office/drawing/2014/main" id="{57C8429E-DA3E-AC87-3B48-4746BAB77DF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09920" y="4736126"/>
            <a:ext cx="1589088" cy="103787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C:\MyStuff\Bilder\research\Virgo\Aerial\VirgoAerial24.jpg">
            <a:extLst>
              <a:ext uri="{FF2B5EF4-FFF2-40B4-BE49-F238E27FC236}">
                <a16:creationId xmlns:a16="http://schemas.microsoft.com/office/drawing/2014/main" id="{879AD4C9-6A79-F0A0-609C-998F821400A8}"/>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088395" y="4512342"/>
            <a:ext cx="1456363" cy="78886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274F68F-1D4B-A042-4D0A-421C425A5F7C}"/>
              </a:ext>
            </a:extLst>
          </p:cNvPr>
          <p:cNvSpPr/>
          <p:nvPr/>
        </p:nvSpPr>
        <p:spPr>
          <a:xfrm>
            <a:off x="7646453" y="4331698"/>
            <a:ext cx="2513218" cy="222811"/>
          </a:xfrm>
          <a:prstGeom prst="rect">
            <a:avLst/>
          </a:prstGeom>
          <a:gradFill flip="none" rotWithShape="1">
            <a:gsLst>
              <a:gs pos="77692">
                <a:srgbClr val="2F5597"/>
              </a:gs>
              <a:gs pos="22000">
                <a:srgbClr val="2F5597"/>
              </a:gs>
              <a:gs pos="0">
                <a:schemeClr val="accent1">
                  <a:lumMod val="75000"/>
                  <a:alpha val="0"/>
                </a:schemeClr>
              </a:gs>
              <a:gs pos="100000">
                <a:schemeClr val="accent1">
                  <a:lumMod val="75000"/>
                  <a:alpha val="0"/>
                </a:schemeClr>
              </a:gs>
            </a:gsLst>
            <a:lin ang="0" scaled="1"/>
            <a:tileRect/>
          </a:gradFill>
          <a:ln w="25400" cap="flat" cmpd="sng" algn="ctr">
            <a:noFill/>
            <a:prstDash val="solid"/>
          </a:ln>
          <a:effectLst/>
        </p:spPr>
        <p:txBody>
          <a:bodyPr anchor="ctr"/>
          <a:lstStyle/>
          <a:p>
            <a:pPr algn="ctr" eaLnBrk="1" fontAlgn="auto" hangingPunct="1">
              <a:spcBef>
                <a:spcPts val="0"/>
              </a:spcBef>
              <a:spcAft>
                <a:spcPts val="0"/>
              </a:spcAft>
              <a:defRPr/>
            </a:pPr>
            <a:r>
              <a:rPr lang="en-US" sz="1600" b="0" kern="0" dirty="0">
                <a:solidFill>
                  <a:sysClr val="window" lastClr="FFFFFF"/>
                </a:solidFill>
                <a:latin typeface="Helvetica" pitchFamily="34" charset="0"/>
                <a:ea typeface="+mn-ea"/>
                <a:cs typeface="Helvetica" pitchFamily="34" charset="0"/>
              </a:rPr>
              <a:t>Missing link</a:t>
            </a:r>
          </a:p>
        </p:txBody>
      </p:sp>
      <p:sp>
        <p:nvSpPr>
          <p:cNvPr id="2" name="Title 1">
            <a:extLst>
              <a:ext uri="{FF2B5EF4-FFF2-40B4-BE49-F238E27FC236}">
                <a16:creationId xmlns:a16="http://schemas.microsoft.com/office/drawing/2014/main" id="{012EEA6E-074D-1FDD-F0EE-C217C88A39D8}"/>
              </a:ext>
            </a:extLst>
          </p:cNvPr>
          <p:cNvSpPr txBox="1">
            <a:spLocks/>
          </p:cNvSpPr>
          <p:nvPr/>
        </p:nvSpPr>
        <p:spPr>
          <a:xfrm>
            <a:off x="1074656" y="32599"/>
            <a:ext cx="9517144" cy="704845"/>
          </a:xfrm>
          <a:prstGeom prst="rect">
            <a:avLst/>
          </a:prstGeom>
        </p:spPr>
        <p:txBody>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t>GW Observation Band</a:t>
            </a:r>
            <a:endParaRPr lang="en-US" dirty="0"/>
          </a:p>
        </p:txBody>
      </p:sp>
      <p:pic>
        <p:nvPicPr>
          <p:cNvPr id="15362" name="Picture 2" descr="Collision of Two White Dwarf Stars Offers Clues About Rare Cosmic Events -  WSJ">
            <a:extLst>
              <a:ext uri="{FF2B5EF4-FFF2-40B4-BE49-F238E27FC236}">
                <a16:creationId xmlns:a16="http://schemas.microsoft.com/office/drawing/2014/main" id="{F43C533F-EB6E-2B59-D2B5-4FA63637D84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48008" y="2123076"/>
            <a:ext cx="1795575" cy="119790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51DD210-BCCF-0072-C585-87DECCC4CE64}"/>
              </a:ext>
            </a:extLst>
          </p:cNvPr>
          <p:cNvSpPr txBox="1"/>
          <p:nvPr/>
        </p:nvSpPr>
        <p:spPr>
          <a:xfrm>
            <a:off x="7200007" y="2505759"/>
            <a:ext cx="1422591" cy="523220"/>
          </a:xfrm>
          <a:prstGeom prst="rect">
            <a:avLst/>
          </a:prstGeom>
          <a:noFill/>
          <a:effectLst>
            <a:glow rad="787400">
              <a:schemeClr val="accent1">
                <a:alpha val="40000"/>
              </a:schemeClr>
            </a:glow>
            <a:outerShdw blurRad="63500" dist="2082800" dir="9720000" sx="200000" sy="200000" algn="ctr" rotWithShape="0">
              <a:schemeClr val="tx1">
                <a:alpha val="40000"/>
              </a:schemeClr>
            </a:outerShdw>
          </a:effectLst>
        </p:spPr>
        <p:txBody>
          <a:bodyPr wrap="square">
            <a:spAutoFit/>
          </a:bodyPr>
          <a:lstStyle/>
          <a:p>
            <a:pPr algn="ctr" eaLnBrk="1" fontAlgn="auto" hangingPunct="1">
              <a:spcAft>
                <a:spcPts val="0"/>
              </a:spcAft>
              <a:defRPr/>
            </a:pPr>
            <a:r>
              <a:rPr lang="en-US" sz="1400" b="0" dirty="0">
                <a:ln w="6350">
                  <a:noFill/>
                </a:ln>
                <a:solidFill>
                  <a:schemeClr val="bg1"/>
                </a:solidFill>
                <a:latin typeface="Helvetica" pitchFamily="34" charset="0"/>
                <a:ea typeface="+mj-ea"/>
                <a:cs typeface="Helvetica" pitchFamily="34" charset="0"/>
              </a:rPr>
              <a:t>White-dwarf binaries</a:t>
            </a:r>
          </a:p>
        </p:txBody>
      </p:sp>
      <p:pic>
        <p:nvPicPr>
          <p:cNvPr id="6" name="Picture 2" descr="Moon - Wikipedia">
            <a:extLst>
              <a:ext uri="{FF2B5EF4-FFF2-40B4-BE49-F238E27FC236}">
                <a16:creationId xmlns:a16="http://schemas.microsoft.com/office/drawing/2014/main" id="{0D9C323C-54A1-66B1-BCC2-14C8B4A1006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93596" y="4693954"/>
            <a:ext cx="947657" cy="90034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892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D624-4248-652F-FE3F-3A06ACC50712}"/>
              </a:ext>
            </a:extLst>
          </p:cNvPr>
          <p:cNvSpPr>
            <a:spLocks noGrp="1"/>
          </p:cNvSpPr>
          <p:nvPr>
            <p:ph type="title"/>
          </p:nvPr>
        </p:nvSpPr>
        <p:spPr/>
        <p:txBody>
          <a:bodyPr/>
          <a:lstStyle/>
          <a:p>
            <a:r>
              <a:rPr lang="it-IT" dirty="0"/>
              <a:t>Quantum Noise in GW Detectors</a:t>
            </a:r>
            <a:endParaRPr lang="en-US" dirty="0"/>
          </a:p>
        </p:txBody>
      </p:sp>
      <p:sp>
        <p:nvSpPr>
          <p:cNvPr id="3" name="Date Placeholder 2">
            <a:extLst>
              <a:ext uri="{FF2B5EF4-FFF2-40B4-BE49-F238E27FC236}">
                <a16:creationId xmlns:a16="http://schemas.microsoft.com/office/drawing/2014/main" id="{CE89EAD8-BC0C-0812-4109-F8DF354B1CC3}"/>
              </a:ext>
            </a:extLst>
          </p:cNvPr>
          <p:cNvSpPr>
            <a:spLocks noGrp="1"/>
          </p:cNvSpPr>
          <p:nvPr>
            <p:ph type="dt" sz="half" idx="10"/>
          </p:nvPr>
        </p:nvSpPr>
        <p:spPr/>
        <p:txBody>
          <a:bodyPr/>
          <a:lstStyle/>
          <a:p>
            <a:r>
              <a:rPr lang="en-US"/>
              <a:t>02/21/2025</a:t>
            </a:r>
          </a:p>
        </p:txBody>
      </p:sp>
      <p:sp>
        <p:nvSpPr>
          <p:cNvPr id="4" name="Footer Placeholder 3">
            <a:extLst>
              <a:ext uri="{FF2B5EF4-FFF2-40B4-BE49-F238E27FC236}">
                <a16:creationId xmlns:a16="http://schemas.microsoft.com/office/drawing/2014/main" id="{4BF643D5-5D7C-0E0E-7E8E-68F5ABDDB6D4}"/>
              </a:ext>
            </a:extLst>
          </p:cNvPr>
          <p:cNvSpPr>
            <a:spLocks noGrp="1"/>
          </p:cNvSpPr>
          <p:nvPr>
            <p:ph type="ftr" sz="quarter" idx="11"/>
          </p:nvPr>
        </p:nvSpPr>
        <p:spPr/>
        <p:txBody>
          <a:bodyPr/>
          <a:lstStyle/>
          <a:p>
            <a:r>
              <a:rPr lang="en-US"/>
              <a:t>TECH-FPA PhD Retreat 2025</a:t>
            </a:r>
          </a:p>
        </p:txBody>
      </p:sp>
      <p:sp>
        <p:nvSpPr>
          <p:cNvPr id="5" name="Slide Number Placeholder 4">
            <a:extLst>
              <a:ext uri="{FF2B5EF4-FFF2-40B4-BE49-F238E27FC236}">
                <a16:creationId xmlns:a16="http://schemas.microsoft.com/office/drawing/2014/main" id="{65826B2A-030F-7B08-7795-39E9455B509C}"/>
              </a:ext>
            </a:extLst>
          </p:cNvPr>
          <p:cNvSpPr>
            <a:spLocks noGrp="1"/>
          </p:cNvSpPr>
          <p:nvPr>
            <p:ph type="sldNum" sz="quarter" idx="12"/>
          </p:nvPr>
        </p:nvSpPr>
        <p:spPr/>
        <p:txBody>
          <a:bodyPr/>
          <a:lstStyle/>
          <a:p>
            <a:fld id="{3457C8A5-4CB7-4769-BF74-3BDC0B71F21F}" type="slidenum">
              <a:rPr lang="en-US" smtClean="0"/>
              <a:pPr/>
              <a:t>20</a:t>
            </a:fld>
            <a:endParaRPr lang="en-US"/>
          </a:p>
        </p:txBody>
      </p:sp>
      <p:pic>
        <p:nvPicPr>
          <p:cNvPr id="11" name="Picture 10" descr="A diagram of a system&#10;&#10;Description automatically generated">
            <a:extLst>
              <a:ext uri="{FF2B5EF4-FFF2-40B4-BE49-F238E27FC236}">
                <a16:creationId xmlns:a16="http://schemas.microsoft.com/office/drawing/2014/main" id="{4B8682B7-2689-91D4-450F-6665A036F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350" y="816974"/>
            <a:ext cx="8176380" cy="6009302"/>
          </a:xfrm>
          <a:prstGeom prst="rect">
            <a:avLst/>
          </a:prstGeom>
        </p:spPr>
      </p:pic>
      <p:sp>
        <p:nvSpPr>
          <p:cNvPr id="12" name="TextBox 11">
            <a:extLst>
              <a:ext uri="{FF2B5EF4-FFF2-40B4-BE49-F238E27FC236}">
                <a16:creationId xmlns:a16="http://schemas.microsoft.com/office/drawing/2014/main" id="{B26ED249-3E40-8036-7FC8-D43E42882C7E}"/>
              </a:ext>
            </a:extLst>
          </p:cNvPr>
          <p:cNvSpPr txBox="1"/>
          <p:nvPr/>
        </p:nvSpPr>
        <p:spPr>
          <a:xfrm>
            <a:off x="311390" y="5283750"/>
            <a:ext cx="3435178" cy="707886"/>
          </a:xfrm>
          <a:prstGeom prst="rect">
            <a:avLst/>
          </a:prstGeom>
          <a:noFill/>
        </p:spPr>
        <p:txBody>
          <a:bodyPr wrap="square" rtlCol="0">
            <a:spAutoFit/>
          </a:bodyPr>
          <a:lstStyle/>
          <a:p>
            <a:r>
              <a:rPr lang="it-IT" sz="2000" dirty="0"/>
              <a:t>Where should we manipulate the state of the laser beam?</a:t>
            </a:r>
            <a:endParaRPr lang="en-US" sz="2000" dirty="0"/>
          </a:p>
        </p:txBody>
      </p:sp>
      <p:pic>
        <p:nvPicPr>
          <p:cNvPr id="14" name="Picture 13" descr="A close-up of a black background&#10;&#10;Description automatically generated">
            <a:extLst>
              <a:ext uri="{FF2B5EF4-FFF2-40B4-BE49-F238E27FC236}">
                <a16:creationId xmlns:a16="http://schemas.microsoft.com/office/drawing/2014/main" id="{566DC4B9-7432-A529-0AFD-DD77C1B67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120" y="3710483"/>
            <a:ext cx="1190739" cy="845695"/>
          </a:xfrm>
          <a:prstGeom prst="rect">
            <a:avLst/>
          </a:prstGeom>
        </p:spPr>
      </p:pic>
      <p:sp>
        <p:nvSpPr>
          <p:cNvPr id="15" name="TextBox 14">
            <a:extLst>
              <a:ext uri="{FF2B5EF4-FFF2-40B4-BE49-F238E27FC236}">
                <a16:creationId xmlns:a16="http://schemas.microsoft.com/office/drawing/2014/main" id="{A12C5D28-19AF-D863-027D-2A2DE4F815D4}"/>
              </a:ext>
            </a:extLst>
          </p:cNvPr>
          <p:cNvSpPr txBox="1"/>
          <p:nvPr/>
        </p:nvSpPr>
        <p:spPr>
          <a:xfrm>
            <a:off x="9693790" y="3240547"/>
            <a:ext cx="1456291" cy="400110"/>
          </a:xfrm>
          <a:prstGeom prst="rect">
            <a:avLst/>
          </a:prstGeom>
          <a:noFill/>
        </p:spPr>
        <p:txBody>
          <a:bodyPr wrap="square" rtlCol="0">
            <a:spAutoFit/>
          </a:bodyPr>
          <a:lstStyle/>
          <a:p>
            <a:r>
              <a:rPr lang="it-IT" sz="2000" dirty="0"/>
              <a:t>Culprit:</a:t>
            </a:r>
            <a:endParaRPr lang="en-US" sz="2000" dirty="0"/>
          </a:p>
        </p:txBody>
      </p:sp>
      <p:pic>
        <p:nvPicPr>
          <p:cNvPr id="19" name="Picture 18" descr="A diagram of a machine&#10;&#10;Description automatically generated">
            <a:extLst>
              <a:ext uri="{FF2B5EF4-FFF2-40B4-BE49-F238E27FC236}">
                <a16:creationId xmlns:a16="http://schemas.microsoft.com/office/drawing/2014/main" id="{02048EBD-1AFF-98B8-569C-6078E735C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50" y="816973"/>
            <a:ext cx="8176381" cy="6009303"/>
          </a:xfrm>
          <a:prstGeom prst="rect">
            <a:avLst/>
          </a:prstGeom>
        </p:spPr>
      </p:pic>
    </p:spTree>
    <p:extLst>
      <p:ext uri="{BB962C8B-B14F-4D97-AF65-F5344CB8AC3E}">
        <p14:creationId xmlns:p14="http://schemas.microsoft.com/office/powerpoint/2010/main" val="41650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39D77-376B-7E2B-EA3D-F1D71CDC76BD}"/>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CC806C66-3DB1-85F2-8AE0-6BC0C0ABBA1D}"/>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9859B763-A5F3-6658-DF90-E0295022168C}"/>
              </a:ext>
            </a:extLst>
          </p:cNvPr>
          <p:cNvSpPr>
            <a:spLocks noGrp="1"/>
          </p:cNvSpPr>
          <p:nvPr>
            <p:ph type="sldNum" sz="quarter" idx="12"/>
          </p:nvPr>
        </p:nvSpPr>
        <p:spPr/>
        <p:txBody>
          <a:bodyPr/>
          <a:lstStyle/>
          <a:p>
            <a:fld id="{3457C8A5-4CB7-4769-BF74-3BDC0B71F21F}" type="slidenum">
              <a:rPr lang="en-US" smtClean="0"/>
              <a:pPr/>
              <a:t>21</a:t>
            </a:fld>
            <a:endParaRPr lang="en-US"/>
          </a:p>
        </p:txBody>
      </p:sp>
      <p:sp>
        <p:nvSpPr>
          <p:cNvPr id="7" name="Title 1">
            <a:extLst>
              <a:ext uri="{FF2B5EF4-FFF2-40B4-BE49-F238E27FC236}">
                <a16:creationId xmlns:a16="http://schemas.microsoft.com/office/drawing/2014/main" id="{551683AE-9C96-E311-19DC-1D67B504AAFB}"/>
              </a:ext>
            </a:extLst>
          </p:cNvPr>
          <p:cNvSpPr txBox="1">
            <a:spLocks/>
          </p:cNvSpPr>
          <p:nvPr/>
        </p:nvSpPr>
        <p:spPr>
          <a:xfrm>
            <a:off x="2499645" y="20195"/>
            <a:ext cx="5759865" cy="54564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lnSpc>
                <a:spcPct val="100000"/>
              </a:lnSpc>
              <a:spcAft>
                <a:spcPts val="0"/>
              </a:spcAft>
            </a:pPr>
            <a:r>
              <a:rPr lang="en-US" sz="3200" dirty="0"/>
              <a:t>Squeezed Vacuum Source</a:t>
            </a:r>
          </a:p>
        </p:txBody>
      </p:sp>
      <p:sp>
        <p:nvSpPr>
          <p:cNvPr id="11" name="TextBox 10">
            <a:extLst>
              <a:ext uri="{FF2B5EF4-FFF2-40B4-BE49-F238E27FC236}">
                <a16:creationId xmlns:a16="http://schemas.microsoft.com/office/drawing/2014/main" id="{A78795A0-B5A4-B31B-C2B0-5EAA337DCF61}"/>
              </a:ext>
            </a:extLst>
          </p:cNvPr>
          <p:cNvSpPr txBox="1"/>
          <p:nvPr/>
        </p:nvSpPr>
        <p:spPr>
          <a:xfrm>
            <a:off x="5030660" y="4255555"/>
            <a:ext cx="2130680" cy="400110"/>
          </a:xfrm>
          <a:prstGeom prst="rect">
            <a:avLst/>
          </a:prstGeom>
          <a:noFill/>
        </p:spPr>
        <p:txBody>
          <a:bodyPr wrap="square" rtlCol="0">
            <a:spAutoFit/>
          </a:bodyPr>
          <a:lstStyle/>
          <a:p>
            <a:r>
              <a:rPr lang="it-IT" sz="2000" dirty="0">
                <a:latin typeface="Adobe Caslon Pro" panose="0205050205050A020403" pitchFamily="18" charset="0"/>
              </a:rPr>
              <a:t>Virgo squeezer</a:t>
            </a:r>
            <a:endParaRPr lang="en-US" sz="2000" dirty="0">
              <a:latin typeface="Adobe Caslon Pro" panose="0205050205050A020403" pitchFamily="18" charset="0"/>
            </a:endParaRPr>
          </a:p>
        </p:txBody>
      </p:sp>
      <p:pic>
        <p:nvPicPr>
          <p:cNvPr id="12" name="Picture 11">
            <a:extLst>
              <a:ext uri="{FF2B5EF4-FFF2-40B4-BE49-F238E27FC236}">
                <a16:creationId xmlns:a16="http://schemas.microsoft.com/office/drawing/2014/main" id="{F933F8A1-0E13-CBD2-CD11-DB941332AB86}"/>
              </a:ext>
            </a:extLst>
          </p:cNvPr>
          <p:cNvPicPr>
            <a:picLocks noChangeAspect="1"/>
          </p:cNvPicPr>
          <p:nvPr/>
        </p:nvPicPr>
        <p:blipFill>
          <a:blip r:embed="rId2"/>
          <a:stretch>
            <a:fillRect/>
          </a:stretch>
        </p:blipFill>
        <p:spPr>
          <a:xfrm>
            <a:off x="494747" y="1489131"/>
            <a:ext cx="4159382" cy="4788339"/>
          </a:xfrm>
          <a:prstGeom prst="rect">
            <a:avLst/>
          </a:prstGeom>
        </p:spPr>
      </p:pic>
      <p:sp>
        <p:nvSpPr>
          <p:cNvPr id="13" name="TextBox 12">
            <a:extLst>
              <a:ext uri="{FF2B5EF4-FFF2-40B4-BE49-F238E27FC236}">
                <a16:creationId xmlns:a16="http://schemas.microsoft.com/office/drawing/2014/main" id="{E4A4E97B-62D9-5D10-348C-78E02C7EDF8F}"/>
              </a:ext>
            </a:extLst>
          </p:cNvPr>
          <p:cNvSpPr txBox="1"/>
          <p:nvPr/>
        </p:nvSpPr>
        <p:spPr>
          <a:xfrm>
            <a:off x="9783160" y="6017986"/>
            <a:ext cx="2018501" cy="369332"/>
          </a:xfrm>
          <a:prstGeom prst="rect">
            <a:avLst/>
          </a:prstGeom>
          <a:noFill/>
        </p:spPr>
        <p:txBody>
          <a:bodyPr wrap="none" rtlCol="0">
            <a:spAutoFit/>
          </a:bodyPr>
          <a:lstStyle/>
          <a:p>
            <a:r>
              <a:rPr lang="it-IT" dirty="0"/>
              <a:t>Lough et al 2020</a:t>
            </a:r>
            <a:endParaRPr lang="en-US" dirty="0"/>
          </a:p>
        </p:txBody>
      </p:sp>
      <p:pic>
        <p:nvPicPr>
          <p:cNvPr id="5" name="Picture 4">
            <a:extLst>
              <a:ext uri="{FF2B5EF4-FFF2-40B4-BE49-F238E27FC236}">
                <a16:creationId xmlns:a16="http://schemas.microsoft.com/office/drawing/2014/main" id="{72EFD442-3799-0BE1-7570-C169C7373D27}"/>
              </a:ext>
            </a:extLst>
          </p:cNvPr>
          <p:cNvPicPr>
            <a:picLocks noChangeAspect="1"/>
          </p:cNvPicPr>
          <p:nvPr/>
        </p:nvPicPr>
        <p:blipFill>
          <a:blip r:embed="rId3"/>
          <a:stretch>
            <a:fillRect/>
          </a:stretch>
        </p:blipFill>
        <p:spPr>
          <a:xfrm>
            <a:off x="6982765" y="4008132"/>
            <a:ext cx="5143586" cy="2523086"/>
          </a:xfrm>
          <a:prstGeom prst="rect">
            <a:avLst/>
          </a:prstGeom>
        </p:spPr>
      </p:pic>
      <p:pic>
        <p:nvPicPr>
          <p:cNvPr id="6" name="Picture 5">
            <a:extLst>
              <a:ext uri="{FF2B5EF4-FFF2-40B4-BE49-F238E27FC236}">
                <a16:creationId xmlns:a16="http://schemas.microsoft.com/office/drawing/2014/main" id="{A4E7DF78-DA17-476E-1623-0B49FFD06B77}"/>
              </a:ext>
            </a:extLst>
          </p:cNvPr>
          <p:cNvPicPr>
            <a:picLocks noChangeAspect="1"/>
          </p:cNvPicPr>
          <p:nvPr/>
        </p:nvPicPr>
        <p:blipFill>
          <a:blip r:embed="rId4"/>
          <a:stretch>
            <a:fillRect/>
          </a:stretch>
        </p:blipFill>
        <p:spPr>
          <a:xfrm>
            <a:off x="5787991" y="802635"/>
            <a:ext cx="6338360" cy="3368722"/>
          </a:xfrm>
          <a:prstGeom prst="rect">
            <a:avLst/>
          </a:prstGeom>
        </p:spPr>
      </p:pic>
      <p:sp>
        <p:nvSpPr>
          <p:cNvPr id="8" name="TextBox 7">
            <a:extLst>
              <a:ext uri="{FF2B5EF4-FFF2-40B4-BE49-F238E27FC236}">
                <a16:creationId xmlns:a16="http://schemas.microsoft.com/office/drawing/2014/main" id="{5B762A7B-8401-6CB0-25C2-DA0F647F8292}"/>
              </a:ext>
            </a:extLst>
          </p:cNvPr>
          <p:cNvSpPr txBox="1"/>
          <p:nvPr/>
        </p:nvSpPr>
        <p:spPr>
          <a:xfrm>
            <a:off x="1256267" y="781245"/>
            <a:ext cx="2636342" cy="707886"/>
          </a:xfrm>
          <a:prstGeom prst="rect">
            <a:avLst/>
          </a:prstGeom>
          <a:noFill/>
        </p:spPr>
        <p:txBody>
          <a:bodyPr wrap="square" rtlCol="0">
            <a:spAutoFit/>
          </a:bodyPr>
          <a:lstStyle/>
          <a:p>
            <a:r>
              <a:rPr lang="it-IT" sz="2000" dirty="0">
                <a:latin typeface="Adobe Caslon Pro" panose="0205050205050A020403" pitchFamily="18" charset="0"/>
              </a:rPr>
              <a:t>Reduced quantum noise at GEO600</a:t>
            </a:r>
            <a:endParaRPr lang="en-US" sz="2000" dirty="0">
              <a:latin typeface="Adobe Caslon Pro" panose="0205050205050A020403" pitchFamily="18" charset="0"/>
            </a:endParaRPr>
          </a:p>
        </p:txBody>
      </p:sp>
    </p:spTree>
    <p:extLst>
      <p:ext uri="{BB962C8B-B14F-4D97-AF65-F5344CB8AC3E}">
        <p14:creationId xmlns:p14="http://schemas.microsoft.com/office/powerpoint/2010/main" val="1889792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D79FE-2584-243D-AE42-1F2813828F6C}"/>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6530A393-9C1D-E6E7-7B92-7054448C495F}"/>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122C6190-E6E9-2D0B-B2F6-AA5ED45FE0AC}"/>
              </a:ext>
            </a:extLst>
          </p:cNvPr>
          <p:cNvSpPr>
            <a:spLocks noGrp="1"/>
          </p:cNvSpPr>
          <p:nvPr>
            <p:ph type="sldNum" sz="quarter" idx="12"/>
          </p:nvPr>
        </p:nvSpPr>
        <p:spPr/>
        <p:txBody>
          <a:bodyPr/>
          <a:lstStyle/>
          <a:p>
            <a:fld id="{3457C8A5-4CB7-4769-BF74-3BDC0B71F21F}" type="slidenum">
              <a:rPr lang="en-US" smtClean="0"/>
              <a:pPr/>
              <a:t>22</a:t>
            </a:fld>
            <a:endParaRPr lang="en-US"/>
          </a:p>
        </p:txBody>
      </p:sp>
      <p:pic>
        <p:nvPicPr>
          <p:cNvPr id="6" name="Picture 5">
            <a:extLst>
              <a:ext uri="{FF2B5EF4-FFF2-40B4-BE49-F238E27FC236}">
                <a16:creationId xmlns:a16="http://schemas.microsoft.com/office/drawing/2014/main" id="{B052B877-4421-A9FA-0496-502DC28AE866}"/>
              </a:ext>
            </a:extLst>
          </p:cNvPr>
          <p:cNvPicPr>
            <a:picLocks noChangeAspect="1"/>
          </p:cNvPicPr>
          <p:nvPr/>
        </p:nvPicPr>
        <p:blipFill>
          <a:blip r:embed="rId2"/>
          <a:stretch>
            <a:fillRect/>
          </a:stretch>
        </p:blipFill>
        <p:spPr>
          <a:xfrm>
            <a:off x="1" y="3725887"/>
            <a:ext cx="5363744" cy="3132113"/>
          </a:xfrm>
          <a:prstGeom prst="rect">
            <a:avLst/>
          </a:prstGeom>
        </p:spPr>
      </p:pic>
      <p:pic>
        <p:nvPicPr>
          <p:cNvPr id="8" name="Picture 7">
            <a:extLst>
              <a:ext uri="{FF2B5EF4-FFF2-40B4-BE49-F238E27FC236}">
                <a16:creationId xmlns:a16="http://schemas.microsoft.com/office/drawing/2014/main" id="{E46C0325-D70C-998E-BA89-A6581FF53DC8}"/>
              </a:ext>
            </a:extLst>
          </p:cNvPr>
          <p:cNvPicPr>
            <a:picLocks noChangeAspect="1"/>
          </p:cNvPicPr>
          <p:nvPr/>
        </p:nvPicPr>
        <p:blipFill>
          <a:blip r:embed="rId3"/>
          <a:stretch>
            <a:fillRect/>
          </a:stretch>
        </p:blipFill>
        <p:spPr>
          <a:xfrm>
            <a:off x="5363744" y="0"/>
            <a:ext cx="6828256" cy="6858000"/>
          </a:xfrm>
          <a:prstGeom prst="rect">
            <a:avLst/>
          </a:prstGeom>
        </p:spPr>
      </p:pic>
      <p:sp>
        <p:nvSpPr>
          <p:cNvPr id="9" name="TextBox 8">
            <a:extLst>
              <a:ext uri="{FF2B5EF4-FFF2-40B4-BE49-F238E27FC236}">
                <a16:creationId xmlns:a16="http://schemas.microsoft.com/office/drawing/2014/main" id="{A792ECEA-E309-DEEB-79FE-474A3E3FABA1}"/>
              </a:ext>
            </a:extLst>
          </p:cNvPr>
          <p:cNvSpPr txBox="1"/>
          <p:nvPr/>
        </p:nvSpPr>
        <p:spPr>
          <a:xfrm>
            <a:off x="319491" y="1128057"/>
            <a:ext cx="4724764" cy="2308324"/>
          </a:xfrm>
          <a:prstGeom prst="rect">
            <a:avLst/>
          </a:prstGeom>
          <a:noFill/>
        </p:spPr>
        <p:txBody>
          <a:bodyPr wrap="square" rtlCol="0">
            <a:spAutoFit/>
          </a:bodyPr>
          <a:lstStyle/>
          <a:p>
            <a:r>
              <a:rPr lang="en-US" sz="2400" dirty="0"/>
              <a:t>Facility in Perugia</a:t>
            </a:r>
          </a:p>
          <a:p>
            <a:endParaRPr lang="en-US" sz="2400" dirty="0"/>
          </a:p>
          <a:p>
            <a:r>
              <a:rPr lang="en-US" sz="2400" dirty="0"/>
              <a:t>Building height will be about 20m</a:t>
            </a:r>
          </a:p>
          <a:p>
            <a:endParaRPr lang="en-US" sz="2400" dirty="0"/>
          </a:p>
          <a:p>
            <a:r>
              <a:rPr lang="en-US" sz="2400" dirty="0"/>
              <a:t>Learning how to build and operate ET suspension systems</a:t>
            </a:r>
          </a:p>
        </p:txBody>
      </p:sp>
      <p:sp>
        <p:nvSpPr>
          <p:cNvPr id="10" name="Title 1">
            <a:extLst>
              <a:ext uri="{FF2B5EF4-FFF2-40B4-BE49-F238E27FC236}">
                <a16:creationId xmlns:a16="http://schemas.microsoft.com/office/drawing/2014/main" id="{CE5B77B2-AF53-C092-3D53-363718915600}"/>
              </a:ext>
            </a:extLst>
          </p:cNvPr>
          <p:cNvSpPr txBox="1">
            <a:spLocks/>
          </p:cNvSpPr>
          <p:nvPr/>
        </p:nvSpPr>
        <p:spPr>
          <a:xfrm>
            <a:off x="1232171" y="0"/>
            <a:ext cx="3661206" cy="54564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lnSpc>
                <a:spcPct val="100000"/>
              </a:lnSpc>
              <a:spcAft>
                <a:spcPts val="0"/>
              </a:spcAft>
            </a:pPr>
            <a:r>
              <a:rPr lang="en-US" sz="3200" dirty="0"/>
              <a:t>CAOS</a:t>
            </a:r>
          </a:p>
        </p:txBody>
      </p:sp>
    </p:spTree>
    <p:extLst>
      <p:ext uri="{BB962C8B-B14F-4D97-AF65-F5344CB8AC3E}">
        <p14:creationId xmlns:p14="http://schemas.microsoft.com/office/powerpoint/2010/main" val="2442775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38011-65FD-7D9C-7764-F5BE51A2964E}"/>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91F230DD-8BF3-A612-1BDA-3A515CCD5D99}"/>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B0F49284-C80B-94F5-CB27-67594F1399F0}"/>
              </a:ext>
            </a:extLst>
          </p:cNvPr>
          <p:cNvSpPr>
            <a:spLocks noGrp="1"/>
          </p:cNvSpPr>
          <p:nvPr>
            <p:ph type="sldNum" sz="quarter" idx="12"/>
          </p:nvPr>
        </p:nvSpPr>
        <p:spPr/>
        <p:txBody>
          <a:bodyPr/>
          <a:lstStyle/>
          <a:p>
            <a:fld id="{3457C8A5-4CB7-4769-BF74-3BDC0B71F21F}" type="slidenum">
              <a:rPr lang="en-US" smtClean="0"/>
              <a:pPr/>
              <a:t>23</a:t>
            </a:fld>
            <a:endParaRPr lang="en-US"/>
          </a:p>
        </p:txBody>
      </p:sp>
      <p:pic>
        <p:nvPicPr>
          <p:cNvPr id="1026" name="Picture 2">
            <a:extLst>
              <a:ext uri="{FF2B5EF4-FFF2-40B4-BE49-F238E27FC236}">
                <a16:creationId xmlns:a16="http://schemas.microsoft.com/office/drawing/2014/main" id="{DA616067-1854-FD2D-966D-7273F06C0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381" y="862519"/>
            <a:ext cx="8833619" cy="599548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01953FC-0FD5-980D-ED35-7A4A3CF3363B}"/>
              </a:ext>
            </a:extLst>
          </p:cNvPr>
          <p:cNvSpPr txBox="1">
            <a:spLocks/>
          </p:cNvSpPr>
          <p:nvPr/>
        </p:nvSpPr>
        <p:spPr>
          <a:xfrm>
            <a:off x="2499645" y="20195"/>
            <a:ext cx="5759865" cy="54564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lnSpc>
                <a:spcPct val="100000"/>
              </a:lnSpc>
              <a:spcAft>
                <a:spcPts val="0"/>
              </a:spcAft>
            </a:pPr>
            <a:r>
              <a:rPr lang="en-US" sz="3200" dirty="0" err="1"/>
              <a:t>ETpathfinder</a:t>
            </a:r>
            <a:endParaRPr lang="en-US" sz="3200" dirty="0"/>
          </a:p>
        </p:txBody>
      </p:sp>
      <p:sp>
        <p:nvSpPr>
          <p:cNvPr id="6" name="TextBox 5">
            <a:extLst>
              <a:ext uri="{FF2B5EF4-FFF2-40B4-BE49-F238E27FC236}">
                <a16:creationId xmlns:a16="http://schemas.microsoft.com/office/drawing/2014/main" id="{302A1E1D-2854-2C04-57D7-4A4693469CA0}"/>
              </a:ext>
            </a:extLst>
          </p:cNvPr>
          <p:cNvSpPr txBox="1"/>
          <p:nvPr/>
        </p:nvSpPr>
        <p:spPr>
          <a:xfrm>
            <a:off x="175099" y="2274838"/>
            <a:ext cx="2957208" cy="2677656"/>
          </a:xfrm>
          <a:prstGeom prst="rect">
            <a:avLst/>
          </a:prstGeom>
          <a:noFill/>
        </p:spPr>
        <p:txBody>
          <a:bodyPr wrap="square" rtlCol="0">
            <a:spAutoFit/>
          </a:bodyPr>
          <a:lstStyle/>
          <a:p>
            <a:r>
              <a:rPr lang="en-US" sz="2400" dirty="0"/>
              <a:t>Facility in Maastricht</a:t>
            </a:r>
          </a:p>
          <a:p>
            <a:endParaRPr lang="en-US" sz="2400" dirty="0"/>
          </a:p>
          <a:p>
            <a:r>
              <a:rPr lang="en-US" sz="2400" dirty="0"/>
              <a:t>Dedicated to interferometer operation at cryogenic temperatures.</a:t>
            </a:r>
          </a:p>
        </p:txBody>
      </p:sp>
    </p:spTree>
    <p:extLst>
      <p:ext uri="{BB962C8B-B14F-4D97-AF65-F5344CB8AC3E}">
        <p14:creationId xmlns:p14="http://schemas.microsoft.com/office/powerpoint/2010/main" val="942574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C97E3-86EB-5C43-D053-8801D8E31E84}"/>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BF4BA6F9-F59F-B542-C827-F45702D12457}"/>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5F4130E7-1105-E5F0-732F-CFC8EF02C7E2}"/>
              </a:ext>
            </a:extLst>
          </p:cNvPr>
          <p:cNvSpPr>
            <a:spLocks noGrp="1"/>
          </p:cNvSpPr>
          <p:nvPr>
            <p:ph type="sldNum" sz="quarter" idx="12"/>
          </p:nvPr>
        </p:nvSpPr>
        <p:spPr/>
        <p:txBody>
          <a:bodyPr/>
          <a:lstStyle/>
          <a:p>
            <a:fld id="{3457C8A5-4CB7-4769-BF74-3BDC0B71F21F}" type="slidenum">
              <a:rPr lang="en-US" smtClean="0"/>
              <a:pPr/>
              <a:t>24</a:t>
            </a:fld>
            <a:endParaRPr lang="en-US"/>
          </a:p>
        </p:txBody>
      </p:sp>
      <p:pic>
        <p:nvPicPr>
          <p:cNvPr id="6" name="Picture 5" descr="A machine with pipes and valves&#10;&#10;Description automatically generated">
            <a:extLst>
              <a:ext uri="{FF2B5EF4-FFF2-40B4-BE49-F238E27FC236}">
                <a16:creationId xmlns:a16="http://schemas.microsoft.com/office/drawing/2014/main" id="{929ABD71-0C23-3A55-7297-B7CD490C2F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5590" y="3250985"/>
            <a:ext cx="8647901" cy="3494809"/>
          </a:xfrm>
          <a:prstGeom prst="rect">
            <a:avLst/>
          </a:prstGeom>
        </p:spPr>
      </p:pic>
      <p:pic>
        <p:nvPicPr>
          <p:cNvPr id="7" name="Picture 6" descr="A metal box with yellow tape&#10;&#10;Description automatically generated">
            <a:extLst>
              <a:ext uri="{FF2B5EF4-FFF2-40B4-BE49-F238E27FC236}">
                <a16:creationId xmlns:a16="http://schemas.microsoft.com/office/drawing/2014/main" id="{D87AB2CD-F431-2D2C-B141-4765032A2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869" y="-1800900"/>
            <a:ext cx="4915055" cy="5995115"/>
          </a:xfrm>
          <a:prstGeom prst="rect">
            <a:avLst/>
          </a:prstGeom>
        </p:spPr>
      </p:pic>
      <p:sp>
        <p:nvSpPr>
          <p:cNvPr id="8" name="TextBox 7">
            <a:extLst>
              <a:ext uri="{FF2B5EF4-FFF2-40B4-BE49-F238E27FC236}">
                <a16:creationId xmlns:a16="http://schemas.microsoft.com/office/drawing/2014/main" id="{80A4E5A6-02DC-12DF-A8B1-4D938B8CF2AF}"/>
              </a:ext>
            </a:extLst>
          </p:cNvPr>
          <p:cNvSpPr txBox="1"/>
          <p:nvPr/>
        </p:nvSpPr>
        <p:spPr>
          <a:xfrm>
            <a:off x="319491" y="1128057"/>
            <a:ext cx="4724764" cy="1938992"/>
          </a:xfrm>
          <a:prstGeom prst="rect">
            <a:avLst/>
          </a:prstGeom>
          <a:noFill/>
        </p:spPr>
        <p:txBody>
          <a:bodyPr wrap="square" rtlCol="0">
            <a:spAutoFit/>
          </a:bodyPr>
          <a:lstStyle/>
          <a:p>
            <a:r>
              <a:rPr lang="en-US" sz="2400" dirty="0"/>
              <a:t>Facility at LNGS</a:t>
            </a:r>
          </a:p>
          <a:p>
            <a:endParaRPr lang="en-US" sz="2400" dirty="0"/>
          </a:p>
          <a:p>
            <a:r>
              <a:rPr lang="en-US" sz="2400" dirty="0"/>
              <a:t>Dedicated to the development of active seismic isolation and inter-platform control.</a:t>
            </a:r>
          </a:p>
        </p:txBody>
      </p:sp>
      <p:pic>
        <p:nvPicPr>
          <p:cNvPr id="9" name="Picture 8">
            <a:extLst>
              <a:ext uri="{FF2B5EF4-FFF2-40B4-BE49-F238E27FC236}">
                <a16:creationId xmlns:a16="http://schemas.microsoft.com/office/drawing/2014/main" id="{70DAF4DD-74C6-38F7-E3DA-645987FE40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09" y="3861699"/>
            <a:ext cx="3406781" cy="2151651"/>
          </a:xfrm>
          <a:prstGeom prst="rect">
            <a:avLst/>
          </a:prstGeom>
        </p:spPr>
      </p:pic>
      <p:sp>
        <p:nvSpPr>
          <p:cNvPr id="10" name="Oval 9">
            <a:extLst>
              <a:ext uri="{FF2B5EF4-FFF2-40B4-BE49-F238E27FC236}">
                <a16:creationId xmlns:a16="http://schemas.microsoft.com/office/drawing/2014/main" id="{071DFA67-F36B-81F9-A960-8BE24B926E77}"/>
              </a:ext>
            </a:extLst>
          </p:cNvPr>
          <p:cNvSpPr/>
          <p:nvPr/>
        </p:nvSpPr>
        <p:spPr>
          <a:xfrm>
            <a:off x="1254973" y="4414898"/>
            <a:ext cx="141249" cy="14124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black text&#10;&#10;Description automatically generated">
            <a:extLst>
              <a:ext uri="{FF2B5EF4-FFF2-40B4-BE49-F238E27FC236}">
                <a16:creationId xmlns:a16="http://schemas.microsoft.com/office/drawing/2014/main" id="{4B190C01-CC09-E05F-88BA-6CEFCAF0B7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2616" y="313304"/>
            <a:ext cx="2730781" cy="1062692"/>
          </a:xfrm>
          <a:prstGeom prst="rect">
            <a:avLst/>
          </a:prstGeom>
        </p:spPr>
      </p:pic>
    </p:spTree>
    <p:extLst>
      <p:ext uri="{BB962C8B-B14F-4D97-AF65-F5344CB8AC3E}">
        <p14:creationId xmlns:p14="http://schemas.microsoft.com/office/powerpoint/2010/main" val="423158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4A86E2-453E-4574-39D5-4D656C077564}"/>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8EB11B21-F346-6DBC-45ED-4259A22F269E}"/>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8086B5C9-9CDB-E2EF-C357-65B708FD3D12}"/>
              </a:ext>
            </a:extLst>
          </p:cNvPr>
          <p:cNvSpPr>
            <a:spLocks noGrp="1"/>
          </p:cNvSpPr>
          <p:nvPr>
            <p:ph type="sldNum" sz="quarter" idx="12"/>
          </p:nvPr>
        </p:nvSpPr>
        <p:spPr/>
        <p:txBody>
          <a:bodyPr/>
          <a:lstStyle/>
          <a:p>
            <a:fld id="{3457C8A5-4CB7-4769-BF74-3BDC0B71F21F}" type="slidenum">
              <a:rPr lang="en-US" smtClean="0"/>
              <a:pPr/>
              <a:t>25</a:t>
            </a:fld>
            <a:endParaRPr lang="en-US"/>
          </a:p>
        </p:txBody>
      </p:sp>
      <p:sp>
        <p:nvSpPr>
          <p:cNvPr id="5" name="TextBox 4">
            <a:extLst>
              <a:ext uri="{FF2B5EF4-FFF2-40B4-BE49-F238E27FC236}">
                <a16:creationId xmlns:a16="http://schemas.microsoft.com/office/drawing/2014/main" id="{A305C936-2407-9712-5B70-8F3F31022759}"/>
              </a:ext>
            </a:extLst>
          </p:cNvPr>
          <p:cNvSpPr txBox="1"/>
          <p:nvPr/>
        </p:nvSpPr>
        <p:spPr>
          <a:xfrm>
            <a:off x="7084421" y="1651264"/>
            <a:ext cx="5107579" cy="4031873"/>
          </a:xfrm>
          <a:prstGeom prst="rect">
            <a:avLst/>
          </a:prstGeom>
          <a:noFill/>
        </p:spPr>
        <p:txBody>
          <a:bodyPr wrap="square" rtlCol="0">
            <a:spAutoFit/>
          </a:bodyPr>
          <a:lstStyle/>
          <a:p>
            <a:pPr marL="457200" indent="-457200">
              <a:buFont typeface="Arial" panose="020B0604020202020204" pitchFamily="34" charset="0"/>
              <a:buChar char="•"/>
            </a:pPr>
            <a:r>
              <a:rPr lang="it-IT" sz="3200" dirty="0"/>
              <a:t>Lock all suspension platforms into a common motion across the full central vertex of an interferometer</a:t>
            </a:r>
          </a:p>
          <a:p>
            <a:pPr marL="457200" indent="-457200">
              <a:buFont typeface="Arial" panose="020B0604020202020204" pitchFamily="34" charset="0"/>
              <a:buChar char="•"/>
            </a:pPr>
            <a:r>
              <a:rPr lang="it-IT" sz="3200" dirty="0"/>
              <a:t>Refer this optically rigid body to the two input masses</a:t>
            </a:r>
          </a:p>
        </p:txBody>
      </p:sp>
      <p:pic>
        <p:nvPicPr>
          <p:cNvPr id="6" name="Picture 5" descr="A blue lines and dots on a black background&#10;&#10;Description automatically generated">
            <a:extLst>
              <a:ext uri="{FF2B5EF4-FFF2-40B4-BE49-F238E27FC236}">
                <a16:creationId xmlns:a16="http://schemas.microsoft.com/office/drawing/2014/main" id="{D7005FCD-E657-0A7D-400E-295D1F9B7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112" y="854971"/>
            <a:ext cx="6635481" cy="5427454"/>
          </a:xfrm>
          <a:prstGeom prst="rect">
            <a:avLst/>
          </a:prstGeom>
        </p:spPr>
      </p:pic>
      <p:sp>
        <p:nvSpPr>
          <p:cNvPr id="7" name="TextBox 6">
            <a:extLst>
              <a:ext uri="{FF2B5EF4-FFF2-40B4-BE49-F238E27FC236}">
                <a16:creationId xmlns:a16="http://schemas.microsoft.com/office/drawing/2014/main" id="{78B94C4E-C14B-B390-1222-4830734175E1}"/>
              </a:ext>
            </a:extLst>
          </p:cNvPr>
          <p:cNvSpPr txBox="1"/>
          <p:nvPr/>
        </p:nvSpPr>
        <p:spPr>
          <a:xfrm>
            <a:off x="5050400" y="1013939"/>
            <a:ext cx="1168910" cy="523220"/>
          </a:xfrm>
          <a:prstGeom prst="rect">
            <a:avLst/>
          </a:prstGeom>
          <a:noFill/>
        </p:spPr>
        <p:txBody>
          <a:bodyPr wrap="none" rtlCol="0">
            <a:spAutoFit/>
          </a:bodyPr>
          <a:lstStyle/>
          <a:p>
            <a:r>
              <a:rPr lang="it-IT" sz="2800" dirty="0"/>
              <a:t>ITMY</a:t>
            </a:r>
            <a:endParaRPr lang="en-US" sz="2800" dirty="0"/>
          </a:p>
        </p:txBody>
      </p:sp>
      <p:sp>
        <p:nvSpPr>
          <p:cNvPr id="8" name="TextBox 7">
            <a:extLst>
              <a:ext uri="{FF2B5EF4-FFF2-40B4-BE49-F238E27FC236}">
                <a16:creationId xmlns:a16="http://schemas.microsoft.com/office/drawing/2014/main" id="{FB56DFF2-09BE-D825-C4BD-56301EE5B11E}"/>
              </a:ext>
            </a:extLst>
          </p:cNvPr>
          <p:cNvSpPr txBox="1"/>
          <p:nvPr/>
        </p:nvSpPr>
        <p:spPr>
          <a:xfrm>
            <a:off x="6088410" y="4470689"/>
            <a:ext cx="1168910" cy="523220"/>
          </a:xfrm>
          <a:prstGeom prst="rect">
            <a:avLst/>
          </a:prstGeom>
          <a:noFill/>
        </p:spPr>
        <p:txBody>
          <a:bodyPr wrap="none" rtlCol="0">
            <a:spAutoFit/>
          </a:bodyPr>
          <a:lstStyle/>
          <a:p>
            <a:r>
              <a:rPr lang="it-IT" sz="2800" dirty="0"/>
              <a:t>ITMX</a:t>
            </a:r>
            <a:endParaRPr lang="en-US" sz="2800" dirty="0"/>
          </a:p>
        </p:txBody>
      </p:sp>
      <p:sp>
        <p:nvSpPr>
          <p:cNvPr id="9" name="Oval 8">
            <a:extLst>
              <a:ext uri="{FF2B5EF4-FFF2-40B4-BE49-F238E27FC236}">
                <a16:creationId xmlns:a16="http://schemas.microsoft.com/office/drawing/2014/main" id="{6EF8DC58-58A6-2BC7-C3C6-8C7EB5F10A8A}"/>
              </a:ext>
            </a:extLst>
          </p:cNvPr>
          <p:cNvSpPr/>
          <p:nvPr/>
        </p:nvSpPr>
        <p:spPr>
          <a:xfrm>
            <a:off x="793693" y="1107290"/>
            <a:ext cx="5447625" cy="5324956"/>
          </a:xfrm>
          <a:prstGeom prst="ellipse">
            <a:avLst/>
          </a:prstGeom>
          <a:solidFill>
            <a:srgbClr val="33CCFF">
              <a:alpha val="30196"/>
            </a:srgb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EC0A06F-9E64-F2B1-7F6A-8C864E16CD8B}"/>
              </a:ext>
            </a:extLst>
          </p:cNvPr>
          <p:cNvSpPr txBox="1">
            <a:spLocks/>
          </p:cNvSpPr>
          <p:nvPr/>
        </p:nvSpPr>
        <p:spPr>
          <a:xfrm>
            <a:off x="2499645" y="20195"/>
            <a:ext cx="5759865" cy="54564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lnSpc>
                <a:spcPct val="100000"/>
              </a:lnSpc>
              <a:spcAft>
                <a:spcPts val="0"/>
              </a:spcAft>
            </a:pPr>
            <a:r>
              <a:rPr lang="en-US" sz="3200" dirty="0"/>
              <a:t>Inter-platform Control</a:t>
            </a:r>
          </a:p>
        </p:txBody>
      </p:sp>
    </p:spTree>
    <p:extLst>
      <p:ext uri="{BB962C8B-B14F-4D97-AF65-F5344CB8AC3E}">
        <p14:creationId xmlns:p14="http://schemas.microsoft.com/office/powerpoint/2010/main" val="1665802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EABE-F92F-4C0A-9905-554EF6BD65EE}"/>
              </a:ext>
            </a:extLst>
          </p:cNvPr>
          <p:cNvSpPr>
            <a:spLocks noGrp="1"/>
          </p:cNvSpPr>
          <p:nvPr>
            <p:ph type="title"/>
          </p:nvPr>
        </p:nvSpPr>
        <p:spPr>
          <a:xfrm>
            <a:off x="2364781" y="-1"/>
            <a:ext cx="7177454" cy="1075267"/>
          </a:xfrm>
        </p:spPr>
        <p:txBody>
          <a:bodyPr anchor="ctr">
            <a:normAutofit fontScale="90000"/>
          </a:bodyPr>
          <a:lstStyle/>
          <a:p>
            <a:r>
              <a:rPr lang="it-IT" dirty="0"/>
              <a:t>Historical Record of </a:t>
            </a:r>
            <a:br>
              <a:rPr lang="it-IT" dirty="0"/>
            </a:br>
            <a:r>
              <a:rPr lang="it-IT" dirty="0"/>
              <a:t>GW Detector Sensitivity</a:t>
            </a:r>
            <a:endParaRPr lang="en-US" dirty="0"/>
          </a:p>
        </p:txBody>
      </p:sp>
      <p:sp>
        <p:nvSpPr>
          <p:cNvPr id="3" name="Date Placeholder 2">
            <a:extLst>
              <a:ext uri="{FF2B5EF4-FFF2-40B4-BE49-F238E27FC236}">
                <a16:creationId xmlns:a16="http://schemas.microsoft.com/office/drawing/2014/main" id="{5E56CA80-81A8-4426-A0B2-697D31D86030}"/>
              </a:ext>
            </a:extLst>
          </p:cNvPr>
          <p:cNvSpPr>
            <a:spLocks noGrp="1"/>
          </p:cNvSpPr>
          <p:nvPr>
            <p:ph type="dt" sz="half" idx="10"/>
          </p:nvPr>
        </p:nvSpPr>
        <p:spPr/>
        <p:txBody>
          <a:bodyPr/>
          <a:lstStyle/>
          <a:p>
            <a:r>
              <a:rPr lang="en-US" dirty="0"/>
              <a:t>02/21/2025</a:t>
            </a:r>
          </a:p>
        </p:txBody>
      </p:sp>
      <p:sp>
        <p:nvSpPr>
          <p:cNvPr id="4" name="Footer Placeholder 3">
            <a:extLst>
              <a:ext uri="{FF2B5EF4-FFF2-40B4-BE49-F238E27FC236}">
                <a16:creationId xmlns:a16="http://schemas.microsoft.com/office/drawing/2014/main" id="{AD7BF5C6-A428-480F-9DEB-723C11A3207F}"/>
              </a:ext>
            </a:extLst>
          </p:cNvPr>
          <p:cNvSpPr>
            <a:spLocks noGrp="1"/>
          </p:cNvSpPr>
          <p:nvPr>
            <p:ph type="ftr" sz="quarter" idx="11"/>
          </p:nvPr>
        </p:nvSpPr>
        <p:spPr/>
        <p:txBody>
          <a:bodyPr/>
          <a:lstStyle/>
          <a:p>
            <a:r>
              <a:rPr lang="en-US"/>
              <a:t>TECH-FPA PhD Retreat 2025</a:t>
            </a:r>
            <a:endParaRPr lang="en-US" dirty="0"/>
          </a:p>
        </p:txBody>
      </p:sp>
      <p:sp>
        <p:nvSpPr>
          <p:cNvPr id="5" name="Slide Number Placeholder 4">
            <a:extLst>
              <a:ext uri="{FF2B5EF4-FFF2-40B4-BE49-F238E27FC236}">
                <a16:creationId xmlns:a16="http://schemas.microsoft.com/office/drawing/2014/main" id="{3DED3CCB-A68A-44ED-9CC7-A8F339C6CDBF}"/>
              </a:ext>
            </a:extLst>
          </p:cNvPr>
          <p:cNvSpPr>
            <a:spLocks noGrp="1"/>
          </p:cNvSpPr>
          <p:nvPr>
            <p:ph type="sldNum" sz="quarter" idx="12"/>
          </p:nvPr>
        </p:nvSpPr>
        <p:spPr/>
        <p:txBody>
          <a:bodyPr/>
          <a:lstStyle/>
          <a:p>
            <a:fld id="{3457C8A5-4CB7-4769-BF74-3BDC0B71F21F}" type="slidenum">
              <a:rPr lang="en-US" smtClean="0"/>
              <a:pPr/>
              <a:t>3</a:t>
            </a:fld>
            <a:endParaRPr lang="en-US"/>
          </a:p>
        </p:txBody>
      </p:sp>
      <p:pic>
        <p:nvPicPr>
          <p:cNvPr id="7" name="Picture 6">
            <a:extLst>
              <a:ext uri="{FF2B5EF4-FFF2-40B4-BE49-F238E27FC236}">
                <a16:creationId xmlns:a16="http://schemas.microsoft.com/office/drawing/2014/main" id="{EA0CA818-872E-4AE5-A60A-A4A7B4A23F98}"/>
              </a:ext>
            </a:extLst>
          </p:cNvPr>
          <p:cNvPicPr>
            <a:picLocks noChangeAspect="1"/>
          </p:cNvPicPr>
          <p:nvPr/>
        </p:nvPicPr>
        <p:blipFill>
          <a:blip r:embed="rId2"/>
          <a:stretch>
            <a:fillRect/>
          </a:stretch>
        </p:blipFill>
        <p:spPr>
          <a:xfrm>
            <a:off x="3546010" y="1520855"/>
            <a:ext cx="7090276" cy="4858062"/>
          </a:xfrm>
          <a:prstGeom prst="rect">
            <a:avLst/>
          </a:prstGeom>
        </p:spPr>
      </p:pic>
      <p:sp>
        <p:nvSpPr>
          <p:cNvPr id="8" name="Star: 5 Points 7">
            <a:extLst>
              <a:ext uri="{FF2B5EF4-FFF2-40B4-BE49-F238E27FC236}">
                <a16:creationId xmlns:a16="http://schemas.microsoft.com/office/drawing/2014/main" id="{1785589E-3DD9-64ED-9BE2-D4D5AFCC7E85}"/>
              </a:ext>
            </a:extLst>
          </p:cNvPr>
          <p:cNvSpPr/>
          <p:nvPr/>
        </p:nvSpPr>
        <p:spPr>
          <a:xfrm>
            <a:off x="8314582" y="5000941"/>
            <a:ext cx="127000" cy="1016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1104571-CD6A-8156-0534-5E6FE6C0B797}"/>
              </a:ext>
            </a:extLst>
          </p:cNvPr>
          <p:cNvSpPr txBox="1"/>
          <p:nvPr/>
        </p:nvSpPr>
        <p:spPr>
          <a:xfrm>
            <a:off x="8163589" y="4316510"/>
            <a:ext cx="1446393" cy="646331"/>
          </a:xfrm>
          <a:prstGeom prst="rect">
            <a:avLst/>
          </a:prstGeom>
          <a:solidFill>
            <a:schemeClr val="tx1"/>
          </a:solidFill>
        </p:spPr>
        <p:txBody>
          <a:bodyPr wrap="square" rtlCol="0">
            <a:spAutoFit/>
          </a:bodyPr>
          <a:lstStyle/>
          <a:p>
            <a:r>
              <a:rPr lang="it-IT" dirty="0">
                <a:solidFill>
                  <a:schemeClr val="bg1"/>
                </a:solidFill>
              </a:rPr>
              <a:t>Sensitivity GW150914</a:t>
            </a:r>
            <a:endParaRPr lang="en-US" dirty="0">
              <a:solidFill>
                <a:schemeClr val="bg1"/>
              </a:solidFill>
            </a:endParaRPr>
          </a:p>
        </p:txBody>
      </p:sp>
      <p:sp>
        <p:nvSpPr>
          <p:cNvPr id="11" name="TextBox 10">
            <a:extLst>
              <a:ext uri="{FF2B5EF4-FFF2-40B4-BE49-F238E27FC236}">
                <a16:creationId xmlns:a16="http://schemas.microsoft.com/office/drawing/2014/main" id="{5FFD9ECE-B958-9A05-E90B-7CD296D70D8F}"/>
              </a:ext>
            </a:extLst>
          </p:cNvPr>
          <p:cNvSpPr txBox="1"/>
          <p:nvPr/>
        </p:nvSpPr>
        <p:spPr>
          <a:xfrm>
            <a:off x="9088788" y="4885324"/>
            <a:ext cx="874892" cy="369332"/>
          </a:xfrm>
          <a:prstGeom prst="rect">
            <a:avLst/>
          </a:prstGeom>
          <a:solidFill>
            <a:schemeClr val="tx1"/>
          </a:solidFill>
        </p:spPr>
        <p:txBody>
          <a:bodyPr wrap="square" rtlCol="0">
            <a:spAutoFit/>
          </a:bodyPr>
          <a:lstStyle/>
          <a:p>
            <a:r>
              <a:rPr lang="it-IT" dirty="0">
                <a:solidFill>
                  <a:schemeClr val="bg1"/>
                </a:solidFill>
              </a:rPr>
              <a:t>Today</a:t>
            </a:r>
            <a:endParaRPr lang="en-US" dirty="0">
              <a:solidFill>
                <a:schemeClr val="bg1"/>
              </a:solidFill>
            </a:endParaRPr>
          </a:p>
        </p:txBody>
      </p:sp>
      <p:sp>
        <p:nvSpPr>
          <p:cNvPr id="12" name="Star: 5 Points 11">
            <a:extLst>
              <a:ext uri="{FF2B5EF4-FFF2-40B4-BE49-F238E27FC236}">
                <a16:creationId xmlns:a16="http://schemas.microsoft.com/office/drawing/2014/main" id="{F90E0BDE-9367-2368-58C3-26FFCEF0F824}"/>
              </a:ext>
            </a:extLst>
          </p:cNvPr>
          <p:cNvSpPr/>
          <p:nvPr/>
        </p:nvSpPr>
        <p:spPr>
          <a:xfrm>
            <a:off x="9025288" y="5148538"/>
            <a:ext cx="127000" cy="1016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2EE13828-D572-DFC4-0FFA-C3B80D9F4E19}"/>
              </a:ext>
            </a:extLst>
          </p:cNvPr>
          <p:cNvSpPr/>
          <p:nvPr/>
        </p:nvSpPr>
        <p:spPr>
          <a:xfrm>
            <a:off x="4299242" y="1890377"/>
            <a:ext cx="127000" cy="1016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6C7CE0C-2CB9-DDEE-555D-730D07C96F42}"/>
              </a:ext>
            </a:extLst>
          </p:cNvPr>
          <p:cNvSpPr txBox="1"/>
          <p:nvPr/>
        </p:nvSpPr>
        <p:spPr>
          <a:xfrm>
            <a:off x="683272" y="1890377"/>
            <a:ext cx="2589197" cy="1015663"/>
          </a:xfrm>
          <a:prstGeom prst="rect">
            <a:avLst/>
          </a:prstGeom>
          <a:noFill/>
        </p:spPr>
        <p:txBody>
          <a:bodyPr wrap="square" rtlCol="0">
            <a:spAutoFit/>
          </a:bodyPr>
          <a:lstStyle/>
          <a:p>
            <a:r>
              <a:rPr lang="it-IT" sz="2000" dirty="0"/>
              <a:t>World’s first GW measurement in 1961:</a:t>
            </a:r>
          </a:p>
          <a:p>
            <a:r>
              <a:rPr lang="it-IT" sz="2000" dirty="0"/>
              <a:t>Oscillations of Earth</a:t>
            </a:r>
            <a:endParaRPr lang="en-US" sz="2000" dirty="0"/>
          </a:p>
        </p:txBody>
      </p:sp>
      <p:cxnSp>
        <p:nvCxnSpPr>
          <p:cNvPr id="15" name="Straight Arrow Connector 14">
            <a:extLst>
              <a:ext uri="{FF2B5EF4-FFF2-40B4-BE49-F238E27FC236}">
                <a16:creationId xmlns:a16="http://schemas.microsoft.com/office/drawing/2014/main" id="{30E166C5-D6B6-5383-13BF-A738AD04366D}"/>
              </a:ext>
            </a:extLst>
          </p:cNvPr>
          <p:cNvCxnSpPr>
            <a:cxnSpLocks/>
            <a:stCxn id="13" idx="3"/>
          </p:cNvCxnSpPr>
          <p:nvPr/>
        </p:nvCxnSpPr>
        <p:spPr>
          <a:xfrm flipV="1">
            <a:off x="3272469" y="1991977"/>
            <a:ext cx="1026773" cy="40623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745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B0D2E4-7736-312D-63BE-A9CDEFA70C80}"/>
              </a:ext>
            </a:extLst>
          </p:cNvPr>
          <p:cNvSpPr>
            <a:spLocks noGrp="1"/>
          </p:cNvSpPr>
          <p:nvPr>
            <p:ph type="dt" sz="half" idx="10"/>
          </p:nvPr>
        </p:nvSpPr>
        <p:spPr/>
        <p:txBody>
          <a:bodyPr/>
          <a:lstStyle/>
          <a:p>
            <a:r>
              <a:rPr lang="en-US"/>
              <a:t>02/21/2025</a:t>
            </a:r>
          </a:p>
        </p:txBody>
      </p:sp>
      <p:sp>
        <p:nvSpPr>
          <p:cNvPr id="5" name="Footer Placeholder 4">
            <a:extLst>
              <a:ext uri="{FF2B5EF4-FFF2-40B4-BE49-F238E27FC236}">
                <a16:creationId xmlns:a16="http://schemas.microsoft.com/office/drawing/2014/main" id="{5D786C82-005D-04CA-4C94-A86C553E087D}"/>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41D276FD-38F6-0989-D6EA-54A71B26E1F0}"/>
              </a:ext>
            </a:extLst>
          </p:cNvPr>
          <p:cNvSpPr>
            <a:spLocks noGrp="1"/>
          </p:cNvSpPr>
          <p:nvPr>
            <p:ph type="sldNum" sz="quarter" idx="12"/>
          </p:nvPr>
        </p:nvSpPr>
        <p:spPr/>
        <p:txBody>
          <a:bodyPr/>
          <a:lstStyle/>
          <a:p>
            <a:fld id="{69DE79EE-1319-4241-A12F-9C165C04CD32}" type="slidenum">
              <a:rPr lang="en-US" smtClean="0"/>
              <a:pPr/>
              <a:t>4</a:t>
            </a:fld>
            <a:endParaRPr lang="en-US"/>
          </a:p>
        </p:txBody>
      </p:sp>
      <p:pic>
        <p:nvPicPr>
          <p:cNvPr id="9" name="Picture 8">
            <a:extLst>
              <a:ext uri="{FF2B5EF4-FFF2-40B4-BE49-F238E27FC236}">
                <a16:creationId xmlns:a16="http://schemas.microsoft.com/office/drawing/2014/main" id="{8EE4A094-DC51-66E6-CB6E-43AC052CA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3222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419948" y="0"/>
            <a:ext cx="6879966" cy="700087"/>
          </a:xfrm>
        </p:spPr>
        <p:txBody>
          <a:bodyPr>
            <a:noAutofit/>
          </a:bodyPr>
          <a:lstStyle/>
          <a:p>
            <a:pPr algn="ctr">
              <a:lnSpc>
                <a:spcPct val="100000"/>
              </a:lnSpc>
            </a:pPr>
            <a:r>
              <a:rPr lang="it-IT" sz="3200" dirty="0"/>
              <a:t>Einstein Telescope</a:t>
            </a:r>
            <a:endParaRPr lang="en-US" sz="3200" dirty="0"/>
          </a:p>
        </p:txBody>
      </p:sp>
      <p:sp>
        <p:nvSpPr>
          <p:cNvPr id="2" name="Date Placeholder 1">
            <a:extLst>
              <a:ext uri="{FF2B5EF4-FFF2-40B4-BE49-F238E27FC236}">
                <a16:creationId xmlns:a16="http://schemas.microsoft.com/office/drawing/2014/main" id="{133A6CE9-9FD8-499E-844D-8CFAE5C85342}"/>
              </a:ext>
            </a:extLst>
          </p:cNvPr>
          <p:cNvSpPr>
            <a:spLocks noGrp="1"/>
          </p:cNvSpPr>
          <p:nvPr>
            <p:ph type="dt" sz="half" idx="10"/>
          </p:nvPr>
        </p:nvSpPr>
        <p:spPr/>
        <p:txBody>
          <a:bodyPr/>
          <a:lstStyle/>
          <a:p>
            <a:r>
              <a:rPr lang="en-US"/>
              <a:t>02/21/2025</a:t>
            </a:r>
          </a:p>
        </p:txBody>
      </p:sp>
      <p:sp>
        <p:nvSpPr>
          <p:cNvPr id="3" name="Footer Placeholder 2"/>
          <p:cNvSpPr>
            <a:spLocks noGrp="1"/>
          </p:cNvSpPr>
          <p:nvPr>
            <p:ph type="ftr" sz="quarter" idx="11"/>
          </p:nvPr>
        </p:nvSpPr>
        <p:spPr/>
        <p:txBody>
          <a:bodyPr/>
          <a:lstStyle/>
          <a:p>
            <a:r>
              <a:rPr lang="en-US" dirty="0"/>
              <a:t>TECH-FPA PhD Retreat 2025</a:t>
            </a:r>
          </a:p>
        </p:txBody>
      </p:sp>
      <p:sp>
        <p:nvSpPr>
          <p:cNvPr id="4" name="Slide Number Placeholder 3"/>
          <p:cNvSpPr>
            <a:spLocks noGrp="1"/>
          </p:cNvSpPr>
          <p:nvPr>
            <p:ph type="sldNum" sz="quarter" idx="12"/>
          </p:nvPr>
        </p:nvSpPr>
        <p:spPr/>
        <p:txBody>
          <a:bodyPr/>
          <a:lstStyle/>
          <a:p>
            <a:pPr>
              <a:defRPr/>
            </a:pPr>
            <a:fld id="{B7F6A23E-AE89-A345-B002-CD5B78E017F7}" type="slidenum">
              <a:rPr lang="en-US" smtClean="0"/>
              <a:pPr>
                <a:defRPr/>
              </a:pPr>
              <a:t>5</a:t>
            </a:fld>
            <a:endParaRPr lang="en-US"/>
          </a:p>
        </p:txBody>
      </p:sp>
      <p:pic>
        <p:nvPicPr>
          <p:cNvPr id="11" name="Picture 10" descr="A picture containing indoor&#10;&#10;Description automatically generated">
            <a:extLst>
              <a:ext uri="{FF2B5EF4-FFF2-40B4-BE49-F238E27FC236}">
                <a16:creationId xmlns:a16="http://schemas.microsoft.com/office/drawing/2014/main" id="{968324DE-D004-4232-9D5A-3AA6F8987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8590" y="3848709"/>
            <a:ext cx="5009609" cy="2817905"/>
          </a:xfrm>
          <a:prstGeom prst="rect">
            <a:avLst/>
          </a:prstGeom>
        </p:spPr>
      </p:pic>
      <p:pic>
        <p:nvPicPr>
          <p:cNvPr id="13" name="Picture 12" descr="A picture containing satellite&#10;&#10;Description automatically generated">
            <a:extLst>
              <a:ext uri="{FF2B5EF4-FFF2-40B4-BE49-F238E27FC236}">
                <a16:creationId xmlns:a16="http://schemas.microsoft.com/office/drawing/2014/main" id="{3A543157-DB87-4901-AA7B-2C8871D89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191" y="903832"/>
            <a:ext cx="4876366" cy="2742955"/>
          </a:xfrm>
          <a:prstGeom prst="rect">
            <a:avLst/>
          </a:prstGeom>
        </p:spPr>
      </p:pic>
      <p:sp>
        <p:nvSpPr>
          <p:cNvPr id="14" name="TextBox 13">
            <a:extLst>
              <a:ext uri="{FF2B5EF4-FFF2-40B4-BE49-F238E27FC236}">
                <a16:creationId xmlns:a16="http://schemas.microsoft.com/office/drawing/2014/main" id="{9D85CB70-F044-43F6-B558-F71C7390BF92}"/>
              </a:ext>
            </a:extLst>
          </p:cNvPr>
          <p:cNvSpPr txBox="1"/>
          <p:nvPr/>
        </p:nvSpPr>
        <p:spPr>
          <a:xfrm>
            <a:off x="6391191" y="788196"/>
            <a:ext cx="3557761" cy="707886"/>
          </a:xfrm>
          <a:prstGeom prst="rect">
            <a:avLst/>
          </a:prstGeom>
          <a:noFill/>
        </p:spPr>
        <p:txBody>
          <a:bodyPr wrap="square" rtlCol="0">
            <a:spAutoFit/>
          </a:bodyPr>
          <a:lstStyle/>
          <a:p>
            <a:r>
              <a:rPr lang="it-IT" sz="2000" dirty="0">
                <a:latin typeface="Adobe Caslon Pro" panose="0205050205050A020403" pitchFamily="18" charset="0"/>
              </a:rPr>
              <a:t>Underground </a:t>
            </a:r>
            <a:r>
              <a:rPr lang="it-IT" sz="2000" dirty="0" err="1">
                <a:latin typeface="Adobe Caslon Pro" panose="0205050205050A020403" pitchFamily="18" charset="0"/>
              </a:rPr>
              <a:t>infrastructure</a:t>
            </a:r>
            <a:r>
              <a:rPr lang="it-IT" sz="2000" dirty="0">
                <a:latin typeface="Adobe Caslon Pro" panose="0205050205050A020403" pitchFamily="18" charset="0"/>
              </a:rPr>
              <a:t> (</a:t>
            </a:r>
            <a:r>
              <a:rPr lang="it-IT" sz="2000" dirty="0">
                <a:latin typeface="Symbol" panose="05050102010706020507" pitchFamily="18" charset="2"/>
              </a:rPr>
              <a:t>D</a:t>
            </a:r>
            <a:r>
              <a:rPr lang="it-IT" sz="2000" dirty="0">
                <a:latin typeface="Adobe Caslon Pro" panose="0205050205050A020403" pitchFamily="18" charset="0"/>
              </a:rPr>
              <a:t>: 10km, L: 15km)</a:t>
            </a:r>
            <a:endParaRPr lang="en-US" sz="2000" dirty="0">
              <a:latin typeface="Adobe Caslon Pro" panose="0205050205050A020403" pitchFamily="18" charset="0"/>
            </a:endParaRPr>
          </a:p>
        </p:txBody>
      </p:sp>
      <p:sp>
        <p:nvSpPr>
          <p:cNvPr id="16" name="TextBox 15">
            <a:extLst>
              <a:ext uri="{FF2B5EF4-FFF2-40B4-BE49-F238E27FC236}">
                <a16:creationId xmlns:a16="http://schemas.microsoft.com/office/drawing/2014/main" id="{C9C0E1B8-46F3-4CE8-AA8C-7B44528494EA}"/>
              </a:ext>
            </a:extLst>
          </p:cNvPr>
          <p:cNvSpPr txBox="1"/>
          <p:nvPr/>
        </p:nvSpPr>
        <p:spPr>
          <a:xfrm>
            <a:off x="5513393" y="5967892"/>
            <a:ext cx="3250843" cy="707886"/>
          </a:xfrm>
          <a:prstGeom prst="rect">
            <a:avLst/>
          </a:prstGeom>
          <a:noFill/>
        </p:spPr>
        <p:txBody>
          <a:bodyPr wrap="square" rtlCol="0">
            <a:spAutoFit/>
          </a:bodyPr>
          <a:lstStyle/>
          <a:p>
            <a:pPr algn="r"/>
            <a:r>
              <a:rPr lang="it-IT" sz="2000" dirty="0">
                <a:latin typeface="Adobe Caslon Pro" panose="0205050205050A020403" pitchFamily="18" charset="0"/>
              </a:rPr>
              <a:t>Up to 17m tall suspension systems for core optics</a:t>
            </a:r>
            <a:endParaRPr lang="en-US" sz="2000" dirty="0">
              <a:latin typeface="Adobe Caslon Pro" panose="0205050205050A020403" pitchFamily="18" charset="0"/>
            </a:endParaRPr>
          </a:p>
        </p:txBody>
      </p:sp>
      <p:cxnSp>
        <p:nvCxnSpPr>
          <p:cNvPr id="6" name="Straight Arrow Connector 5">
            <a:extLst>
              <a:ext uri="{FF2B5EF4-FFF2-40B4-BE49-F238E27FC236}">
                <a16:creationId xmlns:a16="http://schemas.microsoft.com/office/drawing/2014/main" id="{5FBA7A34-AB7C-EB59-A498-BEA4D498EE83}"/>
              </a:ext>
            </a:extLst>
          </p:cNvPr>
          <p:cNvCxnSpPr/>
          <p:nvPr/>
        </p:nvCxnSpPr>
        <p:spPr>
          <a:xfrm flipV="1">
            <a:off x="5789596" y="5043638"/>
            <a:ext cx="2704699" cy="8229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B281193-BD9B-0BA6-78A8-CFFD12B09262}"/>
              </a:ext>
            </a:extLst>
          </p:cNvPr>
          <p:cNvSpPr txBox="1"/>
          <p:nvPr/>
        </p:nvSpPr>
        <p:spPr>
          <a:xfrm rot="20609321">
            <a:off x="6889577" y="5374864"/>
            <a:ext cx="882823" cy="400110"/>
          </a:xfrm>
          <a:prstGeom prst="rect">
            <a:avLst/>
          </a:prstGeom>
          <a:noFill/>
        </p:spPr>
        <p:txBody>
          <a:bodyPr wrap="square" rtlCol="0">
            <a:spAutoFit/>
          </a:bodyPr>
          <a:lstStyle/>
          <a:p>
            <a:pPr algn="r"/>
            <a:r>
              <a:rPr lang="it-IT" sz="2000" dirty="0">
                <a:latin typeface="Adobe Caslon Pro" panose="0205050205050A020403" pitchFamily="18" charset="0"/>
              </a:rPr>
              <a:t>175m</a:t>
            </a:r>
            <a:endParaRPr lang="en-US" sz="2000" dirty="0">
              <a:latin typeface="Adobe Caslon Pro" panose="0205050205050A020403" pitchFamily="18" charset="0"/>
            </a:endParaRPr>
          </a:p>
        </p:txBody>
      </p:sp>
      <p:cxnSp>
        <p:nvCxnSpPr>
          <p:cNvPr id="18" name="Straight Arrow Connector 17">
            <a:extLst>
              <a:ext uri="{FF2B5EF4-FFF2-40B4-BE49-F238E27FC236}">
                <a16:creationId xmlns:a16="http://schemas.microsoft.com/office/drawing/2014/main" id="{3059EC33-85C9-D3BB-C51B-E069FCBE83C9}"/>
              </a:ext>
            </a:extLst>
          </p:cNvPr>
          <p:cNvCxnSpPr>
            <a:cxnSpLocks/>
          </p:cNvCxnSpPr>
          <p:nvPr/>
        </p:nvCxnSpPr>
        <p:spPr>
          <a:xfrm flipV="1">
            <a:off x="3927407" y="4656528"/>
            <a:ext cx="0" cy="129764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7B3BBE3-C500-C49E-9F13-5ACCAAFCEC32}"/>
              </a:ext>
            </a:extLst>
          </p:cNvPr>
          <p:cNvSpPr txBox="1"/>
          <p:nvPr/>
        </p:nvSpPr>
        <p:spPr>
          <a:xfrm rot="16200000">
            <a:off x="3649210" y="5250709"/>
            <a:ext cx="882823" cy="400110"/>
          </a:xfrm>
          <a:prstGeom prst="rect">
            <a:avLst/>
          </a:prstGeom>
          <a:noFill/>
        </p:spPr>
        <p:txBody>
          <a:bodyPr wrap="square" rtlCol="0">
            <a:spAutoFit/>
          </a:bodyPr>
          <a:lstStyle/>
          <a:p>
            <a:pPr algn="r"/>
            <a:r>
              <a:rPr lang="it-IT" sz="2000" dirty="0">
                <a:latin typeface="Adobe Caslon Pro" panose="0205050205050A020403" pitchFamily="18" charset="0"/>
              </a:rPr>
              <a:t>30m</a:t>
            </a:r>
            <a:endParaRPr lang="en-US" sz="2000" dirty="0">
              <a:latin typeface="Adobe Caslon Pro" panose="0205050205050A020403" pitchFamily="18" charset="0"/>
            </a:endParaRPr>
          </a:p>
        </p:txBody>
      </p:sp>
      <p:pic>
        <p:nvPicPr>
          <p:cNvPr id="25" name="Picture 24">
            <a:extLst>
              <a:ext uri="{FF2B5EF4-FFF2-40B4-BE49-F238E27FC236}">
                <a16:creationId xmlns:a16="http://schemas.microsoft.com/office/drawing/2014/main" id="{F932C88A-2D47-63FE-7081-61AA32663233}"/>
              </a:ext>
            </a:extLst>
          </p:cNvPr>
          <p:cNvPicPr>
            <a:picLocks noChangeAspect="1"/>
          </p:cNvPicPr>
          <p:nvPr/>
        </p:nvPicPr>
        <p:blipFill>
          <a:blip r:embed="rId5"/>
          <a:stretch>
            <a:fillRect/>
          </a:stretch>
        </p:blipFill>
        <p:spPr>
          <a:xfrm>
            <a:off x="391643" y="852267"/>
            <a:ext cx="4216830" cy="2908333"/>
          </a:xfrm>
          <a:prstGeom prst="rect">
            <a:avLst/>
          </a:prstGeom>
        </p:spPr>
      </p:pic>
      <p:sp>
        <p:nvSpPr>
          <p:cNvPr id="26" name="TextBox 25">
            <a:extLst>
              <a:ext uri="{FF2B5EF4-FFF2-40B4-BE49-F238E27FC236}">
                <a16:creationId xmlns:a16="http://schemas.microsoft.com/office/drawing/2014/main" id="{759DAD8D-10DB-F92C-8705-ED39CFCF9E95}"/>
              </a:ext>
            </a:extLst>
          </p:cNvPr>
          <p:cNvSpPr txBox="1"/>
          <p:nvPr/>
        </p:nvSpPr>
        <p:spPr>
          <a:xfrm>
            <a:off x="3016645" y="1696892"/>
            <a:ext cx="910762" cy="369332"/>
          </a:xfrm>
          <a:prstGeom prst="rect">
            <a:avLst/>
          </a:prstGeom>
          <a:noFill/>
        </p:spPr>
        <p:txBody>
          <a:bodyPr wrap="none" rtlCol="0">
            <a:spAutoFit/>
          </a:bodyPr>
          <a:lstStyle/>
          <a:p>
            <a:r>
              <a:rPr lang="en-US" dirty="0"/>
              <a:t>Saxony</a:t>
            </a:r>
          </a:p>
        </p:txBody>
      </p:sp>
      <p:sp>
        <p:nvSpPr>
          <p:cNvPr id="27" name="TextBox 26">
            <a:extLst>
              <a:ext uri="{FF2B5EF4-FFF2-40B4-BE49-F238E27FC236}">
                <a16:creationId xmlns:a16="http://schemas.microsoft.com/office/drawing/2014/main" id="{23419790-264B-9584-BD4B-6A8468D82B4D}"/>
              </a:ext>
            </a:extLst>
          </p:cNvPr>
          <p:cNvSpPr txBox="1"/>
          <p:nvPr/>
        </p:nvSpPr>
        <p:spPr>
          <a:xfrm>
            <a:off x="2518409" y="3159587"/>
            <a:ext cx="1000595" cy="369332"/>
          </a:xfrm>
          <a:prstGeom prst="rect">
            <a:avLst/>
          </a:prstGeom>
          <a:noFill/>
        </p:spPr>
        <p:txBody>
          <a:bodyPr wrap="none" rtlCol="0">
            <a:spAutoFit/>
          </a:bodyPr>
          <a:lstStyle/>
          <a:p>
            <a:r>
              <a:rPr lang="en-US" dirty="0"/>
              <a:t>Sardinia</a:t>
            </a:r>
          </a:p>
        </p:txBody>
      </p:sp>
      <p:sp>
        <p:nvSpPr>
          <p:cNvPr id="28" name="TextBox 27">
            <a:extLst>
              <a:ext uri="{FF2B5EF4-FFF2-40B4-BE49-F238E27FC236}">
                <a16:creationId xmlns:a16="http://schemas.microsoft.com/office/drawing/2014/main" id="{5095ADF7-470E-7E62-7A01-B6BBC7A6B5B1}"/>
              </a:ext>
            </a:extLst>
          </p:cNvPr>
          <p:cNvSpPr txBox="1"/>
          <p:nvPr/>
        </p:nvSpPr>
        <p:spPr>
          <a:xfrm>
            <a:off x="1517814" y="1512226"/>
            <a:ext cx="1492716" cy="369332"/>
          </a:xfrm>
          <a:prstGeom prst="rect">
            <a:avLst/>
          </a:prstGeom>
          <a:noFill/>
        </p:spPr>
        <p:txBody>
          <a:bodyPr wrap="none" rtlCol="0">
            <a:spAutoFit/>
          </a:bodyPr>
          <a:lstStyle/>
          <a:p>
            <a:r>
              <a:rPr lang="en-US" dirty="0"/>
              <a:t>Meuse-Rhine</a:t>
            </a:r>
          </a:p>
        </p:txBody>
      </p:sp>
      <p:sp>
        <p:nvSpPr>
          <p:cNvPr id="29" name="Isosceles Triangle 28">
            <a:extLst>
              <a:ext uri="{FF2B5EF4-FFF2-40B4-BE49-F238E27FC236}">
                <a16:creationId xmlns:a16="http://schemas.microsoft.com/office/drawing/2014/main" id="{11D9F649-C83E-A252-90A6-CA3BB3757013}"/>
              </a:ext>
            </a:extLst>
          </p:cNvPr>
          <p:cNvSpPr/>
          <p:nvPr/>
        </p:nvSpPr>
        <p:spPr>
          <a:xfrm>
            <a:off x="1987944" y="1900628"/>
            <a:ext cx="349367" cy="266219"/>
          </a:xfrm>
          <a:prstGeom prst="triangl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DE3ADD2B-2425-7BDB-7AC9-F07CB36205BD}"/>
              </a:ext>
            </a:extLst>
          </p:cNvPr>
          <p:cNvCxnSpPr/>
          <p:nvPr/>
        </p:nvCxnSpPr>
        <p:spPr>
          <a:xfrm>
            <a:off x="3018706" y="2066224"/>
            <a:ext cx="0" cy="258254"/>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9D65329-BA74-E17F-5F7B-54A052A35E43}"/>
              </a:ext>
            </a:extLst>
          </p:cNvPr>
          <p:cNvCxnSpPr/>
          <p:nvPr/>
        </p:nvCxnSpPr>
        <p:spPr>
          <a:xfrm>
            <a:off x="3010530" y="2324478"/>
            <a:ext cx="25898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85D4C3-4727-0996-EDAE-22C8B2C69973}"/>
              </a:ext>
            </a:extLst>
          </p:cNvPr>
          <p:cNvCxnSpPr/>
          <p:nvPr/>
        </p:nvCxnSpPr>
        <p:spPr>
          <a:xfrm>
            <a:off x="2397094" y="3270665"/>
            <a:ext cx="0" cy="258254"/>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DD872F-1DDE-FEDA-BE74-75DAF748A95C}"/>
              </a:ext>
            </a:extLst>
          </p:cNvPr>
          <p:cNvCxnSpPr/>
          <p:nvPr/>
        </p:nvCxnSpPr>
        <p:spPr>
          <a:xfrm>
            <a:off x="2388918" y="3528919"/>
            <a:ext cx="258982"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Isosceles Triangle 35">
            <a:extLst>
              <a:ext uri="{FF2B5EF4-FFF2-40B4-BE49-F238E27FC236}">
                <a16:creationId xmlns:a16="http://schemas.microsoft.com/office/drawing/2014/main" id="{20EEF98E-700B-0E77-390E-18A12135529B}"/>
              </a:ext>
            </a:extLst>
          </p:cNvPr>
          <p:cNvSpPr/>
          <p:nvPr/>
        </p:nvSpPr>
        <p:spPr>
          <a:xfrm>
            <a:off x="3393762" y="2058259"/>
            <a:ext cx="349367" cy="266219"/>
          </a:xfrm>
          <a:prstGeom prst="triangl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F75B1812-74B1-2435-2E65-B304C71237A3}"/>
              </a:ext>
            </a:extLst>
          </p:cNvPr>
          <p:cNvSpPr/>
          <p:nvPr/>
        </p:nvSpPr>
        <p:spPr>
          <a:xfrm>
            <a:off x="1893192" y="3270665"/>
            <a:ext cx="349367" cy="266219"/>
          </a:xfrm>
          <a:prstGeom prst="triangl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71775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345221" y="20861"/>
            <a:ext cx="8519748" cy="700087"/>
          </a:xfrm>
        </p:spPr>
        <p:txBody>
          <a:bodyPr>
            <a:noAutofit/>
          </a:bodyPr>
          <a:lstStyle/>
          <a:p>
            <a:pPr algn="ctr">
              <a:lnSpc>
                <a:spcPct val="100000"/>
              </a:lnSpc>
            </a:pPr>
            <a:r>
              <a:rPr lang="en-US" sz="3200" dirty="0"/>
              <a:t>Einstein Telescope as a Xylophone</a:t>
            </a:r>
          </a:p>
        </p:txBody>
      </p:sp>
      <p:sp>
        <p:nvSpPr>
          <p:cNvPr id="2" name="Date Placeholder 1">
            <a:extLst>
              <a:ext uri="{FF2B5EF4-FFF2-40B4-BE49-F238E27FC236}">
                <a16:creationId xmlns:a16="http://schemas.microsoft.com/office/drawing/2014/main" id="{133A6CE9-9FD8-499E-844D-8CFAE5C85342}"/>
              </a:ext>
            </a:extLst>
          </p:cNvPr>
          <p:cNvSpPr>
            <a:spLocks noGrp="1"/>
          </p:cNvSpPr>
          <p:nvPr>
            <p:ph type="dt" sz="half" idx="10"/>
          </p:nvPr>
        </p:nvSpPr>
        <p:spPr/>
        <p:txBody>
          <a:bodyPr/>
          <a:lstStyle/>
          <a:p>
            <a:r>
              <a:rPr lang="en-US"/>
              <a:t>02/21/2025</a:t>
            </a:r>
          </a:p>
        </p:txBody>
      </p:sp>
      <p:sp>
        <p:nvSpPr>
          <p:cNvPr id="3" name="Footer Placeholder 2"/>
          <p:cNvSpPr>
            <a:spLocks noGrp="1"/>
          </p:cNvSpPr>
          <p:nvPr>
            <p:ph type="ftr" sz="quarter" idx="11"/>
          </p:nvPr>
        </p:nvSpPr>
        <p:spPr/>
        <p:txBody>
          <a:bodyPr/>
          <a:lstStyle/>
          <a:p>
            <a:r>
              <a:rPr lang="en-US"/>
              <a:t>TECH-FPA PhD Retreat 2025</a:t>
            </a:r>
            <a:endParaRPr lang="en-US" dirty="0"/>
          </a:p>
        </p:txBody>
      </p:sp>
      <p:sp>
        <p:nvSpPr>
          <p:cNvPr id="4" name="Slide Number Placeholder 3"/>
          <p:cNvSpPr>
            <a:spLocks noGrp="1"/>
          </p:cNvSpPr>
          <p:nvPr>
            <p:ph type="sldNum" sz="quarter" idx="12"/>
          </p:nvPr>
        </p:nvSpPr>
        <p:spPr/>
        <p:txBody>
          <a:bodyPr/>
          <a:lstStyle/>
          <a:p>
            <a:pPr>
              <a:defRPr/>
            </a:pPr>
            <a:fld id="{B7F6A23E-AE89-A345-B002-CD5B78E017F7}" type="slidenum">
              <a:rPr lang="en-US" smtClean="0"/>
              <a:pPr>
                <a:defRPr/>
              </a:pPr>
              <a:t>6</a:t>
            </a:fld>
            <a:endParaRPr lang="en-US"/>
          </a:p>
        </p:txBody>
      </p:sp>
      <p:pic>
        <p:nvPicPr>
          <p:cNvPr id="6" name="Picture 5">
            <a:extLst>
              <a:ext uri="{FF2B5EF4-FFF2-40B4-BE49-F238E27FC236}">
                <a16:creationId xmlns:a16="http://schemas.microsoft.com/office/drawing/2014/main" id="{181685A1-D7D2-4726-96E4-80D6F30E3D6A}"/>
              </a:ext>
            </a:extLst>
          </p:cNvPr>
          <p:cNvPicPr>
            <a:picLocks noChangeAspect="1"/>
          </p:cNvPicPr>
          <p:nvPr/>
        </p:nvPicPr>
        <p:blipFill>
          <a:blip r:embed="rId3"/>
          <a:stretch>
            <a:fillRect/>
          </a:stretch>
        </p:blipFill>
        <p:spPr>
          <a:xfrm>
            <a:off x="605919" y="1280538"/>
            <a:ext cx="2579688" cy="2086346"/>
          </a:xfrm>
          <a:prstGeom prst="rect">
            <a:avLst/>
          </a:prstGeom>
        </p:spPr>
      </p:pic>
      <p:pic>
        <p:nvPicPr>
          <p:cNvPr id="8" name="Picture 7">
            <a:extLst>
              <a:ext uri="{FF2B5EF4-FFF2-40B4-BE49-F238E27FC236}">
                <a16:creationId xmlns:a16="http://schemas.microsoft.com/office/drawing/2014/main" id="{45C3C8F6-39B2-4823-9F67-E269CA94E94D}"/>
              </a:ext>
            </a:extLst>
          </p:cNvPr>
          <p:cNvPicPr>
            <a:picLocks noChangeAspect="1"/>
          </p:cNvPicPr>
          <p:nvPr/>
        </p:nvPicPr>
        <p:blipFill>
          <a:blip r:embed="rId4"/>
          <a:stretch>
            <a:fillRect/>
          </a:stretch>
        </p:blipFill>
        <p:spPr>
          <a:xfrm>
            <a:off x="6361890" y="2416169"/>
            <a:ext cx="5582246" cy="3465585"/>
          </a:xfrm>
          <a:prstGeom prst="rect">
            <a:avLst/>
          </a:prstGeom>
        </p:spPr>
      </p:pic>
      <p:pic>
        <p:nvPicPr>
          <p:cNvPr id="12" name="Picture 11">
            <a:extLst>
              <a:ext uri="{FF2B5EF4-FFF2-40B4-BE49-F238E27FC236}">
                <a16:creationId xmlns:a16="http://schemas.microsoft.com/office/drawing/2014/main" id="{29970304-57C5-483B-ABDF-F16AB650731C}"/>
              </a:ext>
            </a:extLst>
          </p:cNvPr>
          <p:cNvPicPr>
            <a:picLocks noChangeAspect="1"/>
          </p:cNvPicPr>
          <p:nvPr/>
        </p:nvPicPr>
        <p:blipFill>
          <a:blip r:embed="rId5"/>
          <a:stretch>
            <a:fillRect/>
          </a:stretch>
        </p:blipFill>
        <p:spPr>
          <a:xfrm>
            <a:off x="1048685" y="3601786"/>
            <a:ext cx="4002495" cy="2671003"/>
          </a:xfrm>
          <a:prstGeom prst="rect">
            <a:avLst/>
          </a:prstGeom>
        </p:spPr>
      </p:pic>
      <p:sp>
        <p:nvSpPr>
          <p:cNvPr id="14" name="TextBox 13">
            <a:extLst>
              <a:ext uri="{FF2B5EF4-FFF2-40B4-BE49-F238E27FC236}">
                <a16:creationId xmlns:a16="http://schemas.microsoft.com/office/drawing/2014/main" id="{C665BBB8-6A2D-43A2-853D-A2CA83327C29}"/>
              </a:ext>
            </a:extLst>
          </p:cNvPr>
          <p:cNvSpPr txBox="1"/>
          <p:nvPr/>
        </p:nvSpPr>
        <p:spPr>
          <a:xfrm>
            <a:off x="6573326" y="1753249"/>
            <a:ext cx="2655734" cy="707886"/>
          </a:xfrm>
          <a:prstGeom prst="rect">
            <a:avLst/>
          </a:prstGeom>
          <a:noFill/>
        </p:spPr>
        <p:txBody>
          <a:bodyPr wrap="square" rtlCol="0">
            <a:spAutoFit/>
          </a:bodyPr>
          <a:lstStyle/>
          <a:p>
            <a:r>
              <a:rPr lang="it-IT" sz="2000" dirty="0">
                <a:latin typeface="Adobe Caslon Pro" panose="0205050205050A020403" pitchFamily="18" charset="0"/>
              </a:rPr>
              <a:t>Power: 18kW</a:t>
            </a:r>
          </a:p>
          <a:p>
            <a:r>
              <a:rPr lang="it-IT" sz="2000" dirty="0">
                <a:latin typeface="Adobe Caslon Pro" panose="0205050205050A020403" pitchFamily="18" charset="0"/>
              </a:rPr>
              <a:t>Temperature: 10-20K</a:t>
            </a:r>
            <a:endParaRPr lang="en-US" sz="2000" dirty="0">
              <a:latin typeface="Adobe Caslon Pro" panose="0205050205050A020403" pitchFamily="18" charset="0"/>
            </a:endParaRPr>
          </a:p>
        </p:txBody>
      </p:sp>
      <p:sp>
        <p:nvSpPr>
          <p:cNvPr id="15" name="TextBox 14">
            <a:extLst>
              <a:ext uri="{FF2B5EF4-FFF2-40B4-BE49-F238E27FC236}">
                <a16:creationId xmlns:a16="http://schemas.microsoft.com/office/drawing/2014/main" id="{726259EF-444E-4E3F-A37F-EBD6DD3BDD41}"/>
              </a:ext>
            </a:extLst>
          </p:cNvPr>
          <p:cNvSpPr txBox="1"/>
          <p:nvPr/>
        </p:nvSpPr>
        <p:spPr>
          <a:xfrm>
            <a:off x="9483944" y="1760082"/>
            <a:ext cx="2433068" cy="707886"/>
          </a:xfrm>
          <a:prstGeom prst="rect">
            <a:avLst/>
          </a:prstGeom>
          <a:noFill/>
        </p:spPr>
        <p:txBody>
          <a:bodyPr wrap="square" rtlCol="0">
            <a:spAutoFit/>
          </a:bodyPr>
          <a:lstStyle/>
          <a:p>
            <a:r>
              <a:rPr lang="it-IT" sz="2000" dirty="0">
                <a:latin typeface="Adobe Caslon Pro" panose="0205050205050A020403" pitchFamily="18" charset="0"/>
              </a:rPr>
              <a:t>Power: 3MW</a:t>
            </a:r>
          </a:p>
          <a:p>
            <a:r>
              <a:rPr lang="it-IT" sz="2000" dirty="0">
                <a:latin typeface="Adobe Caslon Pro" panose="0205050205050A020403" pitchFamily="18" charset="0"/>
              </a:rPr>
              <a:t>Temperature: 290K</a:t>
            </a:r>
            <a:endParaRPr lang="en-US" sz="2000" dirty="0">
              <a:latin typeface="Adobe Caslon Pro" panose="0205050205050A020403" pitchFamily="18" charset="0"/>
            </a:endParaRPr>
          </a:p>
        </p:txBody>
      </p:sp>
      <p:sp>
        <p:nvSpPr>
          <p:cNvPr id="16" name="TextBox 15">
            <a:extLst>
              <a:ext uri="{FF2B5EF4-FFF2-40B4-BE49-F238E27FC236}">
                <a16:creationId xmlns:a16="http://schemas.microsoft.com/office/drawing/2014/main" id="{1B824334-99CA-4E27-8AAE-8E808DC633BF}"/>
              </a:ext>
            </a:extLst>
          </p:cNvPr>
          <p:cNvSpPr txBox="1"/>
          <p:nvPr/>
        </p:nvSpPr>
        <p:spPr>
          <a:xfrm>
            <a:off x="3397043" y="1508103"/>
            <a:ext cx="2433068" cy="1631216"/>
          </a:xfrm>
          <a:prstGeom prst="rect">
            <a:avLst/>
          </a:prstGeom>
          <a:noFill/>
        </p:spPr>
        <p:txBody>
          <a:bodyPr wrap="square" rtlCol="0">
            <a:spAutoFit/>
          </a:bodyPr>
          <a:lstStyle/>
          <a:p>
            <a:r>
              <a:rPr lang="it-IT" sz="2000" dirty="0">
                <a:latin typeface="Adobe Caslon Pro" panose="0205050205050A020403" pitchFamily="18" charset="0"/>
              </a:rPr>
              <a:t>Each vertex is the center of a pair of interferometers, i.e., </a:t>
            </a:r>
            <a:br>
              <a:rPr lang="it-IT" sz="2000" dirty="0">
                <a:latin typeface="Adobe Caslon Pro" panose="0205050205050A020403" pitchFamily="18" charset="0"/>
              </a:rPr>
            </a:br>
            <a:r>
              <a:rPr lang="it-IT" sz="2000" dirty="0">
                <a:latin typeface="Adobe Caslon Pro" panose="0205050205050A020403" pitchFamily="18" charset="0"/>
              </a:rPr>
              <a:t>6 interferometers in total.</a:t>
            </a:r>
            <a:endParaRPr lang="en-US" sz="2000" dirty="0">
              <a:latin typeface="Adobe Caslon Pro" panose="0205050205050A020403" pitchFamily="18" charset="0"/>
            </a:endParaRPr>
          </a:p>
        </p:txBody>
      </p:sp>
    </p:spTree>
    <p:extLst>
      <p:ext uri="{BB962C8B-B14F-4D97-AF65-F5344CB8AC3E}">
        <p14:creationId xmlns:p14="http://schemas.microsoft.com/office/powerpoint/2010/main" val="30820019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128DA-424A-4DCE-B934-ECB20A92D7B4}"/>
              </a:ext>
            </a:extLst>
          </p:cNvPr>
          <p:cNvSpPr>
            <a:spLocks noGrp="1"/>
          </p:cNvSpPr>
          <p:nvPr>
            <p:ph type="title"/>
          </p:nvPr>
        </p:nvSpPr>
        <p:spPr/>
        <p:txBody>
          <a:bodyPr/>
          <a:lstStyle/>
          <a:p>
            <a:r>
              <a:rPr lang="it-IT" dirty="0"/>
              <a:t>ET Noise Budget</a:t>
            </a:r>
            <a:endParaRPr lang="en-US" dirty="0"/>
          </a:p>
        </p:txBody>
      </p:sp>
      <p:sp>
        <p:nvSpPr>
          <p:cNvPr id="3" name="Date Placeholder 2">
            <a:extLst>
              <a:ext uri="{FF2B5EF4-FFF2-40B4-BE49-F238E27FC236}">
                <a16:creationId xmlns:a16="http://schemas.microsoft.com/office/drawing/2014/main" id="{0A9F2F8C-CF96-3CBA-CFE4-6043A89A9255}"/>
              </a:ext>
            </a:extLst>
          </p:cNvPr>
          <p:cNvSpPr>
            <a:spLocks noGrp="1"/>
          </p:cNvSpPr>
          <p:nvPr>
            <p:ph type="dt" sz="half" idx="10"/>
          </p:nvPr>
        </p:nvSpPr>
        <p:spPr/>
        <p:txBody>
          <a:bodyPr/>
          <a:lstStyle/>
          <a:p>
            <a:r>
              <a:rPr lang="en-US"/>
              <a:t>02/21/2025</a:t>
            </a:r>
          </a:p>
        </p:txBody>
      </p:sp>
      <p:sp>
        <p:nvSpPr>
          <p:cNvPr id="4" name="Footer Placeholder 3">
            <a:extLst>
              <a:ext uri="{FF2B5EF4-FFF2-40B4-BE49-F238E27FC236}">
                <a16:creationId xmlns:a16="http://schemas.microsoft.com/office/drawing/2014/main" id="{9384E5DE-EB5C-6BB3-40A1-2008D4CE535D}"/>
              </a:ext>
            </a:extLst>
          </p:cNvPr>
          <p:cNvSpPr>
            <a:spLocks noGrp="1"/>
          </p:cNvSpPr>
          <p:nvPr>
            <p:ph type="ftr" sz="quarter" idx="11"/>
          </p:nvPr>
        </p:nvSpPr>
        <p:spPr/>
        <p:txBody>
          <a:bodyPr/>
          <a:lstStyle/>
          <a:p>
            <a:r>
              <a:rPr lang="en-US"/>
              <a:t>TECH-FPA PhD Retreat 2025</a:t>
            </a:r>
          </a:p>
        </p:txBody>
      </p:sp>
      <p:sp>
        <p:nvSpPr>
          <p:cNvPr id="5" name="Slide Number Placeholder 4">
            <a:extLst>
              <a:ext uri="{FF2B5EF4-FFF2-40B4-BE49-F238E27FC236}">
                <a16:creationId xmlns:a16="http://schemas.microsoft.com/office/drawing/2014/main" id="{F4EC48BF-670C-3899-2884-8C8B3B9AE0CE}"/>
              </a:ext>
            </a:extLst>
          </p:cNvPr>
          <p:cNvSpPr>
            <a:spLocks noGrp="1"/>
          </p:cNvSpPr>
          <p:nvPr>
            <p:ph type="sldNum" sz="quarter" idx="12"/>
          </p:nvPr>
        </p:nvSpPr>
        <p:spPr/>
        <p:txBody>
          <a:bodyPr/>
          <a:lstStyle/>
          <a:p>
            <a:fld id="{3457C8A5-4CB7-4769-BF74-3BDC0B71F21F}" type="slidenum">
              <a:rPr lang="en-US" smtClean="0"/>
              <a:pPr/>
              <a:t>7</a:t>
            </a:fld>
            <a:endParaRPr lang="en-US"/>
          </a:p>
        </p:txBody>
      </p:sp>
      <p:pic>
        <p:nvPicPr>
          <p:cNvPr id="7" name="Picture 6">
            <a:extLst>
              <a:ext uri="{FF2B5EF4-FFF2-40B4-BE49-F238E27FC236}">
                <a16:creationId xmlns:a16="http://schemas.microsoft.com/office/drawing/2014/main" id="{6824B8B8-551E-8805-FBD0-5CD66465B1F7}"/>
              </a:ext>
            </a:extLst>
          </p:cNvPr>
          <p:cNvPicPr>
            <a:picLocks noChangeAspect="1"/>
          </p:cNvPicPr>
          <p:nvPr/>
        </p:nvPicPr>
        <p:blipFill>
          <a:blip r:embed="rId2"/>
          <a:stretch>
            <a:fillRect/>
          </a:stretch>
        </p:blipFill>
        <p:spPr>
          <a:xfrm>
            <a:off x="549365" y="1777798"/>
            <a:ext cx="5040798" cy="3592424"/>
          </a:xfrm>
          <a:prstGeom prst="rect">
            <a:avLst/>
          </a:prstGeom>
        </p:spPr>
      </p:pic>
      <p:pic>
        <p:nvPicPr>
          <p:cNvPr id="9" name="Picture 8">
            <a:extLst>
              <a:ext uri="{FF2B5EF4-FFF2-40B4-BE49-F238E27FC236}">
                <a16:creationId xmlns:a16="http://schemas.microsoft.com/office/drawing/2014/main" id="{90715E1C-B9A5-142B-D752-E79E3851B5B1}"/>
              </a:ext>
            </a:extLst>
          </p:cNvPr>
          <p:cNvPicPr>
            <a:picLocks noChangeAspect="1"/>
          </p:cNvPicPr>
          <p:nvPr/>
        </p:nvPicPr>
        <p:blipFill>
          <a:blip r:embed="rId3"/>
          <a:stretch>
            <a:fillRect/>
          </a:stretch>
        </p:blipFill>
        <p:spPr>
          <a:xfrm>
            <a:off x="6185373" y="1777798"/>
            <a:ext cx="5082183" cy="3592423"/>
          </a:xfrm>
          <a:prstGeom prst="rect">
            <a:avLst/>
          </a:prstGeom>
        </p:spPr>
      </p:pic>
    </p:spTree>
    <p:extLst>
      <p:ext uri="{BB962C8B-B14F-4D97-AF65-F5344CB8AC3E}">
        <p14:creationId xmlns:p14="http://schemas.microsoft.com/office/powerpoint/2010/main" val="3797748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C802E796-786E-603B-F719-DDAEDFF0BBDB}"/>
              </a:ext>
            </a:extLst>
          </p:cNvPr>
          <p:cNvGrpSpPr>
            <a:grpSpLocks/>
          </p:cNvGrpSpPr>
          <p:nvPr/>
        </p:nvGrpSpPr>
        <p:grpSpPr bwMode="auto">
          <a:xfrm>
            <a:off x="133790" y="1741301"/>
            <a:ext cx="2686056" cy="3362325"/>
            <a:chOff x="228" y="1458"/>
            <a:chExt cx="1692" cy="2118"/>
          </a:xfrm>
        </p:grpSpPr>
        <p:sp>
          <p:nvSpPr>
            <p:cNvPr id="14" name="AutoShape 5">
              <a:extLst>
                <a:ext uri="{FF2B5EF4-FFF2-40B4-BE49-F238E27FC236}">
                  <a16:creationId xmlns:a16="http://schemas.microsoft.com/office/drawing/2014/main" id="{32DBFC17-D1B3-640C-345A-9660E5476D87}"/>
                </a:ext>
              </a:extLst>
            </p:cNvPr>
            <p:cNvSpPr>
              <a:spLocks noChangeArrowheads="1"/>
            </p:cNvSpPr>
            <p:nvPr/>
          </p:nvSpPr>
          <p:spPr bwMode="auto">
            <a:xfrm>
              <a:off x="228" y="1464"/>
              <a:ext cx="1680" cy="2112"/>
            </a:xfrm>
            <a:prstGeom prst="roundRect">
              <a:avLst>
                <a:gd name="adj" fmla="val 7407"/>
              </a:avLst>
            </a:prstGeom>
            <a:solidFill>
              <a:schemeClr val="accent1">
                <a:lumMod val="40000"/>
                <a:lumOff val="60000"/>
                <a:alpha val="84706"/>
              </a:schemeClr>
            </a:solidFill>
            <a:ln>
              <a:noFill/>
            </a:ln>
            <a:effectLst/>
            <a:extLst>
              <a:ext uri="{91240B29-F687-4F45-9708-019B960494DF}">
                <a14:hiddenLine xmlns:a14="http://schemas.microsoft.com/office/drawing/2010/main" w="6350">
                  <a:solidFill>
                    <a:srgbClr val="C0C0C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dirty="0"/>
            </a:p>
          </p:txBody>
        </p:sp>
        <p:sp>
          <p:nvSpPr>
            <p:cNvPr id="15" name="Rectangle 6">
              <a:extLst>
                <a:ext uri="{FF2B5EF4-FFF2-40B4-BE49-F238E27FC236}">
                  <a16:creationId xmlns:a16="http://schemas.microsoft.com/office/drawing/2014/main" id="{74333812-76FC-9BA0-DB57-68D01F7F49F8}"/>
                </a:ext>
              </a:extLst>
            </p:cNvPr>
            <p:cNvSpPr>
              <a:spLocks noChangeArrowheads="1"/>
            </p:cNvSpPr>
            <p:nvPr/>
          </p:nvSpPr>
          <p:spPr bwMode="auto">
            <a:xfrm>
              <a:off x="240" y="1458"/>
              <a:ext cx="1326" cy="421"/>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110000"/>
                </a:lnSpc>
                <a:buFontTx/>
                <a:buNone/>
              </a:pPr>
              <a:r>
                <a:rPr lang="en-US" altLang="ja-JP" sz="1800" b="1" dirty="0">
                  <a:solidFill>
                    <a:srgbClr val="CC0000"/>
                  </a:solidFill>
                  <a:latin typeface="Tahoma" charset="0"/>
                  <a:ea typeface="HGP創英角ｺﾞｼｯｸUB" charset="0"/>
                  <a:cs typeface="HGP創英角ｺﾞｼｯｸUB" charset="0"/>
                </a:rPr>
                <a:t>Damping</a:t>
              </a:r>
            </a:p>
            <a:p>
              <a:pPr algn="l">
                <a:lnSpc>
                  <a:spcPct val="110000"/>
                </a:lnSpc>
                <a:buFontTx/>
                <a:buNone/>
              </a:pPr>
              <a:r>
                <a:rPr lang="it-IT" sz="1600" b="1" dirty="0">
                  <a:latin typeface="Tahoma" panose="020B0604030504040204" pitchFamily="34" charset="0"/>
                  <a:ea typeface="Tahoma" panose="020B0604030504040204" pitchFamily="34" charset="0"/>
                  <a:cs typeface="Tahoma" panose="020B0604030504040204" pitchFamily="34" charset="0"/>
                </a:rPr>
                <a:t>Lower peak height</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7">
              <a:extLst>
                <a:ext uri="{FF2B5EF4-FFF2-40B4-BE49-F238E27FC236}">
                  <a16:creationId xmlns:a16="http://schemas.microsoft.com/office/drawing/2014/main" id="{03D8845D-147F-D569-54AA-7DA5016FE19E}"/>
                </a:ext>
              </a:extLst>
            </p:cNvPr>
            <p:cNvPicPr>
              <a:picLocks noChangeAspect="1" noChangeArrowheads="1"/>
            </p:cNvPicPr>
            <p:nvPr/>
          </p:nvPicPr>
          <p:blipFill>
            <a:blip r:embed="rId2" cstate="print">
              <a:alphaModFix amt="50000"/>
              <a:extLst>
                <a:ext uri="{28A0092B-C50C-407E-A947-70E740481C1C}">
                  <a14:useLocalDpi xmlns:a14="http://schemas.microsoft.com/office/drawing/2010/main" val="0"/>
                </a:ext>
              </a:extLst>
            </a:blip>
            <a:srcRect/>
            <a:stretch>
              <a:fillRect/>
            </a:stretch>
          </p:blipFill>
          <p:spPr bwMode="auto">
            <a:xfrm>
              <a:off x="270" y="2049"/>
              <a:ext cx="1650" cy="1329"/>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 name="AutoShape 8">
              <a:extLst>
                <a:ext uri="{FF2B5EF4-FFF2-40B4-BE49-F238E27FC236}">
                  <a16:creationId xmlns:a16="http://schemas.microsoft.com/office/drawing/2014/main" id="{BA2649C2-8035-7748-B690-5C65AF72530C}"/>
                </a:ext>
              </a:extLst>
            </p:cNvPr>
            <p:cNvSpPr>
              <a:spLocks noChangeArrowheads="1"/>
            </p:cNvSpPr>
            <p:nvPr/>
          </p:nvSpPr>
          <p:spPr bwMode="auto">
            <a:xfrm rot="5400000">
              <a:off x="960" y="2178"/>
              <a:ext cx="240" cy="1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CC">
                <a:alpha val="50000"/>
              </a:srgbClr>
            </a:solidFill>
            <a:ln w="9525">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8" name="Rectangle 10">
              <a:extLst>
                <a:ext uri="{FF2B5EF4-FFF2-40B4-BE49-F238E27FC236}">
                  <a16:creationId xmlns:a16="http://schemas.microsoft.com/office/drawing/2014/main" id="{B1570748-EE62-B9DC-D9D3-6865C5ABB106}"/>
                </a:ext>
              </a:extLst>
            </p:cNvPr>
            <p:cNvSpPr>
              <a:spLocks noChangeArrowheads="1"/>
            </p:cNvSpPr>
            <p:nvPr/>
          </p:nvSpPr>
          <p:spPr bwMode="auto">
            <a:xfrm>
              <a:off x="568" y="3358"/>
              <a:ext cx="997" cy="213"/>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10000"/>
                </a:lnSpc>
              </a:pPr>
              <a:r>
                <a:rPr lang="en-US" altLang="ja-JP" sz="1600" b="1" dirty="0">
                  <a:solidFill>
                    <a:srgbClr val="000000"/>
                  </a:solidFill>
                  <a:latin typeface="Tahoma" charset="0"/>
                  <a:ea typeface="HGP創英角ｺﾞｼｯｸUB" charset="0"/>
                  <a:cs typeface="HGP創英角ｺﾞｼｯｸUB" charset="0"/>
                </a:rPr>
                <a:t>Less isolation</a:t>
              </a:r>
              <a:endParaRPr lang="en-US" altLang="ja-JP" sz="1400" b="1" dirty="0">
                <a:solidFill>
                  <a:srgbClr val="000000"/>
                </a:solidFill>
                <a:latin typeface="Tahoma" charset="0"/>
                <a:ea typeface="HGP創英角ｺﾞｼｯｸUB" charset="0"/>
                <a:cs typeface="HGP創英角ｺﾞｼｯｸUB" charset="0"/>
              </a:endParaRPr>
            </a:p>
          </p:txBody>
        </p:sp>
      </p:grpSp>
      <p:sp>
        <p:nvSpPr>
          <p:cNvPr id="2" name="Date Placeholder 1">
            <a:extLst>
              <a:ext uri="{FF2B5EF4-FFF2-40B4-BE49-F238E27FC236}">
                <a16:creationId xmlns:a16="http://schemas.microsoft.com/office/drawing/2014/main" id="{96541920-77BE-DD0A-6A3D-AE430F69A93B}"/>
              </a:ext>
            </a:extLst>
          </p:cNvPr>
          <p:cNvSpPr>
            <a:spLocks noGrp="1"/>
          </p:cNvSpPr>
          <p:nvPr>
            <p:ph type="dt" sz="half" idx="10"/>
          </p:nvPr>
        </p:nvSpPr>
        <p:spPr/>
        <p:txBody>
          <a:bodyPr/>
          <a:lstStyle/>
          <a:p>
            <a:r>
              <a:rPr lang="en-US"/>
              <a:t>02/21/2025</a:t>
            </a:r>
            <a:endParaRPr lang="en-US" dirty="0"/>
          </a:p>
        </p:txBody>
      </p:sp>
      <p:sp>
        <p:nvSpPr>
          <p:cNvPr id="3" name="Footer Placeholder 2">
            <a:extLst>
              <a:ext uri="{FF2B5EF4-FFF2-40B4-BE49-F238E27FC236}">
                <a16:creationId xmlns:a16="http://schemas.microsoft.com/office/drawing/2014/main" id="{C698E742-81FC-6FC0-B1B3-81140C438AB6}"/>
              </a:ext>
            </a:extLst>
          </p:cNvPr>
          <p:cNvSpPr>
            <a:spLocks noGrp="1"/>
          </p:cNvSpPr>
          <p:nvPr>
            <p:ph type="ftr" sz="quarter" idx="11"/>
          </p:nvPr>
        </p:nvSpPr>
        <p:spPr/>
        <p:txBody>
          <a:bodyPr/>
          <a:lstStyle/>
          <a:p>
            <a:r>
              <a:rPr lang="en-US"/>
              <a:t>TECH-FPA PhD Retreat 2025</a:t>
            </a:r>
          </a:p>
        </p:txBody>
      </p:sp>
      <p:sp>
        <p:nvSpPr>
          <p:cNvPr id="4" name="Slide Number Placeholder 3">
            <a:extLst>
              <a:ext uri="{FF2B5EF4-FFF2-40B4-BE49-F238E27FC236}">
                <a16:creationId xmlns:a16="http://schemas.microsoft.com/office/drawing/2014/main" id="{790D2DFD-0BEE-8319-9CA8-D29E209E9045}"/>
              </a:ext>
            </a:extLst>
          </p:cNvPr>
          <p:cNvSpPr>
            <a:spLocks noGrp="1"/>
          </p:cNvSpPr>
          <p:nvPr>
            <p:ph type="sldNum" sz="quarter" idx="12"/>
          </p:nvPr>
        </p:nvSpPr>
        <p:spPr/>
        <p:txBody>
          <a:bodyPr/>
          <a:lstStyle/>
          <a:p>
            <a:fld id="{3457C8A5-4CB7-4769-BF74-3BDC0B71F21F}" type="slidenum">
              <a:rPr lang="en-US" smtClean="0"/>
              <a:pPr/>
              <a:t>8</a:t>
            </a:fld>
            <a:endParaRPr lang="en-US"/>
          </a:p>
        </p:txBody>
      </p:sp>
      <p:grpSp>
        <p:nvGrpSpPr>
          <p:cNvPr id="5" name="Group 19">
            <a:extLst>
              <a:ext uri="{FF2B5EF4-FFF2-40B4-BE49-F238E27FC236}">
                <a16:creationId xmlns:a16="http://schemas.microsoft.com/office/drawing/2014/main" id="{9AC85414-C149-4530-66D6-7B27A8AB3CB5}"/>
              </a:ext>
            </a:extLst>
          </p:cNvPr>
          <p:cNvGrpSpPr>
            <a:grpSpLocks/>
          </p:cNvGrpSpPr>
          <p:nvPr/>
        </p:nvGrpSpPr>
        <p:grpSpPr bwMode="auto">
          <a:xfrm>
            <a:off x="2984597" y="1743075"/>
            <a:ext cx="2703515" cy="3371850"/>
            <a:chOff x="2088" y="1452"/>
            <a:chExt cx="1703" cy="2124"/>
          </a:xfrm>
        </p:grpSpPr>
        <p:sp>
          <p:nvSpPr>
            <p:cNvPr id="6" name="AutoShape 20">
              <a:extLst>
                <a:ext uri="{FF2B5EF4-FFF2-40B4-BE49-F238E27FC236}">
                  <a16:creationId xmlns:a16="http://schemas.microsoft.com/office/drawing/2014/main" id="{3B743CEF-7779-97CE-ED96-5427551C587C}"/>
                </a:ext>
              </a:extLst>
            </p:cNvPr>
            <p:cNvSpPr>
              <a:spLocks noChangeArrowheads="1"/>
            </p:cNvSpPr>
            <p:nvPr/>
          </p:nvSpPr>
          <p:spPr bwMode="auto">
            <a:xfrm>
              <a:off x="2088" y="1458"/>
              <a:ext cx="1680" cy="2112"/>
            </a:xfrm>
            <a:prstGeom prst="roundRect">
              <a:avLst>
                <a:gd name="adj" fmla="val 7407"/>
              </a:avLst>
            </a:prstGeom>
            <a:solidFill>
              <a:srgbClr val="C4DC90">
                <a:alpha val="84706"/>
              </a:srgbClr>
            </a:solidFill>
            <a:ln>
              <a:noFill/>
            </a:ln>
            <a:effectLst/>
            <a:extLst>
              <a:ext uri="{91240B29-F687-4F45-9708-019B960494DF}">
                <a14:hiddenLine xmlns:a14="http://schemas.microsoft.com/office/drawing/2010/main" w="6350">
                  <a:solidFill>
                    <a:srgbClr val="C0C0C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dirty="0"/>
            </a:p>
          </p:txBody>
        </p:sp>
        <p:sp>
          <p:nvSpPr>
            <p:cNvPr id="7" name="Rectangle 21">
              <a:extLst>
                <a:ext uri="{FF2B5EF4-FFF2-40B4-BE49-F238E27FC236}">
                  <a16:creationId xmlns:a16="http://schemas.microsoft.com/office/drawing/2014/main" id="{3BD1565C-6611-E44E-D286-E7510B20A700}"/>
                </a:ext>
              </a:extLst>
            </p:cNvPr>
            <p:cNvSpPr>
              <a:spLocks noChangeArrowheads="1"/>
            </p:cNvSpPr>
            <p:nvPr/>
          </p:nvSpPr>
          <p:spPr bwMode="auto">
            <a:xfrm>
              <a:off x="2176" y="1452"/>
              <a:ext cx="1615" cy="421"/>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110000"/>
                </a:lnSpc>
                <a:buFontTx/>
                <a:buNone/>
              </a:pPr>
              <a:r>
                <a:rPr lang="en-US" altLang="ja-JP" sz="1800" b="1" dirty="0">
                  <a:solidFill>
                    <a:srgbClr val="008000"/>
                  </a:solidFill>
                  <a:latin typeface="Tahoma" charset="0"/>
                  <a:ea typeface="HGP創英角ｺﾞｼｯｸUB" charset="0"/>
                  <a:cs typeface="HGP創英角ｺﾞｼｯｸUB" charset="0"/>
                </a:rPr>
                <a:t>Cascaded</a:t>
              </a:r>
            </a:p>
            <a:p>
              <a:pPr algn="l">
                <a:lnSpc>
                  <a:spcPct val="110000"/>
                </a:lnSpc>
                <a:buFontTx/>
                <a:buNone/>
              </a:pPr>
              <a:r>
                <a:rPr lang="it-IT" sz="1600" b="1" dirty="0">
                  <a:latin typeface="Tahoma" panose="020B0604030504040204" pitchFamily="34" charset="0"/>
                  <a:ea typeface="Tahoma" panose="020B0604030504040204" pitchFamily="34" charset="0"/>
                  <a:cs typeface="Tahoma" panose="020B0604030504040204" pitchFamily="34" charset="0"/>
                </a:rPr>
                <a:t>Steeper isolation curve</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22">
              <a:extLst>
                <a:ext uri="{FF2B5EF4-FFF2-40B4-BE49-F238E27FC236}">
                  <a16:creationId xmlns:a16="http://schemas.microsoft.com/office/drawing/2014/main" id="{A479784C-FD89-ED5A-5F51-23D4EBDB5120}"/>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val="0"/>
                </a:ext>
              </a:extLst>
            </a:blip>
            <a:srcRect/>
            <a:stretch>
              <a:fillRect/>
            </a:stretch>
          </p:blipFill>
          <p:spPr bwMode="auto">
            <a:xfrm>
              <a:off x="2112" y="2049"/>
              <a:ext cx="1650" cy="1329"/>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AutoShape 23">
              <a:extLst>
                <a:ext uri="{FF2B5EF4-FFF2-40B4-BE49-F238E27FC236}">
                  <a16:creationId xmlns:a16="http://schemas.microsoft.com/office/drawing/2014/main" id="{5C938FC7-9A6C-9D49-B2BA-428025BB1DEE}"/>
                </a:ext>
              </a:extLst>
            </p:cNvPr>
            <p:cNvSpPr>
              <a:spLocks noChangeArrowheads="1"/>
            </p:cNvSpPr>
            <p:nvPr/>
          </p:nvSpPr>
          <p:spPr bwMode="auto">
            <a:xfrm rot="5400000">
              <a:off x="3120" y="2898"/>
              <a:ext cx="240" cy="1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alpha val="50000"/>
              </a:srgbClr>
            </a:solidFill>
            <a:ln w="9525">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10" name="Rectangle 25">
              <a:extLst>
                <a:ext uri="{FF2B5EF4-FFF2-40B4-BE49-F238E27FC236}">
                  <a16:creationId xmlns:a16="http://schemas.microsoft.com/office/drawing/2014/main" id="{7262361F-476B-972B-19FB-E047D0A748D2}"/>
                </a:ext>
              </a:extLst>
            </p:cNvPr>
            <p:cNvSpPr>
              <a:spLocks noChangeArrowheads="1"/>
            </p:cNvSpPr>
            <p:nvPr/>
          </p:nvSpPr>
          <p:spPr bwMode="auto">
            <a:xfrm>
              <a:off x="2450" y="3363"/>
              <a:ext cx="864" cy="213"/>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10000"/>
                </a:lnSpc>
              </a:pPr>
              <a:r>
                <a:rPr lang="en-US" altLang="ja-JP" sz="1600" b="1" dirty="0">
                  <a:solidFill>
                    <a:srgbClr val="000000"/>
                  </a:solidFill>
                  <a:latin typeface="Tahoma" charset="0"/>
                  <a:ea typeface="HGP創英角ｺﾞｼｯｸUB" charset="0"/>
                  <a:cs typeface="HGP創英角ｺﾞｼｯｸUB" charset="0"/>
                </a:rPr>
                <a:t>More peaks</a:t>
              </a:r>
              <a:endParaRPr lang="en-US" altLang="ja-JP" sz="1400" b="1" dirty="0">
                <a:solidFill>
                  <a:srgbClr val="000000"/>
                </a:solidFill>
                <a:latin typeface="Tahoma" charset="0"/>
                <a:ea typeface="HGP創英角ｺﾞｼｯｸUB" charset="0"/>
                <a:cs typeface="HGP創英角ｺﾞｼｯｸUB" charset="0"/>
              </a:endParaRPr>
            </a:p>
          </p:txBody>
        </p:sp>
        <p:sp>
          <p:nvSpPr>
            <p:cNvPr id="11" name="Rectangle 26">
              <a:extLst>
                <a:ext uri="{FF2B5EF4-FFF2-40B4-BE49-F238E27FC236}">
                  <a16:creationId xmlns:a16="http://schemas.microsoft.com/office/drawing/2014/main" id="{05D20281-6AB7-8745-04C0-E6EA54050FA7}"/>
                </a:ext>
              </a:extLst>
            </p:cNvPr>
            <p:cNvSpPr>
              <a:spLocks noChangeArrowheads="1"/>
            </p:cNvSpPr>
            <p:nvPr/>
          </p:nvSpPr>
          <p:spPr bwMode="auto">
            <a:xfrm>
              <a:off x="3282" y="2976"/>
              <a:ext cx="269" cy="192"/>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altLang="ja-JP" sz="1400" b="1" i="1">
                  <a:solidFill>
                    <a:srgbClr val="000000"/>
                  </a:solidFill>
                  <a:latin typeface="Tahoma" charset="0"/>
                  <a:ea typeface="HGP創英角ｺﾞｼｯｸUB" charset="0"/>
                  <a:cs typeface="HGP創英角ｺﾞｼｯｸUB" charset="0"/>
                </a:rPr>
                <a:t>f</a:t>
              </a:r>
              <a:r>
                <a:rPr lang="en-US" altLang="ja-JP" sz="1400" b="1">
                  <a:solidFill>
                    <a:srgbClr val="000000"/>
                  </a:solidFill>
                  <a:latin typeface="Tahoma" charset="0"/>
                  <a:ea typeface="HGP創英角ｺﾞｼｯｸUB" charset="0"/>
                  <a:cs typeface="HGP創英角ｺﾞｼｯｸUB" charset="0"/>
                </a:rPr>
                <a:t> </a:t>
              </a:r>
              <a:r>
                <a:rPr lang="en-US" altLang="ja-JP" sz="1400" b="1" baseline="30000">
                  <a:solidFill>
                    <a:srgbClr val="000000"/>
                  </a:solidFill>
                  <a:latin typeface="Tahoma" charset="0"/>
                  <a:ea typeface="HGP創英角ｺﾞｼｯｸUB" charset="0"/>
                  <a:cs typeface="HGP創英角ｺﾞｼｯｸUB" charset="0"/>
                </a:rPr>
                <a:t>-2</a:t>
              </a:r>
            </a:p>
          </p:txBody>
        </p:sp>
        <p:sp>
          <p:nvSpPr>
            <p:cNvPr id="12" name="Rectangle 27">
              <a:extLst>
                <a:ext uri="{FF2B5EF4-FFF2-40B4-BE49-F238E27FC236}">
                  <a16:creationId xmlns:a16="http://schemas.microsoft.com/office/drawing/2014/main" id="{645215A6-6A0D-1E90-24EB-CBFC0BC875E6}"/>
                </a:ext>
              </a:extLst>
            </p:cNvPr>
            <p:cNvSpPr>
              <a:spLocks noChangeArrowheads="1"/>
            </p:cNvSpPr>
            <p:nvPr/>
          </p:nvSpPr>
          <p:spPr bwMode="auto">
            <a:xfrm>
              <a:off x="2832" y="2928"/>
              <a:ext cx="269" cy="192"/>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altLang="ja-JP" sz="1400" b="1" i="1">
                  <a:solidFill>
                    <a:srgbClr val="008000"/>
                  </a:solidFill>
                  <a:latin typeface="Tahoma" charset="0"/>
                  <a:ea typeface="HGP創英角ｺﾞｼｯｸUB" charset="0"/>
                  <a:cs typeface="HGP創英角ｺﾞｼｯｸUB" charset="0"/>
                </a:rPr>
                <a:t>f</a:t>
              </a:r>
              <a:r>
                <a:rPr lang="en-US" altLang="ja-JP" sz="1400" b="1">
                  <a:solidFill>
                    <a:srgbClr val="008000"/>
                  </a:solidFill>
                  <a:latin typeface="Tahoma" charset="0"/>
                  <a:ea typeface="HGP創英角ｺﾞｼｯｸUB" charset="0"/>
                  <a:cs typeface="HGP創英角ｺﾞｼｯｸUB" charset="0"/>
                </a:rPr>
                <a:t> </a:t>
              </a:r>
              <a:r>
                <a:rPr lang="en-US" altLang="ja-JP" sz="1400" b="1" baseline="30000">
                  <a:solidFill>
                    <a:srgbClr val="008000"/>
                  </a:solidFill>
                  <a:latin typeface="Tahoma" charset="0"/>
                  <a:ea typeface="HGP創英角ｺﾞｼｯｸUB" charset="0"/>
                  <a:cs typeface="HGP創英角ｺﾞｼｯｸUB" charset="0"/>
                </a:rPr>
                <a:t>-4</a:t>
              </a:r>
            </a:p>
          </p:txBody>
        </p:sp>
      </p:grpSp>
      <p:grpSp>
        <p:nvGrpSpPr>
          <p:cNvPr id="19" name="Group 11">
            <a:extLst>
              <a:ext uri="{FF2B5EF4-FFF2-40B4-BE49-F238E27FC236}">
                <a16:creationId xmlns:a16="http://schemas.microsoft.com/office/drawing/2014/main" id="{A41A503E-BF64-79E7-B3B5-51554A4637D8}"/>
              </a:ext>
            </a:extLst>
          </p:cNvPr>
          <p:cNvGrpSpPr>
            <a:grpSpLocks/>
          </p:cNvGrpSpPr>
          <p:nvPr/>
        </p:nvGrpSpPr>
        <p:grpSpPr bwMode="auto">
          <a:xfrm>
            <a:off x="5832574" y="1712726"/>
            <a:ext cx="2666997" cy="3390900"/>
            <a:chOff x="3888" y="1440"/>
            <a:chExt cx="1680" cy="2136"/>
          </a:xfrm>
        </p:grpSpPr>
        <p:sp>
          <p:nvSpPr>
            <p:cNvPr id="20" name="AutoShape 12">
              <a:extLst>
                <a:ext uri="{FF2B5EF4-FFF2-40B4-BE49-F238E27FC236}">
                  <a16:creationId xmlns:a16="http://schemas.microsoft.com/office/drawing/2014/main" id="{A9A21A6E-DF9D-9715-A8C7-4B19AB92EB3F}"/>
                </a:ext>
              </a:extLst>
            </p:cNvPr>
            <p:cNvSpPr>
              <a:spLocks noChangeArrowheads="1"/>
            </p:cNvSpPr>
            <p:nvPr/>
          </p:nvSpPr>
          <p:spPr bwMode="auto">
            <a:xfrm>
              <a:off x="3888" y="1458"/>
              <a:ext cx="1680" cy="2112"/>
            </a:xfrm>
            <a:prstGeom prst="roundRect">
              <a:avLst>
                <a:gd name="adj" fmla="val 7407"/>
              </a:avLst>
            </a:prstGeom>
            <a:solidFill>
              <a:srgbClr val="7DBAD9"/>
            </a:solidFill>
            <a:ln>
              <a:noFill/>
            </a:ln>
            <a:effectLst/>
            <a:extLst>
              <a:ext uri="{91240B29-F687-4F45-9708-019B960494DF}">
                <a14:hiddenLine xmlns:a14="http://schemas.microsoft.com/office/drawing/2010/main" w="6350">
                  <a:solidFill>
                    <a:srgbClr val="C0C0C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dirty="0"/>
            </a:p>
          </p:txBody>
        </p:sp>
        <p:sp>
          <p:nvSpPr>
            <p:cNvPr id="21" name="Rectangle 13">
              <a:extLst>
                <a:ext uri="{FF2B5EF4-FFF2-40B4-BE49-F238E27FC236}">
                  <a16:creationId xmlns:a16="http://schemas.microsoft.com/office/drawing/2014/main" id="{92BC7C87-F92A-9470-F152-A4E59D3204BC}"/>
                </a:ext>
              </a:extLst>
            </p:cNvPr>
            <p:cNvSpPr>
              <a:spLocks noChangeArrowheads="1"/>
            </p:cNvSpPr>
            <p:nvPr/>
          </p:nvSpPr>
          <p:spPr bwMode="auto">
            <a:xfrm>
              <a:off x="3935" y="1440"/>
              <a:ext cx="1633" cy="591"/>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lnSpc>
                  <a:spcPct val="110000"/>
                </a:lnSpc>
                <a:buFontTx/>
                <a:buNone/>
              </a:pPr>
              <a:r>
                <a:rPr lang="en-US" altLang="ja-JP" sz="1800" b="1" dirty="0">
                  <a:solidFill>
                    <a:srgbClr val="0000FF"/>
                  </a:solidFill>
                  <a:latin typeface="Tahoma" charset="0"/>
                  <a:ea typeface="HGP創英角ｺﾞｼｯｸUB" charset="0"/>
                  <a:cs typeface="HGP創英角ｺﾞｼｯｸUB" charset="0"/>
                </a:rPr>
                <a:t>Larger structure</a:t>
              </a:r>
            </a:p>
            <a:p>
              <a:pPr algn="l">
                <a:lnSpc>
                  <a:spcPct val="110000"/>
                </a:lnSpc>
                <a:buFontTx/>
                <a:buNone/>
              </a:pPr>
              <a:r>
                <a:rPr lang="en-US" altLang="ja-JP" sz="1600" b="1" dirty="0">
                  <a:latin typeface="Tahoma" charset="0"/>
                  <a:ea typeface="HGP創英角ｺﾞｼｯｸUB" charset="0"/>
                  <a:cs typeface="HGP創英角ｺﾞｼｯｸUB" charset="0"/>
                </a:rPr>
                <a:t>Lower resonance frequency</a:t>
              </a:r>
            </a:p>
          </p:txBody>
        </p:sp>
        <p:pic>
          <p:nvPicPr>
            <p:cNvPr id="22" name="Picture 14">
              <a:extLst>
                <a:ext uri="{FF2B5EF4-FFF2-40B4-BE49-F238E27FC236}">
                  <a16:creationId xmlns:a16="http://schemas.microsoft.com/office/drawing/2014/main" id="{AC4FFBA9-9201-CE98-0E22-5B0BB78316E4}"/>
                </a:ext>
              </a:extLst>
            </p:cNvPr>
            <p:cNvPicPr>
              <a:picLocks noChangeAspect="1" noChangeArrowheads="1"/>
            </p:cNvPicPr>
            <p:nvPr/>
          </p:nvPicPr>
          <p:blipFill>
            <a:blip r:embed="rId4" cstate="print">
              <a:alphaModFix amt="50000"/>
              <a:extLst>
                <a:ext uri="{28A0092B-C50C-407E-A947-70E740481C1C}">
                  <a14:useLocalDpi xmlns:a14="http://schemas.microsoft.com/office/drawing/2010/main" val="0"/>
                </a:ext>
              </a:extLst>
            </a:blip>
            <a:srcRect/>
            <a:stretch>
              <a:fillRect/>
            </a:stretch>
          </p:blipFill>
          <p:spPr bwMode="auto">
            <a:xfrm>
              <a:off x="3918" y="2049"/>
              <a:ext cx="1650" cy="1329"/>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 name="AutoShape 15">
              <a:extLst>
                <a:ext uri="{FF2B5EF4-FFF2-40B4-BE49-F238E27FC236}">
                  <a16:creationId xmlns:a16="http://schemas.microsoft.com/office/drawing/2014/main" id="{9F217292-32B4-86AF-8056-61E3DF6C10F6}"/>
                </a:ext>
              </a:extLst>
            </p:cNvPr>
            <p:cNvSpPr>
              <a:spLocks noChangeArrowheads="1"/>
            </p:cNvSpPr>
            <p:nvPr/>
          </p:nvSpPr>
          <p:spPr bwMode="auto">
            <a:xfrm rot="5400000">
              <a:off x="4944" y="2754"/>
              <a:ext cx="240" cy="1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FF">
                <a:alpha val="50000"/>
              </a:srgbClr>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24" name="Rectangle 23">
              <a:extLst>
                <a:ext uri="{FF2B5EF4-FFF2-40B4-BE49-F238E27FC236}">
                  <a16:creationId xmlns:a16="http://schemas.microsoft.com/office/drawing/2014/main" id="{B8B0D976-ABA4-5FD1-D47C-3EB586EDFDE8}"/>
                </a:ext>
              </a:extLst>
            </p:cNvPr>
            <p:cNvSpPr>
              <a:spLocks noChangeArrowheads="1"/>
            </p:cNvSpPr>
            <p:nvPr/>
          </p:nvSpPr>
          <p:spPr bwMode="auto">
            <a:xfrm>
              <a:off x="4102" y="3363"/>
              <a:ext cx="1281" cy="213"/>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altLang="ja-JP" sz="1600" b="1" dirty="0">
                  <a:solidFill>
                    <a:srgbClr val="000000"/>
                  </a:solidFill>
                  <a:latin typeface="Tahoma" charset="0"/>
                  <a:ea typeface="HGP創英角ｺﾞｼｯｸUB" charset="0"/>
                  <a:cs typeface="HGP創英角ｺﾞｼｯｸUB" charset="0"/>
                </a:rPr>
                <a:t>Difficult to realize</a:t>
              </a:r>
            </a:p>
          </p:txBody>
        </p:sp>
      </p:grpSp>
      <p:sp>
        <p:nvSpPr>
          <p:cNvPr id="25" name="コンテンツ プレースホルダ 2">
            <a:extLst>
              <a:ext uri="{FF2B5EF4-FFF2-40B4-BE49-F238E27FC236}">
                <a16:creationId xmlns:a16="http://schemas.microsoft.com/office/drawing/2014/main" id="{44CCBCBE-67BD-131A-5781-5EB48214331A}"/>
              </a:ext>
            </a:extLst>
          </p:cNvPr>
          <p:cNvSpPr txBox="1">
            <a:spLocks/>
          </p:cNvSpPr>
          <p:nvPr/>
        </p:nvSpPr>
        <p:spPr>
          <a:xfrm>
            <a:off x="1160560" y="5103626"/>
            <a:ext cx="6343650" cy="538434"/>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1" sz="3200" kern="1200">
                <a:solidFill>
                  <a:schemeClr val="tx1"/>
                </a:solidFill>
                <a:latin typeface="Tahoma"/>
                <a:ea typeface="ＤＦＰ太丸ゴシック体"/>
                <a:cs typeface="+mn-cs"/>
              </a:defRPr>
            </a:lvl1pPr>
            <a:lvl2pPr marL="731520" indent="-274320" algn="l" rtl="0" eaLnBrk="1" latinLnBrk="0" hangingPunct="1">
              <a:spcBef>
                <a:spcPct val="20000"/>
              </a:spcBef>
              <a:buClr>
                <a:schemeClr val="accent2"/>
              </a:buClr>
              <a:buSzPct val="90000"/>
              <a:buFont typeface="Wingdings"/>
              <a:buChar char=""/>
              <a:defRPr kumimoji="1" sz="2800" kern="1200">
                <a:solidFill>
                  <a:schemeClr val="tx1"/>
                </a:solidFill>
                <a:latin typeface="Tahoma"/>
                <a:ea typeface="ＤＦＰ太丸ゴシック体"/>
                <a:cs typeface="+mn-cs"/>
              </a:defRPr>
            </a:lvl2pPr>
            <a:lvl3pPr marL="996696" indent="-228600" algn="l" rtl="0" eaLnBrk="1" latinLnBrk="0" hangingPunct="1">
              <a:spcBef>
                <a:spcPct val="20000"/>
              </a:spcBef>
              <a:buClr>
                <a:schemeClr val="accent3"/>
              </a:buClr>
              <a:buFont typeface="Arial"/>
              <a:buChar char="▪"/>
              <a:defRPr kumimoji="1" sz="2400" kern="1200">
                <a:solidFill>
                  <a:schemeClr val="tx1"/>
                </a:solidFill>
                <a:latin typeface="Tahoma"/>
                <a:ea typeface="ＤＦＰ太丸ゴシック体"/>
                <a:cs typeface="+mn-cs"/>
              </a:defRPr>
            </a:lvl3pPr>
            <a:lvl4pPr marL="1216152" indent="-182880" algn="l" rtl="0" eaLnBrk="1" latinLnBrk="0" hangingPunct="1">
              <a:spcBef>
                <a:spcPct val="20000"/>
              </a:spcBef>
              <a:buClr>
                <a:schemeClr val="accent4"/>
              </a:buClr>
              <a:buFont typeface="Arial"/>
              <a:buChar char="▪"/>
              <a:defRPr kumimoji="1" sz="2000" kern="1200">
                <a:solidFill>
                  <a:schemeClr val="tx1"/>
                </a:solidFill>
                <a:latin typeface="Tahoma"/>
                <a:ea typeface="ＤＦＰ太丸ゴシック体"/>
                <a:cs typeface="+mn-cs"/>
              </a:defRPr>
            </a:lvl4pPr>
            <a:lvl5pPr marL="1426464" indent="-182880" algn="l" rtl="0" eaLnBrk="1" latinLnBrk="0" hangingPunct="1">
              <a:spcBef>
                <a:spcPct val="20000"/>
              </a:spcBef>
              <a:buClr>
                <a:schemeClr val="accent5"/>
              </a:buClr>
              <a:buFont typeface="Wingdings 3"/>
              <a:buChar char=""/>
              <a:defRPr kumimoji="1" lang="en-US" sz="2000" kern="1200" smtClean="0">
                <a:solidFill>
                  <a:schemeClr val="tx1"/>
                </a:solidFill>
                <a:latin typeface="Tahoma"/>
                <a:ea typeface="ＤＦＰ太丸ゴシック体"/>
                <a:cs typeface="+mn-cs"/>
              </a:defRPr>
            </a:lvl5pPr>
            <a:lvl6pPr marL="1627632" indent="-182880" algn="l" rtl="0" eaLnBrk="1" latinLnBrk="0" hangingPunct="1">
              <a:spcBef>
                <a:spcPct val="20000"/>
              </a:spcBef>
              <a:buClr>
                <a:schemeClr val="accent6"/>
              </a:buClr>
              <a:buSzPct val="100000"/>
              <a:buFont typeface="Wingdings 2"/>
              <a:buChar char=""/>
              <a:defRPr kumimoji="1"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1"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1"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1" sz="1800" kern="1200" baseline="0">
                <a:solidFill>
                  <a:schemeClr val="tx1"/>
                </a:solidFill>
                <a:latin typeface="+mn-lt"/>
                <a:ea typeface="+mn-ea"/>
                <a:cs typeface="+mn-cs"/>
              </a:defRPr>
            </a:lvl9pPr>
          </a:lstStyle>
          <a:p>
            <a:pPr marL="118872" indent="0">
              <a:buNone/>
            </a:pPr>
            <a:r>
              <a:rPr lang="it-IT" sz="2400" dirty="0">
                <a:latin typeface="Helvetica" panose="020B0604020202020204" pitchFamily="34" charset="0"/>
                <a:cs typeface="Helvetica" panose="020B0604020202020204" pitchFamily="34" charset="0"/>
              </a:rPr>
              <a:t>In pratice: use combination of these methods</a:t>
            </a:r>
            <a:endParaRPr lang="en-US" sz="2400" b="1" dirty="0">
              <a:latin typeface="Helvetica" panose="020B0604020202020204" pitchFamily="34" charset="0"/>
              <a:cs typeface="Helvetica" panose="020B0604020202020204" pitchFamily="34" charset="0"/>
            </a:endParaRPr>
          </a:p>
        </p:txBody>
      </p:sp>
      <p:sp>
        <p:nvSpPr>
          <p:cNvPr id="26" name="Title 1">
            <a:extLst>
              <a:ext uri="{FF2B5EF4-FFF2-40B4-BE49-F238E27FC236}">
                <a16:creationId xmlns:a16="http://schemas.microsoft.com/office/drawing/2014/main" id="{7FE9BC53-2234-567B-C16E-EA6D33079E62}"/>
              </a:ext>
            </a:extLst>
          </p:cNvPr>
          <p:cNvSpPr txBox="1">
            <a:spLocks/>
          </p:cNvSpPr>
          <p:nvPr/>
        </p:nvSpPr>
        <p:spPr>
          <a:xfrm>
            <a:off x="2969424" y="5128"/>
            <a:ext cx="5076483" cy="700087"/>
          </a:xfrm>
          <a:prstGeom prst="rect">
            <a:avLst/>
          </a:prstGeom>
        </p:spPr>
        <p:txBody>
          <a:bodyPr>
            <a:normAutofit fontScale="9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Principles of Seismic Isolation</a:t>
            </a:r>
          </a:p>
        </p:txBody>
      </p:sp>
      <p:pic>
        <p:nvPicPr>
          <p:cNvPr id="31" name="Picture 30" descr="A picture containing screenshot&#10;&#10;Description automatically generated">
            <a:extLst>
              <a:ext uri="{FF2B5EF4-FFF2-40B4-BE49-F238E27FC236}">
                <a16:creationId xmlns:a16="http://schemas.microsoft.com/office/drawing/2014/main" id="{0B3AEFB5-5F0C-2324-3103-70D0CB82B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96" y="767752"/>
            <a:ext cx="3026639" cy="5524081"/>
          </a:xfrm>
          <a:prstGeom prst="rect">
            <a:avLst/>
          </a:prstGeom>
        </p:spPr>
      </p:pic>
      <p:sp>
        <p:nvSpPr>
          <p:cNvPr id="32" name="コンテンツ プレースホルダ 2">
            <a:extLst>
              <a:ext uri="{FF2B5EF4-FFF2-40B4-BE49-F238E27FC236}">
                <a16:creationId xmlns:a16="http://schemas.microsoft.com/office/drawing/2014/main" id="{422B6D50-A926-CA8B-296C-CF9D22B77BBB}"/>
              </a:ext>
            </a:extLst>
          </p:cNvPr>
          <p:cNvSpPr txBox="1">
            <a:spLocks/>
          </p:cNvSpPr>
          <p:nvPr/>
        </p:nvSpPr>
        <p:spPr>
          <a:xfrm>
            <a:off x="6982371" y="783430"/>
            <a:ext cx="3439565" cy="538434"/>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1" sz="3200" kern="1200">
                <a:solidFill>
                  <a:schemeClr val="tx1"/>
                </a:solidFill>
                <a:latin typeface="Tahoma"/>
                <a:ea typeface="ＤＦＰ太丸ゴシック体"/>
                <a:cs typeface="+mn-cs"/>
              </a:defRPr>
            </a:lvl1pPr>
            <a:lvl2pPr marL="731520" indent="-274320" algn="l" rtl="0" eaLnBrk="1" latinLnBrk="0" hangingPunct="1">
              <a:spcBef>
                <a:spcPct val="20000"/>
              </a:spcBef>
              <a:buClr>
                <a:schemeClr val="accent2"/>
              </a:buClr>
              <a:buSzPct val="90000"/>
              <a:buFont typeface="Wingdings"/>
              <a:buChar char=""/>
              <a:defRPr kumimoji="1" sz="2800" kern="1200">
                <a:solidFill>
                  <a:schemeClr val="tx1"/>
                </a:solidFill>
                <a:latin typeface="Tahoma"/>
                <a:ea typeface="ＤＦＰ太丸ゴシック体"/>
                <a:cs typeface="+mn-cs"/>
              </a:defRPr>
            </a:lvl2pPr>
            <a:lvl3pPr marL="996696" indent="-228600" algn="l" rtl="0" eaLnBrk="1" latinLnBrk="0" hangingPunct="1">
              <a:spcBef>
                <a:spcPct val="20000"/>
              </a:spcBef>
              <a:buClr>
                <a:schemeClr val="accent3"/>
              </a:buClr>
              <a:buFont typeface="Arial"/>
              <a:buChar char="▪"/>
              <a:defRPr kumimoji="1" sz="2400" kern="1200">
                <a:solidFill>
                  <a:schemeClr val="tx1"/>
                </a:solidFill>
                <a:latin typeface="Tahoma"/>
                <a:ea typeface="ＤＦＰ太丸ゴシック体"/>
                <a:cs typeface="+mn-cs"/>
              </a:defRPr>
            </a:lvl3pPr>
            <a:lvl4pPr marL="1216152" indent="-182880" algn="l" rtl="0" eaLnBrk="1" latinLnBrk="0" hangingPunct="1">
              <a:spcBef>
                <a:spcPct val="20000"/>
              </a:spcBef>
              <a:buClr>
                <a:schemeClr val="accent4"/>
              </a:buClr>
              <a:buFont typeface="Arial"/>
              <a:buChar char="▪"/>
              <a:defRPr kumimoji="1" sz="2000" kern="1200">
                <a:solidFill>
                  <a:schemeClr val="tx1"/>
                </a:solidFill>
                <a:latin typeface="Tahoma"/>
                <a:ea typeface="ＤＦＰ太丸ゴシック体"/>
                <a:cs typeface="+mn-cs"/>
              </a:defRPr>
            </a:lvl4pPr>
            <a:lvl5pPr marL="1426464" indent="-182880" algn="l" rtl="0" eaLnBrk="1" latinLnBrk="0" hangingPunct="1">
              <a:spcBef>
                <a:spcPct val="20000"/>
              </a:spcBef>
              <a:buClr>
                <a:schemeClr val="accent5"/>
              </a:buClr>
              <a:buFont typeface="Wingdings 3"/>
              <a:buChar char=""/>
              <a:defRPr kumimoji="1" lang="en-US" sz="2000" kern="1200" smtClean="0">
                <a:solidFill>
                  <a:schemeClr val="tx1"/>
                </a:solidFill>
                <a:latin typeface="Tahoma"/>
                <a:ea typeface="ＤＦＰ太丸ゴシック体"/>
                <a:cs typeface="+mn-cs"/>
              </a:defRPr>
            </a:lvl5pPr>
            <a:lvl6pPr marL="1627632" indent="-182880" algn="l" rtl="0" eaLnBrk="1" latinLnBrk="0" hangingPunct="1">
              <a:spcBef>
                <a:spcPct val="20000"/>
              </a:spcBef>
              <a:buClr>
                <a:schemeClr val="accent6"/>
              </a:buClr>
              <a:buSzPct val="100000"/>
              <a:buFont typeface="Wingdings 2"/>
              <a:buChar char=""/>
              <a:defRPr kumimoji="1"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1"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1"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1" sz="1800" kern="1200" baseline="0">
                <a:solidFill>
                  <a:schemeClr val="tx1"/>
                </a:solidFill>
                <a:latin typeface="+mn-lt"/>
                <a:ea typeface="+mn-ea"/>
                <a:cs typeface="+mn-cs"/>
              </a:defRPr>
            </a:lvl9pPr>
          </a:lstStyle>
          <a:p>
            <a:pPr marL="118872" indent="0">
              <a:buNone/>
            </a:pPr>
            <a:r>
              <a:rPr lang="it-IT" sz="2400" dirty="0">
                <a:latin typeface="Helvetica" panose="020B0604020202020204" pitchFamily="34" charset="0"/>
                <a:cs typeface="Helvetica" panose="020B0604020202020204" pitchFamily="34" charset="0"/>
              </a:rPr>
              <a:t>Virgo Superattenuator</a:t>
            </a:r>
            <a:endParaRPr lang="en-US" sz="24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66674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FDF1-E707-1A9A-EB09-55140088D896}"/>
              </a:ext>
            </a:extLst>
          </p:cNvPr>
          <p:cNvSpPr>
            <a:spLocks noGrp="1"/>
          </p:cNvSpPr>
          <p:nvPr>
            <p:ph type="title"/>
          </p:nvPr>
        </p:nvSpPr>
        <p:spPr/>
        <p:txBody>
          <a:bodyPr/>
          <a:lstStyle/>
          <a:p>
            <a:r>
              <a:rPr lang="it-IT" dirty="0"/>
              <a:t>Virgo Superattenuator</a:t>
            </a:r>
            <a:endParaRPr lang="en-US" dirty="0"/>
          </a:p>
        </p:txBody>
      </p:sp>
      <p:sp>
        <p:nvSpPr>
          <p:cNvPr id="4" name="Footer Placeholder 3">
            <a:extLst>
              <a:ext uri="{FF2B5EF4-FFF2-40B4-BE49-F238E27FC236}">
                <a16:creationId xmlns:a16="http://schemas.microsoft.com/office/drawing/2014/main" id="{3F847290-5C5B-59D1-A5DD-B6258F371E3A}"/>
              </a:ext>
            </a:extLst>
          </p:cNvPr>
          <p:cNvSpPr>
            <a:spLocks noGrp="1"/>
          </p:cNvSpPr>
          <p:nvPr>
            <p:ph type="ftr" sz="quarter" idx="11"/>
          </p:nvPr>
        </p:nvSpPr>
        <p:spPr/>
        <p:txBody>
          <a:bodyPr/>
          <a:lstStyle/>
          <a:p>
            <a:r>
              <a:rPr lang="en-US"/>
              <a:t>TECH-FPA PhD Retreat 2025</a:t>
            </a:r>
          </a:p>
        </p:txBody>
      </p:sp>
      <p:sp>
        <p:nvSpPr>
          <p:cNvPr id="5" name="Slide Number Placeholder 4">
            <a:extLst>
              <a:ext uri="{FF2B5EF4-FFF2-40B4-BE49-F238E27FC236}">
                <a16:creationId xmlns:a16="http://schemas.microsoft.com/office/drawing/2014/main" id="{EB642585-B88C-6AB6-3CA1-2898934D4EBA}"/>
              </a:ext>
            </a:extLst>
          </p:cNvPr>
          <p:cNvSpPr>
            <a:spLocks noGrp="1"/>
          </p:cNvSpPr>
          <p:nvPr>
            <p:ph type="sldNum" sz="quarter" idx="12"/>
          </p:nvPr>
        </p:nvSpPr>
        <p:spPr/>
        <p:txBody>
          <a:bodyPr/>
          <a:lstStyle/>
          <a:p>
            <a:fld id="{3457C8A5-4CB7-4769-BF74-3BDC0B71F21F}" type="slidenum">
              <a:rPr lang="en-US" smtClean="0"/>
              <a:pPr/>
              <a:t>9</a:t>
            </a:fld>
            <a:endParaRPr lang="en-US"/>
          </a:p>
        </p:txBody>
      </p:sp>
      <p:pic>
        <p:nvPicPr>
          <p:cNvPr id="6" name="Picture 5">
            <a:extLst>
              <a:ext uri="{FF2B5EF4-FFF2-40B4-BE49-F238E27FC236}">
                <a16:creationId xmlns:a16="http://schemas.microsoft.com/office/drawing/2014/main" id="{977F69D7-CC46-DEFC-1ACE-F98D35C5C472}"/>
              </a:ext>
            </a:extLst>
          </p:cNvPr>
          <p:cNvPicPr>
            <a:picLocks noChangeAspect="1"/>
          </p:cNvPicPr>
          <p:nvPr/>
        </p:nvPicPr>
        <p:blipFill>
          <a:blip r:embed="rId2"/>
          <a:stretch>
            <a:fillRect/>
          </a:stretch>
        </p:blipFill>
        <p:spPr>
          <a:xfrm>
            <a:off x="650913" y="947094"/>
            <a:ext cx="4177642" cy="4963812"/>
          </a:xfrm>
          <a:prstGeom prst="rect">
            <a:avLst/>
          </a:prstGeom>
        </p:spPr>
      </p:pic>
      <p:pic>
        <p:nvPicPr>
          <p:cNvPr id="7" name="Picture 6" descr="A picture containing indoor, engine, miller&#10;&#10;Description automatically generated">
            <a:extLst>
              <a:ext uri="{FF2B5EF4-FFF2-40B4-BE49-F238E27FC236}">
                <a16:creationId xmlns:a16="http://schemas.microsoft.com/office/drawing/2014/main" id="{EB597C4A-E0E2-8336-F450-19FB35398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882" y="947094"/>
            <a:ext cx="3034518" cy="4963812"/>
          </a:xfrm>
          <a:prstGeom prst="rect">
            <a:avLst/>
          </a:prstGeom>
        </p:spPr>
      </p:pic>
      <p:sp>
        <p:nvSpPr>
          <p:cNvPr id="8" name="TextBox 7">
            <a:extLst>
              <a:ext uri="{FF2B5EF4-FFF2-40B4-BE49-F238E27FC236}">
                <a16:creationId xmlns:a16="http://schemas.microsoft.com/office/drawing/2014/main" id="{6DA91A17-1E81-00BF-B5AB-886E030DCF32}"/>
              </a:ext>
            </a:extLst>
          </p:cNvPr>
          <p:cNvSpPr txBox="1"/>
          <p:nvPr/>
        </p:nvSpPr>
        <p:spPr>
          <a:xfrm>
            <a:off x="8610600" y="1474131"/>
            <a:ext cx="3393268" cy="3416320"/>
          </a:xfrm>
          <a:prstGeom prst="rect">
            <a:avLst/>
          </a:prstGeom>
          <a:noFill/>
        </p:spPr>
        <p:txBody>
          <a:bodyPr wrap="square" rtlCol="0">
            <a:spAutoFit/>
          </a:bodyPr>
          <a:lstStyle/>
          <a:p>
            <a:r>
              <a:rPr lang="it-IT" sz="2400" dirty="0"/>
              <a:t>An iconic component of the Virgo detector is the superattenuator inside the 10m tall towers.</a:t>
            </a:r>
          </a:p>
          <a:p>
            <a:endParaRPr lang="it-IT" sz="2400" dirty="0"/>
          </a:p>
          <a:p>
            <a:r>
              <a:rPr lang="it-IT" sz="2400" dirty="0"/>
              <a:t>It is a design choice initially made to enable low-frequency GW observations. </a:t>
            </a:r>
            <a:endParaRPr lang="en-US" sz="2400" dirty="0"/>
          </a:p>
        </p:txBody>
      </p:sp>
      <p:sp>
        <p:nvSpPr>
          <p:cNvPr id="3" name="Date Placeholder 2">
            <a:extLst>
              <a:ext uri="{FF2B5EF4-FFF2-40B4-BE49-F238E27FC236}">
                <a16:creationId xmlns:a16="http://schemas.microsoft.com/office/drawing/2014/main" id="{17C972A9-DDC7-631A-CF56-E4F0DFEE8506}"/>
              </a:ext>
            </a:extLst>
          </p:cNvPr>
          <p:cNvSpPr>
            <a:spLocks noGrp="1"/>
          </p:cNvSpPr>
          <p:nvPr>
            <p:ph type="dt" sz="half" idx="10"/>
          </p:nvPr>
        </p:nvSpPr>
        <p:spPr/>
        <p:txBody>
          <a:bodyPr/>
          <a:lstStyle/>
          <a:p>
            <a:r>
              <a:rPr lang="en-US"/>
              <a:t>02/21/2025</a:t>
            </a:r>
          </a:p>
        </p:txBody>
      </p:sp>
    </p:spTree>
    <p:extLst>
      <p:ext uri="{BB962C8B-B14F-4D97-AF65-F5344CB8AC3E}">
        <p14:creationId xmlns:p14="http://schemas.microsoft.com/office/powerpoint/2010/main" val="18271635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TM04033929[[fn=Slate]]</Template>
  <TotalTime>0</TotalTime>
  <Words>707</Words>
  <Application>Microsoft Office PowerPoint</Application>
  <PresentationFormat>Widescreen</PresentationFormat>
  <Paragraphs>205</Paragraphs>
  <Slides>25</Slides>
  <Notes>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8" baseType="lpstr">
      <vt:lpstr>Adobe Caslon Pro</vt:lpstr>
      <vt:lpstr>Arial</vt:lpstr>
      <vt:lpstr>Calibri</vt:lpstr>
      <vt:lpstr>Calisto MT</vt:lpstr>
      <vt:lpstr>Cambria Math</vt:lpstr>
      <vt:lpstr>Helvetica</vt:lpstr>
      <vt:lpstr>Proxima Nova</vt:lpstr>
      <vt:lpstr>Symbol</vt:lpstr>
      <vt:lpstr>Tahoma</vt:lpstr>
      <vt:lpstr>Times New Roman</vt:lpstr>
      <vt:lpstr>Wingdings 2</vt:lpstr>
      <vt:lpstr>Slate</vt:lpstr>
      <vt:lpstr>Acrobat Document</vt:lpstr>
      <vt:lpstr>Einstein Telescope</vt:lpstr>
      <vt:lpstr>PowerPoint Presentation</vt:lpstr>
      <vt:lpstr>Historical Record of  GW Detector Sensitivity</vt:lpstr>
      <vt:lpstr>PowerPoint Presentation</vt:lpstr>
      <vt:lpstr>Einstein Telescope</vt:lpstr>
      <vt:lpstr>Einstein Telescope as a Xylophone</vt:lpstr>
      <vt:lpstr>ET Noise Budget</vt:lpstr>
      <vt:lpstr>PowerPoint Presentation</vt:lpstr>
      <vt:lpstr>Virgo Superattenuator</vt:lpstr>
      <vt:lpstr>PowerPoint Presentation</vt:lpstr>
      <vt:lpstr>Seismic Background On Earth</vt:lpstr>
      <vt:lpstr>PowerPoint Presentation</vt:lpstr>
      <vt:lpstr>Newtonian Gravitational Noise</vt:lpstr>
      <vt:lpstr>PowerPoint Presentation</vt:lpstr>
      <vt:lpstr>Magnetic Fluctuations</vt:lpstr>
      <vt:lpstr>PowerPoint Presentation</vt:lpstr>
      <vt:lpstr>PowerPoint Presentation</vt:lpstr>
      <vt:lpstr>PowerPoint Presentation</vt:lpstr>
      <vt:lpstr>PowerPoint Presentation</vt:lpstr>
      <vt:lpstr>Quantum Noise in GW Detectors</vt:lpstr>
      <vt:lpstr>PowerPoint Presentation</vt:lpstr>
      <vt:lpstr>PowerPoint Presentation</vt:lpstr>
      <vt:lpstr>PowerPoint Presentation</vt:lpstr>
      <vt:lpstr>PowerPoint Presentation</vt:lpstr>
      <vt:lpstr>PowerPoint Presentation</vt:lpstr>
    </vt:vector>
  </TitlesOfParts>
  <Company>Caltech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Third Generation, Ground-Based, Gravitational-Wave Detectors</dc:title>
  <dc:creator>Jan Harms</dc:creator>
  <cp:lastModifiedBy>Jan Harms</cp:lastModifiedBy>
  <cp:revision>1827</cp:revision>
  <cp:lastPrinted>2015-12-15T20:33:21Z</cp:lastPrinted>
  <dcterms:created xsi:type="dcterms:W3CDTF">1999-10-14T15:47:11Z</dcterms:created>
  <dcterms:modified xsi:type="dcterms:W3CDTF">2025-02-21T08:44:14Z</dcterms:modified>
</cp:coreProperties>
</file>