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sldIdLst>
    <p:sldId id="257" r:id="rId2"/>
    <p:sldId id="439" r:id="rId3"/>
    <p:sldId id="346" r:id="rId4"/>
    <p:sldId id="437" r:id="rId5"/>
    <p:sldId id="441" r:id="rId6"/>
    <p:sldId id="368" r:id="rId7"/>
    <p:sldId id="343" r:id="rId8"/>
    <p:sldId id="365" r:id="rId9"/>
    <p:sldId id="327" r:id="rId10"/>
    <p:sldId id="345" r:id="rId11"/>
    <p:sldId id="329" r:id="rId12"/>
    <p:sldId id="330" r:id="rId13"/>
    <p:sldId id="335" r:id="rId14"/>
    <p:sldId id="366" r:id="rId15"/>
    <p:sldId id="334" r:id="rId16"/>
    <p:sldId id="331" r:id="rId17"/>
    <p:sldId id="333" r:id="rId18"/>
    <p:sldId id="336" r:id="rId19"/>
    <p:sldId id="324" r:id="rId20"/>
    <p:sldId id="339" r:id="rId21"/>
    <p:sldId id="344" r:id="rId22"/>
    <p:sldId id="337" r:id="rId23"/>
    <p:sldId id="370" r:id="rId24"/>
    <p:sldId id="299" r:id="rId25"/>
    <p:sldId id="300" r:id="rId26"/>
    <p:sldId id="301" r:id="rId27"/>
    <p:sldId id="442" r:id="rId28"/>
    <p:sldId id="367" r:id="rId29"/>
    <p:sldId id="440" r:id="rId30"/>
    <p:sldId id="341" r:id="rId31"/>
    <p:sldId id="338" r:id="rId32"/>
    <p:sldId id="340" r:id="rId33"/>
    <p:sldId id="328" r:id="rId34"/>
    <p:sldId id="364" r:id="rId35"/>
    <p:sldId id="361" r:id="rId36"/>
    <p:sldId id="362" r:id="rId37"/>
    <p:sldId id="34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7" pos="1436" userDrawn="1">
          <p15:clr>
            <a:srgbClr val="A4A3A4"/>
          </p15:clr>
        </p15:guide>
        <p15:guide id="8" pos="211" userDrawn="1">
          <p15:clr>
            <a:srgbClr val="A4A3A4"/>
          </p15:clr>
        </p15:guide>
        <p15:guide id="9" pos="5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990003"/>
    <a:srgbClr val="7C01EB"/>
    <a:srgbClr val="990000"/>
    <a:srgbClr val="FFFEAA"/>
    <a:srgbClr val="B5DEE2"/>
    <a:srgbClr val="ECF8F9"/>
    <a:srgbClr val="D1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203020-7B93-4DF1-8890-70F0EEB9EE0A}" v="899" dt="2025-02-18T11:16:59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0" autoAdjust="0"/>
    <p:restoredTop sz="97405" autoAdjust="0"/>
  </p:normalViewPr>
  <p:slideViewPr>
    <p:cSldViewPr snapToObjects="1">
      <p:cViewPr varScale="1">
        <p:scale>
          <a:sx n="81" d="100"/>
          <a:sy n="81" d="100"/>
        </p:scale>
        <p:origin x="100" y="400"/>
      </p:cViewPr>
      <p:guideLst>
        <p:guide orient="horz" pos="2160"/>
        <p:guide pos="3840"/>
        <p:guide orient="horz" pos="4110"/>
        <p:guide pos="7469"/>
        <p:guide pos="1436"/>
        <p:guide pos="211"/>
        <p:guide pos="5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o Giubilato" userId="44345381de83682e" providerId="LiveId" clId="{A1203020-7B93-4DF1-8890-70F0EEB9EE0A}"/>
    <pc:docChg chg="undo custSel addSld delSld modSld sldOrd">
      <pc:chgData name="Piero Giubilato" userId="44345381de83682e" providerId="LiveId" clId="{A1203020-7B93-4DF1-8890-70F0EEB9EE0A}" dt="2025-02-18T11:16:59.782" v="4146"/>
      <pc:docMkLst>
        <pc:docMk/>
      </pc:docMkLst>
      <pc:sldChg chg="addSp delSp modSp mod modClrScheme chgLayout">
        <pc:chgData name="Piero Giubilato" userId="44345381de83682e" providerId="LiveId" clId="{A1203020-7B93-4DF1-8890-70F0EEB9EE0A}" dt="2025-02-18T08:17:52.803" v="2695" actId="167"/>
        <pc:sldMkLst>
          <pc:docMk/>
          <pc:sldMk cId="3346414631" sldId="257"/>
        </pc:sldMkLst>
        <pc:spChg chg="mod ord">
          <ac:chgData name="Piero Giubilato" userId="44345381de83682e" providerId="LiveId" clId="{A1203020-7B93-4DF1-8890-70F0EEB9EE0A}" dt="2025-02-17T23:03:31.449" v="1628" actId="20577"/>
          <ac:spMkLst>
            <pc:docMk/>
            <pc:sldMk cId="3346414631" sldId="257"/>
            <ac:spMk id="2" creationId="{00000000-0000-0000-0000-000000000000}"/>
          </ac:spMkLst>
        </pc:spChg>
        <pc:spChg chg="del">
          <ac:chgData name="Piero Giubilato" userId="44345381de83682e" providerId="LiveId" clId="{A1203020-7B93-4DF1-8890-70F0EEB9EE0A}" dt="2025-02-17T22:08:36.823" v="52" actId="478"/>
          <ac:spMkLst>
            <pc:docMk/>
            <pc:sldMk cId="3346414631" sldId="257"/>
            <ac:spMk id="3" creationId="{EA3D9915-F0FC-3640-85DD-02D5F0FCB0CC}"/>
          </ac:spMkLst>
        </pc:spChg>
        <pc:spChg chg="del mod">
          <ac:chgData name="Piero Giubilato" userId="44345381de83682e" providerId="LiveId" clId="{A1203020-7B93-4DF1-8890-70F0EEB9EE0A}" dt="2025-02-17T22:31:13.855" v="1249" actId="478"/>
          <ac:spMkLst>
            <pc:docMk/>
            <pc:sldMk cId="3346414631" sldId="257"/>
            <ac:spMk id="4" creationId="{B3EEACF1-3503-5C3B-B4F6-A2DE7DDFBBC3}"/>
          </ac:spMkLst>
        </pc:spChg>
        <pc:spChg chg="mod">
          <ac:chgData name="Piero Giubilato" userId="44345381de83682e" providerId="LiveId" clId="{A1203020-7B93-4DF1-8890-70F0EEB9EE0A}" dt="2025-02-17T22:35:45.229" v="1303" actId="207"/>
          <ac:spMkLst>
            <pc:docMk/>
            <pc:sldMk cId="3346414631" sldId="257"/>
            <ac:spMk id="5" creationId="{EE9FE2A1-7AAF-4817-AC4F-12A15B21B036}"/>
          </ac:spMkLst>
        </pc:spChg>
        <pc:spChg chg="del">
          <ac:chgData name="Piero Giubilato" userId="44345381de83682e" providerId="LiveId" clId="{A1203020-7B93-4DF1-8890-70F0EEB9EE0A}" dt="2025-02-17T22:07:14.146" v="6" actId="478"/>
          <ac:spMkLst>
            <pc:docMk/>
            <pc:sldMk cId="3346414631" sldId="257"/>
            <ac:spMk id="6" creationId="{11B016BD-2D5D-41AF-1BF8-3FEB59B29208}"/>
          </ac:spMkLst>
        </pc:spChg>
        <pc:spChg chg="add mod">
          <ac:chgData name="Piero Giubilato" userId="44345381de83682e" providerId="LiveId" clId="{A1203020-7B93-4DF1-8890-70F0EEB9EE0A}" dt="2025-02-17T22:35:30.865" v="1300" actId="14100"/>
          <ac:spMkLst>
            <pc:docMk/>
            <pc:sldMk cId="3346414631" sldId="257"/>
            <ac:spMk id="13" creationId="{7878FBD8-046B-9EC8-CF63-D33E88ECADF6}"/>
          </ac:spMkLst>
        </pc:spChg>
        <pc:picChg chg="add mod ord">
          <ac:chgData name="Piero Giubilato" userId="44345381de83682e" providerId="LiveId" clId="{A1203020-7B93-4DF1-8890-70F0EEB9EE0A}" dt="2025-02-18T08:17:52.803" v="2695" actId="167"/>
          <ac:picMkLst>
            <pc:docMk/>
            <pc:sldMk cId="3346414631" sldId="257"/>
            <ac:picMk id="3" creationId="{E8D8BFB0-E0E3-E7BC-BBCF-9B36AEDCAA2E}"/>
          </ac:picMkLst>
        </pc:picChg>
        <pc:picChg chg="del">
          <ac:chgData name="Piero Giubilato" userId="44345381de83682e" providerId="LiveId" clId="{A1203020-7B93-4DF1-8890-70F0EEB9EE0A}" dt="2025-02-17T22:08:49.819" v="53" actId="478"/>
          <ac:picMkLst>
            <pc:docMk/>
            <pc:sldMk cId="3346414631" sldId="257"/>
            <ac:picMk id="7" creationId="{10450694-2A5A-50BE-797B-F6C217795947}"/>
          </ac:picMkLst>
        </pc:picChg>
        <pc:picChg chg="add mod">
          <ac:chgData name="Piero Giubilato" userId="44345381de83682e" providerId="LiveId" clId="{A1203020-7B93-4DF1-8890-70F0EEB9EE0A}" dt="2025-02-18T07:19:38.312" v="2412" actId="1035"/>
          <ac:picMkLst>
            <pc:docMk/>
            <pc:sldMk cId="3346414631" sldId="257"/>
            <ac:picMk id="8" creationId="{F03B1302-FAE0-605E-3EE4-59301160B017}"/>
          </ac:picMkLst>
        </pc:picChg>
        <pc:picChg chg="del">
          <ac:chgData name="Piero Giubilato" userId="44345381de83682e" providerId="LiveId" clId="{A1203020-7B93-4DF1-8890-70F0EEB9EE0A}" dt="2025-02-17T22:07:07.827" v="5" actId="478"/>
          <ac:picMkLst>
            <pc:docMk/>
            <pc:sldMk cId="3346414631" sldId="257"/>
            <ac:picMk id="10" creationId="{86674821-CF3B-BD37-1C07-7E58E1BDF5C9}"/>
          </ac:picMkLst>
        </pc:picChg>
        <pc:picChg chg="del mod">
          <ac:chgData name="Piero Giubilato" userId="44345381de83682e" providerId="LiveId" clId="{A1203020-7B93-4DF1-8890-70F0EEB9EE0A}" dt="2025-02-17T22:16:29.851" v="860" actId="478"/>
          <ac:picMkLst>
            <pc:docMk/>
            <pc:sldMk cId="3346414631" sldId="257"/>
            <ac:picMk id="11" creationId="{073FA0D3-1C9A-092A-D56E-5141BFD107FE}"/>
          </ac:picMkLst>
        </pc:picChg>
        <pc:picChg chg="add mod">
          <ac:chgData name="Piero Giubilato" userId="44345381de83682e" providerId="LiveId" clId="{A1203020-7B93-4DF1-8890-70F0EEB9EE0A}" dt="2025-02-18T07:19:42.412" v="2415" actId="1037"/>
          <ac:picMkLst>
            <pc:docMk/>
            <pc:sldMk cId="3346414631" sldId="257"/>
            <ac:picMk id="12" creationId="{63ACC0A0-D11E-4CDB-8865-B7BA0FA4E39B}"/>
          </ac:picMkLst>
        </pc:picChg>
        <pc:picChg chg="add del mod ord">
          <ac:chgData name="Piero Giubilato" userId="44345381de83682e" providerId="LiveId" clId="{A1203020-7B93-4DF1-8890-70F0EEB9EE0A}" dt="2025-02-18T08:17:44.148" v="2693" actId="478"/>
          <ac:picMkLst>
            <pc:docMk/>
            <pc:sldMk cId="3346414631" sldId="257"/>
            <ac:picMk id="15" creationId="{6FDE6668-457F-AD5B-AEF5-BAE7F265E359}"/>
          </ac:picMkLst>
        </pc:picChg>
      </pc:sldChg>
      <pc:sldChg chg="modSp add mod ord">
        <pc:chgData name="Piero Giubilato" userId="44345381de83682e" providerId="LiveId" clId="{A1203020-7B93-4DF1-8890-70F0EEB9EE0A}" dt="2025-02-18T11:04:56.725" v="3912" actId="113"/>
        <pc:sldMkLst>
          <pc:docMk/>
          <pc:sldMk cId="3262763983" sldId="299"/>
        </pc:sldMkLst>
        <pc:spChg chg="mod">
          <ac:chgData name="Piero Giubilato" userId="44345381de83682e" providerId="LiveId" clId="{A1203020-7B93-4DF1-8890-70F0EEB9EE0A}" dt="2025-02-17T22:27:09.428" v="1161" actId="12"/>
          <ac:spMkLst>
            <pc:docMk/>
            <pc:sldMk cId="3262763983" sldId="299"/>
            <ac:spMk id="7" creationId="{30495627-B7E0-E7A9-B0D6-3E4B0A54C561}"/>
          </ac:spMkLst>
        </pc:spChg>
        <pc:spChg chg="mod">
          <ac:chgData name="Piero Giubilato" userId="44345381de83682e" providerId="LiveId" clId="{A1203020-7B93-4DF1-8890-70F0EEB9EE0A}" dt="2025-02-18T11:04:56.725" v="3912" actId="113"/>
          <ac:spMkLst>
            <pc:docMk/>
            <pc:sldMk cId="3262763983" sldId="299"/>
            <ac:spMk id="62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12:42.149" v="706" actId="27636"/>
          <ac:spMkLst>
            <pc:docMk/>
            <pc:sldMk cId="3262763983" sldId="299"/>
            <ac:spMk id="64" creationId="{00000000-0000-0000-0000-000000000000}"/>
          </ac:spMkLst>
        </pc:spChg>
      </pc:sldChg>
      <pc:sldChg chg="addSp delSp modSp add mod ord">
        <pc:chgData name="Piero Giubilato" userId="44345381de83682e" providerId="LiveId" clId="{A1203020-7B93-4DF1-8890-70F0EEB9EE0A}" dt="2025-02-18T11:05:03.579" v="3913" actId="207"/>
        <pc:sldMkLst>
          <pc:docMk/>
          <pc:sldMk cId="2197622337" sldId="300"/>
        </pc:sldMkLst>
        <pc:spChg chg="mod">
          <ac:chgData name="Piero Giubilato" userId="44345381de83682e" providerId="LiveId" clId="{A1203020-7B93-4DF1-8890-70F0EEB9EE0A}" dt="2025-02-17T22:26:39.412" v="1150" actId="1035"/>
          <ac:spMkLst>
            <pc:docMk/>
            <pc:sldMk cId="2197622337" sldId="300"/>
            <ac:spMk id="2" creationId="{C8CFE5DE-4FE8-04AB-55FA-70D19A8A057D}"/>
          </ac:spMkLst>
        </pc:spChg>
        <pc:spChg chg="add del mod">
          <ac:chgData name="Piero Giubilato" userId="44345381de83682e" providerId="LiveId" clId="{A1203020-7B93-4DF1-8890-70F0EEB9EE0A}" dt="2025-02-17T22:23:39.477" v="1022" actId="478"/>
          <ac:spMkLst>
            <pc:docMk/>
            <pc:sldMk cId="2197622337" sldId="300"/>
            <ac:spMk id="4" creationId="{5A625250-2492-3452-9944-7E38462CA429}"/>
          </ac:spMkLst>
        </pc:spChg>
        <pc:spChg chg="add mod">
          <ac:chgData name="Piero Giubilato" userId="44345381de83682e" providerId="LiveId" clId="{A1203020-7B93-4DF1-8890-70F0EEB9EE0A}" dt="2025-02-18T11:05:03.579" v="3913" actId="207"/>
          <ac:spMkLst>
            <pc:docMk/>
            <pc:sldMk cId="2197622337" sldId="300"/>
            <ac:spMk id="5" creationId="{F6A4B5D2-B59D-EBC3-8AA0-7D1DC97FB4AA}"/>
          </ac:spMkLst>
        </pc:spChg>
        <pc:spChg chg="del">
          <ac:chgData name="Piero Giubilato" userId="44345381de83682e" providerId="LiveId" clId="{A1203020-7B93-4DF1-8890-70F0EEB9EE0A}" dt="2025-02-17T22:23:36.413" v="1021" actId="478"/>
          <ac:spMkLst>
            <pc:docMk/>
            <pc:sldMk cId="2197622337" sldId="300"/>
            <ac:spMk id="62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12:42.179" v="707" actId="27636"/>
          <ac:spMkLst>
            <pc:docMk/>
            <pc:sldMk cId="2197622337" sldId="300"/>
            <ac:spMk id="64" creationId="{00000000-0000-0000-0000-000000000000}"/>
          </ac:spMkLst>
        </pc:spChg>
      </pc:sldChg>
      <pc:sldChg chg="addSp delSp modSp add mod ord">
        <pc:chgData name="Piero Giubilato" userId="44345381de83682e" providerId="LiveId" clId="{A1203020-7B93-4DF1-8890-70F0EEB9EE0A}" dt="2025-02-18T11:05:09.591" v="3914" actId="207"/>
        <pc:sldMkLst>
          <pc:docMk/>
          <pc:sldMk cId="3333253131" sldId="301"/>
        </pc:sldMkLst>
        <pc:spChg chg="mod">
          <ac:chgData name="Piero Giubilato" userId="44345381de83682e" providerId="LiveId" clId="{A1203020-7B93-4DF1-8890-70F0EEB9EE0A}" dt="2025-02-17T22:30:51.392" v="1248" actId="114"/>
          <ac:spMkLst>
            <pc:docMk/>
            <pc:sldMk cId="3333253131" sldId="301"/>
            <ac:spMk id="2" creationId="{C8CFE5DE-4FE8-04AB-55FA-70D19A8A057D}"/>
          </ac:spMkLst>
        </pc:spChg>
        <pc:spChg chg="add del mod">
          <ac:chgData name="Piero Giubilato" userId="44345381de83682e" providerId="LiveId" clId="{A1203020-7B93-4DF1-8890-70F0EEB9EE0A}" dt="2025-02-17T22:27:33.100" v="1163" actId="478"/>
          <ac:spMkLst>
            <pc:docMk/>
            <pc:sldMk cId="3333253131" sldId="301"/>
            <ac:spMk id="4" creationId="{C3F8BF92-65E3-1167-78A1-CA56408FC815}"/>
          </ac:spMkLst>
        </pc:spChg>
        <pc:spChg chg="add mod">
          <ac:chgData name="Piero Giubilato" userId="44345381de83682e" providerId="LiveId" clId="{A1203020-7B93-4DF1-8890-70F0EEB9EE0A}" dt="2025-02-18T11:05:09.591" v="3914" actId="207"/>
          <ac:spMkLst>
            <pc:docMk/>
            <pc:sldMk cId="3333253131" sldId="301"/>
            <ac:spMk id="5" creationId="{829AD727-A573-D37C-4294-A0784DA57E66}"/>
          </ac:spMkLst>
        </pc:spChg>
        <pc:spChg chg="del">
          <ac:chgData name="Piero Giubilato" userId="44345381de83682e" providerId="LiveId" clId="{A1203020-7B93-4DF1-8890-70F0EEB9EE0A}" dt="2025-02-17T22:27:28.641" v="1162" actId="478"/>
          <ac:spMkLst>
            <pc:docMk/>
            <pc:sldMk cId="3333253131" sldId="301"/>
            <ac:spMk id="62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12:42.193" v="708" actId="27636"/>
          <ac:spMkLst>
            <pc:docMk/>
            <pc:sldMk cId="3333253131" sldId="301"/>
            <ac:spMk id="64" creationId="{00000000-0000-0000-0000-000000000000}"/>
          </ac:spMkLst>
        </pc:spChg>
      </pc:sldChg>
      <pc:sldChg chg="del">
        <pc:chgData name="Piero Giubilato" userId="44345381de83682e" providerId="LiveId" clId="{A1203020-7B93-4DF1-8890-70F0EEB9EE0A}" dt="2025-02-18T09:21:11.258" v="3296" actId="47"/>
        <pc:sldMkLst>
          <pc:docMk/>
          <pc:sldMk cId="3912500184" sldId="320"/>
        </pc:sldMkLst>
      </pc:sldChg>
      <pc:sldChg chg="modSp mod">
        <pc:chgData name="Piero Giubilato" userId="44345381de83682e" providerId="LiveId" clId="{A1203020-7B93-4DF1-8890-70F0EEB9EE0A}" dt="2025-02-18T10:05:19.442" v="3637" actId="207"/>
        <pc:sldMkLst>
          <pc:docMk/>
          <pc:sldMk cId="2839503868" sldId="324"/>
        </pc:sldMkLst>
        <pc:spChg chg="mod">
          <ac:chgData name="Piero Giubilato" userId="44345381de83682e" providerId="LiveId" clId="{A1203020-7B93-4DF1-8890-70F0EEB9EE0A}" dt="2025-02-18T10:05:19.442" v="3637" actId="207"/>
          <ac:spMkLst>
            <pc:docMk/>
            <pc:sldMk cId="2839503868" sldId="324"/>
            <ac:spMk id="2" creationId="{25B2F766-3F5B-D40F-D8DE-0E01897822FD}"/>
          </ac:spMkLst>
        </pc:spChg>
      </pc:sldChg>
      <pc:sldChg chg="ord">
        <pc:chgData name="Piero Giubilato" userId="44345381de83682e" providerId="LiveId" clId="{A1203020-7B93-4DF1-8890-70F0EEB9EE0A}" dt="2025-02-18T10:57:16.578" v="3725"/>
        <pc:sldMkLst>
          <pc:docMk/>
          <pc:sldMk cId="3354928625" sldId="327"/>
        </pc:sldMkLst>
      </pc:sldChg>
      <pc:sldChg chg="delSp modSp mod">
        <pc:chgData name="Piero Giubilato" userId="44345381de83682e" providerId="LiveId" clId="{A1203020-7B93-4DF1-8890-70F0EEB9EE0A}" dt="2025-02-18T10:04:49.886" v="3633" actId="207"/>
        <pc:sldMkLst>
          <pc:docMk/>
          <pc:sldMk cId="798517642" sldId="331"/>
        </pc:sldMkLst>
        <pc:spChg chg="mod">
          <ac:chgData name="Piero Giubilato" userId="44345381de83682e" providerId="LiveId" clId="{A1203020-7B93-4DF1-8890-70F0EEB9EE0A}" dt="2025-02-18T10:04:49.886" v="3633" actId="207"/>
          <ac:spMkLst>
            <pc:docMk/>
            <pc:sldMk cId="798517642" sldId="331"/>
            <ac:spMk id="2" creationId="{25B2F766-3F5B-D40F-D8DE-0E01897822FD}"/>
          </ac:spMkLst>
        </pc:spChg>
        <pc:spChg chg="del">
          <ac:chgData name="Piero Giubilato" userId="44345381de83682e" providerId="LiveId" clId="{A1203020-7B93-4DF1-8890-70F0EEB9EE0A}" dt="2025-02-17T23:29:59.070" v="2248" actId="478"/>
          <ac:spMkLst>
            <pc:docMk/>
            <pc:sldMk cId="798517642" sldId="331"/>
            <ac:spMk id="11" creationId="{2A0ED570-762E-285A-82B7-3860CBBD41BE}"/>
          </ac:spMkLst>
        </pc:spChg>
        <pc:spChg chg="mod">
          <ac:chgData name="Piero Giubilato" userId="44345381de83682e" providerId="LiveId" clId="{A1203020-7B93-4DF1-8890-70F0EEB9EE0A}" dt="2025-02-17T23:30:05.448" v="2261" actId="1035"/>
          <ac:spMkLst>
            <pc:docMk/>
            <pc:sldMk cId="798517642" sldId="331"/>
            <ac:spMk id="14" creationId="{21E142ED-7B05-ECC1-1152-7E96E2FFDFE6}"/>
          </ac:spMkLst>
        </pc:spChg>
        <pc:picChg chg="mod">
          <ac:chgData name="Piero Giubilato" userId="44345381de83682e" providerId="LiveId" clId="{A1203020-7B93-4DF1-8890-70F0EEB9EE0A}" dt="2025-02-17T23:30:19.944" v="2273" actId="1076"/>
          <ac:picMkLst>
            <pc:docMk/>
            <pc:sldMk cId="798517642" sldId="331"/>
            <ac:picMk id="12" creationId="{68BBDE11-1F95-8225-98DC-F73FF3998EA1}"/>
          </ac:picMkLst>
        </pc:picChg>
      </pc:sldChg>
      <pc:sldChg chg="modSp mod">
        <pc:chgData name="Piero Giubilato" userId="44345381de83682e" providerId="LiveId" clId="{A1203020-7B93-4DF1-8890-70F0EEB9EE0A}" dt="2025-02-18T10:04:57.715" v="3634" actId="207"/>
        <pc:sldMkLst>
          <pc:docMk/>
          <pc:sldMk cId="3759252006" sldId="333"/>
        </pc:sldMkLst>
        <pc:spChg chg="mod">
          <ac:chgData name="Piero Giubilato" userId="44345381de83682e" providerId="LiveId" clId="{A1203020-7B93-4DF1-8890-70F0EEB9EE0A}" dt="2025-02-18T10:04:57.715" v="3634" actId="207"/>
          <ac:spMkLst>
            <pc:docMk/>
            <pc:sldMk cId="3759252006" sldId="333"/>
            <ac:spMk id="2" creationId="{25B2F766-3F5B-D40F-D8DE-0E01897822FD}"/>
          </ac:spMkLst>
        </pc:spChg>
      </pc:sldChg>
      <pc:sldChg chg="addSp delSp modSp mod ord delAnim modAnim">
        <pc:chgData name="Piero Giubilato" userId="44345381de83682e" providerId="LiveId" clId="{A1203020-7B93-4DF1-8890-70F0EEB9EE0A}" dt="2025-02-18T10:56:20.127" v="3723" actId="1038"/>
        <pc:sldMkLst>
          <pc:docMk/>
          <pc:sldMk cId="2598092498" sldId="334"/>
        </pc:sldMkLst>
        <pc:spChg chg="mod">
          <ac:chgData name="Piero Giubilato" userId="44345381de83682e" providerId="LiveId" clId="{A1203020-7B93-4DF1-8890-70F0EEB9EE0A}" dt="2025-02-18T10:55:40.193" v="3716" actId="20577"/>
          <ac:spMkLst>
            <pc:docMk/>
            <pc:sldMk cId="2598092498" sldId="334"/>
            <ac:spMk id="2" creationId="{25B2F766-3F5B-D40F-D8DE-0E01897822FD}"/>
          </ac:spMkLst>
        </pc:spChg>
        <pc:spChg chg="add mod">
          <ac:chgData name="Piero Giubilato" userId="44345381de83682e" providerId="LiveId" clId="{A1203020-7B93-4DF1-8890-70F0EEB9EE0A}" dt="2025-02-18T10:56:20.127" v="3723" actId="1038"/>
          <ac:spMkLst>
            <pc:docMk/>
            <pc:sldMk cId="2598092498" sldId="334"/>
            <ac:spMk id="4" creationId="{BA91DDE8-D3F7-58D3-FDA7-D336BB3050A5}"/>
          </ac:spMkLst>
        </pc:spChg>
        <pc:spChg chg="del">
          <ac:chgData name="Piero Giubilato" userId="44345381de83682e" providerId="LiveId" clId="{A1203020-7B93-4DF1-8890-70F0EEB9EE0A}" dt="2025-02-18T08:25:28.449" v="2974" actId="478"/>
          <ac:spMkLst>
            <pc:docMk/>
            <pc:sldMk cId="2598092498" sldId="334"/>
            <ac:spMk id="14" creationId="{F9705384-F3C4-E7A1-EEC7-34ABFFC8C575}"/>
          </ac:spMkLst>
        </pc:spChg>
        <pc:grpChg chg="add mod">
          <ac:chgData name="Piero Giubilato" userId="44345381de83682e" providerId="LiveId" clId="{A1203020-7B93-4DF1-8890-70F0EEB9EE0A}" dt="2025-02-18T10:56:20.127" v="3723" actId="1038"/>
          <ac:grpSpMkLst>
            <pc:docMk/>
            <pc:sldMk cId="2598092498" sldId="334"/>
            <ac:grpSpMk id="5" creationId="{6E549069-A0C1-6572-A653-346E881B3AB7}"/>
          </ac:grpSpMkLst>
        </pc:grpChg>
        <pc:picChg chg="add mod">
          <ac:chgData name="Piero Giubilato" userId="44345381de83682e" providerId="LiveId" clId="{A1203020-7B93-4DF1-8890-70F0EEB9EE0A}" dt="2025-02-18T10:56:20.127" v="3723" actId="1038"/>
          <ac:picMkLst>
            <pc:docMk/>
            <pc:sldMk cId="2598092498" sldId="334"/>
            <ac:picMk id="3" creationId="{E9169412-F8EA-A0E7-2AFE-1822AA337D62}"/>
          </ac:picMkLst>
        </pc:picChg>
      </pc:sldChg>
      <pc:sldChg chg="addSp delSp modSp mod modAnim">
        <pc:chgData name="Piero Giubilato" userId="44345381de83682e" providerId="LiveId" clId="{A1203020-7B93-4DF1-8890-70F0EEB9EE0A}" dt="2025-02-18T11:00:37.481" v="3888" actId="1036"/>
        <pc:sldMkLst>
          <pc:docMk/>
          <pc:sldMk cId="101471206" sldId="335"/>
        </pc:sldMkLst>
        <pc:spChg chg="del mod">
          <ac:chgData name="Piero Giubilato" userId="44345381de83682e" providerId="LiveId" clId="{A1203020-7B93-4DF1-8890-70F0EEB9EE0A}" dt="2025-02-17T23:18:33.767" v="2093" actId="478"/>
          <ac:spMkLst>
            <pc:docMk/>
            <pc:sldMk cId="101471206" sldId="335"/>
            <ac:spMk id="2" creationId="{25B2F766-3F5B-D40F-D8DE-0E01897822FD}"/>
          </ac:spMkLst>
        </pc:spChg>
        <pc:spChg chg="add mod">
          <ac:chgData name="Piero Giubilato" userId="44345381de83682e" providerId="LiveId" clId="{A1203020-7B93-4DF1-8890-70F0EEB9EE0A}" dt="2025-02-18T11:00:00.603" v="3882"/>
          <ac:spMkLst>
            <pc:docMk/>
            <pc:sldMk cId="101471206" sldId="335"/>
            <ac:spMk id="2" creationId="{3A28A42F-39E6-5F4D-F2A4-AC5D036B1CE6}"/>
          </ac:spMkLst>
        </pc:spChg>
        <pc:spChg chg="mod">
          <ac:chgData name="Piero Giubilato" userId="44345381de83682e" providerId="LiveId" clId="{A1203020-7B93-4DF1-8890-70F0EEB9EE0A}" dt="2025-02-18T10:54:56.454" v="3695" actId="1035"/>
          <ac:spMkLst>
            <pc:docMk/>
            <pc:sldMk cId="101471206" sldId="335"/>
            <ac:spMk id="3" creationId="{EDEE5ED9-BE2F-96FD-5462-60A7E34A5CD2}"/>
          </ac:spMkLst>
        </pc:spChg>
        <pc:spChg chg="mod">
          <ac:chgData name="Piero Giubilato" userId="44345381de83682e" providerId="LiveId" clId="{A1203020-7B93-4DF1-8890-70F0EEB9EE0A}" dt="2025-02-18T10:58:42.135" v="3836" actId="1035"/>
          <ac:spMkLst>
            <pc:docMk/>
            <pc:sldMk cId="101471206" sldId="335"/>
            <ac:spMk id="7" creationId="{341A81AF-06E9-FB36-423C-B8BA8D942C59}"/>
          </ac:spMkLst>
        </pc:spChg>
        <pc:spChg chg="mod">
          <ac:chgData name="Piero Giubilato" userId="44345381de83682e" providerId="LiveId" clId="{A1203020-7B93-4DF1-8890-70F0EEB9EE0A}" dt="2025-02-18T10:58:35.997" v="3807" actId="1035"/>
          <ac:spMkLst>
            <pc:docMk/>
            <pc:sldMk cId="101471206" sldId="335"/>
            <ac:spMk id="10" creationId="{C9C621E1-DA8C-D08F-4E27-62FAAD78B893}"/>
          </ac:spMkLst>
        </pc:spChg>
        <pc:spChg chg="mod">
          <ac:chgData name="Piero Giubilato" userId="44345381de83682e" providerId="LiveId" clId="{A1203020-7B93-4DF1-8890-70F0EEB9EE0A}" dt="2025-02-17T23:19:28.059" v="2129" actId="1035"/>
          <ac:spMkLst>
            <pc:docMk/>
            <pc:sldMk cId="101471206" sldId="335"/>
            <ac:spMk id="13" creationId="{95B07B43-E7AE-222B-6D1E-F657E6EE680A}"/>
          </ac:spMkLst>
        </pc:spChg>
        <pc:spChg chg="mod">
          <ac:chgData name="Piero Giubilato" userId="44345381de83682e" providerId="LiveId" clId="{A1203020-7B93-4DF1-8890-70F0EEB9EE0A}" dt="2025-02-18T10:59:01.877" v="3880" actId="20577"/>
          <ac:spMkLst>
            <pc:docMk/>
            <pc:sldMk cId="101471206" sldId="335"/>
            <ac:spMk id="16" creationId="{69EAC355-5EC2-2A32-8444-C0DA8843DB09}"/>
          </ac:spMkLst>
        </pc:spChg>
        <pc:spChg chg="mod">
          <ac:chgData name="Piero Giubilato" userId="44345381de83682e" providerId="LiveId" clId="{A1203020-7B93-4DF1-8890-70F0EEB9EE0A}" dt="2025-02-17T23:28:43.156" v="2244" actId="20577"/>
          <ac:spMkLst>
            <pc:docMk/>
            <pc:sldMk cId="101471206" sldId="335"/>
            <ac:spMk id="19" creationId="{A0B11DAC-B2A2-DAFD-D4C9-B94C1C3CEB30}"/>
          </ac:spMkLst>
        </pc:spChg>
        <pc:spChg chg="mod">
          <ac:chgData name="Piero Giubilato" userId="44345381de83682e" providerId="LiveId" clId="{A1203020-7B93-4DF1-8890-70F0EEB9EE0A}" dt="2025-02-18T10:58:53.651" v="3873" actId="1035"/>
          <ac:spMkLst>
            <pc:docMk/>
            <pc:sldMk cId="101471206" sldId="335"/>
            <ac:spMk id="22" creationId="{FD673005-A18E-6435-A215-D619F700797C}"/>
          </ac:spMkLst>
        </pc:spChg>
        <pc:spChg chg="add mod">
          <ac:chgData name="Piero Giubilato" userId="44345381de83682e" providerId="LiveId" clId="{A1203020-7B93-4DF1-8890-70F0EEB9EE0A}" dt="2025-02-17T23:18:34.334" v="2094"/>
          <ac:spMkLst>
            <pc:docMk/>
            <pc:sldMk cId="101471206" sldId="335"/>
            <ac:spMk id="24" creationId="{67F90A2E-353E-89EE-1C83-B82033EC2ED3}"/>
          </ac:spMkLst>
        </pc:spChg>
        <pc:spChg chg="mod">
          <ac:chgData name="Piero Giubilato" userId="44345381de83682e" providerId="LiveId" clId="{A1203020-7B93-4DF1-8890-70F0EEB9EE0A}" dt="2025-02-18T11:00:37.481" v="3888" actId="1036"/>
          <ac:spMkLst>
            <pc:docMk/>
            <pc:sldMk cId="101471206" sldId="335"/>
            <ac:spMk id="27" creationId="{AEA0F2AF-952C-847F-CA64-738C161D50BF}"/>
          </ac:spMkLst>
        </pc:spChg>
        <pc:grpChg chg="mod">
          <ac:chgData name="Piero Giubilato" userId="44345381de83682e" providerId="LiveId" clId="{A1203020-7B93-4DF1-8890-70F0EEB9EE0A}" dt="2025-02-17T23:18:43.809" v="2099" actId="1036"/>
          <ac:grpSpMkLst>
            <pc:docMk/>
            <pc:sldMk cId="101471206" sldId="335"/>
            <ac:grpSpMk id="5" creationId="{E14FB614-D06D-A710-8612-FD6F0E09573A}"/>
          </ac:grpSpMkLst>
        </pc:grpChg>
        <pc:grpChg chg="mod">
          <ac:chgData name="Piero Giubilato" userId="44345381de83682e" providerId="LiveId" clId="{A1203020-7B93-4DF1-8890-70F0EEB9EE0A}" dt="2025-02-17T23:19:28.059" v="2129" actId="1035"/>
          <ac:grpSpMkLst>
            <pc:docMk/>
            <pc:sldMk cId="101471206" sldId="335"/>
            <ac:grpSpMk id="11" creationId="{AB3B231D-B5B2-92BC-07BC-474F9F3EFD35}"/>
          </ac:grpSpMkLst>
        </pc:grpChg>
        <pc:grpChg chg="mod">
          <ac:chgData name="Piero Giubilato" userId="44345381de83682e" providerId="LiveId" clId="{A1203020-7B93-4DF1-8890-70F0EEB9EE0A}" dt="2025-02-17T23:18:53.662" v="2102" actId="1036"/>
          <ac:grpSpMkLst>
            <pc:docMk/>
            <pc:sldMk cId="101471206" sldId="335"/>
            <ac:grpSpMk id="14" creationId="{498250F8-F9AE-3250-B581-72604A13D8E2}"/>
          </ac:grpSpMkLst>
        </pc:grpChg>
        <pc:grpChg chg="del mod">
          <ac:chgData name="Piero Giubilato" userId="44345381de83682e" providerId="LiveId" clId="{A1203020-7B93-4DF1-8890-70F0EEB9EE0A}" dt="2025-02-18T10:59:58.703" v="3881" actId="478"/>
          <ac:grpSpMkLst>
            <pc:docMk/>
            <pc:sldMk cId="101471206" sldId="335"/>
            <ac:grpSpMk id="17" creationId="{23ED9B25-D08E-BFF2-FBFE-13838FF01E45}"/>
          </ac:grpSpMkLst>
        </pc:grpChg>
        <pc:grpChg chg="mod">
          <ac:chgData name="Piero Giubilato" userId="44345381de83682e" providerId="LiveId" clId="{A1203020-7B93-4DF1-8890-70F0EEB9EE0A}" dt="2025-02-17T23:19:37.735" v="2138" actId="1036"/>
          <ac:grpSpMkLst>
            <pc:docMk/>
            <pc:sldMk cId="101471206" sldId="335"/>
            <ac:grpSpMk id="20" creationId="{45B9DD3E-73B6-B11B-C4DB-5E9687B284C9}"/>
          </ac:grpSpMkLst>
        </pc:grpChg>
        <pc:grpChg chg="add mod">
          <ac:chgData name="Piero Giubilato" userId="44345381de83682e" providerId="LiveId" clId="{A1203020-7B93-4DF1-8890-70F0EEB9EE0A}" dt="2025-02-18T11:00:37.481" v="3888" actId="1036"/>
          <ac:grpSpMkLst>
            <pc:docMk/>
            <pc:sldMk cId="101471206" sldId="335"/>
            <ac:grpSpMk id="25" creationId="{F1067850-1E24-3997-04A6-1CFB2D7C41B6}"/>
          </ac:grpSpMkLst>
        </pc:grpChg>
        <pc:picChg chg="mod">
          <ac:chgData name="Piero Giubilato" userId="44345381de83682e" providerId="LiveId" clId="{A1203020-7B93-4DF1-8890-70F0EEB9EE0A}" dt="2025-02-17T23:18:43.809" v="2099" actId="1036"/>
          <ac:picMkLst>
            <pc:docMk/>
            <pc:sldMk cId="101471206" sldId="335"/>
            <ac:picMk id="6" creationId="{79A5EA95-8519-06FA-06E8-DFD77DE1D019}"/>
          </ac:picMkLst>
        </pc:picChg>
        <pc:picChg chg="mod">
          <ac:chgData name="Piero Giubilato" userId="44345381de83682e" providerId="LiveId" clId="{A1203020-7B93-4DF1-8890-70F0EEB9EE0A}" dt="2025-02-17T23:19:28.059" v="2129" actId="1035"/>
          <ac:picMkLst>
            <pc:docMk/>
            <pc:sldMk cId="101471206" sldId="335"/>
            <ac:picMk id="12" creationId="{ABCE7E4C-2BFF-404A-338C-0413A83114EB}"/>
          </ac:picMkLst>
        </pc:picChg>
        <pc:picChg chg="mod">
          <ac:chgData name="Piero Giubilato" userId="44345381de83682e" providerId="LiveId" clId="{A1203020-7B93-4DF1-8890-70F0EEB9EE0A}" dt="2025-02-17T23:18:53.662" v="2102" actId="1036"/>
          <ac:picMkLst>
            <pc:docMk/>
            <pc:sldMk cId="101471206" sldId="335"/>
            <ac:picMk id="15" creationId="{474A4855-65B9-68D1-01DC-188642832F7D}"/>
          </ac:picMkLst>
        </pc:picChg>
        <pc:picChg chg="mod">
          <ac:chgData name="Piero Giubilato" userId="44345381de83682e" providerId="LiveId" clId="{A1203020-7B93-4DF1-8890-70F0EEB9EE0A}" dt="2025-02-17T23:19:06.308" v="2111" actId="1036"/>
          <ac:picMkLst>
            <pc:docMk/>
            <pc:sldMk cId="101471206" sldId="335"/>
            <ac:picMk id="18" creationId="{FF118E04-EBAC-4127-136E-DEE021B1B282}"/>
          </ac:picMkLst>
        </pc:picChg>
        <pc:picChg chg="mod">
          <ac:chgData name="Piero Giubilato" userId="44345381de83682e" providerId="LiveId" clId="{A1203020-7B93-4DF1-8890-70F0EEB9EE0A}" dt="2025-02-17T23:19:37.735" v="2138" actId="1036"/>
          <ac:picMkLst>
            <pc:docMk/>
            <pc:sldMk cId="101471206" sldId="335"/>
            <ac:picMk id="21" creationId="{87CBC4CD-1941-BD6E-34EA-63A3AECCCCEE}"/>
          </ac:picMkLst>
        </pc:picChg>
        <pc:picChg chg="mod">
          <ac:chgData name="Piero Giubilato" userId="44345381de83682e" providerId="LiveId" clId="{A1203020-7B93-4DF1-8890-70F0EEB9EE0A}" dt="2025-02-18T11:00:37.481" v="3888" actId="1036"/>
          <ac:picMkLst>
            <pc:docMk/>
            <pc:sldMk cId="101471206" sldId="335"/>
            <ac:picMk id="26" creationId="{DA5988B3-EDEC-0389-9755-2AEA3D1C9BCB}"/>
          </ac:picMkLst>
        </pc:picChg>
      </pc:sldChg>
      <pc:sldChg chg="modSp mod modAnim">
        <pc:chgData name="Piero Giubilato" userId="44345381de83682e" providerId="LiveId" clId="{A1203020-7B93-4DF1-8890-70F0EEB9EE0A}" dt="2025-02-18T11:16:59.782" v="4146"/>
        <pc:sldMkLst>
          <pc:docMk/>
          <pc:sldMk cId="1113157421" sldId="336"/>
        </pc:sldMkLst>
        <pc:spChg chg="mod">
          <ac:chgData name="Piero Giubilato" userId="44345381de83682e" providerId="LiveId" clId="{A1203020-7B93-4DF1-8890-70F0EEB9EE0A}" dt="2025-02-18T10:05:10.004" v="3636" actId="207"/>
          <ac:spMkLst>
            <pc:docMk/>
            <pc:sldMk cId="1113157421" sldId="336"/>
            <ac:spMk id="2" creationId="{25B2F766-3F5B-D40F-D8DE-0E01897822FD}"/>
          </ac:spMkLst>
        </pc:spChg>
      </pc:sldChg>
      <pc:sldChg chg="delSp modSp mod">
        <pc:chgData name="Piero Giubilato" userId="44345381de83682e" providerId="LiveId" clId="{A1203020-7B93-4DF1-8890-70F0EEB9EE0A}" dt="2025-02-18T08:46:56.601" v="3187" actId="207"/>
        <pc:sldMkLst>
          <pc:docMk/>
          <pc:sldMk cId="3591510115" sldId="337"/>
        </pc:sldMkLst>
        <pc:spChg chg="mod">
          <ac:chgData name="Piero Giubilato" userId="44345381de83682e" providerId="LiveId" clId="{A1203020-7B93-4DF1-8890-70F0EEB9EE0A}" dt="2025-02-18T08:46:56.601" v="3187" actId="207"/>
          <ac:spMkLst>
            <pc:docMk/>
            <pc:sldMk cId="3591510115" sldId="337"/>
            <ac:spMk id="2" creationId="{25B2F766-3F5B-D40F-D8DE-0E01897822FD}"/>
          </ac:spMkLst>
        </pc:spChg>
        <pc:spChg chg="del">
          <ac:chgData name="Piero Giubilato" userId="44345381de83682e" providerId="LiveId" clId="{A1203020-7B93-4DF1-8890-70F0EEB9EE0A}" dt="2025-02-18T08:25:59.995" v="2993" actId="478"/>
          <ac:spMkLst>
            <pc:docMk/>
            <pc:sldMk cId="3591510115" sldId="337"/>
            <ac:spMk id="4" creationId="{FCFB6342-F7D4-3DD7-F0D0-E92CE2577A8B}"/>
          </ac:spMkLst>
        </pc:spChg>
        <pc:picChg chg="mod">
          <ac:chgData name="Piero Giubilato" userId="44345381de83682e" providerId="LiveId" clId="{A1203020-7B93-4DF1-8890-70F0EEB9EE0A}" dt="2025-02-18T08:27:15.248" v="3007" actId="1038"/>
          <ac:picMkLst>
            <pc:docMk/>
            <pc:sldMk cId="3591510115" sldId="337"/>
            <ac:picMk id="5" creationId="{740BF760-AB99-528A-57E9-AE272E89AF77}"/>
          </ac:picMkLst>
        </pc:picChg>
        <pc:picChg chg="del">
          <ac:chgData name="Piero Giubilato" userId="44345381de83682e" providerId="LiveId" clId="{A1203020-7B93-4DF1-8890-70F0EEB9EE0A}" dt="2025-02-17T22:20:21.056" v="953" actId="478"/>
          <ac:picMkLst>
            <pc:docMk/>
            <pc:sldMk cId="3591510115" sldId="337"/>
            <ac:picMk id="23" creationId="{C39F2282-C3FA-B023-EE02-AEC42DD6CAA3}"/>
          </ac:picMkLst>
        </pc:picChg>
      </pc:sldChg>
      <pc:sldChg chg="ord">
        <pc:chgData name="Piero Giubilato" userId="44345381de83682e" providerId="LiveId" clId="{A1203020-7B93-4DF1-8890-70F0EEB9EE0A}" dt="2025-02-18T09:21:15.929" v="3299"/>
        <pc:sldMkLst>
          <pc:docMk/>
          <pc:sldMk cId="188329112" sldId="338"/>
        </pc:sldMkLst>
      </pc:sldChg>
      <pc:sldChg chg="modSp mod ord">
        <pc:chgData name="Piero Giubilato" userId="44345381de83682e" providerId="LiveId" clId="{A1203020-7B93-4DF1-8890-70F0EEB9EE0A}" dt="2025-02-18T10:06:16.779" v="3639" actId="113"/>
        <pc:sldMkLst>
          <pc:docMk/>
          <pc:sldMk cId="3178606216" sldId="339"/>
        </pc:sldMkLst>
        <pc:spChg chg="mod">
          <ac:chgData name="Piero Giubilato" userId="44345381de83682e" providerId="LiveId" clId="{A1203020-7B93-4DF1-8890-70F0EEB9EE0A}" dt="2025-02-18T10:06:16.779" v="3639" actId="113"/>
          <ac:spMkLst>
            <pc:docMk/>
            <pc:sldMk cId="3178606216" sldId="339"/>
            <ac:spMk id="35" creationId="{19BD96AB-21A3-AD62-AE0B-577206AE9744}"/>
          </ac:spMkLst>
        </pc:spChg>
      </pc:sldChg>
      <pc:sldChg chg="del">
        <pc:chgData name="Piero Giubilato" userId="44345381de83682e" providerId="LiveId" clId="{A1203020-7B93-4DF1-8890-70F0EEB9EE0A}" dt="2025-02-18T09:44:28.989" v="3376" actId="47"/>
        <pc:sldMkLst>
          <pc:docMk/>
          <pc:sldMk cId="415691027" sldId="342"/>
        </pc:sldMkLst>
      </pc:sldChg>
      <pc:sldChg chg="addSp modSp mod">
        <pc:chgData name="Piero Giubilato" userId="44345381de83682e" providerId="LiveId" clId="{A1203020-7B93-4DF1-8890-70F0EEB9EE0A}" dt="2025-02-17T23:22:54.969" v="2158" actId="14100"/>
        <pc:sldMkLst>
          <pc:docMk/>
          <pc:sldMk cId="559682094" sldId="343"/>
        </pc:sldMkLst>
        <pc:spChg chg="mod">
          <ac:chgData name="Piero Giubilato" userId="44345381de83682e" providerId="LiveId" clId="{A1203020-7B93-4DF1-8890-70F0EEB9EE0A}" dt="2025-02-17T23:09:43.332" v="1918" actId="14100"/>
          <ac:spMkLst>
            <pc:docMk/>
            <pc:sldMk cId="559682094" sldId="343"/>
            <ac:spMk id="2" creationId="{6D35CBC3-E6BE-CC06-3175-D383DE86E88D}"/>
          </ac:spMkLst>
        </pc:spChg>
        <pc:spChg chg="add mod">
          <ac:chgData name="Piero Giubilato" userId="44345381de83682e" providerId="LiveId" clId="{A1203020-7B93-4DF1-8890-70F0EEB9EE0A}" dt="2025-02-17T23:22:54.969" v="2158" actId="14100"/>
          <ac:spMkLst>
            <pc:docMk/>
            <pc:sldMk cId="559682094" sldId="343"/>
            <ac:spMk id="4" creationId="{E5FAB215-B5E6-B799-9A8E-5EE0E7A68D18}"/>
          </ac:spMkLst>
        </pc:spChg>
      </pc:sldChg>
      <pc:sldChg chg="modSp mod ord modAnim">
        <pc:chgData name="Piero Giubilato" userId="44345381de83682e" providerId="LiveId" clId="{A1203020-7B93-4DF1-8890-70F0EEB9EE0A}" dt="2025-02-18T10:07:00.802" v="3640"/>
        <pc:sldMkLst>
          <pc:docMk/>
          <pc:sldMk cId="3684165750" sldId="344"/>
        </pc:sldMkLst>
        <pc:spChg chg="mod">
          <ac:chgData name="Piero Giubilato" userId="44345381de83682e" providerId="LiveId" clId="{A1203020-7B93-4DF1-8890-70F0EEB9EE0A}" dt="2025-02-18T09:27:15.253" v="3310" actId="20577"/>
          <ac:spMkLst>
            <pc:docMk/>
            <pc:sldMk cId="3684165750" sldId="344"/>
            <ac:spMk id="2" creationId="{BC20F7FB-AE65-4833-6D1E-CD307FEEC140}"/>
          </ac:spMkLst>
        </pc:spChg>
      </pc:sldChg>
      <pc:sldChg chg="modSp mod ord">
        <pc:chgData name="Piero Giubilato" userId="44345381de83682e" providerId="LiveId" clId="{A1203020-7B93-4DF1-8890-70F0EEB9EE0A}" dt="2025-02-18T10:57:37.810" v="3749" actId="1035"/>
        <pc:sldMkLst>
          <pc:docMk/>
          <pc:sldMk cId="1775689608" sldId="345"/>
        </pc:sldMkLst>
        <pc:spChg chg="mod">
          <ac:chgData name="Piero Giubilato" userId="44345381de83682e" providerId="LiveId" clId="{A1203020-7B93-4DF1-8890-70F0EEB9EE0A}" dt="2025-02-18T10:57:37.810" v="3749" actId="1035"/>
          <ac:spMkLst>
            <pc:docMk/>
            <pc:sldMk cId="1775689608" sldId="345"/>
            <ac:spMk id="3" creationId="{3A236942-DE34-318F-37A7-1E1C9BF8A5A4}"/>
          </ac:spMkLst>
        </pc:spChg>
        <pc:spChg chg="mod">
          <ac:chgData name="Piero Giubilato" userId="44345381de83682e" providerId="LiveId" clId="{A1203020-7B93-4DF1-8890-70F0EEB9EE0A}" dt="2025-02-18T10:08:04.313" v="3643" actId="20577"/>
          <ac:spMkLst>
            <pc:docMk/>
            <pc:sldMk cId="1775689608" sldId="345"/>
            <ac:spMk id="9" creationId="{3B80A637-FCCC-992C-A3E1-46A94700EDD3}"/>
          </ac:spMkLst>
        </pc:spChg>
      </pc:sldChg>
      <pc:sldChg chg="modSp ord">
        <pc:chgData name="Piero Giubilato" userId="44345381de83682e" providerId="LiveId" clId="{A1203020-7B93-4DF1-8890-70F0EEB9EE0A}" dt="2025-02-18T08:47:45.816" v="3196" actId="14100"/>
        <pc:sldMkLst>
          <pc:docMk/>
          <pc:sldMk cId="4231427297" sldId="346"/>
        </pc:sldMkLst>
        <pc:spChg chg="mod">
          <ac:chgData name="Piero Giubilato" userId="44345381de83682e" providerId="LiveId" clId="{A1203020-7B93-4DF1-8890-70F0EEB9EE0A}" dt="2025-02-17T23:03:56.157" v="1632"/>
          <ac:spMkLst>
            <pc:docMk/>
            <pc:sldMk cId="4231427297" sldId="346"/>
            <ac:spMk id="6" creationId="{67AF7337-5BF9-CD6C-CD6E-DAD0A5F20CF2}"/>
          </ac:spMkLst>
        </pc:spChg>
        <pc:picChg chg="mod">
          <ac:chgData name="Piero Giubilato" userId="44345381de83682e" providerId="LiveId" clId="{A1203020-7B93-4DF1-8890-70F0EEB9EE0A}" dt="2025-02-18T08:47:45.816" v="3196" actId="14100"/>
          <ac:picMkLst>
            <pc:docMk/>
            <pc:sldMk cId="4231427297" sldId="346"/>
            <ac:picMk id="3" creationId="{35A0083F-2AB8-A41D-70A6-85FC564D369F}"/>
          </ac:picMkLst>
        </pc:picChg>
        <pc:picChg chg="mod">
          <ac:chgData name="Piero Giubilato" userId="44345381de83682e" providerId="LiveId" clId="{A1203020-7B93-4DF1-8890-70F0EEB9EE0A}" dt="2025-02-18T08:19:00.605" v="2712" actId="14861"/>
          <ac:picMkLst>
            <pc:docMk/>
            <pc:sldMk cId="4231427297" sldId="346"/>
            <ac:picMk id="5" creationId="{CDE74230-7E55-A1D0-AA4E-A66548F6EFB5}"/>
          </ac:picMkLst>
        </pc:picChg>
      </pc:sldChg>
      <pc:sldChg chg="ord">
        <pc:chgData name="Piero Giubilato" userId="44345381de83682e" providerId="LiveId" clId="{A1203020-7B93-4DF1-8890-70F0EEB9EE0A}" dt="2025-02-17T23:20:56.134" v="2143"/>
        <pc:sldMkLst>
          <pc:docMk/>
          <pc:sldMk cId="3969423501" sldId="347"/>
        </pc:sldMkLst>
      </pc:sldChg>
      <pc:sldChg chg="ord">
        <pc:chgData name="Piero Giubilato" userId="44345381de83682e" providerId="LiveId" clId="{A1203020-7B93-4DF1-8890-70F0EEB9EE0A}" dt="2025-02-17T23:20:56.134" v="2143"/>
        <pc:sldMkLst>
          <pc:docMk/>
          <pc:sldMk cId="2684273571" sldId="361"/>
        </pc:sldMkLst>
      </pc:sldChg>
      <pc:sldChg chg="ord">
        <pc:chgData name="Piero Giubilato" userId="44345381de83682e" providerId="LiveId" clId="{A1203020-7B93-4DF1-8890-70F0EEB9EE0A}" dt="2025-02-17T23:20:56.134" v="2143"/>
        <pc:sldMkLst>
          <pc:docMk/>
          <pc:sldMk cId="2665726301" sldId="362"/>
        </pc:sldMkLst>
      </pc:sldChg>
      <pc:sldChg chg="del">
        <pc:chgData name="Piero Giubilato" userId="44345381de83682e" providerId="LiveId" clId="{A1203020-7B93-4DF1-8890-70F0EEB9EE0A}" dt="2025-02-18T09:21:13.817" v="3297" actId="47"/>
        <pc:sldMkLst>
          <pc:docMk/>
          <pc:sldMk cId="3343508580" sldId="363"/>
        </pc:sldMkLst>
      </pc:sldChg>
      <pc:sldChg chg="modSp ord">
        <pc:chgData name="Piero Giubilato" userId="44345381de83682e" providerId="LiveId" clId="{A1203020-7B93-4DF1-8890-70F0EEB9EE0A}" dt="2025-02-17T23:20:56.134" v="2143"/>
        <pc:sldMkLst>
          <pc:docMk/>
          <pc:sldMk cId="3122050807" sldId="364"/>
        </pc:sldMkLst>
        <pc:spChg chg="mod">
          <ac:chgData name="Piero Giubilato" userId="44345381de83682e" providerId="LiveId" clId="{A1203020-7B93-4DF1-8890-70F0EEB9EE0A}" dt="2025-02-17T22:50:42.297" v="1340" actId="20577"/>
          <ac:spMkLst>
            <pc:docMk/>
            <pc:sldMk cId="3122050807" sldId="364"/>
            <ac:spMk id="6" creationId="{3314EC39-0B3C-C5F7-F682-F5CEFAF888B6}"/>
          </ac:spMkLst>
        </pc:spChg>
        <pc:spChg chg="mod">
          <ac:chgData name="Piero Giubilato" userId="44345381de83682e" providerId="LiveId" clId="{A1203020-7B93-4DF1-8890-70F0EEB9EE0A}" dt="2025-02-17T22:50:46.144" v="1341" actId="20577"/>
          <ac:spMkLst>
            <pc:docMk/>
            <pc:sldMk cId="3122050807" sldId="364"/>
            <ac:spMk id="7" creationId="{775BA196-54AA-9A1E-E175-68B16437D0FA}"/>
          </ac:spMkLst>
        </pc:spChg>
        <pc:spChg chg="mod">
          <ac:chgData name="Piero Giubilato" userId="44345381de83682e" providerId="LiveId" clId="{A1203020-7B93-4DF1-8890-70F0EEB9EE0A}" dt="2025-02-17T22:50:55.176" v="1347" actId="20577"/>
          <ac:spMkLst>
            <pc:docMk/>
            <pc:sldMk cId="3122050807" sldId="364"/>
            <ac:spMk id="13" creationId="{DC214840-0A16-BD85-2E25-EF5CEA45989E}"/>
          </ac:spMkLst>
        </pc:spChg>
      </pc:sldChg>
      <pc:sldChg chg="modSp mod">
        <pc:chgData name="Piero Giubilato" userId="44345381de83682e" providerId="LiveId" clId="{A1203020-7B93-4DF1-8890-70F0EEB9EE0A}" dt="2025-02-18T10:02:29.037" v="3632" actId="207"/>
        <pc:sldMkLst>
          <pc:docMk/>
          <pc:sldMk cId="937584601" sldId="366"/>
        </pc:sldMkLst>
        <pc:spChg chg="mod">
          <ac:chgData name="Piero Giubilato" userId="44345381de83682e" providerId="LiveId" clId="{A1203020-7B93-4DF1-8890-70F0EEB9EE0A}" dt="2025-02-18T08:23:20.467" v="2905" actId="6549"/>
          <ac:spMkLst>
            <pc:docMk/>
            <pc:sldMk cId="937584601" sldId="366"/>
            <ac:spMk id="2" creationId="{508ACC83-90CF-415A-9CE1-7CD1384A3B36}"/>
          </ac:spMkLst>
        </pc:spChg>
        <pc:spChg chg="mod">
          <ac:chgData name="Piero Giubilato" userId="44345381de83682e" providerId="LiveId" clId="{A1203020-7B93-4DF1-8890-70F0EEB9EE0A}" dt="2025-02-18T10:02:29.037" v="3632" actId="207"/>
          <ac:spMkLst>
            <pc:docMk/>
            <pc:sldMk cId="937584601" sldId="366"/>
            <ac:spMk id="5" creationId="{DAD6A55E-63DD-C03A-1AD7-84D7E9930836}"/>
          </ac:spMkLst>
        </pc:spChg>
      </pc:sldChg>
      <pc:sldChg chg="addSp delSp modSp mod">
        <pc:chgData name="Piero Giubilato" userId="44345381de83682e" providerId="LiveId" clId="{A1203020-7B93-4DF1-8890-70F0EEB9EE0A}" dt="2025-02-18T11:01:40.333" v="3902" actId="14100"/>
        <pc:sldMkLst>
          <pc:docMk/>
          <pc:sldMk cId="323175678" sldId="367"/>
        </pc:sldMkLst>
        <pc:spChg chg="mod">
          <ac:chgData name="Piero Giubilato" userId="44345381de83682e" providerId="LiveId" clId="{A1203020-7B93-4DF1-8890-70F0EEB9EE0A}" dt="2025-02-18T11:01:40.333" v="3902" actId="14100"/>
          <ac:spMkLst>
            <pc:docMk/>
            <pc:sldMk cId="323175678" sldId="367"/>
            <ac:spMk id="2" creationId="{491CDDC5-980E-2EFE-89A6-5B7D226B59DE}"/>
          </ac:spMkLst>
        </pc:spChg>
        <pc:picChg chg="add mod ord">
          <ac:chgData name="Piero Giubilato" userId="44345381de83682e" providerId="LiveId" clId="{A1203020-7B93-4DF1-8890-70F0EEB9EE0A}" dt="2025-02-17T23:32:47.781" v="2327" actId="167"/>
          <ac:picMkLst>
            <pc:docMk/>
            <pc:sldMk cId="323175678" sldId="367"/>
            <ac:picMk id="3" creationId="{FD86B590-85C9-E929-64A0-D9FBAB58F1A6}"/>
          </ac:picMkLst>
        </pc:picChg>
        <pc:picChg chg="del">
          <ac:chgData name="Piero Giubilato" userId="44345381de83682e" providerId="LiveId" clId="{A1203020-7B93-4DF1-8890-70F0EEB9EE0A}" dt="2025-02-17T23:32:39.300" v="2325" actId="478"/>
          <ac:picMkLst>
            <pc:docMk/>
            <pc:sldMk cId="323175678" sldId="367"/>
            <ac:picMk id="13" creationId="{A0B696CC-9757-EA75-96F9-24087CFE122C}"/>
          </ac:picMkLst>
        </pc:picChg>
      </pc:sldChg>
      <pc:sldChg chg="add del">
        <pc:chgData name="Piero Giubilato" userId="44345381de83682e" providerId="LiveId" clId="{A1203020-7B93-4DF1-8890-70F0EEB9EE0A}" dt="2025-02-17T22:19:58.688" v="950" actId="47"/>
        <pc:sldMkLst>
          <pc:docMk/>
          <pc:sldMk cId="1766232915" sldId="368"/>
        </pc:sldMkLst>
      </pc:sldChg>
      <pc:sldChg chg="addSp delSp modSp add mod modClrScheme chgLayout">
        <pc:chgData name="Piero Giubilato" userId="44345381de83682e" providerId="LiveId" clId="{A1203020-7B93-4DF1-8890-70F0EEB9EE0A}" dt="2025-02-18T10:00:22.570" v="3630" actId="1035"/>
        <pc:sldMkLst>
          <pc:docMk/>
          <pc:sldMk cId="2763516944" sldId="368"/>
        </pc:sldMkLst>
        <pc:spChg chg="del mod ord">
          <ac:chgData name="Piero Giubilato" userId="44345381de83682e" providerId="LiveId" clId="{A1203020-7B93-4DF1-8890-70F0EEB9EE0A}" dt="2025-02-18T07:22:40.669" v="2418" actId="478"/>
          <ac:spMkLst>
            <pc:docMk/>
            <pc:sldMk cId="2763516944" sldId="368"/>
            <ac:spMk id="3" creationId="{00000000-0000-0000-0000-000000000000}"/>
          </ac:spMkLst>
        </pc:spChg>
        <pc:spChg chg="add mod ord">
          <ac:chgData name="Piero Giubilato" userId="44345381de83682e" providerId="LiveId" clId="{A1203020-7B93-4DF1-8890-70F0EEB9EE0A}" dt="2025-02-18T10:00:22.570" v="3630" actId="1035"/>
          <ac:spMkLst>
            <pc:docMk/>
            <pc:sldMk cId="2763516944" sldId="368"/>
            <ac:spMk id="5" creationId="{4771FAC8-40A0-68A9-983A-DB150992D57D}"/>
          </ac:spMkLst>
        </pc:spChg>
        <pc:spChg chg="del">
          <ac:chgData name="Piero Giubilato" userId="44345381de83682e" providerId="LiveId" clId="{A1203020-7B93-4DF1-8890-70F0EEB9EE0A}" dt="2025-02-18T07:22:47.808" v="2419" actId="478"/>
          <ac:spMkLst>
            <pc:docMk/>
            <pc:sldMk cId="2763516944" sldId="368"/>
            <ac:spMk id="8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9:48:07.725" v="3428" actId="14100"/>
          <ac:spMkLst>
            <pc:docMk/>
            <pc:sldMk cId="2763516944" sldId="368"/>
            <ac:spMk id="13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9:59:25.283" v="3625" actId="1037"/>
          <ac:spMkLst>
            <pc:docMk/>
            <pc:sldMk cId="2763516944" sldId="368"/>
            <ac:spMk id="14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9:12:16.522" v="3272" actId="1036"/>
          <ac:spMkLst>
            <pc:docMk/>
            <pc:sldMk cId="2763516944" sldId="368"/>
            <ac:spMk id="15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9:57:38.560" v="3596" actId="20577"/>
          <ac:spMkLst>
            <pc:docMk/>
            <pc:sldMk cId="2763516944" sldId="368"/>
            <ac:spMk id="40" creationId="{00000000-0000-0000-0000-000000000000}"/>
          </ac:spMkLst>
        </pc:spChg>
        <pc:grpChg chg="mod">
          <ac:chgData name="Piero Giubilato" userId="44345381de83682e" providerId="LiveId" clId="{A1203020-7B93-4DF1-8890-70F0EEB9EE0A}" dt="2025-02-18T08:13:03.605" v="2432" actId="14100"/>
          <ac:grpSpMkLst>
            <pc:docMk/>
            <pc:sldMk cId="2763516944" sldId="368"/>
            <ac:grpSpMk id="4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8T09:07:59.173" v="3261" actId="1036"/>
          <ac:grpSpMkLst>
            <pc:docMk/>
            <pc:sldMk cId="2763516944" sldId="368"/>
            <ac:grpSpMk id="7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8T09:12:16.522" v="3272" actId="1036"/>
          <ac:grpSpMkLst>
            <pc:docMk/>
            <pc:sldMk cId="2763516944" sldId="368"/>
            <ac:grpSpMk id="9" creationId="{00000000-0000-0000-0000-000000000000}"/>
          </ac:grpSpMkLst>
        </pc:grpChg>
        <pc:picChg chg="mod">
          <ac:chgData name="Piero Giubilato" userId="44345381de83682e" providerId="LiveId" clId="{A1203020-7B93-4DF1-8890-70F0EEB9EE0A}" dt="2025-02-18T10:00:07.223" v="3627"/>
          <ac:picMkLst>
            <pc:docMk/>
            <pc:sldMk cId="2763516944" sldId="368"/>
            <ac:picMk id="2" creationId="{00000000-0000-0000-0000-000000000000}"/>
          </ac:picMkLst>
        </pc:picChg>
        <pc:picChg chg="mod">
          <ac:chgData name="Piero Giubilato" userId="44345381de83682e" providerId="LiveId" clId="{A1203020-7B93-4DF1-8890-70F0EEB9EE0A}" dt="2025-02-18T09:59:19.926" v="3615" actId="14100"/>
          <ac:picMkLst>
            <pc:docMk/>
            <pc:sldMk cId="2763516944" sldId="368"/>
            <ac:picMk id="11" creationId="{00000000-0000-0000-0000-000000000000}"/>
          </ac:picMkLst>
        </pc:picChg>
        <pc:picChg chg="mod">
          <ac:chgData name="Piero Giubilato" userId="44345381de83682e" providerId="LiveId" clId="{A1203020-7B93-4DF1-8890-70F0EEB9EE0A}" dt="2025-02-18T09:12:16.522" v="3272" actId="1036"/>
          <ac:picMkLst>
            <pc:docMk/>
            <pc:sldMk cId="2763516944" sldId="368"/>
            <ac:picMk id="37" creationId="{00000000-0000-0000-0000-000000000000}"/>
          </ac:picMkLst>
        </pc:picChg>
      </pc:sldChg>
      <pc:sldChg chg="delSp modSp add del mod ord">
        <pc:chgData name="Piero Giubilato" userId="44345381de83682e" providerId="LiveId" clId="{A1203020-7B93-4DF1-8890-70F0EEB9EE0A}" dt="2025-02-18T09:21:33.140" v="3300" actId="47"/>
        <pc:sldMkLst>
          <pc:docMk/>
          <pc:sldMk cId="3376384619" sldId="369"/>
        </pc:sldMkLst>
        <pc:spChg chg="mod">
          <ac:chgData name="Piero Giubilato" userId="44345381de83682e" providerId="LiveId" clId="{A1203020-7B93-4DF1-8890-70F0EEB9EE0A}" dt="2025-02-17T22:18:13.482" v="946" actId="20577"/>
          <ac:spMkLst>
            <pc:docMk/>
            <pc:sldMk cId="3376384619" sldId="369"/>
            <ac:spMk id="2" creationId="{49CF4670-D3E5-48F4-703A-78B97F3F9CF3}"/>
          </ac:spMkLst>
        </pc:spChg>
        <pc:picChg chg="del">
          <ac:chgData name="Piero Giubilato" userId="44345381de83682e" providerId="LiveId" clId="{A1203020-7B93-4DF1-8890-70F0EEB9EE0A}" dt="2025-02-17T22:18:17.601" v="947" actId="478"/>
          <ac:picMkLst>
            <pc:docMk/>
            <pc:sldMk cId="3376384619" sldId="369"/>
            <ac:picMk id="3" creationId="{2C73E644-60F4-A91D-BF17-547812AC196A}"/>
          </ac:picMkLst>
        </pc:picChg>
      </pc:sldChg>
      <pc:sldChg chg="addSp delSp modSp add mod">
        <pc:chgData name="Piero Giubilato" userId="44345381de83682e" providerId="LiveId" clId="{A1203020-7B93-4DF1-8890-70F0EEB9EE0A}" dt="2025-02-18T09:19:49.259" v="3295" actId="207"/>
        <pc:sldMkLst>
          <pc:docMk/>
          <pc:sldMk cId="3180740501" sldId="370"/>
        </pc:sldMkLst>
        <pc:spChg chg="mod">
          <ac:chgData name="Piero Giubilato" userId="44345381de83682e" providerId="LiveId" clId="{A1203020-7B93-4DF1-8890-70F0EEB9EE0A}" dt="2025-02-18T09:19:49.259" v="3295" actId="207"/>
          <ac:spMkLst>
            <pc:docMk/>
            <pc:sldMk cId="3180740501" sldId="370"/>
            <ac:spMk id="2" creationId="{39670A53-B9D0-9B56-69FC-D8883F08854E}"/>
          </ac:spMkLst>
        </pc:spChg>
        <pc:spChg chg="del">
          <ac:chgData name="Piero Giubilato" userId="44345381de83682e" providerId="LiveId" clId="{A1203020-7B93-4DF1-8890-70F0EEB9EE0A}" dt="2025-02-17T23:31:41.095" v="2291" actId="478"/>
          <ac:spMkLst>
            <pc:docMk/>
            <pc:sldMk cId="3180740501" sldId="370"/>
            <ac:spMk id="5" creationId="{FEF5002A-C709-0B32-0FE9-D51381A2895C}"/>
          </ac:spMkLst>
        </pc:spChg>
        <pc:picChg chg="del">
          <ac:chgData name="Piero Giubilato" userId="44345381de83682e" providerId="LiveId" clId="{A1203020-7B93-4DF1-8890-70F0EEB9EE0A}" dt="2025-02-17T23:31:38.258" v="2290" actId="478"/>
          <ac:picMkLst>
            <pc:docMk/>
            <pc:sldMk cId="3180740501" sldId="370"/>
            <ac:picMk id="3" creationId="{92D2FCD0-F018-FAC7-1599-E81D5D47C9B6}"/>
          </ac:picMkLst>
        </pc:picChg>
        <pc:picChg chg="add mod ord">
          <ac:chgData name="Piero Giubilato" userId="44345381de83682e" providerId="LiveId" clId="{A1203020-7B93-4DF1-8890-70F0EEB9EE0A}" dt="2025-02-17T23:31:51.527" v="2293" actId="167"/>
          <ac:picMkLst>
            <pc:docMk/>
            <pc:sldMk cId="3180740501" sldId="370"/>
            <ac:picMk id="7" creationId="{4CD6485E-24ED-D903-4123-A3225D256156}"/>
          </ac:picMkLst>
        </pc:picChg>
        <pc:cxnChg chg="del">
          <ac:chgData name="Piero Giubilato" userId="44345381de83682e" providerId="LiveId" clId="{A1203020-7B93-4DF1-8890-70F0EEB9EE0A}" dt="2025-02-17T23:31:41.095" v="2291" actId="478"/>
          <ac:cxnSpMkLst>
            <pc:docMk/>
            <pc:sldMk cId="3180740501" sldId="370"/>
            <ac:cxnSpMk id="4" creationId="{0CFECEEB-7046-F8B6-3CB4-289A673FE9B4}"/>
          </ac:cxnSpMkLst>
        </pc:cxnChg>
      </pc:sldChg>
      <pc:sldChg chg="addSp delSp modSp add mod modClrScheme modAnim chgLayout">
        <pc:chgData name="Piero Giubilato" userId="44345381de83682e" providerId="LiveId" clId="{A1203020-7B93-4DF1-8890-70F0EEB9EE0A}" dt="2025-02-18T09:52:36.459" v="3443" actId="113"/>
        <pc:sldMkLst>
          <pc:docMk/>
          <pc:sldMk cId="250761807" sldId="437"/>
        </pc:sldMkLst>
        <pc:spChg chg="del">
          <ac:chgData name="Piero Giubilato" userId="44345381de83682e" providerId="LiveId" clId="{A1203020-7B93-4DF1-8890-70F0EEB9EE0A}" dt="2025-02-17T23:02:31.734" v="1597" actId="478"/>
          <ac:spMkLst>
            <pc:docMk/>
            <pc:sldMk cId="250761807" sldId="437"/>
            <ac:spMk id="2" creationId="{00000000-0000-0000-0000-000000000000}"/>
          </ac:spMkLst>
        </pc:spChg>
        <pc:spChg chg="add del mod">
          <ac:chgData name="Piero Giubilato" userId="44345381de83682e" providerId="LiveId" clId="{A1203020-7B93-4DF1-8890-70F0EEB9EE0A}" dt="2025-02-17T23:02:44.213" v="1598" actId="700"/>
          <ac:spMkLst>
            <pc:docMk/>
            <pc:sldMk cId="250761807" sldId="437"/>
            <ac:spMk id="4" creationId="{0C9A2B1E-2152-659A-E87F-4E5181CBA2B8}"/>
          </ac:spMkLst>
        </pc:spChg>
        <pc:spChg chg="add mod">
          <ac:chgData name="Piero Giubilato" userId="44345381de83682e" providerId="LiveId" clId="{A1203020-7B93-4DF1-8890-70F0EEB9EE0A}" dt="2025-02-18T09:52:10.773" v="3442" actId="20577"/>
          <ac:spMkLst>
            <pc:docMk/>
            <pc:sldMk cId="250761807" sldId="437"/>
            <ac:spMk id="11" creationId="{B787ED40-F0D0-C11E-2AC3-26ABED90783C}"/>
          </ac:spMkLst>
        </pc:spChg>
        <pc:spChg chg="mod">
          <ac:chgData name="Piero Giubilato" userId="44345381de83682e" providerId="LiveId" clId="{A1203020-7B93-4DF1-8890-70F0EEB9EE0A}" dt="2025-02-18T08:49:36.582" v="3228" actId="1035"/>
          <ac:spMkLst>
            <pc:docMk/>
            <pc:sldMk cId="250761807" sldId="437"/>
            <ac:spMk id="34" creationId="{00000000-0000-0000-0000-000000000000}"/>
          </ac:spMkLst>
        </pc:spChg>
        <pc:spChg chg="del">
          <ac:chgData name="Piero Giubilato" userId="44345381de83682e" providerId="LiveId" clId="{A1203020-7B93-4DF1-8890-70F0EEB9EE0A}" dt="2025-02-17T23:06:20.090" v="1729" actId="478"/>
          <ac:spMkLst>
            <pc:docMk/>
            <pc:sldMk cId="250761807" sldId="437"/>
            <ac:spMk id="37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8:20:54.504" v="2788" actId="1038"/>
          <ac:spMkLst>
            <pc:docMk/>
            <pc:sldMk cId="250761807" sldId="437"/>
            <ac:spMk id="48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9:52:36.459" v="3443" actId="113"/>
          <ac:spMkLst>
            <pc:docMk/>
            <pc:sldMk cId="250761807" sldId="437"/>
            <ac:spMk id="50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8:20:16.585" v="2754" actId="14100"/>
          <ac:spMkLst>
            <pc:docMk/>
            <pc:sldMk cId="250761807" sldId="437"/>
            <ac:spMk id="51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3:11:11.410" v="1949" actId="1036"/>
          <ac:spMkLst>
            <pc:docMk/>
            <pc:sldMk cId="250761807" sldId="437"/>
            <ac:spMk id="52" creationId="{00000000-0000-0000-0000-000000000000}"/>
          </ac:spMkLst>
        </pc:spChg>
        <pc:spChg chg="del mod topLvl">
          <ac:chgData name="Piero Giubilato" userId="44345381de83682e" providerId="LiveId" clId="{A1203020-7B93-4DF1-8890-70F0EEB9EE0A}" dt="2025-02-17T23:15:36.292" v="2084" actId="478"/>
          <ac:spMkLst>
            <pc:docMk/>
            <pc:sldMk cId="250761807" sldId="437"/>
            <ac:spMk id="53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8:21:16.111" v="2806" actId="1037"/>
          <ac:spMkLst>
            <pc:docMk/>
            <pc:sldMk cId="250761807" sldId="437"/>
            <ac:spMk id="61" creationId="{00000000-0000-0000-0000-000000000000}"/>
          </ac:spMkLst>
        </pc:spChg>
        <pc:grpChg chg="mod">
          <ac:chgData name="Piero Giubilato" userId="44345381de83682e" providerId="LiveId" clId="{A1203020-7B93-4DF1-8890-70F0EEB9EE0A}" dt="2025-02-18T08:49:39.730" v="3230" actId="1036"/>
          <ac:grpSpMkLst>
            <pc:docMk/>
            <pc:sldMk cId="250761807" sldId="437"/>
            <ac:grpSpMk id="5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7T23:11:05.287" v="1947" actId="165"/>
          <ac:grpSpMkLst>
            <pc:docMk/>
            <pc:sldMk cId="250761807" sldId="437"/>
            <ac:grpSpMk id="6" creationId="{00000000-0000-0000-0000-000000000000}"/>
          </ac:grpSpMkLst>
        </pc:grpChg>
        <pc:grpChg chg="mod topLvl">
          <ac:chgData name="Piero Giubilato" userId="44345381de83682e" providerId="LiveId" clId="{A1203020-7B93-4DF1-8890-70F0EEB9EE0A}" dt="2025-02-17T23:13:43.214" v="2017" actId="1038"/>
          <ac:grpSpMkLst>
            <pc:docMk/>
            <pc:sldMk cId="250761807" sldId="437"/>
            <ac:grpSpMk id="8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7T23:11:17.983" v="1953" actId="1037"/>
          <ac:grpSpMkLst>
            <pc:docMk/>
            <pc:sldMk cId="250761807" sldId="437"/>
            <ac:grpSpMk id="9" creationId="{00000000-0000-0000-0000-000000000000}"/>
          </ac:grpSpMkLst>
        </pc:grpChg>
        <pc:grpChg chg="del mod">
          <ac:chgData name="Piero Giubilato" userId="44345381de83682e" providerId="LiveId" clId="{A1203020-7B93-4DF1-8890-70F0EEB9EE0A}" dt="2025-02-17T23:11:05.287" v="1947" actId="165"/>
          <ac:grpSpMkLst>
            <pc:docMk/>
            <pc:sldMk cId="250761807" sldId="437"/>
            <ac:grpSpMk id="10" creationId="{00000000-0000-0000-0000-000000000000}"/>
          </ac:grpSpMkLst>
        </pc:grpChg>
        <pc:picChg chg="mod">
          <ac:chgData name="Piero Giubilato" userId="44345381de83682e" providerId="LiveId" clId="{A1203020-7B93-4DF1-8890-70F0EEB9EE0A}" dt="2025-02-17T23:04:28.657" v="1679" actId="1037"/>
          <ac:picMkLst>
            <pc:docMk/>
            <pc:sldMk cId="250761807" sldId="437"/>
            <ac:picMk id="43" creationId="{00000000-0000-0000-0000-000000000000}"/>
          </ac:picMkLst>
        </pc:picChg>
        <pc:picChg chg="mod">
          <ac:chgData name="Piero Giubilato" userId="44345381de83682e" providerId="LiveId" clId="{A1203020-7B93-4DF1-8890-70F0EEB9EE0A}" dt="2025-02-18T08:20:54.504" v="2788" actId="1038"/>
          <ac:picMkLst>
            <pc:docMk/>
            <pc:sldMk cId="250761807" sldId="437"/>
            <ac:picMk id="64" creationId="{00000000-0000-0000-0000-000000000000}"/>
          </ac:picMkLst>
        </pc:picChg>
        <pc:picChg chg="mod">
          <ac:chgData name="Piero Giubilato" userId="44345381de83682e" providerId="LiveId" clId="{A1203020-7B93-4DF1-8890-70F0EEB9EE0A}" dt="2025-02-18T08:49:32.073" v="3225" actId="1035"/>
          <ac:picMkLst>
            <pc:docMk/>
            <pc:sldMk cId="250761807" sldId="437"/>
            <ac:picMk id="65" creationId="{00000000-0000-0000-0000-000000000000}"/>
          </ac:picMkLst>
        </pc:picChg>
        <pc:picChg chg="mod">
          <ac:chgData name="Piero Giubilato" userId="44345381de83682e" providerId="LiveId" clId="{A1203020-7B93-4DF1-8890-70F0EEB9EE0A}" dt="2025-02-18T08:19:54.899" v="2743" actId="1036"/>
          <ac:picMkLst>
            <pc:docMk/>
            <pc:sldMk cId="250761807" sldId="437"/>
            <ac:picMk id="69" creationId="{00000000-0000-0000-0000-000000000000}"/>
          </ac:picMkLst>
        </pc:picChg>
        <pc:cxnChg chg="mod">
          <ac:chgData name="Piero Giubilato" userId="44345381de83682e" providerId="LiveId" clId="{A1203020-7B93-4DF1-8890-70F0EEB9EE0A}" dt="2025-02-18T08:20:34.155" v="2756" actId="14100"/>
          <ac:cxnSpMkLst>
            <pc:docMk/>
            <pc:sldMk cId="250761807" sldId="437"/>
            <ac:cxnSpMk id="44" creationId="{00000000-0000-0000-0000-000000000000}"/>
          </ac:cxnSpMkLst>
        </pc:cxnChg>
        <pc:cxnChg chg="mod">
          <ac:chgData name="Piero Giubilato" userId="44345381de83682e" providerId="LiveId" clId="{A1203020-7B93-4DF1-8890-70F0EEB9EE0A}" dt="2025-02-18T08:20:28.603" v="2755" actId="14100"/>
          <ac:cxnSpMkLst>
            <pc:docMk/>
            <pc:sldMk cId="250761807" sldId="437"/>
            <ac:cxnSpMk id="47" creationId="{00000000-0000-0000-0000-000000000000}"/>
          </ac:cxnSpMkLst>
        </pc:cxnChg>
      </pc:sldChg>
      <pc:sldChg chg="addSp delSp modSp add mod modClrScheme modAnim chgLayout">
        <pc:chgData name="Piero Giubilato" userId="44345381de83682e" providerId="LiveId" clId="{A1203020-7B93-4DF1-8890-70F0EEB9EE0A}" dt="2025-02-18T08:47:30.444" v="3192" actId="1037"/>
        <pc:sldMkLst>
          <pc:docMk/>
          <pc:sldMk cId="3156211711" sldId="439"/>
        </pc:sldMkLst>
        <pc:spChg chg="add del mod">
          <ac:chgData name="Piero Giubilato" userId="44345381de83682e" providerId="LiveId" clId="{A1203020-7B93-4DF1-8890-70F0EEB9EE0A}" dt="2025-02-17T22:54:03.094" v="1352" actId="478"/>
          <ac:spMkLst>
            <pc:docMk/>
            <pc:sldMk cId="3156211711" sldId="439"/>
            <ac:spMk id="3" creationId="{285892AA-6C02-A3BC-9034-67C2636A0152}"/>
          </ac:spMkLst>
        </pc:spChg>
        <pc:spChg chg="add mod">
          <ac:chgData name="Piero Giubilato" userId="44345381de83682e" providerId="LiveId" clId="{A1203020-7B93-4DF1-8890-70F0EEB9EE0A}" dt="2025-02-17T23:03:50.671" v="1631"/>
          <ac:spMkLst>
            <pc:docMk/>
            <pc:sldMk cId="3156211711" sldId="439"/>
            <ac:spMk id="5" creationId="{DD379875-E4A1-253A-30D0-DB01EB2AE537}"/>
          </ac:spMkLst>
        </pc:spChg>
        <pc:spChg chg="mod">
          <ac:chgData name="Piero Giubilato" userId="44345381de83682e" providerId="LiveId" clId="{A1203020-7B93-4DF1-8890-70F0EEB9EE0A}" dt="2025-02-17T22:58:35.737" v="1555" actId="207"/>
          <ac:spMkLst>
            <pc:docMk/>
            <pc:sldMk cId="3156211711" sldId="439"/>
            <ac:spMk id="24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57:52.430" v="1508" actId="17032"/>
          <ac:spMkLst>
            <pc:docMk/>
            <pc:sldMk cId="3156211711" sldId="439"/>
            <ac:spMk id="29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58:08.413" v="1511" actId="17032"/>
          <ac:spMkLst>
            <pc:docMk/>
            <pc:sldMk cId="3156211711" sldId="439"/>
            <ac:spMk id="38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58:02.740" v="1510" actId="17032"/>
          <ac:spMkLst>
            <pc:docMk/>
            <pc:sldMk cId="3156211711" sldId="439"/>
            <ac:spMk id="47" creationId="{00000000-0000-0000-0000-000000000000}"/>
          </ac:spMkLst>
        </pc:spChg>
        <pc:spChg chg="mod">
          <ac:chgData name="Piero Giubilato" userId="44345381de83682e" providerId="LiveId" clId="{A1203020-7B93-4DF1-8890-70F0EEB9EE0A}" dt="2025-02-17T22:57:57.678" v="1509" actId="17032"/>
          <ac:spMkLst>
            <pc:docMk/>
            <pc:sldMk cId="3156211711" sldId="439"/>
            <ac:spMk id="56" creationId="{00000000-0000-0000-0000-000000000000}"/>
          </ac:spMkLst>
        </pc:spChg>
        <pc:spChg chg="del">
          <ac:chgData name="Piero Giubilato" userId="44345381de83682e" providerId="LiveId" clId="{A1203020-7B93-4DF1-8890-70F0EEB9EE0A}" dt="2025-02-17T22:54:00.391" v="1351" actId="478"/>
          <ac:spMkLst>
            <pc:docMk/>
            <pc:sldMk cId="3156211711" sldId="439"/>
            <ac:spMk id="57" creationId="{00000000-0000-0000-0000-000000000000}"/>
          </ac:spMkLst>
        </pc:spChg>
        <pc:spChg chg="mod">
          <ac:chgData name="Piero Giubilato" userId="44345381de83682e" providerId="LiveId" clId="{A1203020-7B93-4DF1-8890-70F0EEB9EE0A}" dt="2025-02-18T08:47:30.444" v="3192" actId="1037"/>
          <ac:spMkLst>
            <pc:docMk/>
            <pc:sldMk cId="3156211711" sldId="439"/>
            <ac:spMk id="58" creationId="{00000000-0000-0000-0000-000000000000}"/>
          </ac:spMkLst>
        </pc:spChg>
        <pc:spChg chg="del">
          <ac:chgData name="Piero Giubilato" userId="44345381de83682e" providerId="LiveId" clId="{A1203020-7B93-4DF1-8890-70F0EEB9EE0A}" dt="2025-02-17T22:55:22.908" v="1437" actId="478"/>
          <ac:spMkLst>
            <pc:docMk/>
            <pc:sldMk cId="3156211711" sldId="439"/>
            <ac:spMk id="59" creationId="{00000000-0000-0000-0000-000000000000}"/>
          </ac:spMkLst>
        </pc:spChg>
        <pc:grpChg chg="add mod">
          <ac:chgData name="Piero Giubilato" userId="44345381de83682e" providerId="LiveId" clId="{A1203020-7B93-4DF1-8890-70F0EEB9EE0A}" dt="2025-02-18T08:47:30.444" v="3192" actId="1037"/>
          <ac:grpSpMkLst>
            <pc:docMk/>
            <pc:sldMk cId="3156211711" sldId="439"/>
            <ac:grpSpMk id="4" creationId="{F246AEF4-1D65-3730-1FFE-CB12F7CA99AE}"/>
          </ac:grpSpMkLst>
        </pc:grpChg>
        <pc:grpChg chg="mod">
          <ac:chgData name="Piero Giubilato" userId="44345381de83682e" providerId="LiveId" clId="{A1203020-7B93-4DF1-8890-70F0EEB9EE0A}" dt="2025-02-17T22:58:30.366" v="1554" actId="1037"/>
          <ac:grpSpMkLst>
            <pc:docMk/>
            <pc:sldMk cId="3156211711" sldId="439"/>
            <ac:grpSpMk id="22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7T22:58:19.271" v="1521" actId="1035"/>
          <ac:grpSpMkLst>
            <pc:docMk/>
            <pc:sldMk cId="3156211711" sldId="439"/>
            <ac:grpSpMk id="30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7T22:58:23.878" v="1532" actId="1038"/>
          <ac:grpSpMkLst>
            <pc:docMk/>
            <pc:sldMk cId="3156211711" sldId="439"/>
            <ac:grpSpMk id="39" creationId="{00000000-0000-0000-0000-000000000000}"/>
          </ac:grpSpMkLst>
        </pc:grpChg>
        <pc:grpChg chg="mod">
          <ac:chgData name="Piero Giubilato" userId="44345381de83682e" providerId="LiveId" clId="{A1203020-7B93-4DF1-8890-70F0EEB9EE0A}" dt="2025-02-17T22:58:26.229" v="1537" actId="1037"/>
          <ac:grpSpMkLst>
            <pc:docMk/>
            <pc:sldMk cId="3156211711" sldId="439"/>
            <ac:grpSpMk id="48" creationId="{00000000-0000-0000-0000-000000000000}"/>
          </ac:grpSpMkLst>
        </pc:grpChg>
        <pc:picChg chg="mod">
          <ac:chgData name="Piero Giubilato" userId="44345381de83682e" providerId="LiveId" clId="{A1203020-7B93-4DF1-8890-70F0EEB9EE0A}" dt="2025-02-17T22:58:54.167" v="1561" actId="1038"/>
          <ac:picMkLst>
            <pc:docMk/>
            <pc:sldMk cId="3156211711" sldId="439"/>
            <ac:picMk id="19" creationId="{00000000-0000-0000-0000-000000000000}"/>
          </ac:picMkLst>
        </pc:picChg>
        <pc:picChg chg="mod">
          <ac:chgData name="Piero Giubilato" userId="44345381de83682e" providerId="LiveId" clId="{A1203020-7B93-4DF1-8890-70F0EEB9EE0A}" dt="2025-02-18T08:47:30.444" v="3192" actId="1037"/>
          <ac:picMkLst>
            <pc:docMk/>
            <pc:sldMk cId="3156211711" sldId="439"/>
            <ac:picMk id="2052" creationId="{00000000-0000-0000-0000-000000000000}"/>
          </ac:picMkLst>
        </pc:picChg>
      </pc:sldChg>
      <pc:sldChg chg="add del">
        <pc:chgData name="Piero Giubilato" userId="44345381de83682e" providerId="LiveId" clId="{A1203020-7B93-4DF1-8890-70F0EEB9EE0A}" dt="2025-02-17T22:59:53.216" v="1567" actId="47"/>
        <pc:sldMkLst>
          <pc:docMk/>
          <pc:sldMk cId="60243811" sldId="440"/>
        </pc:sldMkLst>
      </pc:sldChg>
      <pc:sldChg chg="addSp delSp modSp add mod">
        <pc:chgData name="Piero Giubilato" userId="44345381de83682e" providerId="LiveId" clId="{A1203020-7B93-4DF1-8890-70F0EEB9EE0A}" dt="2025-02-17T23:32:55.079" v="2329" actId="167"/>
        <pc:sldMkLst>
          <pc:docMk/>
          <pc:sldMk cId="4177209488" sldId="440"/>
        </pc:sldMkLst>
        <pc:spChg chg="mod">
          <ac:chgData name="Piero Giubilato" userId="44345381de83682e" providerId="LiveId" clId="{A1203020-7B93-4DF1-8890-70F0EEB9EE0A}" dt="2025-02-17T23:32:34.795" v="2323" actId="20577"/>
          <ac:spMkLst>
            <pc:docMk/>
            <pc:sldMk cId="4177209488" sldId="440"/>
            <ac:spMk id="2" creationId="{3AF90798-4256-F862-1926-90D89D1DCF11}"/>
          </ac:spMkLst>
        </pc:spChg>
        <pc:picChg chg="add mod ord">
          <ac:chgData name="Piero Giubilato" userId="44345381de83682e" providerId="LiveId" clId="{A1203020-7B93-4DF1-8890-70F0EEB9EE0A}" dt="2025-02-17T23:32:55.079" v="2329" actId="167"/>
          <ac:picMkLst>
            <pc:docMk/>
            <pc:sldMk cId="4177209488" sldId="440"/>
            <ac:picMk id="3" creationId="{0B338657-59C9-B91C-18D8-8E9AD7DB4555}"/>
          </ac:picMkLst>
        </pc:picChg>
        <pc:picChg chg="del">
          <ac:chgData name="Piero Giubilato" userId="44345381de83682e" providerId="LiveId" clId="{A1203020-7B93-4DF1-8890-70F0EEB9EE0A}" dt="2025-02-17T23:32:36.607" v="2324" actId="478"/>
          <ac:picMkLst>
            <pc:docMk/>
            <pc:sldMk cId="4177209488" sldId="440"/>
            <ac:picMk id="13" creationId="{6D0EF834-5B7E-B88A-9171-2B0F7BD3BE51}"/>
          </ac:picMkLst>
        </pc:picChg>
      </pc:sldChg>
      <pc:sldChg chg="addSp delSp modSp new mod ord">
        <pc:chgData name="Piero Giubilato" userId="44345381de83682e" providerId="LiveId" clId="{A1203020-7B93-4DF1-8890-70F0EEB9EE0A}" dt="2025-02-18T09:54:47.470" v="3486" actId="14100"/>
        <pc:sldMkLst>
          <pc:docMk/>
          <pc:sldMk cId="1756991688" sldId="441"/>
        </pc:sldMkLst>
        <pc:spChg chg="add mod">
          <ac:chgData name="Piero Giubilato" userId="44345381de83682e" providerId="LiveId" clId="{A1203020-7B93-4DF1-8890-70F0EEB9EE0A}" dt="2025-02-18T09:47:04.237" v="3411" actId="121"/>
          <ac:spMkLst>
            <pc:docMk/>
            <pc:sldMk cId="1756991688" sldId="441"/>
            <ac:spMk id="3" creationId="{9D0B62D3-FD3F-6908-5692-767C30A98069}"/>
          </ac:spMkLst>
        </pc:spChg>
        <pc:spChg chg="add del mod">
          <ac:chgData name="Piero Giubilato" userId="44345381de83682e" providerId="LiveId" clId="{A1203020-7B93-4DF1-8890-70F0EEB9EE0A}" dt="2025-02-18T09:45:49.241" v="3391" actId="478"/>
          <ac:spMkLst>
            <pc:docMk/>
            <pc:sldMk cId="1756991688" sldId="441"/>
            <ac:spMk id="4" creationId="{8C9976B8-80EF-D4F7-2BDF-289749EE57B9}"/>
          </ac:spMkLst>
        </pc:spChg>
        <pc:spChg chg="add del mod">
          <ac:chgData name="Piero Giubilato" userId="44345381de83682e" providerId="LiveId" clId="{A1203020-7B93-4DF1-8890-70F0EEB9EE0A}" dt="2025-02-18T09:45:51.880" v="3392" actId="478"/>
          <ac:spMkLst>
            <pc:docMk/>
            <pc:sldMk cId="1756991688" sldId="441"/>
            <ac:spMk id="5" creationId="{1609D060-511F-E0E6-DACA-82F865E93997}"/>
          </ac:spMkLst>
        </pc:spChg>
        <pc:spChg chg="add del mod">
          <ac:chgData name="Piero Giubilato" userId="44345381de83682e" providerId="LiveId" clId="{A1203020-7B93-4DF1-8890-70F0EEB9EE0A}" dt="2025-02-18T09:46:02.813" v="3396" actId="478"/>
          <ac:spMkLst>
            <pc:docMk/>
            <pc:sldMk cId="1756991688" sldId="441"/>
            <ac:spMk id="7" creationId="{60B8EBF3-CF89-E76A-D754-8B25CB83F220}"/>
          </ac:spMkLst>
        </pc:spChg>
        <pc:spChg chg="add mod">
          <ac:chgData name="Piero Giubilato" userId="44345381de83682e" providerId="LiveId" clId="{A1203020-7B93-4DF1-8890-70F0EEB9EE0A}" dt="2025-02-18T09:54:47.470" v="3486" actId="14100"/>
          <ac:spMkLst>
            <pc:docMk/>
            <pc:sldMk cId="1756991688" sldId="441"/>
            <ac:spMk id="8" creationId="{12419B13-4B8E-CE70-E829-B9D4CA338428}"/>
          </ac:spMkLst>
        </pc:spChg>
        <pc:picChg chg="add mod modCrop">
          <ac:chgData name="Piero Giubilato" userId="44345381de83682e" providerId="LiveId" clId="{A1203020-7B93-4DF1-8890-70F0EEB9EE0A}" dt="2025-02-18T09:45:14.873" v="3387" actId="732"/>
          <ac:picMkLst>
            <pc:docMk/>
            <pc:sldMk cId="1756991688" sldId="441"/>
            <ac:picMk id="2" creationId="{F9AC1F47-09CD-F0ED-1F73-90D6DC47A6BA}"/>
          </ac:picMkLst>
        </pc:picChg>
      </pc:sldChg>
      <pc:sldChg chg="new del">
        <pc:chgData name="Piero Giubilato" userId="44345381de83682e" providerId="LiveId" clId="{A1203020-7B93-4DF1-8890-70F0EEB9EE0A}" dt="2025-02-18T10:09:01.984" v="3645" actId="47"/>
        <pc:sldMkLst>
          <pc:docMk/>
          <pc:sldMk cId="706423066" sldId="442"/>
        </pc:sldMkLst>
      </pc:sldChg>
      <pc:sldChg chg="modSp add mod">
        <pc:chgData name="Piero Giubilato" userId="44345381de83682e" providerId="LiveId" clId="{A1203020-7B93-4DF1-8890-70F0EEB9EE0A}" dt="2025-02-18T11:13:28.357" v="4143" actId="1036"/>
        <pc:sldMkLst>
          <pc:docMk/>
          <pc:sldMk cId="3695238699" sldId="442"/>
        </pc:sldMkLst>
        <pc:spChg chg="mod">
          <ac:chgData name="Piero Giubilato" userId="44345381de83682e" providerId="LiveId" clId="{A1203020-7B93-4DF1-8890-70F0EEB9EE0A}" dt="2025-02-18T11:13:28.357" v="4143" actId="1036"/>
          <ac:spMkLst>
            <pc:docMk/>
            <pc:sldMk cId="3695238699" sldId="442"/>
            <ac:spMk id="2" creationId="{8E687E10-936B-B1DC-889C-58E2F7B3367D}"/>
          </ac:spMkLst>
        </pc:spChg>
        <pc:spChg chg="mod">
          <ac:chgData name="Piero Giubilato" userId="44345381de83682e" providerId="LiveId" clId="{A1203020-7B93-4DF1-8890-70F0EEB9EE0A}" dt="2025-02-18T11:12:51.845" v="4128" actId="20577"/>
          <ac:spMkLst>
            <pc:docMk/>
            <pc:sldMk cId="3695238699" sldId="442"/>
            <ac:spMk id="5" creationId="{B4667DB1-0508-8CB9-4255-D7D7D492E5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A0368-741A-704F-80C1-E9763E2ABECC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83E6-F8B3-A74F-9CCA-A03F09C64C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753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384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467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673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241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808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395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2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258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357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349B-2FF1-97A9-9F22-908700FA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AFDA6-26EB-12F8-EC26-D7E81797E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BED49-F5A6-DFE8-C276-158C83F18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FAC76-7D39-C0AB-1F4C-9463BCB7E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17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648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3fe990d4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3fe990d4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790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3fe990d4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3fe990d4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495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3fe990d4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3fe990d4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383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D2273659-863A-2937-A636-278E2145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3fe990d40_0_9:notes">
            <a:extLst>
              <a:ext uri="{FF2B5EF4-FFF2-40B4-BE49-F238E27FC236}">
                <a16:creationId xmlns:a16="http://schemas.microsoft.com/office/drawing/2014/main" id="{37363C15-C7B9-247A-BA2B-E64B28E95E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3fe990d40_0_9:notes">
            <a:extLst>
              <a:ext uri="{FF2B5EF4-FFF2-40B4-BE49-F238E27FC236}">
                <a16:creationId xmlns:a16="http://schemas.microsoft.com/office/drawing/2014/main" id="{24849B53-F359-BDC1-AD35-3BB1FBF982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7346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498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6636-196D-D035-BCC1-590CD9A99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455F6-DE71-01C4-31E2-2E1415A8E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F2765-4822-8881-C1D7-A7289D346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1B99D-52FE-A6F0-E2E3-09833708B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251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52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66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704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697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239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75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46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722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80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22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1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29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4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019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83E6-F8B3-A74F-9CCA-A03F09C64C5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74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935760" y="268288"/>
            <a:ext cx="7920880" cy="3900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08659" y="6356351"/>
            <a:ext cx="9144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FA Bottom Light"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B7BA3A-8E24-651C-19CB-CE7429291AAC}"/>
              </a:ext>
            </a:extLst>
          </p:cNvPr>
          <p:cNvSpPr txBox="1"/>
          <p:nvPr userDrawn="1"/>
        </p:nvSpPr>
        <p:spPr>
          <a:xfrm>
            <a:off x="11712624" y="6453368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fld id="{28E5CB23-E78E-4CC6-8237-95544556FCA6}" type="slidenum">
              <a:rPr lang="it-IT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pPr algn="ctr"/>
              <a:t>‹#›</a:t>
            </a:fld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1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 dirty="0"/>
          </a:p>
        </p:txBody>
      </p:sp>
    </p:spTree>
    <p:extLst>
      <p:ext uri="{BB962C8B-B14F-4D97-AF65-F5344CB8AC3E}">
        <p14:creationId xmlns:p14="http://schemas.microsoft.com/office/powerpoint/2010/main" val="305306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 userDrawn="1"/>
        </p:nvSpPr>
        <p:spPr>
          <a:xfrm>
            <a:off x="10776650" y="4437140"/>
            <a:ext cx="443077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fld id="{F33E8AA3-07BC-4221-A816-D7380716DAE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000" b="15583"/>
          <a:stretch/>
        </p:blipFill>
        <p:spPr>
          <a:xfrm flipH="1">
            <a:off x="335200" y="44590"/>
            <a:ext cx="11737737" cy="43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0" y="-27480"/>
            <a:ext cx="576080" cy="576080"/>
          </a:xfrm>
          <a:prstGeom prst="rect">
            <a:avLst/>
          </a:prstGeom>
        </p:spPr>
      </p:pic>
      <p:sp>
        <p:nvSpPr>
          <p:cNvPr id="35" name="Text Placeholder 34"/>
          <p:cNvSpPr>
            <a:spLocks noGrp="1"/>
          </p:cNvSpPr>
          <p:nvPr>
            <p:ph type="body" sz="quarter" idx="10"/>
          </p:nvPr>
        </p:nvSpPr>
        <p:spPr>
          <a:xfrm>
            <a:off x="766762" y="44590"/>
            <a:ext cx="11306175" cy="4320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b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747EFE5-360B-486A-A183-8575EACD61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770" y="-27479"/>
            <a:ext cx="576080" cy="5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11">
          <p15:clr>
            <a:srgbClr val="A4A3A4"/>
          </p15:clr>
        </p15:guide>
        <p15:guide id="3" pos="7469">
          <p15:clr>
            <a:srgbClr val="A4A3A4"/>
          </p15:clr>
        </p15:guide>
        <p15:guide id="4" orient="horz" pos="346">
          <p15:clr>
            <a:srgbClr val="A4A3A4"/>
          </p15:clr>
        </p15:guide>
        <p15:guide id="5" pos="75">
          <p15:clr>
            <a:srgbClr val="A4A3A4"/>
          </p15:clr>
        </p15:guide>
        <p15:guide id="6" pos="347">
          <p15:clr>
            <a:srgbClr val="A4A3A4"/>
          </p15:clr>
        </p15:guide>
        <p15:guide id="7" pos="7605">
          <p15:clr>
            <a:srgbClr val="A4A3A4"/>
          </p15:clr>
        </p15:guide>
        <p15:guide id="8" pos="483">
          <p15:clr>
            <a:srgbClr val="A4A3A4"/>
          </p15:clr>
        </p15:guide>
        <p15:guide id="9" orient="horz" pos="482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914400"/>
            <a:ext cx="8677836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209801"/>
            <a:ext cx="8677836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98212" y="6356351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88BC6D0-9DE8-C640-8DF3-7B171902A53E}" type="datetime1">
              <a:t>18-Feb-25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083" y="6356351"/>
            <a:ext cx="8009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8659" y="361017"/>
            <a:ext cx="675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6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agenda.infn.it/event/43840/" TargetMode="External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4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pn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10" Type="http://schemas.openxmlformats.org/officeDocument/2006/relationships/image" Target="../media/image55.png"/><Relationship Id="rId4" Type="http://schemas.openxmlformats.org/officeDocument/2006/relationships/image" Target="../media/image49.gif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microsoft.com/office/2007/relationships/hdphoto" Target="../media/hdphoto1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jpeg"/><Relationship Id="rId10" Type="http://schemas.openxmlformats.org/officeDocument/2006/relationships/image" Target="../media/image68.jpeg"/><Relationship Id="rId4" Type="http://schemas.microsoft.com/office/2007/relationships/hdphoto" Target="../media/hdphoto13.wdp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ivetti@to.infn.i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microsoft.com/office/2007/relationships/hdphoto" Target="../media/hdphoto16.wdp"/><Relationship Id="rId17" Type="http://schemas.openxmlformats.org/officeDocument/2006/relationships/image" Target="../media/image84.gi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5" Type="http://schemas.openxmlformats.org/officeDocument/2006/relationships/image" Target="../media/image82.jpeg"/><Relationship Id="rId10" Type="http://schemas.openxmlformats.org/officeDocument/2006/relationships/image" Target="../media/image78.png"/><Relationship Id="rId19" Type="http://schemas.microsoft.com/office/2007/relationships/hdphoto" Target="../media/hdphoto17.wdp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1.png"/><Relationship Id="rId3" Type="http://schemas.openxmlformats.org/officeDocument/2006/relationships/image" Target="../media/image88.jpeg"/><Relationship Id="rId7" Type="http://schemas.openxmlformats.org/officeDocument/2006/relationships/image" Target="../media/image11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09.png"/><Relationship Id="rId5" Type="http://schemas.openxmlformats.org/officeDocument/2006/relationships/image" Target="../media/image9.png"/><Relationship Id="rId10" Type="http://schemas.openxmlformats.org/officeDocument/2006/relationships/image" Target="../media/image208.png"/><Relationship Id="rId4" Type="http://schemas.openxmlformats.org/officeDocument/2006/relationships/image" Target="../media/image203.png"/><Relationship Id="rId9" Type="http://schemas.openxmlformats.org/officeDocument/2006/relationships/image" Target="../media/image199.png"/><Relationship Id="rId1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E8D8BFB0-E0E3-E7BC-BBCF-9B36AEDCAA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36CCC-E855-7DA9-1B7E-3A915DA6D3E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055440" y="1988840"/>
            <a:ext cx="10081120" cy="144016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Electronics… WHAT?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9FE2A1-7AAF-4817-AC4F-12A15B21B036}"/>
              </a:ext>
            </a:extLst>
          </p:cNvPr>
          <p:cNvSpPr txBox="1"/>
          <p:nvPr/>
        </p:nvSpPr>
        <p:spPr>
          <a:xfrm>
            <a:off x="335360" y="6309320"/>
            <a:ext cx="4104456" cy="432000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TECH-FPA PhD Retreat 2025</a:t>
            </a:r>
            <a:r>
              <a:rPr lang="en-US" sz="1800" b="0" i="0" u="none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– LNGS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03B1302-FAE0-605E-3EE4-59301160B0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850"/>
                    </a14:imgEffect>
                    <a14:imgEffect>
                      <a14:saturation sat="15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517232"/>
            <a:ext cx="1423322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63ACC0A0-D11E-4CDB-8865-B7BA0FA4E39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5517232"/>
            <a:ext cx="1605933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sellaDiTesto 4">
            <a:extLst>
              <a:ext uri="{FF2B5EF4-FFF2-40B4-BE49-F238E27FC236}">
                <a16:creationId xmlns:a16="http://schemas.microsoft.com/office/drawing/2014/main" id="{7878FBD8-046B-9EC8-CF63-D33E88ECADF6}"/>
              </a:ext>
            </a:extLst>
          </p:cNvPr>
          <p:cNvSpPr txBox="1"/>
          <p:nvPr/>
        </p:nvSpPr>
        <p:spPr>
          <a:xfrm>
            <a:off x="9120336" y="6309320"/>
            <a:ext cx="2736304" cy="432000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</a:rPr>
              <a:t>A. Rivetti, P. Giubilato</a:t>
            </a:r>
          </a:p>
        </p:txBody>
      </p:sp>
    </p:spTree>
    <p:extLst>
      <p:ext uri="{BB962C8B-B14F-4D97-AF65-F5344CB8AC3E}">
        <p14:creationId xmlns:p14="http://schemas.microsoft.com/office/powerpoint/2010/main" val="334641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876D1B-C692-FC89-6D5D-B13A006656B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236942-DE34-318F-37A7-1E1C9BF8A5A4}"/>
              </a:ext>
            </a:extLst>
          </p:cNvPr>
          <p:cNvSpPr txBox="1"/>
          <p:nvPr/>
        </p:nvSpPr>
        <p:spPr>
          <a:xfrm>
            <a:off x="9696400" y="692696"/>
            <a:ext cx="2304000" cy="6121351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An art</a:t>
            </a:r>
          </a:p>
          <a:p>
            <a:r>
              <a:rPr lang="en-US" sz="3600" dirty="0"/>
              <a:t>started (among many others)</a:t>
            </a:r>
          </a:p>
          <a:p>
            <a:r>
              <a:rPr lang="en-US" sz="3600" dirty="0"/>
              <a:t>by an</a:t>
            </a:r>
          </a:p>
          <a:p>
            <a:r>
              <a:rPr lang="en-US" sz="3600" b="1" dirty="0"/>
              <a:t>illustrious</a:t>
            </a:r>
          </a:p>
          <a:p>
            <a:r>
              <a:rPr lang="en-US" sz="3600" b="1" dirty="0"/>
              <a:t>student from Padova</a:t>
            </a:r>
            <a:r>
              <a:rPr lang="en-US" sz="3600" dirty="0"/>
              <a:t>: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F. </a:t>
            </a:r>
            <a:r>
              <a:rPr lang="en-US" sz="3600" b="1" dirty="0" err="1">
                <a:solidFill>
                  <a:srgbClr val="C00000"/>
                </a:solidFill>
              </a:rPr>
              <a:t>Faggin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66A5E9-7B60-C81F-DF4B-0CEC45C73FC1}"/>
              </a:ext>
            </a:extLst>
          </p:cNvPr>
          <p:cNvGrpSpPr/>
          <p:nvPr/>
        </p:nvGrpSpPr>
        <p:grpSpPr>
          <a:xfrm>
            <a:off x="8112224" y="5661918"/>
            <a:ext cx="864096" cy="432048"/>
            <a:chOff x="4223648" y="5661248"/>
            <a:chExt cx="864096" cy="432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CD86883-CF43-A5A4-07B2-FB5CAE7E4FFF}"/>
                </a:ext>
              </a:extLst>
            </p:cNvPr>
            <p:cNvCxnSpPr/>
            <p:nvPr/>
          </p:nvCxnSpPr>
          <p:spPr>
            <a:xfrm>
              <a:off x="4223744" y="6093296"/>
              <a:ext cx="864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D674CB-C2C4-7990-9A89-70C17AB98130}"/>
                </a:ext>
              </a:extLst>
            </p:cNvPr>
            <p:cNvSpPr txBox="1"/>
            <p:nvPr/>
          </p:nvSpPr>
          <p:spPr>
            <a:xfrm>
              <a:off x="4223648" y="5661248"/>
              <a:ext cx="864000" cy="36000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10 µm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B80A637-FCCC-992C-A3E1-46A94700EDD3}"/>
              </a:ext>
            </a:extLst>
          </p:cNvPr>
          <p:cNvSpPr txBox="1">
            <a:spLocks/>
          </p:cNvSpPr>
          <p:nvPr/>
        </p:nvSpPr>
        <p:spPr>
          <a:xfrm>
            <a:off x="335360" y="260351"/>
            <a:ext cx="9361040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How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move, collect, parse information</a:t>
            </a:r>
            <a:r>
              <a:rPr lang="en-US" dirty="0"/>
              <a:t>?</a:t>
            </a:r>
          </a:p>
        </p:txBody>
      </p:sp>
      <p:pic>
        <p:nvPicPr>
          <p:cNvPr id="10" name="Picture 9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0EA66B80-1190-0A02-84A0-64ECA59C4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7" y="882186"/>
            <a:ext cx="9074026" cy="5715166"/>
          </a:xfrm>
          <a:prstGeom prst="rect">
            <a:avLst/>
          </a:prstGeom>
        </p:spPr>
      </p:pic>
      <p:pic>
        <p:nvPicPr>
          <p:cNvPr id="3074" name="Picture 2" descr="Federico Faggin, la scienza della consapevolezza • Cristina Gabetti">
            <a:extLst>
              <a:ext uri="{FF2B5EF4-FFF2-40B4-BE49-F238E27FC236}">
                <a16:creationId xmlns:a16="http://schemas.microsoft.com/office/drawing/2014/main" id="{FD18ED91-7FBE-EE97-3C99-3EC494FA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709779"/>
            <a:ext cx="3456384" cy="3959581"/>
          </a:xfrm>
          <a:prstGeom prst="rect">
            <a:avLst/>
          </a:prstGeom>
          <a:noFill/>
          <a:ln w="127000">
            <a:solidFill>
              <a:schemeClr val="accent1">
                <a:alpha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F70E20-AF58-2013-4DD5-E237F5FBC32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b="1" dirty="0"/>
              <a:t>How</a:t>
            </a:r>
            <a:r>
              <a:rPr lang="en-US" dirty="0"/>
              <a:t> do we do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36942-DE34-318F-37A7-1E1C9BF8A5A4}"/>
              </a:ext>
            </a:extLst>
          </p:cNvPr>
          <p:cNvSpPr txBox="1"/>
          <p:nvPr/>
        </p:nvSpPr>
        <p:spPr>
          <a:xfrm>
            <a:off x="9696400" y="908049"/>
            <a:ext cx="2304000" cy="561657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modern art of</a:t>
            </a:r>
          </a:p>
          <a:p>
            <a:r>
              <a:rPr lang="en-US" sz="3600" dirty="0"/>
              <a:t>extremely</a:t>
            </a:r>
          </a:p>
          <a:p>
            <a:r>
              <a:rPr lang="en-US" sz="3600" b="1" dirty="0"/>
              <a:t>complex</a:t>
            </a:r>
          </a:p>
          <a:p>
            <a:r>
              <a:rPr lang="en-US" sz="3600" b="1" dirty="0"/>
              <a:t>systems</a:t>
            </a:r>
          </a:p>
        </p:txBody>
      </p:sp>
      <p:pic>
        <p:nvPicPr>
          <p:cNvPr id="5" name="Picture 2" descr="Zoom into a Microchip video | NISE Network">
            <a:extLst>
              <a:ext uri="{FF2B5EF4-FFF2-40B4-BE49-F238E27FC236}">
                <a16:creationId xmlns:a16="http://schemas.microsoft.com/office/drawing/2014/main" id="{1F9FFB2E-32F9-94FD-058B-E9D329940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 bwMode="auto">
          <a:xfrm>
            <a:off x="335361" y="908050"/>
            <a:ext cx="9072000" cy="5616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66A5E9-7B60-C81F-DF4B-0CEC45C73FC1}"/>
              </a:ext>
            </a:extLst>
          </p:cNvPr>
          <p:cNvGrpSpPr/>
          <p:nvPr/>
        </p:nvGrpSpPr>
        <p:grpSpPr>
          <a:xfrm>
            <a:off x="8112224" y="5661918"/>
            <a:ext cx="864096" cy="432048"/>
            <a:chOff x="4223648" y="5661248"/>
            <a:chExt cx="864096" cy="432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CD86883-CF43-A5A4-07B2-FB5CAE7E4FFF}"/>
                </a:ext>
              </a:extLst>
            </p:cNvPr>
            <p:cNvCxnSpPr/>
            <p:nvPr/>
          </p:nvCxnSpPr>
          <p:spPr>
            <a:xfrm>
              <a:off x="4223744" y="6093296"/>
              <a:ext cx="864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D674CB-C2C4-7990-9A89-70C17AB98130}"/>
                </a:ext>
              </a:extLst>
            </p:cNvPr>
            <p:cNvSpPr txBox="1"/>
            <p:nvPr/>
          </p:nvSpPr>
          <p:spPr>
            <a:xfrm>
              <a:off x="4223648" y="5661248"/>
              <a:ext cx="864000" cy="36000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10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477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82522C-B85A-7960-D4ED-A73FEF2140D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b="1" dirty="0"/>
              <a:t>How</a:t>
            </a:r>
            <a:r>
              <a:rPr lang="en-US" dirty="0"/>
              <a:t> do we do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36942-DE34-318F-37A7-1E1C9BF8A5A4}"/>
              </a:ext>
            </a:extLst>
          </p:cNvPr>
          <p:cNvSpPr txBox="1"/>
          <p:nvPr/>
        </p:nvSpPr>
        <p:spPr>
          <a:xfrm>
            <a:off x="9696400" y="908049"/>
            <a:ext cx="2160000" cy="561657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complex systems</a:t>
            </a:r>
          </a:p>
          <a:p>
            <a:r>
              <a:rPr lang="en-US" sz="3600" dirty="0" err="1"/>
              <a:t>poweredby</a:t>
            </a:r>
            <a:r>
              <a:rPr lang="en-US" sz="3600" dirty="0"/>
              <a:t> </a:t>
            </a:r>
            <a:r>
              <a:rPr lang="en-US" sz="3600" b="1" dirty="0" err="1"/>
              <a:t>quantumphysics</a:t>
            </a:r>
            <a:endParaRPr lang="en-US" sz="3600" b="1" dirty="0"/>
          </a:p>
        </p:txBody>
      </p:sp>
      <p:pic>
        <p:nvPicPr>
          <p:cNvPr id="7" name="Picture 6" descr="Going beyond impossible: 2nm chip technology – IEEE Future Directions">
            <a:extLst>
              <a:ext uri="{FF2B5EF4-FFF2-40B4-BE49-F238E27FC236}">
                <a16:creationId xmlns:a16="http://schemas.microsoft.com/office/drawing/2014/main" id="{7185958F-3635-0D12-ED7B-F68F58E3A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659"/>
          <a:stretch/>
        </p:blipFill>
        <p:spPr bwMode="auto">
          <a:xfrm>
            <a:off x="351900" y="908050"/>
            <a:ext cx="9056468" cy="5607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ilicon finFET in CPU being cut in half [1600x1600][OS] :  r/ThingsCutInHalfPorn">
            <a:extLst>
              <a:ext uri="{FF2B5EF4-FFF2-40B4-BE49-F238E27FC236}">
                <a16:creationId xmlns:a16="http://schemas.microsoft.com/office/drawing/2014/main" id="{ADCE4131-0042-CB3F-DC73-EA866DB0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844824"/>
            <a:ext cx="4392488" cy="43924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2B9C51-07C8-8B36-9F87-1B7DA5663E6E}"/>
              </a:ext>
            </a:extLst>
          </p:cNvPr>
          <p:cNvGrpSpPr/>
          <p:nvPr/>
        </p:nvGrpSpPr>
        <p:grpSpPr>
          <a:xfrm>
            <a:off x="8112224" y="5661918"/>
            <a:ext cx="864096" cy="432048"/>
            <a:chOff x="4223648" y="5661248"/>
            <a:chExt cx="864096" cy="432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6964391-C033-2322-A6F0-E730C07307A9}"/>
                </a:ext>
              </a:extLst>
            </p:cNvPr>
            <p:cNvCxnSpPr/>
            <p:nvPr/>
          </p:nvCxnSpPr>
          <p:spPr>
            <a:xfrm>
              <a:off x="4223744" y="6093296"/>
              <a:ext cx="864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49883A-ECE8-F3D4-4D6F-519426F70EE0}"/>
                </a:ext>
              </a:extLst>
            </p:cNvPr>
            <p:cNvSpPr txBox="1"/>
            <p:nvPr/>
          </p:nvSpPr>
          <p:spPr>
            <a:xfrm>
              <a:off x="4223648" y="5661248"/>
              <a:ext cx="864000" cy="36000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10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0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AE02F-FBDC-467E-DBEA-64EC43DD3FA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racking the rise of pixel detectors – CERN Courier">
            <a:extLst>
              <a:ext uri="{FF2B5EF4-FFF2-40B4-BE49-F238E27FC236}">
                <a16:creationId xmlns:a16="http://schemas.microsoft.com/office/drawing/2014/main" id="{80B0E137-B62C-A859-729D-83CD48B95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b="8627"/>
          <a:stretch/>
        </p:blipFill>
        <p:spPr bwMode="auto">
          <a:xfrm>
            <a:off x="0" y="-27384"/>
            <a:ext cx="1221668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B6342-F7D4-3DD7-F0D0-E92CE2577A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7283" y="361017"/>
            <a:ext cx="675341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E5ED9-BE2F-96FD-5462-60A7E34A5CD2}"/>
              </a:ext>
            </a:extLst>
          </p:cNvPr>
          <p:cNvSpPr txBox="1"/>
          <p:nvPr/>
        </p:nvSpPr>
        <p:spPr>
          <a:xfrm>
            <a:off x="8544272" y="3212976"/>
            <a:ext cx="3024048" cy="3024048"/>
          </a:xfrm>
          <a:prstGeom prst="rect">
            <a:avLst/>
          </a:prstGeom>
          <a:solidFill>
            <a:schemeClr val="tx1">
              <a:alpha val="50000"/>
            </a:schemeClr>
          </a:solidFill>
          <a:ln w="101600">
            <a:solidFill>
              <a:schemeClr val="bg1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Silicon wafers are the </a:t>
            </a:r>
            <a:r>
              <a:rPr lang="en-US" sz="3600" b="1" dirty="0">
                <a:solidFill>
                  <a:schemeClr val="bg1"/>
                </a:solidFill>
              </a:rPr>
              <a:t>canvas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4FB614-D06D-A710-8612-FD6F0E09573A}"/>
              </a:ext>
            </a:extLst>
          </p:cNvPr>
          <p:cNvGrpSpPr/>
          <p:nvPr/>
        </p:nvGrpSpPr>
        <p:grpSpPr>
          <a:xfrm>
            <a:off x="335362" y="1340769"/>
            <a:ext cx="3894084" cy="2447805"/>
            <a:chOff x="335362" y="1353498"/>
            <a:chExt cx="3894084" cy="2592042"/>
          </a:xfrm>
        </p:grpSpPr>
        <p:pic>
          <p:nvPicPr>
            <p:cNvPr id="6" name="Picture 2" descr="10 Best C++ Courses, Tutorials &amp; Certifications Online 2023">
              <a:extLst>
                <a:ext uri="{FF2B5EF4-FFF2-40B4-BE49-F238E27FC236}">
                  <a16:creationId xmlns:a16="http://schemas.microsoft.com/office/drawing/2014/main" id="{79A5EA95-8519-06FA-06E8-DFD77DE1D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2" y="1353540"/>
              <a:ext cx="3894084" cy="2592000"/>
            </a:xfrm>
            <a:prstGeom prst="rect">
              <a:avLst/>
            </a:prstGeom>
            <a:noFill/>
            <a:ln w="101600">
              <a:solidFill>
                <a:schemeClr val="bg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1A81AF-06E9-FB36-423C-B8BA8D942C59}"/>
                </a:ext>
              </a:extLst>
            </p:cNvPr>
            <p:cNvSpPr txBox="1"/>
            <p:nvPr/>
          </p:nvSpPr>
          <p:spPr>
            <a:xfrm>
              <a:off x="394873" y="1353498"/>
              <a:ext cx="2748799" cy="3812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Advanced computing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4C91586-384E-20D9-BD49-BAAC45DB1860}"/>
              </a:ext>
            </a:extLst>
          </p:cNvPr>
          <p:cNvGrpSpPr/>
          <p:nvPr/>
        </p:nvGrpSpPr>
        <p:grpSpPr>
          <a:xfrm>
            <a:off x="224350" y="4149080"/>
            <a:ext cx="3495386" cy="2448040"/>
            <a:chOff x="335360" y="3933016"/>
            <a:chExt cx="3495386" cy="2448040"/>
          </a:xfrm>
        </p:grpSpPr>
        <p:pic>
          <p:nvPicPr>
            <p:cNvPr id="9" name="Picture 4" descr="Electronic Design Automation | Siemens Software">
              <a:extLst>
                <a:ext uri="{FF2B5EF4-FFF2-40B4-BE49-F238E27FC236}">
                  <a16:creationId xmlns:a16="http://schemas.microsoft.com/office/drawing/2014/main" id="{833AD3DB-C3A5-706A-4576-BCFCFEADCF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3" r="11674"/>
            <a:stretch/>
          </p:blipFill>
          <p:spPr bwMode="auto">
            <a:xfrm>
              <a:off x="335361" y="3933056"/>
              <a:ext cx="3495385" cy="2448000"/>
            </a:xfrm>
            <a:prstGeom prst="rect">
              <a:avLst/>
            </a:prstGeom>
            <a:noFill/>
            <a:ln w="101600">
              <a:solidFill>
                <a:schemeClr val="bg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C621E1-DA8C-D08F-4E27-62FAAD78B893}"/>
                </a:ext>
              </a:extLst>
            </p:cNvPr>
            <p:cNvSpPr txBox="1"/>
            <p:nvPr/>
          </p:nvSpPr>
          <p:spPr>
            <a:xfrm>
              <a:off x="335360" y="3933016"/>
              <a:ext cx="2304256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Electronic design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3B231D-B5B2-92BC-07BC-474F9F3EFD35}"/>
              </a:ext>
            </a:extLst>
          </p:cNvPr>
          <p:cNvGrpSpPr/>
          <p:nvPr/>
        </p:nvGrpSpPr>
        <p:grpSpPr>
          <a:xfrm>
            <a:off x="8184232" y="548680"/>
            <a:ext cx="3750127" cy="2448232"/>
            <a:chOff x="7885919" y="1412776"/>
            <a:chExt cx="3750127" cy="2448232"/>
          </a:xfrm>
        </p:grpSpPr>
        <p:pic>
          <p:nvPicPr>
            <p:cNvPr id="12" name="Picture 6" descr="ALICE ITS | ALICE Collaboration">
              <a:extLst>
                <a:ext uri="{FF2B5EF4-FFF2-40B4-BE49-F238E27FC236}">
                  <a16:creationId xmlns:a16="http://schemas.microsoft.com/office/drawing/2014/main" id="{ABCE7E4C-2BFF-404A-338C-0413A83114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4814" r="2750" b="13503"/>
            <a:stretch/>
          </p:blipFill>
          <p:spPr bwMode="auto">
            <a:xfrm>
              <a:off x="7885919" y="1412776"/>
              <a:ext cx="3750127" cy="2448000"/>
            </a:xfrm>
            <a:prstGeom prst="rect">
              <a:avLst/>
            </a:prstGeom>
            <a:noFill/>
            <a:ln w="101600">
              <a:solidFill>
                <a:schemeClr val="bg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B07B43-E7AE-222B-6D1E-F657E6EE680A}"/>
                </a:ext>
              </a:extLst>
            </p:cNvPr>
            <p:cNvSpPr txBox="1"/>
            <p:nvPr/>
          </p:nvSpPr>
          <p:spPr>
            <a:xfrm>
              <a:off x="7896200" y="3501008"/>
              <a:ext cx="3087862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High-precision Lab work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8250F8-F9AE-3250-B581-72604A13D8E2}"/>
              </a:ext>
            </a:extLst>
          </p:cNvPr>
          <p:cNvGrpSpPr/>
          <p:nvPr/>
        </p:nvGrpSpPr>
        <p:grpSpPr>
          <a:xfrm>
            <a:off x="4151784" y="4149352"/>
            <a:ext cx="3653524" cy="2448000"/>
            <a:chOff x="4243788" y="4159636"/>
            <a:chExt cx="3653524" cy="2448000"/>
          </a:xfrm>
        </p:grpSpPr>
        <p:pic>
          <p:nvPicPr>
            <p:cNvPr id="15" name="Picture 8" descr="ALICE probes extreme electromagnetic fields – CERN Courier">
              <a:extLst>
                <a:ext uri="{FF2B5EF4-FFF2-40B4-BE49-F238E27FC236}">
                  <a16:creationId xmlns:a16="http://schemas.microsoft.com/office/drawing/2014/main" id="{474A4855-65B9-68D1-01DC-188642832F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8" r="12243"/>
            <a:stretch/>
          </p:blipFill>
          <p:spPr bwMode="auto">
            <a:xfrm>
              <a:off x="4243788" y="4159636"/>
              <a:ext cx="3653524" cy="2448000"/>
            </a:xfrm>
            <a:prstGeom prst="rect">
              <a:avLst/>
            </a:prstGeom>
            <a:noFill/>
            <a:ln w="101600">
              <a:solidFill>
                <a:schemeClr val="bg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EAC355-5EC2-2A32-8444-C0DA8843DB09}"/>
                </a:ext>
              </a:extLst>
            </p:cNvPr>
            <p:cNvSpPr txBox="1"/>
            <p:nvPr/>
          </p:nvSpPr>
          <p:spPr>
            <a:xfrm>
              <a:off x="4243788" y="6247636"/>
              <a:ext cx="2376264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Very complex systems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B9DD3E-73B6-B11B-C4DB-5E9687B284C9}"/>
              </a:ext>
            </a:extLst>
          </p:cNvPr>
          <p:cNvGrpSpPr/>
          <p:nvPr/>
        </p:nvGrpSpPr>
        <p:grpSpPr>
          <a:xfrm>
            <a:off x="4655840" y="1340768"/>
            <a:ext cx="2997960" cy="2520048"/>
            <a:chOff x="4367808" y="1700383"/>
            <a:chExt cx="2997960" cy="2520048"/>
          </a:xfrm>
        </p:grpSpPr>
        <p:pic>
          <p:nvPicPr>
            <p:cNvPr id="21" name="Picture 14" descr="The ALPIDE telescope">
              <a:extLst>
                <a:ext uri="{FF2B5EF4-FFF2-40B4-BE49-F238E27FC236}">
                  <a16:creationId xmlns:a16="http://schemas.microsoft.com/office/drawing/2014/main" id="{87CBC4CD-1941-BD6E-34EA-63A3AECCC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78936" y="1533599"/>
              <a:ext cx="2448000" cy="2925664"/>
            </a:xfrm>
            <a:prstGeom prst="rect">
              <a:avLst/>
            </a:prstGeom>
            <a:noFill/>
            <a:ln w="101600">
              <a:solidFill>
                <a:schemeClr val="bg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673005-A18E-6435-A215-D619F700797C}"/>
                </a:ext>
              </a:extLst>
            </p:cNvPr>
            <p:cNvSpPr txBox="1"/>
            <p:nvPr/>
          </p:nvSpPr>
          <p:spPr>
            <a:xfrm>
              <a:off x="4367808" y="1700383"/>
              <a:ext cx="2592288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R&amp;D and prototypes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67F90A2E-353E-89EE-1C83-B82033EC2ED3}"/>
              </a:ext>
            </a:extLst>
          </p:cNvPr>
          <p:cNvSpPr txBox="1">
            <a:spLocks/>
          </p:cNvSpPr>
          <p:nvPr/>
        </p:nvSpPr>
        <p:spPr>
          <a:xfrm>
            <a:off x="335360" y="260351"/>
            <a:ext cx="9073753" cy="100840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do it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067850-1E24-3997-04A6-1CFB2D7C41B6}"/>
              </a:ext>
            </a:extLst>
          </p:cNvPr>
          <p:cNvGrpSpPr/>
          <p:nvPr/>
        </p:nvGrpSpPr>
        <p:grpSpPr>
          <a:xfrm>
            <a:off x="8112224" y="3501064"/>
            <a:ext cx="3822773" cy="2808256"/>
            <a:chOff x="8033867" y="3727354"/>
            <a:chExt cx="3822773" cy="2808256"/>
          </a:xfrm>
        </p:grpSpPr>
        <p:pic>
          <p:nvPicPr>
            <p:cNvPr id="26" name="Picture 10" descr="Rapha Capital Management launches $100M life science VC fund with an eye on  early science | Fierce Biotech">
              <a:extLst>
                <a:ext uri="{FF2B5EF4-FFF2-40B4-BE49-F238E27FC236}">
                  <a16:creationId xmlns:a16="http://schemas.microsoft.com/office/drawing/2014/main" id="{DA5988B3-EDEC-0389-9755-2AEA3D1C9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2" t="-452" r="10927" b="452"/>
            <a:stretch/>
          </p:blipFill>
          <p:spPr bwMode="auto">
            <a:xfrm>
              <a:off x="8033867" y="3727354"/>
              <a:ext cx="3822773" cy="2808256"/>
            </a:xfrm>
            <a:prstGeom prst="rect">
              <a:avLst/>
            </a:prstGeom>
            <a:noFill/>
            <a:ln w="101600">
              <a:solidFill>
                <a:schemeClr val="accent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A0F2AF-952C-847F-CA64-738C161D50BF}"/>
                </a:ext>
              </a:extLst>
            </p:cNvPr>
            <p:cNvSpPr txBox="1"/>
            <p:nvPr/>
          </p:nvSpPr>
          <p:spPr>
            <a:xfrm>
              <a:off x="8040216" y="6165344"/>
              <a:ext cx="3816424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Management and 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9E19F-DD1C-295E-F2D4-A5B11BF98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FD0916-0D1F-5F56-4FCA-DAB5A3F0DC7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6" descr="High-resolution transmission electron microscopy - Wikipedia">
            <a:extLst>
              <a:ext uri="{FF2B5EF4-FFF2-40B4-BE49-F238E27FC236}">
                <a16:creationId xmlns:a16="http://schemas.microsoft.com/office/drawing/2014/main" id="{5C7AC6E0-6614-14BD-949C-63B684A79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9F24F0-A5CA-F012-1ECE-602EBEAEE635}"/>
              </a:ext>
            </a:extLst>
          </p:cNvPr>
          <p:cNvCxnSpPr/>
          <p:nvPr/>
        </p:nvCxnSpPr>
        <p:spPr>
          <a:xfrm>
            <a:off x="334963" y="6309320"/>
            <a:ext cx="576000" cy="0"/>
          </a:xfrm>
          <a:prstGeom prst="line">
            <a:avLst/>
          </a:prstGeom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6A55E-63DD-C03A-1AD7-84D7E9930836}"/>
                  </a:ext>
                </a:extLst>
              </p:cNvPr>
              <p:cNvSpPr txBox="1"/>
              <p:nvPr/>
            </p:nvSpPr>
            <p:spPr>
              <a:xfrm>
                <a:off x="119063" y="5842211"/>
                <a:ext cx="9678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6A55E-63DD-C03A-1AD7-84D7E993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3" y="5842211"/>
                <a:ext cx="96787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08ACC83-90CF-415A-9CE1-7CD1384A3B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3952" y="260351"/>
            <a:ext cx="6193086" cy="1008409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</a:p>
        </p:txBody>
      </p:sp>
    </p:spTree>
    <p:extLst>
      <p:ext uri="{BB962C8B-B14F-4D97-AF65-F5344CB8AC3E}">
        <p14:creationId xmlns:p14="http://schemas.microsoft.com/office/powerpoint/2010/main" val="93758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5A9136-FAE9-2924-15DE-48DAA018E23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LICE 3: a heavy-ion detector for the 2030s – CERN Courier">
            <a:extLst>
              <a:ext uri="{FF2B5EF4-FFF2-40B4-BE49-F238E27FC236}">
                <a16:creationId xmlns:a16="http://schemas.microsoft.com/office/drawing/2014/main" id="{99B48D4C-7E39-01ED-3D9C-014383546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" r="3589"/>
          <a:stretch/>
        </p:blipFill>
        <p:spPr bwMode="auto">
          <a:xfrm>
            <a:off x="1" y="-2951"/>
            <a:ext cx="12192000" cy="68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11521678" cy="100840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start some 100m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build the most powerful microscopes ever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549069-A0C1-6572-A653-346E881B3AB7}"/>
              </a:ext>
            </a:extLst>
          </p:cNvPr>
          <p:cNvGrpSpPr/>
          <p:nvPr/>
        </p:nvGrpSpPr>
        <p:grpSpPr>
          <a:xfrm>
            <a:off x="5411320" y="1394466"/>
            <a:ext cx="6661344" cy="5346902"/>
            <a:chOff x="5339312" y="1326557"/>
            <a:chExt cx="6661344" cy="5346902"/>
          </a:xfrm>
        </p:grpSpPr>
        <p:pic>
          <p:nvPicPr>
            <p:cNvPr id="3" name="Picture 2" descr="Technology Inner Tracking System 2 (ITS2) - ALICE upgrade">
              <a:extLst>
                <a:ext uri="{FF2B5EF4-FFF2-40B4-BE49-F238E27FC236}">
                  <a16:creationId xmlns:a16="http://schemas.microsoft.com/office/drawing/2014/main" id="{E9169412-F8EA-A0E7-2AFE-1822AA33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9" r="13143"/>
            <a:stretch/>
          </p:blipFill>
          <p:spPr bwMode="auto">
            <a:xfrm>
              <a:off x="5339312" y="1326557"/>
              <a:ext cx="6661343" cy="5346902"/>
            </a:xfrm>
            <a:prstGeom prst="rect">
              <a:avLst/>
            </a:prstGeom>
            <a:noFill/>
            <a:ln w="5080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91DDE8-D3F7-58D3-FDA7-D336BB3050A5}"/>
                </a:ext>
              </a:extLst>
            </p:cNvPr>
            <p:cNvSpPr txBox="1"/>
            <p:nvPr/>
          </p:nvSpPr>
          <p:spPr>
            <a:xfrm>
              <a:off x="5339312" y="6208103"/>
              <a:ext cx="6661344" cy="4612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036" tIns="45518" rIns="91036" bIns="45518" rtlCol="0">
              <a:spAutoFit/>
            </a:bodyPr>
            <a:lstStyle/>
            <a:p>
              <a:pPr algn="ctr"/>
              <a:r>
                <a:rPr lang="it-IT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ALICE ITS2 tracker – 25,000 pixels detectors </a:t>
              </a:r>
              <a:endPara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0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5F54BC-1BD2-90E9-754E-0789996FC3D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6745C-90B4-B559-E488-C1737642B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89" b="96673" l="12836" r="89403">
                        <a14:foregroundMark x1="41493" y1="33450" x2="54627" y2="28897"/>
                        <a14:foregroundMark x1="49403" y1="29597" x2="54627" y2="22942"/>
                        <a14:foregroundMark x1="54627" y1="22942" x2="64478" y2="25394"/>
                        <a14:foregroundMark x1="64478" y1="25394" x2="67313" y2="33100"/>
                        <a14:foregroundMark x1="67313" y1="33100" x2="79254" y2="44133"/>
                        <a14:foregroundMark x1="79254" y1="44133" x2="81940" y2="76532"/>
                        <a14:foregroundMark x1="75038" y1="82589" x2="63582" y2="92644"/>
                        <a14:foregroundMark x1="81940" y1="76532" x2="75120" y2="82518"/>
                        <a14:foregroundMark x1="63582" y1="92644" x2="52687" y2="94046"/>
                        <a14:foregroundMark x1="52687" y1="94046" x2="29552" y2="79335"/>
                        <a14:foregroundMark x1="29552" y1="79335" x2="36119" y2="71629"/>
                        <a14:foregroundMark x1="36119" y1="71629" x2="28060" y2="59720"/>
                        <a14:foregroundMark x1="28060" y1="59720" x2="27164" y2="49387"/>
                        <a14:foregroundMark x1="27164" y1="49387" x2="54478" y2="57268"/>
                        <a14:foregroundMark x1="54478" y1="57268" x2="60149" y2="67075"/>
                        <a14:foregroundMark x1="60149" y1="67075" x2="59701" y2="68301"/>
                        <a14:foregroundMark x1="34925" y1="27846" x2="44776" y2="22417"/>
                        <a14:foregroundMark x1="44776" y1="22417" x2="56567" y2="20315"/>
                        <a14:foregroundMark x1="56567" y1="20315" x2="60448" y2="20665"/>
                        <a14:foregroundMark x1="83134" y1="45184" x2="85672" y2="63573"/>
                        <a14:foregroundMark x1="85672" y1="63573" x2="83116" y2="81395"/>
                        <a14:foregroundMark x1="73669" y1="90137" x2="69851" y2="93345"/>
                        <a14:foregroundMark x1="69851" y1="93345" x2="50597" y2="96322"/>
                        <a14:foregroundMark x1="50597" y1="96322" x2="42985" y2="93695"/>
                        <a14:foregroundMark x1="42985" y1="93695" x2="28806" y2="76182"/>
                        <a14:foregroundMark x1="28806" y1="76182" x2="22836" y2="52014"/>
                        <a14:foregroundMark x1="22836" y1="52014" x2="27164" y2="44834"/>
                        <a14:foregroundMark x1="27164" y1="44834" x2="30448" y2="45184"/>
                        <a14:foregroundMark x1="23582" y1="49562" x2="21973" y2="54349"/>
                        <a14:foregroundMark x1="21364" y1="67426" x2="32687" y2="87916"/>
                        <a14:foregroundMark x1="32388" y1="86165" x2="43284" y2="95972"/>
                        <a14:foregroundMark x1="43284" y1="95972" x2="57910" y2="97548"/>
                        <a14:foregroundMark x1="57910" y1="97548" x2="65970" y2="96497"/>
                        <a14:foregroundMark x1="65970" y1="96497" x2="68060" y2="95096"/>
                        <a14:foregroundMark x1="79035" y1="82576" x2="89552" y2="70578"/>
                        <a14:foregroundMark x1="77479" y1="84351" x2="78999" y2="82617"/>
                        <a14:foregroundMark x1="68060" y1="95096" x2="74549" y2="87693"/>
                        <a14:foregroundMark x1="87884" y1="59180" x2="87015" y2="50438"/>
                        <a14:foregroundMark x1="89104" y1="71454" x2="87940" y2="59741"/>
                        <a14:foregroundMark x1="87015" y1="50438" x2="83731" y2="44308"/>
                        <a14:foregroundMark x1="87463" y1="54116" x2="79643" y2="34046"/>
                        <a14:foregroundMark x1="85821" y1="48511" x2="70000" y2="29597"/>
                        <a14:foregroundMark x1="70000" y1="29597" x2="64179" y2="24168"/>
                        <a14:foregroundMark x1="73284" y1="33625" x2="54478" y2="19790"/>
                        <a14:foregroundMark x1="51791" y1="28196" x2="32606" y2="25818"/>
                        <a14:foregroundMark x1="43284" y1="25219" x2="34686" y2="23377"/>
                        <a14:foregroundMark x1="42836" y1="24343" x2="35821" y2="19440"/>
                        <a14:foregroundMark x1="47015" y1="24168" x2="36496" y2="21254"/>
                        <a14:foregroundMark x1="34179" y1="31349" x2="28601" y2="30517"/>
                        <a14:foregroundMark x1="38955" y1="30823" x2="27014" y2="32379"/>
                        <a14:foregroundMark x1="34179" y1="36077" x2="28507" y2="35727"/>
                        <a14:foregroundMark x1="32239" y1="51664" x2="27313" y2="38179"/>
                        <a14:foregroundMark x1="27313" y1="38179" x2="27463" y2="36427"/>
                        <a14:foregroundMark x1="28657" y1="51489" x2="27313" y2="43082"/>
                        <a14:foregroundMark x1="27313" y1="43082" x2="27313" y2="43082"/>
                        <a14:foregroundMark x1="24179" y1="46585" x2="20299" y2="45709"/>
                        <a14:foregroundMark x1="29104" y1="46235" x2="20299" y2="43958"/>
                        <a14:foregroundMark x1="29552" y1="42907" x2="21367" y2="49656"/>
                        <a14:foregroundMark x1="21940" y1="46235" x2="21039" y2="47116"/>
                        <a14:foregroundMark x1="23582" y1="49037" x2="25522" y2="69177"/>
                        <a14:foregroundMark x1="26567" y1="68827" x2="31194" y2="91243"/>
                        <a14:foregroundMark x1="23582" y1="75832" x2="30896" y2="89317"/>
                        <a14:foregroundMark x1="27164" y1="78109" x2="37612" y2="94396"/>
                        <a14:foregroundMark x1="37612" y1="94396" x2="37761" y2="94571"/>
                        <a14:foregroundMark x1="33433" y1="88441" x2="53134" y2="96497"/>
                        <a14:foregroundMark x1="53134" y1="96497" x2="54478" y2="96673"/>
                        <a14:foregroundMark x1="88657" y1="53065" x2="80149" y2="33625"/>
                        <a14:foregroundMark x1="77540" y1="32764" x2="70597" y2="30473"/>
                        <a14:foregroundMark x1="30000" y1="34851" x2="21449" y2="50288"/>
                        <a14:foregroundMark x1="53284" y1="19089" x2="65075" y2="22242"/>
                        <a14:foregroundMark x1="65075" y1="22242" x2="68209" y2="24518"/>
                        <a14:backgroundMark x1="24698" y1="31162" x2="25075" y2="35552"/>
                        <a14:backgroundMark x1="24556" y1="29509" x2="24602" y2="30050"/>
                        <a14:backgroundMark x1="23284" y1="14711" x2="24384" y2="27515"/>
                        <a14:backgroundMark x1="25075" y1="35552" x2="11642" y2="44133"/>
                        <a14:backgroundMark x1="11642" y1="44133" x2="3881" y2="42207"/>
                        <a14:backgroundMark x1="3881" y1="42207" x2="896" y2="32399"/>
                        <a14:backgroundMark x1="896" y1="32399" x2="3582" y2="21541"/>
                        <a14:backgroundMark x1="3582" y1="21541" x2="19701" y2="13835"/>
                        <a14:backgroundMark x1="19701" y1="13835" x2="23433" y2="16988"/>
                        <a14:backgroundMark x1="69104" y1="18564" x2="82090" y2="29422"/>
                        <a14:backgroundMark x1="66567" y1="18914" x2="81194" y2="32399"/>
                        <a14:backgroundMark x1="34478" y1="19440" x2="23731" y2="32049"/>
                        <a14:backgroundMark x1="18358" y1="46235" x2="20597" y2="63573"/>
                        <a14:backgroundMark x1="20597" y1="63573" x2="18358" y2="67250"/>
                        <a14:backgroundMark x1="14179" y1="49562" x2="15821" y2="59019"/>
                        <a14:backgroundMark x1="15821" y1="59019" x2="15821" y2="59194"/>
                        <a14:backgroundMark x1="28657" y1="19089" x2="25970" y2="25219"/>
                        <a14:backgroundMark x1="78060" y1="91068" x2="75224" y2="83187"/>
                        <a14:backgroundMark x1="73731" y1="94396" x2="78806" y2="85114"/>
                        <a14:backgroundMark x1="78806" y1="85114" x2="83284" y2="83538"/>
                        <a14:backgroundMark x1="75522" y1="92995" x2="78358" y2="84764"/>
                        <a14:backgroundMark x1="78358" y1="84764" x2="75522" y2="92644"/>
                        <a14:backgroundMark x1="89701" y1="58494" x2="89851" y2="5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15602" r="10042" b="1206"/>
          <a:stretch/>
        </p:blipFill>
        <p:spPr>
          <a:xfrm>
            <a:off x="7464152" y="44624"/>
            <a:ext cx="4608512" cy="4542676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BDE11-1F95-8225-98DC-F73FF3998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44"/>
          <a:stretch/>
        </p:blipFill>
        <p:spPr>
          <a:xfrm>
            <a:off x="0" y="22537"/>
            <a:ext cx="7128791" cy="686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6264696" cy="5762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Microscopy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chemeClr val="accent6"/>
                </a:solidFill>
              </a:rPr>
              <a:t>e</a:t>
            </a:r>
            <a:r>
              <a:rPr lang="en-US" b="1" baseline="30000" dirty="0">
                <a:solidFill>
                  <a:schemeClr val="accent6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38C8E-CCB6-C95C-9A34-192DC91EE355}"/>
              </a:ext>
            </a:extLst>
          </p:cNvPr>
          <p:cNvSpPr txBox="1"/>
          <p:nvPr/>
        </p:nvSpPr>
        <p:spPr>
          <a:xfrm>
            <a:off x="8976320" y="908720"/>
            <a:ext cx="2880336" cy="326445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Sub-atomic microscopy made possible by HEP spin-off sensors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E142ED-7B05-ECC1-1152-7E96E2FFDFE6}"/>
              </a:ext>
            </a:extLst>
          </p:cNvPr>
          <p:cNvSpPr txBox="1"/>
          <p:nvPr/>
        </p:nvSpPr>
        <p:spPr>
          <a:xfrm>
            <a:off x="479376" y="6381328"/>
            <a:ext cx="4289141" cy="399702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036" tIns="45518" rIns="91036" bIns="45518" rtlCol="0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lattice – </a:t>
            </a:r>
            <a:r>
              <a:rPr lang="it-IT" sz="20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ms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integration time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92D74B-1CA1-55FC-E161-EA2F81D58CB4}"/>
              </a:ext>
            </a:extLst>
          </p:cNvPr>
          <p:cNvGrpSpPr/>
          <p:nvPr/>
        </p:nvGrpSpPr>
        <p:grpSpPr>
          <a:xfrm>
            <a:off x="7172470" y="4211886"/>
            <a:ext cx="4896544" cy="2529482"/>
            <a:chOff x="648820" y="1231131"/>
            <a:chExt cx="3151300" cy="1686687"/>
          </a:xfrm>
        </p:grpSpPr>
        <p:pic>
          <p:nvPicPr>
            <p:cNvPr id="5" name="Picture 4" descr="EM_01.gif">
              <a:extLst>
                <a:ext uri="{FF2B5EF4-FFF2-40B4-BE49-F238E27FC236}">
                  <a16:creationId xmlns:a16="http://schemas.microsoft.com/office/drawing/2014/main" id="{0302CA23-B986-1037-E22F-11508ED1E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820" y="1231131"/>
              <a:ext cx="3151300" cy="1686687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505A19-A020-EEB1-1B4A-020898C7ABC1}"/>
                </a:ext>
              </a:extLst>
            </p:cNvPr>
            <p:cNvSpPr txBox="1"/>
            <p:nvPr/>
          </p:nvSpPr>
          <p:spPr bwMode="auto">
            <a:xfrm>
              <a:off x="664138" y="1238710"/>
              <a:ext cx="1929643" cy="209357"/>
            </a:xfrm>
            <a:prstGeom prst="rect">
              <a:avLst/>
            </a:prstGeom>
            <a:noFill/>
            <a:ln w="19050">
              <a:noFill/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defTabSz="908870"/>
              <a:r>
                <a:rPr lang="it-IT" sz="1200" dirty="0">
                  <a:solidFill>
                    <a:schemeClr val="bg1"/>
                  </a:solidFill>
                </a:rPr>
                <a:t>200 KeV e</a:t>
              </a:r>
              <a:r>
                <a:rPr lang="it-IT" sz="1200" baseline="30000" dirty="0">
                  <a:solidFill>
                    <a:schemeClr val="bg1"/>
                  </a:solidFill>
                </a:rPr>
                <a:t>-</a:t>
              </a:r>
              <a:r>
                <a:rPr lang="it-IT" sz="1200" dirty="0">
                  <a:solidFill>
                    <a:schemeClr val="bg1"/>
                  </a:solidFill>
                </a:rPr>
                <a:t> on 50 µm thick device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LDRD2_RH_Layout.gif">
            <a:extLst>
              <a:ext uri="{FF2B5EF4-FFF2-40B4-BE49-F238E27FC236}">
                <a16:creationId xmlns:a16="http://schemas.microsoft.com/office/drawing/2014/main" id="{1F35AF81-0B57-31B1-9010-14A9E4DCDE8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520794"/>
            <a:ext cx="1533546" cy="1487995"/>
          </a:xfrm>
          <a:prstGeom prst="rect">
            <a:avLst/>
          </a:prstGeom>
          <a:scene3d>
            <a:camera prst="isometricOffAxis1Top"/>
            <a:lightRig rig="threePt" dir="t"/>
          </a:scene3d>
          <a:sp3d>
            <a:bevelT w="114300" prst="artDeco"/>
          </a:sp3d>
        </p:spPr>
      </p:pic>
      <p:sp>
        <p:nvSpPr>
          <p:cNvPr id="17" name="Down Arrow 24">
            <a:extLst>
              <a:ext uri="{FF2B5EF4-FFF2-40B4-BE49-F238E27FC236}">
                <a16:creationId xmlns:a16="http://schemas.microsoft.com/office/drawing/2014/main" id="{23AE83BE-9D55-4498-FCCA-70F15281D7D7}"/>
              </a:ext>
            </a:extLst>
          </p:cNvPr>
          <p:cNvSpPr/>
          <p:nvPr/>
        </p:nvSpPr>
        <p:spPr>
          <a:xfrm>
            <a:off x="10709570" y="4365104"/>
            <a:ext cx="839798" cy="2304256"/>
          </a:xfrm>
          <a:prstGeom prst="downArrow">
            <a:avLst>
              <a:gd name="adj1" fmla="val 50000"/>
              <a:gd name="adj2" fmla="val 62476"/>
            </a:avLst>
          </a:prstGeom>
          <a:solidFill>
            <a:schemeClr val="tx1">
              <a:lumMod val="50000"/>
              <a:lumOff val="50000"/>
              <a:alpha val="38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lIns="91036" tIns="45518" rIns="91036" bIns="45518" rtlCol="0" anchor="b" anchorCtr="0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  <a:r>
              <a:rPr lang="it-IT" baseline="30000" dirty="0">
                <a:solidFill>
                  <a:schemeClr val="tx1"/>
                </a:solidFill>
              </a:rPr>
              <a:t>-</a:t>
            </a:r>
            <a:r>
              <a:rPr lang="it-IT" dirty="0">
                <a:solidFill>
                  <a:schemeClr val="tx1"/>
                </a:solidFill>
              </a:rPr>
              <a:t> beam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1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1FAEEF-BBC2-A939-E2A4-D4FA90A236C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02DDE84-E627-41EE-DF88-78FF83A05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622" r="5098" b="53215"/>
          <a:stretch/>
        </p:blipFill>
        <p:spPr>
          <a:xfrm>
            <a:off x="330587" y="856872"/>
            <a:ext cx="8573725" cy="5740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Bioscience (</a:t>
            </a:r>
            <a:r>
              <a:rPr lang="el-GR" b="1" dirty="0">
                <a:solidFill>
                  <a:srgbClr val="FFC000"/>
                </a:solidFill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38C8E-CCB6-C95C-9A34-192DC91EE355}"/>
              </a:ext>
            </a:extLst>
          </p:cNvPr>
          <p:cNvSpPr txBox="1"/>
          <p:nvPr/>
        </p:nvSpPr>
        <p:spPr>
          <a:xfrm>
            <a:off x="8976320" y="908720"/>
            <a:ext cx="2880336" cy="561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Photon clustering</a:t>
            </a:r>
          </a:p>
          <a:p>
            <a:r>
              <a:rPr lang="en-US" sz="3600" dirty="0"/>
              <a:t>allows </a:t>
            </a:r>
            <a:r>
              <a:rPr lang="en-US" sz="3600" b="1" dirty="0"/>
              <a:t>breaking the diffraction limit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(Nobel Prize 2014)</a:t>
            </a:r>
          </a:p>
        </p:txBody>
      </p:sp>
    </p:spTree>
    <p:extLst>
      <p:ext uri="{BB962C8B-B14F-4D97-AF65-F5344CB8AC3E}">
        <p14:creationId xmlns:p14="http://schemas.microsoft.com/office/powerpoint/2010/main" val="375925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554239-CF0E-C444-AD80-5301DAE1B3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dirty="0"/>
              <a:t>Medicine (</a:t>
            </a:r>
            <a:r>
              <a:rPr lang="el-GR" b="1" dirty="0">
                <a:solidFill>
                  <a:srgbClr val="FFC000"/>
                </a:solidFill>
              </a:rPr>
              <a:t>γ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02B721-D083-2828-4AF2-6B0D949BFB0E}"/>
              </a:ext>
            </a:extLst>
          </p:cNvPr>
          <p:cNvGrpSpPr/>
          <p:nvPr/>
        </p:nvGrpSpPr>
        <p:grpSpPr>
          <a:xfrm>
            <a:off x="3504311" y="1811878"/>
            <a:ext cx="6759877" cy="3993452"/>
            <a:chOff x="4066280" y="1592185"/>
            <a:chExt cx="6759877" cy="39934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B273F3-EFC0-A026-C660-E83A56351634}"/>
                </a:ext>
              </a:extLst>
            </p:cNvPr>
            <p:cNvGrpSpPr/>
            <p:nvPr/>
          </p:nvGrpSpPr>
          <p:grpSpPr>
            <a:xfrm>
              <a:off x="4066280" y="1592185"/>
              <a:ext cx="6759877" cy="3993452"/>
              <a:chOff x="4044449" y="1592185"/>
              <a:chExt cx="6759877" cy="3993452"/>
            </a:xfrm>
          </p:grpSpPr>
          <p:sp>
            <p:nvSpPr>
              <p:cNvPr id="8" name="Curved Down Arrow 24">
                <a:extLst>
                  <a:ext uri="{FF2B5EF4-FFF2-40B4-BE49-F238E27FC236}">
                    <a16:creationId xmlns:a16="http://schemas.microsoft.com/office/drawing/2014/main" id="{84C6D4B2-A93F-4B11-ECCD-8879E3BB36A1}"/>
                  </a:ext>
                </a:extLst>
              </p:cNvPr>
              <p:cNvSpPr/>
              <p:nvPr/>
            </p:nvSpPr>
            <p:spPr>
              <a:xfrm rot="760374" flipH="1">
                <a:off x="5146131" y="2423088"/>
                <a:ext cx="792474" cy="601667"/>
              </a:xfrm>
              <a:prstGeom prst="curvedDown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39D9BF9-5228-B653-054E-8DAF61BF6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-25182"/>
              <a:stretch/>
            </p:blipFill>
            <p:spPr>
              <a:xfrm>
                <a:off x="4044449" y="1592185"/>
                <a:ext cx="6759877" cy="399345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C1C33F-EDE1-BF59-AF87-CBEBA59532C9}"/>
                </a:ext>
              </a:extLst>
            </p:cNvPr>
            <p:cNvSpPr txBox="1"/>
            <p:nvPr/>
          </p:nvSpPr>
          <p:spPr>
            <a:xfrm>
              <a:off x="4880990" y="2276840"/>
              <a:ext cx="576080" cy="28804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360°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A8D9AB0-E5EA-E8D5-B204-09DCD4D7E1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3" y="1988800"/>
            <a:ext cx="2260393" cy="2773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986A79-C39A-43E4-831A-91AD25F65157}"/>
              </a:ext>
            </a:extLst>
          </p:cNvPr>
          <p:cNvSpPr txBox="1"/>
          <p:nvPr/>
        </p:nvSpPr>
        <p:spPr>
          <a:xfrm>
            <a:off x="198388" y="5589360"/>
            <a:ext cx="11874550" cy="576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200" dirty="0">
                <a:solidFill>
                  <a:schemeClr val="tx2"/>
                </a:solidFill>
              </a:rPr>
              <a:t>With at least 10</a:t>
            </a:r>
            <a:r>
              <a:rPr lang="en-US" sz="2200" baseline="30000" dirty="0">
                <a:solidFill>
                  <a:schemeClr val="tx2"/>
                </a:solidFill>
              </a:rPr>
              <a:t>8</a:t>
            </a:r>
            <a:r>
              <a:rPr lang="en-US" sz="2200" dirty="0">
                <a:solidFill>
                  <a:schemeClr val="tx2"/>
                </a:solidFill>
              </a:rPr>
              <a:t> tracks (energy loss, exit point &amp; angle, entry point) recorded, we can reconstruct a complete 3D image.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49A4B-9DDE-4206-50EC-EAD4231DFCA8}"/>
              </a:ext>
            </a:extLst>
          </p:cNvPr>
          <p:cNvSpPr txBox="1"/>
          <p:nvPr/>
        </p:nvSpPr>
        <p:spPr>
          <a:xfrm>
            <a:off x="334962" y="908688"/>
            <a:ext cx="11737975" cy="115216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en-US" sz="2200" dirty="0">
                <a:solidFill>
                  <a:schemeClr val="tx2"/>
                </a:solidFill>
              </a:rPr>
              <a:t>Advancing state-of-the-art in medical imaging using </a:t>
            </a:r>
            <a:r>
              <a:rPr lang="en-US" sz="2200" b="1" dirty="0">
                <a:solidFill>
                  <a:srgbClr val="C00000"/>
                </a:solidFill>
              </a:rPr>
              <a:t>protons</a:t>
            </a:r>
            <a:r>
              <a:rPr lang="en-US" sz="2200" dirty="0">
                <a:solidFill>
                  <a:schemeClr val="tx2"/>
                </a:solidFill>
              </a:rPr>
              <a:t> instead of photons to get </a:t>
            </a:r>
            <a:r>
              <a:rPr lang="en-US" sz="2200" b="1" dirty="0">
                <a:solidFill>
                  <a:schemeClr val="tx2"/>
                </a:solidFill>
              </a:rPr>
              <a:t>better tissues resolution and less dose to the patient.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4" name="Line 24">
            <a:extLst>
              <a:ext uri="{FF2B5EF4-FFF2-40B4-BE49-F238E27FC236}">
                <a16:creationId xmlns:a16="http://schemas.microsoft.com/office/drawing/2014/main" id="{0B944991-B7E6-0F37-7F40-8A22809CD6D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76957" y="3421270"/>
            <a:ext cx="26500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Freeform 29">
            <a:extLst>
              <a:ext uri="{FF2B5EF4-FFF2-40B4-BE49-F238E27FC236}">
                <a16:creationId xmlns:a16="http://schemas.microsoft.com/office/drawing/2014/main" id="{B6117171-C340-6BA4-EA7E-19F90E49F548}"/>
              </a:ext>
            </a:extLst>
          </p:cNvPr>
          <p:cNvSpPr>
            <a:spLocks noChangeAspect="1"/>
          </p:cNvSpPr>
          <p:nvPr/>
        </p:nvSpPr>
        <p:spPr bwMode="auto">
          <a:xfrm>
            <a:off x="666584" y="3102846"/>
            <a:ext cx="2110580" cy="318424"/>
          </a:xfrm>
          <a:custGeom>
            <a:avLst/>
            <a:gdLst>
              <a:gd name="T0" fmla="*/ 0 w 2256"/>
              <a:gd name="T1" fmla="*/ 1029490724 h 288"/>
              <a:gd name="T2" fmla="*/ 969966682 w 2256"/>
              <a:gd name="T3" fmla="*/ 965147347 h 288"/>
              <a:gd name="T4" fmla="*/ 1535780924 w 2256"/>
              <a:gd name="T5" fmla="*/ 1029490724 h 288"/>
              <a:gd name="T6" fmla="*/ 2147483647 w 2256"/>
              <a:gd name="T7" fmla="*/ 879356493 h 288"/>
              <a:gd name="T8" fmla="*/ 2147483647 w 2256"/>
              <a:gd name="T9" fmla="*/ 707774784 h 288"/>
              <a:gd name="T10" fmla="*/ 2147483647 w 2256"/>
              <a:gd name="T11" fmla="*/ 772117925 h 288"/>
              <a:gd name="T12" fmla="*/ 2147483647 w 2256"/>
              <a:gd name="T13" fmla="*/ 493297530 h 288"/>
              <a:gd name="T14" fmla="*/ 2147483647 w 2256"/>
              <a:gd name="T15" fmla="*/ 428954390 h 288"/>
              <a:gd name="T16" fmla="*/ 2147483647 w 2256"/>
              <a:gd name="T17" fmla="*/ 171581768 h 288"/>
              <a:gd name="T18" fmla="*/ 2147483647 w 2256"/>
              <a:gd name="T19" fmla="*/ 150134054 h 288"/>
              <a:gd name="T20" fmla="*/ 2147483647 w 2256"/>
              <a:gd name="T21" fmla="*/ 0 h 2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56"/>
              <a:gd name="T34" fmla="*/ 0 h 288"/>
              <a:gd name="T35" fmla="*/ 2256 w 2256"/>
              <a:gd name="T36" fmla="*/ 288 h 2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56" h="288">
                <a:moveTo>
                  <a:pt x="0" y="288"/>
                </a:moveTo>
                <a:lnTo>
                  <a:pt x="288" y="270"/>
                </a:lnTo>
                <a:lnTo>
                  <a:pt x="456" y="288"/>
                </a:lnTo>
                <a:lnTo>
                  <a:pt x="702" y="246"/>
                </a:lnTo>
                <a:lnTo>
                  <a:pt x="972" y="198"/>
                </a:lnTo>
                <a:lnTo>
                  <a:pt x="1170" y="216"/>
                </a:lnTo>
                <a:lnTo>
                  <a:pt x="1434" y="138"/>
                </a:lnTo>
                <a:lnTo>
                  <a:pt x="1662" y="120"/>
                </a:lnTo>
                <a:lnTo>
                  <a:pt x="1890" y="48"/>
                </a:lnTo>
                <a:lnTo>
                  <a:pt x="2100" y="42"/>
                </a:lnTo>
                <a:lnTo>
                  <a:pt x="2256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latin typeface="Constantia" pitchFamily="18" charset="0"/>
            </a:endParaRP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233D8534-EC63-0F9B-9872-D79F28447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150" y="2807038"/>
            <a:ext cx="322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L</a:t>
            </a:r>
          </a:p>
        </p:txBody>
      </p:sp>
      <p:sp>
        <p:nvSpPr>
          <p:cNvPr id="17" name="CasellaDiTesto 38">
            <a:extLst>
              <a:ext uri="{FF2B5EF4-FFF2-40B4-BE49-F238E27FC236}">
                <a16:creationId xmlns:a16="http://schemas.microsoft.com/office/drawing/2014/main" id="{1A6476D7-3892-173F-F2D3-6E69917B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50" y="1700760"/>
            <a:ext cx="22894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+mn-lt"/>
              </a:rPr>
              <a:t>Proton true trajectory</a:t>
            </a: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DFBAF90A-DF1F-4027-ABFB-9ED93F9ACF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6407" y="2852920"/>
            <a:ext cx="473759" cy="2467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CasellaDiTesto 49">
            <a:extLst>
              <a:ext uri="{FF2B5EF4-FFF2-40B4-BE49-F238E27FC236}">
                <a16:creationId xmlns:a16="http://schemas.microsoft.com/office/drawing/2014/main" id="{4FBF2BB0-BA4E-7346-74A9-B61DAEE17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5297082"/>
            <a:ext cx="107689" cy="21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it-IT">
              <a:latin typeface="Constantia" pitchFamily="18" charset="0"/>
            </a:endParaRPr>
          </a:p>
        </p:txBody>
      </p:sp>
      <p:sp>
        <p:nvSpPr>
          <p:cNvPr id="20" name="CasellaDiTesto 50">
            <a:extLst>
              <a:ext uri="{FF2B5EF4-FFF2-40B4-BE49-F238E27FC236}">
                <a16:creationId xmlns:a16="http://schemas.microsoft.com/office/drawing/2014/main" id="{AD61E1CE-4602-145C-9402-A2FAB9DF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94" y="4797152"/>
            <a:ext cx="3014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tx2"/>
                </a:solidFill>
                <a:latin typeface="+mn-lt"/>
              </a:rPr>
              <a:t>Entry and exit points + angle</a:t>
            </a:r>
          </a:p>
          <a:p>
            <a:pPr algn="ctr" eaLnBrk="1" hangingPunct="1"/>
            <a:r>
              <a:rPr lang="en-US" sz="1600" dirty="0">
                <a:latin typeface="+mn-lt"/>
              </a:rPr>
              <a:t>Most Likely Path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calculation</a:t>
            </a:r>
          </a:p>
        </p:txBody>
      </p:sp>
      <p:grpSp>
        <p:nvGrpSpPr>
          <p:cNvPr id="21" name="Gruppo 51">
            <a:extLst>
              <a:ext uri="{FF2B5EF4-FFF2-40B4-BE49-F238E27FC236}">
                <a16:creationId xmlns:a16="http://schemas.microsoft.com/office/drawing/2014/main" id="{D9AE2FCD-521A-293E-6D4E-C000901BD37B}"/>
              </a:ext>
            </a:extLst>
          </p:cNvPr>
          <p:cNvGrpSpPr>
            <a:grpSpLocks/>
          </p:cNvGrpSpPr>
          <p:nvPr/>
        </p:nvGrpSpPr>
        <p:grpSpPr bwMode="auto">
          <a:xfrm>
            <a:off x="666584" y="3099710"/>
            <a:ext cx="2110580" cy="617329"/>
            <a:chOff x="1200559" y="2714620"/>
            <a:chExt cx="4144486" cy="105532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143FB43-706F-F9A8-F6EE-DA57EE6E4A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00559" y="2714620"/>
              <a:ext cx="4140157" cy="545400"/>
            </a:xfrm>
            <a:custGeom>
              <a:avLst/>
              <a:gdLst>
                <a:gd name="T0" fmla="*/ 0 w 2256"/>
                <a:gd name="T1" fmla="*/ 1032851286 h 288"/>
                <a:gd name="T2" fmla="*/ 2147483647 w 2256"/>
                <a:gd name="T3" fmla="*/ 344283722 h 288"/>
                <a:gd name="T4" fmla="*/ 2147483647 w 2256"/>
                <a:gd name="T5" fmla="*/ 0 h 288"/>
                <a:gd name="T6" fmla="*/ 0 60000 65536"/>
                <a:gd name="T7" fmla="*/ 0 60000 65536"/>
                <a:gd name="T8" fmla="*/ 0 60000 65536"/>
                <a:gd name="T9" fmla="*/ 0 w 2256"/>
                <a:gd name="T10" fmla="*/ 0 h 288"/>
                <a:gd name="T11" fmla="*/ 2256 w 225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6" h="288">
                  <a:moveTo>
                    <a:pt x="0" y="288"/>
                  </a:moveTo>
                  <a:cubicBezTo>
                    <a:pt x="388" y="216"/>
                    <a:pt x="776" y="144"/>
                    <a:pt x="1152" y="96"/>
                  </a:cubicBezTo>
                  <a:cubicBezTo>
                    <a:pt x="1528" y="48"/>
                    <a:pt x="1892" y="24"/>
                    <a:pt x="2256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>
                <a:latin typeface="Constantia" pitchFamily="18" charset="0"/>
              </a:endParaRPr>
            </a:p>
          </p:txBody>
        </p:sp>
        <p:grpSp>
          <p:nvGrpSpPr>
            <p:cNvPr id="23" name="Gruppo 37">
              <a:extLst>
                <a:ext uri="{FF2B5EF4-FFF2-40B4-BE49-F238E27FC236}">
                  <a16:creationId xmlns:a16="http://schemas.microsoft.com/office/drawing/2014/main" id="{EFE7C7CE-BB00-BDD4-CF30-8F953B98C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4888" y="2714620"/>
              <a:ext cx="4140157" cy="1055326"/>
              <a:chOff x="3381182" y="3779316"/>
              <a:chExt cx="4140157" cy="1055326"/>
            </a:xfrm>
          </p:grpSpPr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1D529292-929D-724F-68B4-98DF0DE4D8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81182" y="3779316"/>
                <a:ext cx="4140157" cy="545400"/>
              </a:xfrm>
              <a:custGeom>
                <a:avLst/>
                <a:gdLst>
                  <a:gd name="T0" fmla="*/ 0 w 2256"/>
                  <a:gd name="T1" fmla="*/ 1032851286 h 288"/>
                  <a:gd name="T2" fmla="*/ 2147483647 w 2256"/>
                  <a:gd name="T3" fmla="*/ 860709247 h 288"/>
                  <a:gd name="T4" fmla="*/ 2147483647 w 2256"/>
                  <a:gd name="T5" fmla="*/ 0 h 288"/>
                  <a:gd name="T6" fmla="*/ 0 60000 65536"/>
                  <a:gd name="T7" fmla="*/ 0 60000 65536"/>
                  <a:gd name="T8" fmla="*/ 0 60000 65536"/>
                  <a:gd name="T9" fmla="*/ 0 w 2256"/>
                  <a:gd name="T10" fmla="*/ 0 h 288"/>
                  <a:gd name="T11" fmla="*/ 2256 w 2256"/>
                  <a:gd name="T12" fmla="*/ 288 h 2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" h="288">
                    <a:moveTo>
                      <a:pt x="0" y="288"/>
                    </a:moveTo>
                    <a:cubicBezTo>
                      <a:pt x="436" y="288"/>
                      <a:pt x="872" y="288"/>
                      <a:pt x="1248" y="240"/>
                    </a:cubicBezTo>
                    <a:cubicBezTo>
                      <a:pt x="1624" y="192"/>
                      <a:pt x="1940" y="96"/>
                      <a:pt x="2256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Constantia" pitchFamily="18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2AAF6539-7D78-227B-AC98-E59D1296D0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81182" y="3779316"/>
                <a:ext cx="4140157" cy="818100"/>
              </a:xfrm>
              <a:custGeom>
                <a:avLst/>
                <a:gdLst>
                  <a:gd name="T0" fmla="*/ 0 w 2256"/>
                  <a:gd name="T1" fmla="*/ 1032851432 h 432"/>
                  <a:gd name="T2" fmla="*/ 2147483647 w 2256"/>
                  <a:gd name="T3" fmla="*/ 1377135084 h 432"/>
                  <a:gd name="T4" fmla="*/ 2147483647 w 2256"/>
                  <a:gd name="T5" fmla="*/ 0 h 432"/>
                  <a:gd name="T6" fmla="*/ 0 60000 65536"/>
                  <a:gd name="T7" fmla="*/ 0 60000 65536"/>
                  <a:gd name="T8" fmla="*/ 0 60000 65536"/>
                  <a:gd name="T9" fmla="*/ 0 w 2256"/>
                  <a:gd name="T10" fmla="*/ 0 h 432"/>
                  <a:gd name="T11" fmla="*/ 2256 w 2256"/>
                  <a:gd name="T12" fmla="*/ 432 h 43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56" h="432">
                    <a:moveTo>
                      <a:pt x="0" y="288"/>
                    </a:moveTo>
                    <a:cubicBezTo>
                      <a:pt x="436" y="360"/>
                      <a:pt x="872" y="432"/>
                      <a:pt x="1248" y="384"/>
                    </a:cubicBezTo>
                    <a:cubicBezTo>
                      <a:pt x="1624" y="336"/>
                      <a:pt x="1940" y="168"/>
                      <a:pt x="2256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Constantia" pitchFamily="18" charset="0"/>
                </a:endParaRPr>
              </a:p>
            </p:txBody>
          </p:sp>
          <p:sp>
            <p:nvSpPr>
              <p:cNvPr id="26" name="Text Box 31">
                <a:extLst>
                  <a:ext uri="{FF2B5EF4-FFF2-40B4-BE49-F238E27FC236}">
                    <a16:creationId xmlns:a16="http://schemas.microsoft.com/office/drawing/2014/main" id="{0D3EB45D-0EB7-DCC3-B866-DAFF57C273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6528" y="4255883"/>
                <a:ext cx="817760" cy="578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 dirty="0">
                    <a:latin typeface="+mn-lt"/>
                  </a:rPr>
                  <a:t>L’</a:t>
                </a:r>
              </a:p>
            </p:txBody>
          </p:sp>
        </p:grpSp>
      </p:grpSp>
      <p:sp>
        <p:nvSpPr>
          <p:cNvPr id="27" name="CasellaDiTesto 38">
            <a:extLst>
              <a:ext uri="{FF2B5EF4-FFF2-40B4-BE49-F238E27FC236}">
                <a16:creationId xmlns:a16="http://schemas.microsoft.com/office/drawing/2014/main" id="{2EEE7BB5-555E-B1EB-1592-DA6061C9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66" y="3090446"/>
            <a:ext cx="2952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8" name="CasellaDiTesto 50">
            <a:extLst>
              <a:ext uri="{FF2B5EF4-FFF2-40B4-BE49-F238E27FC236}">
                <a16:creationId xmlns:a16="http://schemas.microsoft.com/office/drawing/2014/main" id="{B4F27179-4A79-C6A6-A4B7-034839CC3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334" y="2132820"/>
            <a:ext cx="2001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C00000"/>
                </a:solidFill>
                <a:latin typeface="+mn-lt"/>
              </a:rPr>
              <a:t>Energy</a:t>
            </a:r>
          </a:p>
          <a:p>
            <a:pPr algn="ctr" eaLnBrk="1" hangingPunct="1"/>
            <a:r>
              <a:rPr lang="en-US" sz="1600" dirty="0">
                <a:solidFill>
                  <a:srgbClr val="C00000"/>
                </a:solidFill>
                <a:latin typeface="+mn-lt"/>
              </a:rPr>
              <a:t>measurement</a:t>
            </a:r>
          </a:p>
        </p:txBody>
      </p:sp>
      <p:sp>
        <p:nvSpPr>
          <p:cNvPr id="29" name="CasellaDiTesto 38">
            <a:extLst>
              <a:ext uri="{FF2B5EF4-FFF2-40B4-BE49-F238E27FC236}">
                <a16:creationId xmlns:a16="http://schemas.microsoft.com/office/drawing/2014/main" id="{EB0F4B7C-72DD-1E15-B1AB-95553FB5E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099" y="2640981"/>
            <a:ext cx="3510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+mn-lt"/>
              </a:rPr>
              <a:t>p’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2BD0CB-0B7D-ED33-820B-BA8339FC8FC7}"/>
              </a:ext>
            </a:extLst>
          </p:cNvPr>
          <p:cNvGrpSpPr/>
          <p:nvPr/>
        </p:nvGrpSpPr>
        <p:grpSpPr>
          <a:xfrm>
            <a:off x="3539816" y="4143740"/>
            <a:ext cx="900000" cy="1728240"/>
            <a:chOff x="2992471" y="4005080"/>
            <a:chExt cx="900000" cy="172824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AD4A4E1-1A61-0B7F-C412-AB98B7A53BA6}"/>
                </a:ext>
              </a:extLst>
            </p:cNvPr>
            <p:cNvGrpSpPr/>
            <p:nvPr/>
          </p:nvGrpSpPr>
          <p:grpSpPr>
            <a:xfrm>
              <a:off x="2992471" y="4149100"/>
              <a:ext cx="900000" cy="1584220"/>
              <a:chOff x="2992471" y="4149100"/>
              <a:chExt cx="900000" cy="158422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B8AE679-57AC-179E-7008-8A8F143563FD}"/>
                  </a:ext>
                </a:extLst>
              </p:cNvPr>
              <p:cNvCxnSpPr/>
              <p:nvPr/>
            </p:nvCxnSpPr>
            <p:spPr>
              <a:xfrm>
                <a:off x="2992471" y="5733320"/>
                <a:ext cx="900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7C74C4C-DD9E-D08E-9809-4149DEB24A88}"/>
                  </a:ext>
                </a:extLst>
              </p:cNvPr>
              <p:cNvCxnSpPr/>
              <p:nvPr/>
            </p:nvCxnSpPr>
            <p:spPr>
              <a:xfrm>
                <a:off x="3316429" y="4149100"/>
                <a:ext cx="0" cy="158422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0DE139-5743-1784-6503-444D750A06A0}"/>
                </a:ext>
              </a:extLst>
            </p:cNvPr>
            <p:cNvSpPr/>
            <p:nvPr/>
          </p:nvSpPr>
          <p:spPr>
            <a:xfrm>
              <a:off x="3244419" y="4005080"/>
              <a:ext cx="151254" cy="1440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51C699-A2B5-0027-DC9B-4EE8B3332B1E}"/>
              </a:ext>
            </a:extLst>
          </p:cNvPr>
          <p:cNvGrpSpPr/>
          <p:nvPr/>
        </p:nvGrpSpPr>
        <p:grpSpPr>
          <a:xfrm>
            <a:off x="4799820" y="3855700"/>
            <a:ext cx="1512060" cy="2021640"/>
            <a:chOff x="4232950" y="3717040"/>
            <a:chExt cx="1512060" cy="20216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00948A7-FE1F-4846-E3E3-95B31DCBAE6D}"/>
                </a:ext>
              </a:extLst>
            </p:cNvPr>
            <p:cNvGrpSpPr/>
            <p:nvPr/>
          </p:nvGrpSpPr>
          <p:grpSpPr>
            <a:xfrm>
              <a:off x="4449010" y="3861060"/>
              <a:ext cx="1296000" cy="1877620"/>
              <a:chOff x="4449010" y="3861060"/>
              <a:chExt cx="1296000" cy="187762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89B9E42-4A3F-CE3D-90FC-FCF7608EDC9C}"/>
                  </a:ext>
                </a:extLst>
              </p:cNvPr>
              <p:cNvCxnSpPr/>
              <p:nvPr/>
            </p:nvCxnSpPr>
            <p:spPr>
              <a:xfrm>
                <a:off x="4449010" y="5738680"/>
                <a:ext cx="1296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8C0143A-B082-C3E9-8F13-9D2239E8DBC1}"/>
                  </a:ext>
                </a:extLst>
              </p:cNvPr>
              <p:cNvCxnSpPr/>
              <p:nvPr/>
            </p:nvCxnSpPr>
            <p:spPr>
              <a:xfrm flipH="1" flipV="1">
                <a:off x="4521018" y="3861060"/>
                <a:ext cx="3617" cy="187762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5A4D57-953A-7A6D-25F6-6271FC9D6666}"/>
                </a:ext>
              </a:extLst>
            </p:cNvPr>
            <p:cNvSpPr/>
            <p:nvPr/>
          </p:nvSpPr>
          <p:spPr>
            <a:xfrm>
              <a:off x="4232950" y="3717040"/>
              <a:ext cx="151254" cy="1440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0853B4-E222-8F33-6C2F-7D321D9865B3}"/>
              </a:ext>
            </a:extLst>
          </p:cNvPr>
          <p:cNvGrpSpPr/>
          <p:nvPr/>
        </p:nvGrpSpPr>
        <p:grpSpPr>
          <a:xfrm>
            <a:off x="6600056" y="2564880"/>
            <a:ext cx="1015230" cy="3312460"/>
            <a:chOff x="5953706" y="2420860"/>
            <a:chExt cx="1015230" cy="331246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85F6F80-160E-1E92-6D6D-A71DF4FDCBEB}"/>
                </a:ext>
              </a:extLst>
            </p:cNvPr>
            <p:cNvGrpSpPr/>
            <p:nvPr/>
          </p:nvGrpSpPr>
          <p:grpSpPr>
            <a:xfrm>
              <a:off x="6025706" y="2497217"/>
              <a:ext cx="943230" cy="3236103"/>
              <a:chOff x="6025706" y="2497217"/>
              <a:chExt cx="943230" cy="3236103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27CBDF7-A222-5AD6-89EA-2088E79D9668}"/>
                  </a:ext>
                </a:extLst>
              </p:cNvPr>
              <p:cNvCxnSpPr/>
              <p:nvPr/>
            </p:nvCxnSpPr>
            <p:spPr>
              <a:xfrm>
                <a:off x="6032936" y="5733320"/>
                <a:ext cx="936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8929427-DDC9-913F-B8E5-E80F7A054B1B}"/>
                  </a:ext>
                </a:extLst>
              </p:cNvPr>
              <p:cNvCxnSpPr/>
              <p:nvPr/>
            </p:nvCxnSpPr>
            <p:spPr>
              <a:xfrm flipV="1">
                <a:off x="6025706" y="2497217"/>
                <a:ext cx="0" cy="323610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9EE2E11-FD0D-DCBA-7B16-9837F41BA91B}"/>
                </a:ext>
              </a:extLst>
            </p:cNvPr>
            <p:cNvSpPr/>
            <p:nvPr/>
          </p:nvSpPr>
          <p:spPr>
            <a:xfrm>
              <a:off x="5953706" y="2420860"/>
              <a:ext cx="151254" cy="1440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45A9C10-9CA5-2162-F109-751FCDD926D1}"/>
              </a:ext>
            </a:extLst>
          </p:cNvPr>
          <p:cNvGrpSpPr/>
          <p:nvPr/>
        </p:nvGrpSpPr>
        <p:grpSpPr>
          <a:xfrm>
            <a:off x="7824192" y="1308008"/>
            <a:ext cx="4032000" cy="1832952"/>
            <a:chOff x="5961000" y="3324049"/>
            <a:chExt cx="4032000" cy="183295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F98FB5-1218-A36D-855E-61AFE2F2C164}"/>
                </a:ext>
              </a:extLst>
            </p:cNvPr>
            <p:cNvSpPr/>
            <p:nvPr/>
          </p:nvSpPr>
          <p:spPr>
            <a:xfrm>
              <a:off x="5961000" y="3324049"/>
              <a:ext cx="4032000" cy="18329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41DF088-FEBB-B785-27C0-9F3D8682CB79}"/>
                </a:ext>
              </a:extLst>
            </p:cNvPr>
            <p:cNvGrpSpPr/>
            <p:nvPr/>
          </p:nvGrpSpPr>
          <p:grpSpPr>
            <a:xfrm>
              <a:off x="6033000" y="3429000"/>
              <a:ext cx="3766254" cy="603001"/>
              <a:chOff x="4953000" y="3897773"/>
              <a:chExt cx="4695000" cy="751700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4B50867-ACE6-0FD0-0B43-2726A7C080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0" t="29532" r="4002" b="28491"/>
              <a:stretch/>
            </p:blipFill>
            <p:spPr>
              <a:xfrm>
                <a:off x="4968000" y="4155820"/>
                <a:ext cx="4680000" cy="493653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FCA8FDD-974D-6F33-49E1-FB8767D19961}"/>
                  </a:ext>
                </a:extLst>
              </p:cNvPr>
              <p:cNvSpPr txBox="1"/>
              <p:nvPr/>
            </p:nvSpPr>
            <p:spPr>
              <a:xfrm>
                <a:off x="4953000" y="3897773"/>
                <a:ext cx="1080000" cy="2692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X-Rays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0700F19-DB21-FBE3-23FA-2AFB0EDE2566}"/>
                </a:ext>
              </a:extLst>
            </p:cNvPr>
            <p:cNvGrpSpPr/>
            <p:nvPr/>
          </p:nvGrpSpPr>
          <p:grpSpPr>
            <a:xfrm>
              <a:off x="6033001" y="3989965"/>
              <a:ext cx="3814122" cy="582032"/>
              <a:chOff x="4965329" y="4671057"/>
              <a:chExt cx="4754671" cy="72556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2C9F099-8DC2-39E4-2DC5-A54DA35543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0" t="29391" r="2574" b="28632"/>
              <a:stretch/>
            </p:blipFill>
            <p:spPr>
              <a:xfrm>
                <a:off x="4968000" y="4902964"/>
                <a:ext cx="4752000" cy="493653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1A4B71D-B41C-6712-39A7-D6C366A85860}"/>
                  </a:ext>
                </a:extLst>
              </p:cNvPr>
              <p:cNvSpPr txBox="1"/>
              <p:nvPr/>
            </p:nvSpPr>
            <p:spPr>
              <a:xfrm>
                <a:off x="4965329" y="4671057"/>
                <a:ext cx="1080000" cy="26926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Protons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2220B6F-8F62-BE38-2528-B7065621F464}"/>
                </a:ext>
              </a:extLst>
            </p:cNvPr>
            <p:cNvGrpSpPr/>
            <p:nvPr/>
          </p:nvGrpSpPr>
          <p:grpSpPr>
            <a:xfrm>
              <a:off x="6033000" y="4509011"/>
              <a:ext cx="3852770" cy="583498"/>
              <a:chOff x="4953150" y="5616290"/>
              <a:chExt cx="4802850" cy="72738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6313DA7-8DD5-3A9F-EA71-6071C667E3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0" t="20637" r="1860" b="29753"/>
              <a:stretch/>
            </p:blipFill>
            <p:spPr>
              <a:xfrm>
                <a:off x="4967999" y="5760269"/>
                <a:ext cx="4788001" cy="583406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D9AA9D3-E25F-E8B8-664C-F0A2559B8133}"/>
                  </a:ext>
                </a:extLst>
              </p:cNvPr>
              <p:cNvSpPr txBox="1"/>
              <p:nvPr/>
            </p:nvSpPr>
            <p:spPr>
              <a:xfrm>
                <a:off x="4953150" y="5616290"/>
                <a:ext cx="3096280" cy="288000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Protons – different reconstruction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280D38C-EADB-AEA4-5E3F-2CB42CCAFB78}"/>
              </a:ext>
            </a:extLst>
          </p:cNvPr>
          <p:cNvGrpSpPr/>
          <p:nvPr/>
        </p:nvGrpSpPr>
        <p:grpSpPr>
          <a:xfrm>
            <a:off x="6940427" y="3255123"/>
            <a:ext cx="5060229" cy="2276606"/>
            <a:chOff x="6940427" y="3255123"/>
            <a:chExt cx="5060229" cy="227660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88B7805-DD4C-97BC-8A42-334A28EC2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427" y="3255123"/>
              <a:ext cx="5060229" cy="22766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9B26E5-9706-EA4B-CCDA-70758E805CE1}"/>
                </a:ext>
              </a:extLst>
            </p:cNvPr>
            <p:cNvSpPr txBox="1"/>
            <p:nvPr/>
          </p:nvSpPr>
          <p:spPr>
            <a:xfrm>
              <a:off x="7303384" y="3767815"/>
              <a:ext cx="4337232" cy="432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Large area, low power, thin pixel detector</a:t>
              </a:r>
            </a:p>
          </p:txBody>
        </p:sp>
      </p:grpSp>
      <p:pic>
        <p:nvPicPr>
          <p:cNvPr id="59" name="Picture 2" descr="https://physicsworld.com/wp-content/uploads/2017/07/2017-07-14-proton.jpg">
            <a:extLst>
              <a:ext uri="{FF2B5EF4-FFF2-40B4-BE49-F238E27FC236}">
                <a16:creationId xmlns:a16="http://schemas.microsoft.com/office/drawing/2014/main" id="{23170215-4F79-0AED-E90C-07DBC286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25" y="1934356"/>
            <a:ext cx="9466003" cy="3150828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13DD14B-532A-10E5-D70C-E523260F92A8}"/>
              </a:ext>
            </a:extLst>
          </p:cNvPr>
          <p:cNvSpPr txBox="1"/>
          <p:nvPr/>
        </p:nvSpPr>
        <p:spPr>
          <a:xfrm>
            <a:off x="335360" y="6309320"/>
            <a:ext cx="11520832" cy="36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https://mediaspace.unipd.it/media/La+tomografia+-+Percorsi+galileiani+Phd+Edition/1_d1m7vb2o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01162E1F-45E5-2A86-F2D2-11DB384FB84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56" y="188640"/>
            <a:ext cx="1489264" cy="7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/>
      <p:bldP spid="17" grpId="0"/>
      <p:bldP spid="18" grpId="0" animBg="1"/>
      <p:bldP spid="20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19EE3A-C497-4FBD-F9D5-D5C1C05B38B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Nikon | Technology &amp; Design | X-Ray and CT Systems">
            <a:extLst>
              <a:ext uri="{FF2B5EF4-FFF2-40B4-BE49-F238E27FC236}">
                <a16:creationId xmlns:a16="http://schemas.microsoft.com/office/drawing/2014/main" id="{89FA7088-3FB8-1134-3F8A-07855E561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"/>
          <a:stretch/>
        </p:blipFill>
        <p:spPr bwMode="auto">
          <a:xfrm>
            <a:off x="-1" y="0"/>
            <a:ext cx="8760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8424936" cy="5762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Industry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l-GR" b="1" dirty="0">
                <a:solidFill>
                  <a:srgbClr val="FFC000"/>
                </a:solidFill>
              </a:rPr>
              <a:t>χ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87903-25C2-C484-0114-AB4AED22B6DB}"/>
              </a:ext>
            </a:extLst>
          </p:cNvPr>
          <p:cNvSpPr txBox="1"/>
          <p:nvPr/>
        </p:nvSpPr>
        <p:spPr>
          <a:xfrm>
            <a:off x="8976320" y="908720"/>
            <a:ext cx="3168352" cy="561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X-ray </a:t>
            </a:r>
            <a:r>
              <a:rPr lang="en-US" sz="3600" b="1" dirty="0"/>
              <a:t>Computed Tomography</a:t>
            </a:r>
            <a:r>
              <a:rPr lang="en-US" sz="3600" dirty="0"/>
              <a:t> and imaging help verifying production, food quality and even sawmills!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Mito - The in-line 3D X-ray Food Inspection System for Food Safety |  BIOMETiC">
            <a:extLst>
              <a:ext uri="{FF2B5EF4-FFF2-40B4-BE49-F238E27FC236}">
                <a16:creationId xmlns:a16="http://schemas.microsoft.com/office/drawing/2014/main" id="{78785DB4-D0B5-0DFF-6714-D65CD0B3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1" y="1053454"/>
            <a:ext cx="6988683" cy="5615906"/>
          </a:xfrm>
          <a:prstGeom prst="rect">
            <a:avLst/>
          </a:prstGeom>
          <a:solidFill>
            <a:schemeClr val="bg1">
              <a:alpha val="47000"/>
            </a:schemeClr>
          </a:solidFill>
          <a:ln w="101600">
            <a:solidFill>
              <a:schemeClr val="accent1">
                <a:alpha val="50000"/>
              </a:schemeClr>
            </a:solidFill>
          </a:ln>
        </p:spPr>
      </p:pic>
      <p:pic>
        <p:nvPicPr>
          <p:cNvPr id="2052" name="Picture 4" descr="CT Log Microtec">
            <a:extLst>
              <a:ext uri="{FF2B5EF4-FFF2-40B4-BE49-F238E27FC236}">
                <a16:creationId xmlns:a16="http://schemas.microsoft.com/office/drawing/2014/main" id="{FB1BF689-2333-C08B-4B03-28A066245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1617" b="10850"/>
          <a:stretch/>
        </p:blipFill>
        <p:spPr bwMode="auto">
          <a:xfrm>
            <a:off x="191344" y="2535843"/>
            <a:ext cx="8640960" cy="3917493"/>
          </a:xfrm>
          <a:prstGeom prst="rect">
            <a:avLst/>
          </a:prstGeom>
          <a:noFill/>
          <a:ln w="101600">
            <a:solidFill>
              <a:srgbClr val="00602B">
                <a:alpha val="7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46AEF4-1D65-3730-1FFE-CB12F7CA99AE}"/>
              </a:ext>
            </a:extLst>
          </p:cNvPr>
          <p:cNvGrpSpPr/>
          <p:nvPr/>
        </p:nvGrpSpPr>
        <p:grpSpPr>
          <a:xfrm>
            <a:off x="119336" y="787457"/>
            <a:ext cx="8886553" cy="5953128"/>
            <a:chOff x="220232" y="211987"/>
            <a:chExt cx="6737029" cy="4513155"/>
          </a:xfrm>
        </p:grpSpPr>
        <p:pic>
          <p:nvPicPr>
            <p:cNvPr id="2052" name="Picture 4" descr="https://s-media-cache-ak0.pinimg.com/564x/06/d0/94/06d09411e97e190cd21171e189038f1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1332169" y="-899950"/>
              <a:ext cx="4513155" cy="6737029"/>
            </a:xfrm>
            <a:prstGeom prst="rect">
              <a:avLst/>
            </a:prstGeom>
            <a:noFill/>
            <a:ln w="5080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1828507" y="4379861"/>
              <a:ext cx="50564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 anchorCtr="0">
              <a:no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</a:rPr>
                <a:t>First known photo of the Moon – </a:t>
              </a:r>
              <a:r>
                <a:rPr lang="it-IT" sz="2000" dirty="0">
                  <a:solidFill>
                    <a:schemeClr val="accent6"/>
                  </a:solidFill>
                </a:rPr>
                <a:t>1839 Louis Daguerre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1384" y="3976166"/>
            <a:ext cx="3632399" cy="2693194"/>
            <a:chOff x="1064460" y="3398967"/>
            <a:chExt cx="3070906" cy="2276882"/>
          </a:xfrm>
        </p:grpSpPr>
        <p:pic>
          <p:nvPicPr>
            <p:cNvPr id="23" name="tgrainSEM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1064460" y="3398967"/>
              <a:ext cx="3070906" cy="2276882"/>
            </a:xfrm>
            <a:prstGeom prst="rect">
              <a:avLst/>
            </a:prstGeom>
            <a:ln w="25400">
              <a:solidFill>
                <a:schemeClr val="tx2"/>
              </a:solidFill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1435345" y="3874703"/>
              <a:ext cx="1582848" cy="365272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it-IT" sz="2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Silver Halides</a:t>
              </a:r>
              <a:endParaRPr lang="en-US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800617" y="4270452"/>
              <a:ext cx="839799" cy="1199506"/>
              <a:chOff x="1800617" y="4270452"/>
              <a:chExt cx="839799" cy="1199506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833267" y="4630165"/>
                <a:ext cx="7171" cy="81874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 flipH="1" flipV="1">
                <a:off x="2150731" y="5050061"/>
                <a:ext cx="839792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1833265" y="4773039"/>
                <a:ext cx="730260" cy="158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800617" y="4270452"/>
                <a:ext cx="839799" cy="243481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1400" b="1" dirty="0">
                    <a:solidFill>
                      <a:schemeClr val="tx1"/>
                    </a:solidFill>
                  </a:rPr>
                  <a:t>Pixel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8424418" y="116632"/>
            <a:ext cx="3432222" cy="2701963"/>
            <a:chOff x="6201428" y="548600"/>
            <a:chExt cx="3432222" cy="2701962"/>
          </a:xfrm>
        </p:grpSpPr>
        <p:grpSp>
          <p:nvGrpSpPr>
            <p:cNvPr id="31" name="Group 30"/>
            <p:cNvGrpSpPr/>
            <p:nvPr/>
          </p:nvGrpSpPr>
          <p:grpSpPr>
            <a:xfrm>
              <a:off x="6201428" y="548600"/>
              <a:ext cx="3432222" cy="2701962"/>
              <a:chOff x="5683260" y="69804"/>
              <a:chExt cx="3432222" cy="2701962"/>
            </a:xfrm>
          </p:grpSpPr>
          <p:pic>
            <p:nvPicPr>
              <p:cNvPr id="37" name="160vc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3807" y="164368"/>
                <a:ext cx="3331675" cy="2607398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5683260" y="69804"/>
                <a:ext cx="839799" cy="288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1400" b="1" dirty="0">
                    <a:solidFill>
                      <a:schemeClr val="tx1"/>
                    </a:solidFill>
                  </a:rPr>
                  <a:t>50 ISO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8000725" y="1124680"/>
              <a:ext cx="1058880" cy="576079"/>
              <a:chOff x="5919484" y="5070455"/>
              <a:chExt cx="1058880" cy="57607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rot="16200000" flipV="1">
                <a:off x="6668001" y="5482224"/>
                <a:ext cx="328619" cy="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6200000" flipV="1">
                <a:off x="6814057" y="5482219"/>
                <a:ext cx="328612" cy="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016831" y="5399645"/>
                <a:ext cx="766773" cy="78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5919484" y="5070455"/>
                <a:ext cx="912825" cy="294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0.5 um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7047274" y="1951172"/>
            <a:ext cx="3441214" cy="2701964"/>
            <a:chOff x="5400326" y="1735177"/>
            <a:chExt cx="3441214" cy="2701963"/>
          </a:xfrm>
        </p:grpSpPr>
        <p:grpSp>
          <p:nvGrpSpPr>
            <p:cNvPr id="40" name="Group 39"/>
            <p:cNvGrpSpPr/>
            <p:nvPr/>
          </p:nvGrpSpPr>
          <p:grpSpPr>
            <a:xfrm>
              <a:off x="5400326" y="1735177"/>
              <a:ext cx="3441214" cy="2701963"/>
              <a:chOff x="5391156" y="1457297"/>
              <a:chExt cx="3441214" cy="2701963"/>
            </a:xfrm>
          </p:grpSpPr>
          <p:pic>
            <p:nvPicPr>
              <p:cNvPr id="46" name="superia2_resize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0695" y="1551862"/>
                <a:ext cx="3331675" cy="2607398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391156" y="1457297"/>
                <a:ext cx="839799" cy="288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1400" b="1" dirty="0">
                    <a:solidFill>
                      <a:schemeClr val="tx1"/>
                    </a:solidFill>
                  </a:rPr>
                  <a:t>100 ISO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997728" y="1844781"/>
              <a:ext cx="949338" cy="1182576"/>
              <a:chOff x="5537208" y="4496703"/>
              <a:chExt cx="949338" cy="118257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16200000" flipV="1">
                <a:off x="5208590" y="5247478"/>
                <a:ext cx="803287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 flipH="1" flipV="1">
                <a:off x="6030138" y="5259382"/>
                <a:ext cx="839792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5610234" y="4875993"/>
                <a:ext cx="839799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5537208" y="4496703"/>
                <a:ext cx="949338" cy="288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 um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015880" y="3645024"/>
            <a:ext cx="3441214" cy="2701964"/>
            <a:chOff x="4953000" y="3209921"/>
            <a:chExt cx="3441214" cy="2701963"/>
          </a:xfrm>
        </p:grpSpPr>
        <p:grpSp>
          <p:nvGrpSpPr>
            <p:cNvPr id="49" name="Group 48"/>
            <p:cNvGrpSpPr/>
            <p:nvPr/>
          </p:nvGrpSpPr>
          <p:grpSpPr>
            <a:xfrm>
              <a:off x="4953000" y="3209921"/>
              <a:ext cx="3441214" cy="2701963"/>
              <a:chOff x="5026026" y="3209921"/>
              <a:chExt cx="3441214" cy="2701963"/>
            </a:xfrm>
          </p:grpSpPr>
          <p:pic>
            <p:nvPicPr>
              <p:cNvPr id="55" name="tmax1_resize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5565" y="3304486"/>
                <a:ext cx="3331675" cy="2607398"/>
              </a:xfrm>
              <a:prstGeom prst="rect">
                <a:avLst/>
              </a:prstGeom>
              <a:ln w="25400">
                <a:solidFill>
                  <a:schemeClr val="tx2"/>
                </a:solidFill>
              </a:ln>
              <a:effectLst/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5026026" y="3209921"/>
                <a:ext cx="839799" cy="288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1400" b="1" dirty="0">
                    <a:solidFill>
                      <a:schemeClr val="tx1"/>
                    </a:solidFill>
                  </a:rPr>
                  <a:t>200 ISO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457070" y="4088605"/>
              <a:ext cx="949339" cy="839792"/>
              <a:chOff x="5457070" y="4088605"/>
              <a:chExt cx="949339" cy="83979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rot="16200000" flipV="1">
                <a:off x="5091939" y="4524391"/>
                <a:ext cx="803287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 flipH="1" flipV="1">
                <a:off x="5986513" y="4508500"/>
                <a:ext cx="839792" cy="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5480375" y="4889520"/>
                <a:ext cx="912825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5457070" y="4543695"/>
                <a:ext cx="949338" cy="288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 um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9" name="Picture 18" descr="204423.gif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29" y="5071066"/>
            <a:ext cx="2574143" cy="16731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379875-E4A1-253A-30D0-DB01EB2AE537}"/>
              </a:ext>
            </a:extLst>
          </p:cNvPr>
          <p:cNvSpPr txBox="1">
            <a:spLocks/>
          </p:cNvSpPr>
          <p:nvPr/>
        </p:nvSpPr>
        <p:spPr>
          <a:xfrm>
            <a:off x="190946" y="116632"/>
            <a:ext cx="7345214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Once upon a time….</a:t>
            </a:r>
          </a:p>
        </p:txBody>
      </p:sp>
    </p:spTree>
    <p:extLst>
      <p:ext uri="{BB962C8B-B14F-4D97-AF65-F5344CB8AC3E}">
        <p14:creationId xmlns:p14="http://schemas.microsoft.com/office/powerpoint/2010/main" val="31562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ABD222-3699-303D-7232-34E5136E4F3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Spacewalks Attempt to Revive Scientific Experiment | NASA">
            <a:extLst>
              <a:ext uri="{FF2B5EF4-FFF2-40B4-BE49-F238E27FC236}">
                <a16:creationId xmlns:a16="http://schemas.microsoft.com/office/drawing/2014/main" id="{8ABCE0D7-3CA9-EF9D-9EA6-40268D092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4" r="22994"/>
          <a:stretch/>
        </p:blipFill>
        <p:spPr bwMode="auto">
          <a:xfrm>
            <a:off x="0" y="0"/>
            <a:ext cx="12192000" cy="6872918"/>
          </a:xfrm>
          <a:prstGeom prst="rect">
            <a:avLst/>
          </a:prstGeom>
          <a:noFill/>
          <a:ln w="1016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C5E29CB-1726-6A0A-12E5-E218873105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7283" y="361017"/>
            <a:ext cx="675341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20</a:t>
            </a:fld>
            <a:endParaRPr lang="en-US" dirty="0"/>
          </a:p>
        </p:txBody>
      </p:sp>
      <p:pic>
        <p:nvPicPr>
          <p:cNvPr id="22" name="Picture 21" descr="http://www.ams02.org/wp-content/uploads/2010/02/377397main_AMS-022.jpg">
            <a:extLst>
              <a:ext uri="{FF2B5EF4-FFF2-40B4-BE49-F238E27FC236}">
                <a16:creationId xmlns:a16="http://schemas.microsoft.com/office/drawing/2014/main" id="{68CE517C-4FFA-E004-5DC2-34DEBD852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5283" y="2095888"/>
            <a:ext cx="6912000" cy="47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s://upload.wikimedia.org/wikipedia/commons/5/5f/Ams_experiment-de.jpg">
            <a:extLst>
              <a:ext uri="{FF2B5EF4-FFF2-40B4-BE49-F238E27FC236}">
                <a16:creationId xmlns:a16="http://schemas.microsoft.com/office/drawing/2014/main" id="{4DE73116-5C05-AF24-8E3A-D9A3FBDB9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988" y="1716123"/>
            <a:ext cx="8064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6963898-2415-85F1-1C49-AE87175BADAE}"/>
              </a:ext>
            </a:extLst>
          </p:cNvPr>
          <p:cNvGrpSpPr/>
          <p:nvPr/>
        </p:nvGrpSpPr>
        <p:grpSpPr>
          <a:xfrm>
            <a:off x="0" y="1556792"/>
            <a:ext cx="12191999" cy="5301207"/>
            <a:chOff x="-2439020" y="908645"/>
            <a:chExt cx="12191999" cy="5301207"/>
          </a:xfrm>
          <a:solidFill>
            <a:schemeClr val="bg1">
              <a:alpha val="6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E8F2AB-41A0-44C6-B88D-F2EB02C8D0E6}"/>
                </a:ext>
              </a:extLst>
            </p:cNvPr>
            <p:cNvSpPr/>
            <p:nvPr/>
          </p:nvSpPr>
          <p:spPr>
            <a:xfrm>
              <a:off x="-2439020" y="908645"/>
              <a:ext cx="12191999" cy="16542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830D8E-2B26-EF28-B3F1-2C8D0ECE302B}"/>
                </a:ext>
              </a:extLst>
            </p:cNvPr>
            <p:cNvSpPr/>
            <p:nvPr/>
          </p:nvSpPr>
          <p:spPr>
            <a:xfrm>
              <a:off x="-2439018" y="4486547"/>
              <a:ext cx="12189281" cy="17233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92325D-4F74-37A7-822E-50E68FC465EC}"/>
                </a:ext>
              </a:extLst>
            </p:cNvPr>
            <p:cNvSpPr/>
            <p:nvPr/>
          </p:nvSpPr>
          <p:spPr>
            <a:xfrm>
              <a:off x="-2439019" y="2562876"/>
              <a:ext cx="6931084" cy="1908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C61173-6754-49A3-3A0F-35E82ADD8B85}"/>
                </a:ext>
              </a:extLst>
            </p:cNvPr>
            <p:cNvSpPr/>
            <p:nvPr/>
          </p:nvSpPr>
          <p:spPr>
            <a:xfrm>
              <a:off x="5838178" y="2562876"/>
              <a:ext cx="3912085" cy="19236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17BD0D-99F4-5A8D-FB8B-BA0DF1D5C553}"/>
              </a:ext>
            </a:extLst>
          </p:cNvPr>
          <p:cNvGrpSpPr/>
          <p:nvPr/>
        </p:nvGrpSpPr>
        <p:grpSpPr>
          <a:xfrm>
            <a:off x="1199456" y="3225942"/>
            <a:ext cx="7068930" cy="3515114"/>
            <a:chOff x="-1323930" y="2456248"/>
            <a:chExt cx="7068930" cy="3515114"/>
          </a:xfrm>
        </p:grpSpPr>
        <p:pic>
          <p:nvPicPr>
            <p:cNvPr id="30" name="Picture 6" descr="https://farm6.staticflickr.com/5297/5478175493_c342099db9.jpg">
              <a:extLst>
                <a:ext uri="{FF2B5EF4-FFF2-40B4-BE49-F238E27FC236}">
                  <a16:creationId xmlns:a16="http://schemas.microsoft.com/office/drawing/2014/main" id="{FDEC7B93-0009-72CD-0E7E-0B08A3179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251929" y="3257818"/>
              <a:ext cx="3024000" cy="267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CEE5981-59D5-B350-4FAC-BD423B84E3A7}"/>
                </a:ext>
              </a:extLst>
            </p:cNvPr>
            <p:cNvSpPr/>
            <p:nvPr/>
          </p:nvSpPr>
          <p:spPr>
            <a:xfrm>
              <a:off x="4416512" y="2456248"/>
              <a:ext cx="1328488" cy="190875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58C93E9-C01A-BCDB-953B-AFCE349ACFC0}"/>
                </a:ext>
              </a:extLst>
            </p:cNvPr>
            <p:cNvSpPr/>
            <p:nvPr/>
          </p:nvSpPr>
          <p:spPr>
            <a:xfrm>
              <a:off x="-1323930" y="3163362"/>
              <a:ext cx="3168000" cy="280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E27881-E26F-5AF5-A3A8-E7331E689A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4070" y="2456250"/>
              <a:ext cx="2563629" cy="707112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7A7D21-D3EE-6C07-6BDA-EA7F35642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4070" y="4365000"/>
              <a:ext cx="2572442" cy="1606362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19BD96AB-21A3-AD62-AE0B-577206AE9744}"/>
              </a:ext>
            </a:extLst>
          </p:cNvPr>
          <p:cNvSpPr txBox="1">
            <a:spLocks/>
          </p:cNvSpPr>
          <p:nvPr/>
        </p:nvSpPr>
        <p:spPr>
          <a:xfrm>
            <a:off x="335360" y="260351"/>
            <a:ext cx="9361040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In space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cosmics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l-GR" b="1" dirty="0">
                <a:solidFill>
                  <a:srgbClr val="FFC000"/>
                </a:solidFill>
              </a:rPr>
              <a:t>γ</a:t>
            </a:r>
            <a:r>
              <a:rPr lang="en-US" dirty="0">
                <a:solidFill>
                  <a:schemeClr val="bg1"/>
                </a:solidFill>
              </a:rPr>
              <a:t>, and beyond)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CDD64-3DED-12F8-D76F-35FEFC647493}"/>
              </a:ext>
            </a:extLst>
          </p:cNvPr>
          <p:cNvSpPr txBox="1"/>
          <p:nvPr/>
        </p:nvSpPr>
        <p:spPr>
          <a:xfrm>
            <a:off x="9409111" y="1556792"/>
            <a:ext cx="2780171" cy="5286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Silicon sensors onboard satellites looks at the near and deep space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385F4-6D15-20C3-D932-64002B7EB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8D4A6-E4F4-C4D8-5C61-49972A0D179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http://www.scibuff.com/blog/wp-content/uploads/2009/07/earthrise.jpg">
            <a:extLst>
              <a:ext uri="{FF2B5EF4-FFF2-40B4-BE49-F238E27FC236}">
                <a16:creationId xmlns:a16="http://schemas.microsoft.com/office/drawing/2014/main" id="{6AA2AAFD-DB9A-7D40-CC54-17E8653C2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" b="3277"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0F7FB-AE65-4833-6D1E-CD307FEEC1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11521678" cy="5762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</a:t>
            </a:r>
            <a:r>
              <a:rPr lang="en-US" dirty="0">
                <a:solidFill>
                  <a:schemeClr val="bg1"/>
                </a:solidFill>
              </a:rPr>
              <a:t> else: make these machines </a:t>
            </a:r>
            <a:r>
              <a:rPr lang="en-US" b="1" dirty="0">
                <a:solidFill>
                  <a:schemeClr val="bg1"/>
                </a:solidFill>
              </a:rPr>
              <a:t>surviving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64C788-664E-34EB-1F4E-C0A815C8B2F8}"/>
              </a:ext>
            </a:extLst>
          </p:cNvPr>
          <p:cNvSpPr txBox="1"/>
          <p:nvPr/>
        </p:nvSpPr>
        <p:spPr>
          <a:xfrm>
            <a:off x="343643" y="1844824"/>
            <a:ext cx="1151339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If we want the astronauts back to Earth, better the spaceship survives as well!</a:t>
            </a:r>
            <a:endParaRPr lang="en-US" sz="8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9AFDC4-9B60-9FD6-B706-68217C58BBD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LS2 Report: An upgraded Inner Tracking System joins the ALICE detector |  CERN">
            <a:extLst>
              <a:ext uri="{FF2B5EF4-FFF2-40B4-BE49-F238E27FC236}">
                <a16:creationId xmlns:a16="http://schemas.microsoft.com/office/drawing/2014/main" id="{8758F7CF-EB49-8F07-D6F5-26A97DBD2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" t="14483" r="101" b="1313"/>
          <a:stretch/>
        </p:blipFill>
        <p:spPr bwMode="auto">
          <a:xfrm>
            <a:off x="-24680" y="-27384"/>
            <a:ext cx="12248745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0"/>
            <a:ext cx="11521678" cy="23045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Blue-sky</a:t>
            </a:r>
            <a:r>
              <a:rPr lang="en-US" dirty="0">
                <a:solidFill>
                  <a:schemeClr val="bg1"/>
                </a:solidFill>
              </a:rPr>
              <a:t> research and </a:t>
            </a:r>
            <a:r>
              <a:rPr lang="en-US" b="1" dirty="0">
                <a:solidFill>
                  <a:srgbClr val="FFFF00"/>
                </a:solidFill>
              </a:rPr>
              <a:t>real-world</a:t>
            </a:r>
            <a:r>
              <a:rPr lang="en-US" dirty="0">
                <a:solidFill>
                  <a:schemeClr val="bg1"/>
                </a:solidFill>
              </a:rPr>
              <a:t> challenges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are deeply interconnected, and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  <a:r>
              <a:rPr lang="en-US" dirty="0">
                <a:solidFill>
                  <a:schemeClr val="bg1"/>
                </a:solidFill>
              </a:rPr>
              <a:t> moves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them all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21C04B-0C16-7505-5674-6F87AE118F38}"/>
              </a:ext>
            </a:extLst>
          </p:cNvPr>
          <p:cNvGrpSpPr/>
          <p:nvPr/>
        </p:nvGrpSpPr>
        <p:grpSpPr>
          <a:xfrm>
            <a:off x="119397" y="4293096"/>
            <a:ext cx="2016163" cy="2231529"/>
            <a:chOff x="252913" y="4148872"/>
            <a:chExt cx="2016163" cy="22315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6962CE-2E97-4A1C-FCE4-238E18C23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2"/>
            <a:stretch/>
          </p:blipFill>
          <p:spPr>
            <a:xfrm>
              <a:off x="335360" y="4653136"/>
              <a:ext cx="1861769" cy="1727265"/>
            </a:xfrm>
            <a:prstGeom prst="rect">
              <a:avLst/>
            </a:prstGeom>
            <a:ln w="101600">
              <a:solidFill>
                <a:schemeClr val="accent1">
                  <a:alpha val="50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A8DF84-0D35-7297-351C-91AC3A0B414B}"/>
                </a:ext>
              </a:extLst>
            </p:cNvPr>
            <p:cNvSpPr txBox="1"/>
            <p:nvPr/>
          </p:nvSpPr>
          <p:spPr>
            <a:xfrm>
              <a:off x="252913" y="4148872"/>
              <a:ext cx="2016163" cy="36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Nanometer (</a:t>
              </a:r>
              <a:r>
                <a:rPr lang="en-US" sz="2000" b="1" dirty="0">
                  <a:solidFill>
                    <a:srgbClr val="FF0000"/>
                  </a:solidFill>
                </a:rPr>
                <a:t>e</a:t>
              </a:r>
              <a:r>
                <a:rPr lang="en-US" sz="20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sz="20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5B95D2-EA7D-2F16-94A8-610C652BE332}"/>
              </a:ext>
            </a:extLst>
          </p:cNvPr>
          <p:cNvGrpSpPr/>
          <p:nvPr/>
        </p:nvGrpSpPr>
        <p:grpSpPr>
          <a:xfrm>
            <a:off x="2495600" y="3933056"/>
            <a:ext cx="1861769" cy="2376264"/>
            <a:chOff x="2351584" y="4149080"/>
            <a:chExt cx="1861769" cy="2376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C2F373-7E5B-9544-A97F-B8E32FAE8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" t="622" r="34692" b="53215"/>
            <a:stretch/>
          </p:blipFill>
          <p:spPr>
            <a:xfrm>
              <a:off x="2351584" y="4653344"/>
              <a:ext cx="1861769" cy="1872000"/>
            </a:xfrm>
            <a:prstGeom prst="rect">
              <a:avLst/>
            </a:prstGeom>
            <a:ln w="101600">
              <a:solidFill>
                <a:schemeClr val="accent1">
                  <a:alpha val="40000"/>
                </a:schemeClr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EE1E73-1D55-383E-E5A0-A958E97B4BC4}"/>
                </a:ext>
              </a:extLst>
            </p:cNvPr>
            <p:cNvSpPr txBox="1"/>
            <p:nvPr/>
          </p:nvSpPr>
          <p:spPr>
            <a:xfrm>
              <a:off x="2391865" y="4149080"/>
              <a:ext cx="1770007" cy="36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Micron (</a:t>
              </a:r>
              <a:r>
                <a:rPr lang="el-GR" sz="2000" b="1" dirty="0">
                  <a:solidFill>
                    <a:srgbClr val="FF0000"/>
                  </a:solidFill>
                </a:rPr>
                <a:t>γ</a:t>
              </a:r>
              <a:r>
                <a:rPr lang="en-US" sz="20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91FDC7-6957-7552-DE0B-3C95889C5A98}"/>
              </a:ext>
            </a:extLst>
          </p:cNvPr>
          <p:cNvGrpSpPr/>
          <p:nvPr/>
        </p:nvGrpSpPr>
        <p:grpSpPr>
          <a:xfrm>
            <a:off x="4433937" y="3356992"/>
            <a:ext cx="2382143" cy="2376264"/>
            <a:chOff x="4408089" y="4221088"/>
            <a:chExt cx="2382143" cy="2376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8" descr="Xray Food Stock Photos, Pictures &amp; Royalty-Free Images - iStock">
              <a:extLst>
                <a:ext uri="{FF2B5EF4-FFF2-40B4-BE49-F238E27FC236}">
                  <a16:creationId xmlns:a16="http://schemas.microsoft.com/office/drawing/2014/main" id="{D0B05384-DC20-6243-2335-40F17A28E2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5" t="18495" r="28547" b="3677"/>
            <a:stretch/>
          </p:blipFill>
          <p:spPr bwMode="auto">
            <a:xfrm>
              <a:off x="4681412" y="4725352"/>
              <a:ext cx="1770007" cy="1872000"/>
            </a:xfrm>
            <a:prstGeom prst="rect">
              <a:avLst/>
            </a:prstGeom>
            <a:noFill/>
            <a:ln w="101600">
              <a:solidFill>
                <a:schemeClr val="accent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652B61-063A-9509-78F0-FA7B8F5AC41C}"/>
                </a:ext>
              </a:extLst>
            </p:cNvPr>
            <p:cNvSpPr txBox="1"/>
            <p:nvPr/>
          </p:nvSpPr>
          <p:spPr>
            <a:xfrm>
              <a:off x="4408089" y="4221088"/>
              <a:ext cx="2382143" cy="36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</a:rPr>
                <a:t>Millimetes</a:t>
              </a:r>
              <a:r>
                <a:rPr lang="en-US" sz="2000" dirty="0">
                  <a:solidFill>
                    <a:schemeClr val="bg1"/>
                  </a:solidFill>
                </a:rPr>
                <a:t> (</a:t>
              </a:r>
              <a:r>
                <a:rPr lang="el-GR" sz="2000" b="1" dirty="0">
                  <a:solidFill>
                    <a:srgbClr val="FF0000"/>
                  </a:solidFill>
                </a:rPr>
                <a:t>χ</a:t>
              </a:r>
              <a:r>
                <a:rPr lang="en-US" sz="20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2DF9B-00EB-8719-1DF3-728F1878A8D9}"/>
              </a:ext>
            </a:extLst>
          </p:cNvPr>
          <p:cNvGrpSpPr/>
          <p:nvPr/>
        </p:nvGrpSpPr>
        <p:grpSpPr>
          <a:xfrm>
            <a:off x="6888088" y="2420888"/>
            <a:ext cx="2531343" cy="2376056"/>
            <a:chOff x="6960096" y="4149080"/>
            <a:chExt cx="2531343" cy="2376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B76215-DAB7-C4B3-5DCB-E92289FA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0096" y="4653136"/>
              <a:ext cx="2531343" cy="187200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101600">
              <a:solidFill>
                <a:schemeClr val="accent1">
                  <a:alpha val="50000"/>
                </a:schemeClr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E68BCA-4609-E48A-0689-F1D6639A077A}"/>
                </a:ext>
              </a:extLst>
            </p:cNvPr>
            <p:cNvSpPr txBox="1"/>
            <p:nvPr/>
          </p:nvSpPr>
          <p:spPr>
            <a:xfrm>
              <a:off x="7036449" y="4149080"/>
              <a:ext cx="2454990" cy="36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Meter (</a:t>
              </a:r>
              <a:r>
                <a:rPr lang="en-US" sz="2000" b="1" dirty="0">
                  <a:solidFill>
                    <a:srgbClr val="FF0000"/>
                  </a:solidFill>
                </a:rPr>
                <a:t>p</a:t>
              </a:r>
              <a:r>
                <a:rPr lang="en-US" sz="20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C036E9-711B-EA10-A6A0-45C8BA1F2662}"/>
              </a:ext>
            </a:extLst>
          </p:cNvPr>
          <p:cNvGrpSpPr/>
          <p:nvPr/>
        </p:nvGrpSpPr>
        <p:grpSpPr>
          <a:xfrm>
            <a:off x="9840416" y="1412776"/>
            <a:ext cx="2170328" cy="2376264"/>
            <a:chOff x="9686312" y="4148872"/>
            <a:chExt cx="2170328" cy="2376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Picture 6" descr="Spacewalks Attempt to Revive Scientific Experiment | NASA">
              <a:extLst>
                <a:ext uri="{FF2B5EF4-FFF2-40B4-BE49-F238E27FC236}">
                  <a16:creationId xmlns:a16="http://schemas.microsoft.com/office/drawing/2014/main" id="{BA5B474D-3CA2-73D6-8DB9-D72F427245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994"/>
            <a:stretch/>
          </p:blipFill>
          <p:spPr bwMode="auto">
            <a:xfrm>
              <a:off x="9686312" y="4653136"/>
              <a:ext cx="2170328" cy="1872000"/>
            </a:xfrm>
            <a:prstGeom prst="rect">
              <a:avLst/>
            </a:prstGeom>
            <a:noFill/>
            <a:ln w="101600">
              <a:solidFill>
                <a:schemeClr val="accent1">
                  <a:alpha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2DED0A-E6AF-A225-9B41-D39C3BEE207B}"/>
                </a:ext>
              </a:extLst>
            </p:cNvPr>
            <p:cNvSpPr txBox="1"/>
            <p:nvPr/>
          </p:nvSpPr>
          <p:spPr>
            <a:xfrm>
              <a:off x="9696400" y="4148872"/>
              <a:ext cx="2160240" cy="36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and beyond (</a:t>
              </a:r>
              <a:r>
                <a:rPr lang="en-US" sz="2000" b="1" dirty="0">
                  <a:solidFill>
                    <a:srgbClr val="FF0000"/>
                  </a:solidFill>
                </a:rPr>
                <a:t>?</a:t>
              </a:r>
              <a:r>
                <a:rPr lang="en-US" sz="20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40BF760-AB99-528A-57E9-AE272E89AF7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11" y="5355455"/>
            <a:ext cx="2170329" cy="1097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5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228E5-3E9A-FFA8-A2F0-3B671632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ircuit board&#10;&#10;Description automatically generated">
            <a:extLst>
              <a:ext uri="{FF2B5EF4-FFF2-40B4-BE49-F238E27FC236}">
                <a16:creationId xmlns:a16="http://schemas.microsoft.com/office/drawing/2014/main" id="{4CD6485E-24ED-D903-4123-A3225D2561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10350B-C8BD-876C-4B7B-898C866B863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670A53-B9D0-9B56-69FC-D8883F0885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64" y="260351"/>
            <a:ext cx="11522074" cy="1008409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start in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740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35360" y="188640"/>
            <a:ext cx="11521678" cy="763600"/>
          </a:xfrm>
          <a:prstGeom prst="rect">
            <a:avLst/>
          </a:prstGeom>
        </p:spPr>
        <p:txBody>
          <a:bodyPr spcFirstLastPara="1" vert="horz" wrap="square" lIns="36000" tIns="36000" rIns="36000" bIns="36000" rtlCol="0" anchor="ctr" anchorCtr="0">
            <a:noAutofit/>
          </a:bodyPr>
          <a:lstStyle/>
          <a:p>
            <a:r>
              <a:rPr lang="it" dirty="0">
                <a:solidFill>
                  <a:schemeClr val="accent5"/>
                </a:solidFill>
              </a:rPr>
              <a:t>Possible research topic in the INFN PhD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2500" lnSpcReduction="10000"/>
          </a:bodyPr>
          <a:lstStyle/>
          <a:p>
            <a:fld id="{00000000-1234-1234-1234-123412341234}" type="slidenum">
              <a:rPr lang="it"/>
              <a:pPr/>
              <a:t>24</a:t>
            </a:fld>
            <a:endParaRPr dirty="0"/>
          </a:p>
        </p:txBody>
      </p:sp>
      <p:sp>
        <p:nvSpPr>
          <p:cNvPr id="7" name="Google Shape;70;p15">
            <a:extLst>
              <a:ext uri="{FF2B5EF4-FFF2-40B4-BE49-F238E27FC236}">
                <a16:creationId xmlns:a16="http://schemas.microsoft.com/office/drawing/2014/main" id="{30495627-B7E0-E7A9-B0D6-3E4B0A54C5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285461"/>
            <a:ext cx="10698968" cy="520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40430" indent="-34290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Analog and digital microelectronics for detector readout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Sensor and detector networks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Radiation damage and radiation tolerant electronics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RF electronics for detectors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Power electronics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Control electronics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Diagnosis and safety for accelerators and detector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Radio communications</a:t>
            </a:r>
          </a:p>
          <a:p>
            <a:pPr marL="440430" indent="-34290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…</a:t>
            </a:r>
          </a:p>
          <a:p>
            <a:pPr marL="359990" indent="-26246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</a:pPr>
            <a:endParaRPr lang="en-US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63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2500" lnSpcReduction="10000"/>
          </a:bodyPr>
          <a:lstStyle/>
          <a:p>
            <a:fld id="{00000000-1234-1234-1234-123412341234}" type="slidenum">
              <a:rPr lang="it"/>
              <a:pPr/>
              <a:t>25</a:t>
            </a:fld>
            <a:endParaRPr dirty="0"/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C8CFE5DE-4FE8-04AB-55FA-70D19A8A05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5360" y="908720"/>
            <a:ext cx="11521678" cy="54736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Several training courses are offered by the partner Universities, INAF and INFN to cover many different aspects of electronics.</a:t>
            </a:r>
          </a:p>
          <a:p>
            <a:pPr marL="176213" indent="-176213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Course offered by the PhD cover: 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Design of </a:t>
            </a:r>
            <a:r>
              <a:rPr lang="en-US" sz="2400" b="1" i="1" dirty="0">
                <a:solidFill>
                  <a:schemeClr val="dk1"/>
                </a:solidFill>
              </a:rPr>
              <a:t>integrated circuits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HDL programming of </a:t>
            </a:r>
            <a:r>
              <a:rPr lang="en-US" sz="2400" b="1" i="1" dirty="0">
                <a:solidFill>
                  <a:schemeClr val="dk1"/>
                </a:solidFill>
              </a:rPr>
              <a:t>FPGAs and SoCs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Numerical Simulations with </a:t>
            </a:r>
            <a:r>
              <a:rPr lang="en-US" sz="2400" b="1" i="1" dirty="0">
                <a:solidFill>
                  <a:schemeClr val="dk1"/>
                </a:solidFill>
              </a:rPr>
              <a:t>TCADs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dk1"/>
                </a:solidFill>
              </a:rPr>
              <a:t>Radiation hardness</a:t>
            </a:r>
            <a:r>
              <a:rPr lang="en-US" sz="2400" dirty="0">
                <a:solidFill>
                  <a:schemeClr val="dk1"/>
                </a:solidFill>
              </a:rPr>
              <a:t> of detectors and electronics,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dk1"/>
                </a:solidFill>
              </a:rPr>
              <a:t>DAQ</a:t>
            </a:r>
            <a:r>
              <a:rPr lang="en-US" sz="2400" dirty="0">
                <a:solidFill>
                  <a:schemeClr val="dk1"/>
                </a:solidFill>
              </a:rPr>
              <a:t> systems, from hardware to firmware and software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dk1"/>
                </a:solidFill>
              </a:rPr>
              <a:t>Cryogenic</a:t>
            </a:r>
            <a:r>
              <a:rPr lang="en-US" sz="2400" dirty="0">
                <a:solidFill>
                  <a:schemeClr val="dk1"/>
                </a:solidFill>
              </a:rPr>
              <a:t> sensors for </a:t>
            </a:r>
            <a:r>
              <a:rPr lang="en-US" sz="2400" dirty="0" err="1">
                <a:solidFill>
                  <a:schemeClr val="dk1"/>
                </a:solidFill>
              </a:rPr>
              <a:t>astroparticle</a:t>
            </a:r>
            <a:r>
              <a:rPr lang="en-US" sz="2400" dirty="0">
                <a:solidFill>
                  <a:schemeClr val="dk1"/>
                </a:solidFill>
              </a:rPr>
              <a:t> physics,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dk1"/>
                </a:solidFill>
              </a:rPr>
              <a:t>Rare events</a:t>
            </a:r>
            <a:r>
              <a:rPr lang="en-US" sz="2400" dirty="0">
                <a:solidFill>
                  <a:schemeClr val="dk1"/>
                </a:solidFill>
              </a:rPr>
              <a:t> search with TPCs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Cabling and Shielding for </a:t>
            </a:r>
            <a:r>
              <a:rPr lang="en-US" sz="2400" b="1" i="1" dirty="0">
                <a:solidFill>
                  <a:schemeClr val="dk1"/>
                </a:solidFill>
              </a:rPr>
              <a:t>low noise</a:t>
            </a:r>
            <a:r>
              <a:rPr lang="en-US" sz="2400" dirty="0">
                <a:solidFill>
                  <a:schemeClr val="dk1"/>
                </a:solidFill>
              </a:rPr>
              <a:t> applications</a:t>
            </a:r>
          </a:p>
          <a:p>
            <a:pPr marL="538163" indent="-361950">
              <a:lnSpc>
                <a:spcPct val="115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Advanced </a:t>
            </a:r>
            <a:r>
              <a:rPr lang="en-US" sz="2400" b="1" i="1" dirty="0">
                <a:solidFill>
                  <a:schemeClr val="dk1"/>
                </a:solidFill>
              </a:rPr>
              <a:t>scientific programming</a:t>
            </a:r>
            <a:r>
              <a:rPr lang="en-US" sz="2400" dirty="0">
                <a:solidFill>
                  <a:schemeClr val="dk1"/>
                </a:solidFill>
              </a:rPr>
              <a:t> with </a:t>
            </a:r>
            <a:r>
              <a:rPr lang="en-US" sz="2400" dirty="0" err="1">
                <a:solidFill>
                  <a:schemeClr val="dk1"/>
                </a:solidFill>
              </a:rPr>
              <a:t>matlab</a:t>
            </a:r>
            <a:r>
              <a:rPr lang="en-US" sz="2400" dirty="0">
                <a:solidFill>
                  <a:schemeClr val="dk1"/>
                </a:solidFill>
              </a:rPr>
              <a:t>, </a:t>
            </a:r>
            <a:r>
              <a:rPr lang="en-US" sz="2400" dirty="0" err="1">
                <a:solidFill>
                  <a:schemeClr val="dk1"/>
                </a:solidFill>
              </a:rPr>
              <a:t>etc</a:t>
            </a:r>
            <a:r>
              <a:rPr lang="en-US" sz="2400" dirty="0">
                <a:solidFill>
                  <a:schemeClr val="dk1"/>
                </a:solidFill>
              </a:rPr>
              <a:t>…</a:t>
            </a:r>
          </a:p>
          <a:p>
            <a:pPr marL="97530" indent="0">
              <a:lnSpc>
                <a:spcPct val="115000"/>
              </a:lnSpc>
              <a:spcBef>
                <a:spcPts val="1333"/>
              </a:spcBef>
              <a:buClr>
                <a:schemeClr val="dk1"/>
              </a:buClr>
              <a:buSzPts val="1600"/>
              <a:buNone/>
            </a:pPr>
            <a:endParaRPr lang="en-US" sz="2133" dirty="0">
              <a:solidFill>
                <a:schemeClr val="dk1"/>
              </a:solidFill>
            </a:endParaRPr>
          </a:p>
        </p:txBody>
      </p: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F6A4B5D2-B59D-EBC3-8AA0-7D1DC97FB4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0" y="188640"/>
            <a:ext cx="11521678" cy="763600"/>
          </a:xfrm>
          <a:prstGeom prst="rect">
            <a:avLst/>
          </a:prstGeom>
        </p:spPr>
        <p:txBody>
          <a:bodyPr spcFirstLastPara="1" vert="horz" wrap="square" lIns="36000" tIns="36000" rIns="36000" bIns="36000" rtlCol="0" anchor="ctr" anchorCtr="0">
            <a:noAutofit/>
          </a:bodyPr>
          <a:lstStyle/>
          <a:p>
            <a:r>
              <a:rPr lang="it" dirty="0">
                <a:solidFill>
                  <a:schemeClr val="accent5"/>
                </a:solidFill>
              </a:rPr>
              <a:t>C</a:t>
            </a:r>
            <a:r>
              <a:rPr lang="en-US" dirty="0">
                <a:solidFill>
                  <a:schemeClr val="accent5"/>
                </a:solidFill>
              </a:rPr>
              <a:t>o</a:t>
            </a:r>
            <a:r>
              <a:rPr lang="it" dirty="0">
                <a:solidFill>
                  <a:schemeClr val="accent5"/>
                </a:solidFill>
              </a:rPr>
              <a:t>urses offered</a:t>
            </a:r>
            <a:endParaRPr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22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2500" lnSpcReduction="10000"/>
          </a:bodyPr>
          <a:lstStyle/>
          <a:p>
            <a:fld id="{00000000-1234-1234-1234-123412341234}" type="slidenum">
              <a:rPr lang="it"/>
              <a:pPr/>
              <a:t>26</a:t>
            </a:fld>
            <a:endParaRPr dirty="0"/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C8CFE5DE-4FE8-04AB-55FA-70D19A8A05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5360" y="908719"/>
            <a:ext cx="11737304" cy="56159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It is not uncommon that people start working in electronics with a somehow </a:t>
            </a:r>
            <a:r>
              <a:rPr lang="en-US" sz="2400" b="1" i="1" dirty="0">
                <a:solidFill>
                  <a:schemeClr val="dk1"/>
                </a:solidFill>
              </a:rPr>
              <a:t>fragile background</a:t>
            </a: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Check in depth the foreseen research program </a:t>
            </a:r>
            <a:r>
              <a:rPr lang="en-US" sz="2400" b="1" i="1" dirty="0">
                <a:solidFill>
                  <a:schemeClr val="dk1"/>
                </a:solidFill>
              </a:rPr>
              <a:t>with your supervisor</a:t>
            </a: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Understand what  you need to know to carry it on effectively</a:t>
            </a: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If it does not match…. Don’t panic! </a:t>
            </a:r>
            <a:r>
              <a:rPr lang="en-US" sz="2400" b="1" i="1" dirty="0">
                <a:solidFill>
                  <a:schemeClr val="dk1"/>
                </a:solidFill>
              </a:rPr>
              <a:t>Define your learning program</a:t>
            </a: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Keep in mind: </a:t>
            </a:r>
            <a:r>
              <a:rPr lang="en-US" sz="2400" b="1" i="1" dirty="0">
                <a:solidFill>
                  <a:schemeClr val="dk1"/>
                </a:solidFill>
              </a:rPr>
              <a:t>without a solid background you never get very far</a:t>
            </a:r>
            <a:r>
              <a:rPr lang="en-US" sz="2400" dirty="0">
                <a:solidFill>
                  <a:schemeClr val="dk1"/>
                </a:solidFill>
              </a:rPr>
              <a:t>…</a:t>
            </a: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In case you need to strengthen your basics,  there are very useful resources online available from several Universities: </a:t>
            </a:r>
            <a:r>
              <a:rPr lang="en-US" sz="2400" dirty="0" err="1">
                <a:solidFill>
                  <a:schemeClr val="dk1"/>
                </a:solidFill>
              </a:rPr>
              <a:t>eg.</a:t>
            </a:r>
            <a:r>
              <a:rPr lang="en-US" sz="2400" dirty="0">
                <a:solidFill>
                  <a:schemeClr val="dk1"/>
                </a:solidFill>
              </a:rPr>
              <a:t> MIT Open Course Ware: </a:t>
            </a:r>
            <a:r>
              <a:rPr lang="en-US" sz="2400" dirty="0">
                <a:solidFill>
                  <a:schemeClr val="dk1"/>
                </a:solidFill>
                <a:hlinkClick r:id="rId3"/>
              </a:rPr>
              <a:t>https://ocw.mit.edu</a:t>
            </a:r>
            <a:endParaRPr lang="en-US" sz="2400" dirty="0">
              <a:solidFill>
                <a:schemeClr val="dk1"/>
              </a:solidFill>
            </a:endParaRP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dk1"/>
                </a:solidFill>
              </a:rPr>
              <a:t>Do not hesitate to contact for assistance</a:t>
            </a:r>
            <a:r>
              <a:rPr lang="en-US" sz="2400" dirty="0">
                <a:solidFill>
                  <a:schemeClr val="dk1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rivetti@to.infn.</a:t>
            </a:r>
            <a:r>
              <a:rPr lang="en-US" sz="24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en-US" sz="2400" dirty="0">
                <a:solidFill>
                  <a:schemeClr val="dk1"/>
                </a:solidFill>
              </a:rPr>
              <a:t>, </a:t>
            </a:r>
            <a:r>
              <a:rPr lang="en-US" sz="2400" u="sng" dirty="0">
                <a:solidFill>
                  <a:schemeClr val="accent5"/>
                </a:solidFill>
              </a:rPr>
              <a:t>giubilato@pd.infn.it</a:t>
            </a:r>
          </a:p>
          <a:p>
            <a:pPr marL="97530" indent="0">
              <a:lnSpc>
                <a:spcPct val="115000"/>
              </a:lnSpc>
              <a:buClr>
                <a:schemeClr val="dk1"/>
              </a:buClr>
              <a:buSzPts val="1600"/>
              <a:buNone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829AD727-A573-D37C-4294-A0784DA57E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0" y="188640"/>
            <a:ext cx="11521678" cy="763600"/>
          </a:xfrm>
          <a:prstGeom prst="rect">
            <a:avLst/>
          </a:prstGeom>
        </p:spPr>
        <p:txBody>
          <a:bodyPr spcFirstLastPara="1" vert="horz" wrap="square" lIns="36000" tIns="36000" rIns="36000" bIns="36000" rtlCol="0" anchor="ctr" anchorCtr="0">
            <a:no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Before you really start</a:t>
            </a:r>
            <a:endParaRPr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53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>
          <a:extLst>
            <a:ext uri="{FF2B5EF4-FFF2-40B4-BE49-F238E27FC236}">
              <a16:creationId xmlns:a16="http://schemas.microsoft.com/office/drawing/2014/main" id="{70CBD94D-6D30-45B4-F8B0-D7628825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5F067495-47FF-B2BF-3017-B81A76C187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2500" lnSpcReduction="10000"/>
          </a:bodyPr>
          <a:lstStyle/>
          <a:p>
            <a:fld id="{00000000-1234-1234-1234-123412341234}" type="slidenum">
              <a:rPr lang="it"/>
              <a:pPr/>
              <a:t>27</a:t>
            </a:fld>
            <a:endParaRPr dirty="0"/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8E687E10-936B-B1DC-889C-58E2F7B336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5360" y="1700808"/>
            <a:ext cx="10801200" cy="38164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Something not even considered here: how to exploit </a:t>
            </a:r>
            <a:r>
              <a:rPr lang="en-US" sz="3600" b="1" dirty="0">
                <a:solidFill>
                  <a:schemeClr val="dk1"/>
                </a:solidFill>
              </a:rPr>
              <a:t>noise and randomness</a:t>
            </a:r>
            <a:r>
              <a:rPr lang="en-US" sz="3600" dirty="0">
                <a:solidFill>
                  <a:schemeClr val="dk1"/>
                </a:solidFill>
              </a:rPr>
              <a:t> by M. Caccia</a:t>
            </a:r>
            <a:endParaRPr lang="en-US" sz="3600" b="1" i="1" dirty="0">
              <a:solidFill>
                <a:schemeClr val="dk1"/>
              </a:solidFill>
            </a:endParaRP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dk1"/>
              </a:solidFill>
            </a:endParaRPr>
          </a:p>
          <a:p>
            <a:pPr marL="176213" indent="-176213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How to deal with </a:t>
            </a:r>
            <a:r>
              <a:rPr lang="en-US" sz="3600" b="1" dirty="0">
                <a:solidFill>
                  <a:schemeClr val="dk1"/>
                </a:solidFill>
              </a:rPr>
              <a:t>data from your detectors</a:t>
            </a:r>
            <a:r>
              <a:rPr lang="en-US" sz="3600" dirty="0">
                <a:solidFill>
                  <a:schemeClr val="dk1"/>
                </a:solidFill>
              </a:rPr>
              <a:t>, by D. </a:t>
            </a:r>
            <a:r>
              <a:rPr lang="en-US" sz="3600" dirty="0" err="1">
                <a:solidFill>
                  <a:schemeClr val="dk1"/>
                </a:solidFill>
              </a:rPr>
              <a:t>Falchieri</a:t>
            </a:r>
            <a:endParaRPr lang="en-US" sz="3600" u="sng" dirty="0">
              <a:solidFill>
                <a:schemeClr val="accent5"/>
              </a:solidFill>
            </a:endParaRPr>
          </a:p>
          <a:p>
            <a:pPr marL="97530" indent="0">
              <a:lnSpc>
                <a:spcPct val="115000"/>
              </a:lnSpc>
              <a:buClr>
                <a:schemeClr val="dk1"/>
              </a:buClr>
              <a:buSzPts val="1600"/>
              <a:buNone/>
            </a:pPr>
            <a:endParaRPr lang="en-US" sz="3600" dirty="0">
              <a:solidFill>
                <a:schemeClr val="dk1"/>
              </a:solidFill>
            </a:endParaRPr>
          </a:p>
        </p:txBody>
      </p: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B4667DB1-0508-8CB9-4255-D7D7D492E5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0" y="188640"/>
            <a:ext cx="11521678" cy="763600"/>
          </a:xfrm>
          <a:prstGeom prst="rect">
            <a:avLst/>
          </a:prstGeom>
        </p:spPr>
        <p:txBody>
          <a:bodyPr spcFirstLastPara="1" vert="horz" wrap="square" lIns="36000" tIns="36000" rIns="36000" bIns="36000" rtlCol="0" anchor="ctr" anchorCtr="0">
            <a:no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In this afternoon electronics session</a:t>
            </a:r>
            <a:endParaRPr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38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D91A-5F41-8688-0CAD-462D52E62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FD86B590-85C9-E929-64A0-D9FBAB58F1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879AE4-5FE4-B154-B23C-969C4B1CDB5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91CDDC5-980E-2EFE-89A6-5B7D226B5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63" y="260351"/>
            <a:ext cx="11522075" cy="1008409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end… for now!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75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7BAD-B13D-250F-0261-188266ED4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0B338657-59C9-B91C-18D8-8E9AD7DB4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6E25CE-CE7C-A87E-2378-0FFEDF4A34B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AF90798-4256-F862-1926-90D89D1DC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63" y="260351"/>
            <a:ext cx="11522075" cy="1008409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20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EEF04-4AFE-30A9-716C-1E4451BA2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9DE491-EFAD-9D6E-09B2-08628BA758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 result for BEBC chamber">
            <a:extLst>
              <a:ext uri="{FF2B5EF4-FFF2-40B4-BE49-F238E27FC236}">
                <a16:creationId xmlns:a16="http://schemas.microsoft.com/office/drawing/2014/main" id="{CDE74230-7E55-A1D0-AA4E-A66548F6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336" y="144256"/>
            <a:ext cx="4277729" cy="6597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bubble chamber">
            <a:extLst>
              <a:ext uri="{FF2B5EF4-FFF2-40B4-BE49-F238E27FC236}">
                <a16:creationId xmlns:a16="http://schemas.microsoft.com/office/drawing/2014/main" id="{35A0083F-2AB8-A41D-70A6-85FC564D3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7768" y="767371"/>
            <a:ext cx="8064896" cy="5973997"/>
          </a:xfrm>
          <a:prstGeom prst="rect">
            <a:avLst/>
          </a:prstGeom>
          <a:noFill/>
          <a:ln w="508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AF7337-5BF9-CD6C-CD6E-DAD0A5F20CF2}"/>
              </a:ext>
            </a:extLst>
          </p:cNvPr>
          <p:cNvSpPr txBox="1">
            <a:spLocks/>
          </p:cNvSpPr>
          <p:nvPr/>
        </p:nvSpPr>
        <p:spPr>
          <a:xfrm>
            <a:off x="4511824" y="116632"/>
            <a:ext cx="7345214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Once upon a time in the lab….</a:t>
            </a:r>
          </a:p>
        </p:txBody>
      </p:sp>
    </p:spTree>
    <p:extLst>
      <p:ext uri="{BB962C8B-B14F-4D97-AF65-F5344CB8AC3E}">
        <p14:creationId xmlns:p14="http://schemas.microsoft.com/office/powerpoint/2010/main" val="42314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1CAB1D-9EFB-D77E-704E-D0F6C243F0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Wafer Lot Acceptance to Mil-Std-883, Method 2018 - IAL">
            <a:extLst>
              <a:ext uri="{FF2B5EF4-FFF2-40B4-BE49-F238E27FC236}">
                <a16:creationId xmlns:a16="http://schemas.microsoft.com/office/drawing/2014/main" id="{790F0179-AB6E-6BFD-0EAA-59D48280C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6"/>
          <a:stretch/>
        </p:blipFill>
        <p:spPr bwMode="auto">
          <a:xfrm>
            <a:off x="335359" y="908720"/>
            <a:ext cx="907375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B6342-F7D4-3DD7-F0D0-E92CE2577A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7283" y="361017"/>
            <a:ext cx="675341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073753" cy="5762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Modern electronics </a:t>
            </a:r>
            <a:r>
              <a:rPr lang="en-US" b="1" dirty="0">
                <a:solidFill>
                  <a:schemeClr val="tx1"/>
                </a:solidFill>
              </a:rPr>
              <a:t>allows to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E5536-BA86-CDE9-FE57-848B68F93CB9}"/>
              </a:ext>
            </a:extLst>
          </p:cNvPr>
          <p:cNvSpPr txBox="1"/>
          <p:nvPr/>
        </p:nvSpPr>
        <p:spPr>
          <a:xfrm>
            <a:off x="9696400" y="908049"/>
            <a:ext cx="2495600" cy="561657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Ideas,</a:t>
            </a:r>
          </a:p>
          <a:p>
            <a:r>
              <a:rPr lang="en-US" sz="3600" dirty="0"/>
              <a:t>Theory,</a:t>
            </a:r>
          </a:p>
          <a:p>
            <a:r>
              <a:rPr lang="en-US" sz="3600" dirty="0"/>
              <a:t>Design:</a:t>
            </a:r>
          </a:p>
          <a:p>
            <a:endParaRPr lang="en-US" sz="3600" dirty="0"/>
          </a:p>
          <a:p>
            <a:r>
              <a:rPr lang="en-US" sz="3600" b="1" dirty="0">
                <a:solidFill>
                  <a:schemeClr val="accent1"/>
                </a:solidFill>
              </a:rPr>
              <a:t>Nano &amp; micro systems</a:t>
            </a:r>
          </a:p>
          <a:p>
            <a:r>
              <a:rPr lang="en-US" sz="3600" dirty="0"/>
              <a:t>To look</a:t>
            </a:r>
          </a:p>
          <a:p>
            <a:r>
              <a:rPr lang="en-US" sz="3600" dirty="0"/>
              <a:t>at the universe</a:t>
            </a:r>
          </a:p>
        </p:txBody>
      </p:sp>
    </p:spTree>
    <p:extLst>
      <p:ext uri="{BB962C8B-B14F-4D97-AF65-F5344CB8AC3E}">
        <p14:creationId xmlns:p14="http://schemas.microsoft.com/office/powerpoint/2010/main" val="188743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64CCE2-01DC-D9D7-F99A-9A65B1CA60E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Wafer Lot Acceptance to Mil-Std-883, Method 2018 - IAL">
            <a:extLst>
              <a:ext uri="{FF2B5EF4-FFF2-40B4-BE49-F238E27FC236}">
                <a16:creationId xmlns:a16="http://schemas.microsoft.com/office/drawing/2014/main" id="{790F0179-AB6E-6BFD-0EAA-59D48280C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6"/>
          <a:stretch/>
        </p:blipFill>
        <p:spPr bwMode="auto">
          <a:xfrm>
            <a:off x="335359" y="908720"/>
            <a:ext cx="907375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dirty="0"/>
              <a:t>Is it challenging?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EFB3C-DA81-7D95-4505-86D80E57D994}"/>
              </a:ext>
            </a:extLst>
          </p:cNvPr>
          <p:cNvSpPr txBox="1"/>
          <p:nvPr/>
        </p:nvSpPr>
        <p:spPr>
          <a:xfrm>
            <a:off x="335359" y="4581128"/>
            <a:ext cx="9073753" cy="194421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2000" tIns="36000" rIns="36000" bIns="36000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Extremely complex systems (</a:t>
            </a:r>
            <a:r>
              <a:rPr lang="en-US" sz="2400" b="1" dirty="0">
                <a:solidFill>
                  <a:schemeClr val="bg1"/>
                </a:solidFill>
              </a:rPr>
              <a:t>100+ billion elements</a:t>
            </a:r>
            <a:r>
              <a:rPr lang="en-US" sz="2400" dirty="0">
                <a:solidFill>
                  <a:schemeClr val="bg1"/>
                </a:solidFill>
              </a:rPr>
              <a:t>) with know-how from multiple fields (math, physics, material science, computer science) to be </a:t>
            </a:r>
            <a:r>
              <a:rPr lang="en-US" sz="2400" b="1" dirty="0">
                <a:solidFill>
                  <a:schemeClr val="bg1"/>
                </a:solidFill>
              </a:rPr>
              <a:t>invented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b="1" dirty="0">
                <a:solidFill>
                  <a:schemeClr val="bg1"/>
                </a:solidFill>
              </a:rPr>
              <a:t>designed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b="1" dirty="0">
                <a:solidFill>
                  <a:schemeClr val="bg1"/>
                </a:solidFill>
              </a:rPr>
              <a:t>simulated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b="1" dirty="0">
                <a:solidFill>
                  <a:schemeClr val="bg1"/>
                </a:solidFill>
              </a:rPr>
              <a:t>produced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b="1" dirty="0">
                <a:solidFill>
                  <a:schemeClr val="bg1"/>
                </a:solidFill>
              </a:rPr>
              <a:t>tested</a:t>
            </a:r>
            <a:r>
              <a:rPr lang="en-US" sz="2400" dirty="0">
                <a:solidFill>
                  <a:schemeClr val="bg1"/>
                </a:solidFill>
              </a:rPr>
              <a:t>… and </a:t>
            </a:r>
            <a:r>
              <a:rPr lang="en-US" sz="2400" b="1" dirty="0">
                <a:solidFill>
                  <a:srgbClr val="C00000"/>
                </a:solidFill>
              </a:rPr>
              <a:t>put to work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u="sng" dirty="0">
                <a:solidFill>
                  <a:schemeClr val="bg1"/>
                </a:solidFill>
              </a:rPr>
              <a:t>You are not measured on publications or conferences!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E5536-BA86-CDE9-FE57-848B68F93CB9}"/>
              </a:ext>
            </a:extLst>
          </p:cNvPr>
          <p:cNvSpPr txBox="1"/>
          <p:nvPr/>
        </p:nvSpPr>
        <p:spPr>
          <a:xfrm>
            <a:off x="9696400" y="908049"/>
            <a:ext cx="2495600" cy="561657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b="1" dirty="0"/>
              <a:t>Not</a:t>
            </a:r>
            <a:r>
              <a:rPr lang="en-US" sz="3600" dirty="0"/>
              <a:t> (only) theory,</a:t>
            </a:r>
          </a:p>
          <a:p>
            <a:r>
              <a:rPr lang="en-US" sz="3600" b="1" dirty="0"/>
              <a:t>nor</a:t>
            </a:r>
            <a:r>
              <a:rPr lang="en-US" sz="3600" dirty="0"/>
              <a:t> (only)</a:t>
            </a:r>
          </a:p>
          <a:p>
            <a:r>
              <a:rPr lang="en-US" sz="3600" dirty="0"/>
              <a:t>simulation, </a:t>
            </a:r>
            <a:r>
              <a:rPr lang="en-US" sz="3600" b="1" dirty="0"/>
              <a:t>nor</a:t>
            </a:r>
            <a:r>
              <a:rPr lang="en-US" sz="3600" dirty="0"/>
              <a:t> (only) analysis</a:t>
            </a:r>
          </a:p>
          <a:p>
            <a:endParaRPr lang="en-US" sz="3600" dirty="0"/>
          </a:p>
          <a:p>
            <a:r>
              <a:rPr lang="en-US" sz="3600" b="1" dirty="0">
                <a:solidFill>
                  <a:schemeClr val="accent1"/>
                </a:solidFill>
              </a:rPr>
              <a:t>Must, simply, work!</a:t>
            </a:r>
          </a:p>
        </p:txBody>
      </p:sp>
    </p:spTree>
    <p:extLst>
      <p:ext uri="{BB962C8B-B14F-4D97-AF65-F5344CB8AC3E}">
        <p14:creationId xmlns:p14="http://schemas.microsoft.com/office/powerpoint/2010/main" val="1883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02EB32B-2E1B-78FE-3158-4BA1A9B9D0B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B6342-F7D4-3DD7-F0D0-E92CE2577A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7283" y="361017"/>
            <a:ext cx="675341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11521678" cy="5762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Disclaimer</a:t>
            </a:r>
            <a:r>
              <a:rPr lang="en-US" dirty="0">
                <a:solidFill>
                  <a:schemeClr val="tx1"/>
                </a:solidFill>
              </a:rPr>
              <a:t>: that game </a:t>
            </a:r>
            <a:r>
              <a:rPr lang="en-US" b="1" dirty="0">
                <a:solidFill>
                  <a:schemeClr val="tx1"/>
                </a:solidFill>
              </a:rPr>
              <a:t>hurts physicist's pride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CBB571-282F-1CC8-47BA-53C330340ADF}"/>
              </a:ext>
            </a:extLst>
          </p:cNvPr>
          <p:cNvGrpSpPr/>
          <p:nvPr/>
        </p:nvGrpSpPr>
        <p:grpSpPr>
          <a:xfrm>
            <a:off x="830954" y="1340620"/>
            <a:ext cx="10855251" cy="3220979"/>
            <a:chOff x="830954" y="1216161"/>
            <a:chExt cx="10855251" cy="3220979"/>
          </a:xfrm>
        </p:grpSpPr>
        <p:pic>
          <p:nvPicPr>
            <p:cNvPr id="5" name="Picture 6" descr="http://d2rormqr1qwzpz.cloudfront.net/photos/2012/11/30/41924-pixar_servers.jpg">
              <a:extLst>
                <a:ext uri="{FF2B5EF4-FFF2-40B4-BE49-F238E27FC236}">
                  <a16:creationId xmlns:a16="http://schemas.microsoft.com/office/drawing/2014/main" id="{F7C4A614-DF74-B2F9-A8A4-E0A527BA0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70" y="1216161"/>
              <a:ext cx="2269706" cy="1276709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AAE5C3-45C6-9AA3-610A-03D812303DD4}"/>
                </a:ext>
              </a:extLst>
            </p:cNvPr>
            <p:cNvGrpSpPr/>
            <p:nvPr/>
          </p:nvGrpSpPr>
          <p:grpSpPr>
            <a:xfrm>
              <a:off x="830954" y="1340830"/>
              <a:ext cx="10855251" cy="3096310"/>
              <a:chOff x="830954" y="1387654"/>
              <a:chExt cx="10855251" cy="3096310"/>
            </a:xfrm>
          </p:grpSpPr>
          <p:pic>
            <p:nvPicPr>
              <p:cNvPr id="7" name="Picture 2" descr="https://upload.wikimedia.org/wikipedia/commons/2/21/EPFL_CRAY-I_1_clean.jpg">
                <a:extLst>
                  <a:ext uri="{FF2B5EF4-FFF2-40B4-BE49-F238E27FC236}">
                    <a16:creationId xmlns:a16="http://schemas.microsoft.com/office/drawing/2014/main" id="{EBF9D2D7-61D8-6F3E-8D31-D18A8D035F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13848"/>
              <a:stretch/>
            </p:blipFill>
            <p:spPr bwMode="auto">
              <a:xfrm>
                <a:off x="2863735" y="1726011"/>
                <a:ext cx="1817495" cy="2515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AD6595D-A181-E93C-EC62-9D83C1A18884}"/>
                  </a:ext>
                </a:extLst>
              </p:cNvPr>
              <p:cNvGrpSpPr/>
              <p:nvPr/>
            </p:nvGrpSpPr>
            <p:grpSpPr>
              <a:xfrm>
                <a:off x="830954" y="1387654"/>
                <a:ext cx="10855251" cy="3096310"/>
                <a:chOff x="830954" y="1387654"/>
                <a:chExt cx="10855251" cy="3096310"/>
              </a:xfrm>
            </p:grpSpPr>
            <p:pic>
              <p:nvPicPr>
                <p:cNvPr id="9" name="Picture 2" descr="https://upload.wikimedia.org/wikipedia/commons/thumb/4/4e/Eniac.jpg/1280px-Eniac.jpg">
                  <a:extLst>
                    <a:ext uri="{FF2B5EF4-FFF2-40B4-BE49-F238E27FC236}">
                      <a16:creationId xmlns:a16="http://schemas.microsoft.com/office/drawing/2014/main" id="{C52B0D47-7FBF-3BCF-00EB-A33BDCBB51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595"/>
                <a:stretch/>
              </p:blipFill>
              <p:spPr bwMode="auto">
                <a:xfrm>
                  <a:off x="830954" y="2587047"/>
                  <a:ext cx="1691801" cy="18969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" descr="Image result for cray 2">
                  <a:extLst>
                    <a:ext uri="{FF2B5EF4-FFF2-40B4-BE49-F238E27FC236}">
                      <a16:creationId xmlns:a16="http://schemas.microsoft.com/office/drawing/2014/main" id="{71F3D9F9-C0B9-7234-3673-5808E0FF70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41" t="18119" r="5195" b="29397"/>
                <a:stretch/>
              </p:blipFill>
              <p:spPr bwMode="auto">
                <a:xfrm>
                  <a:off x="4943840" y="1628750"/>
                  <a:ext cx="2370191" cy="1761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Freeform 38">
                  <a:extLst>
                    <a:ext uri="{FF2B5EF4-FFF2-40B4-BE49-F238E27FC236}">
                      <a16:creationId xmlns:a16="http://schemas.microsoft.com/office/drawing/2014/main" id="{EBFAB869-DD0C-05D1-D9D0-1C21D6FB9721}"/>
                    </a:ext>
                  </a:extLst>
                </p:cNvPr>
                <p:cNvSpPr/>
                <p:nvPr/>
              </p:nvSpPr>
              <p:spPr>
                <a:xfrm>
                  <a:off x="839270" y="1737688"/>
                  <a:ext cx="10846935" cy="2694825"/>
                </a:xfrm>
                <a:custGeom>
                  <a:avLst/>
                  <a:gdLst>
                    <a:gd name="connsiteX0" fmla="*/ 0 w 10501571"/>
                    <a:gd name="connsiteY0" fmla="*/ 2699657 h 2699657"/>
                    <a:gd name="connsiteX1" fmla="*/ 9114971 w 10501571"/>
                    <a:gd name="connsiteY1" fmla="*/ 1139371 h 2699657"/>
                    <a:gd name="connsiteX2" fmla="*/ 10312400 w 10501571"/>
                    <a:gd name="connsiteY2" fmla="*/ 0 h 2699657"/>
                    <a:gd name="connsiteX0" fmla="*/ 0 w 10324092"/>
                    <a:gd name="connsiteY0" fmla="*/ 2785894 h 2785894"/>
                    <a:gd name="connsiteX1" fmla="*/ 4688114 w 10324092"/>
                    <a:gd name="connsiteY1" fmla="*/ 151551 h 2785894"/>
                    <a:gd name="connsiteX2" fmla="*/ 10312400 w 10324092"/>
                    <a:gd name="connsiteY2" fmla="*/ 86237 h 2785894"/>
                    <a:gd name="connsiteX0" fmla="*/ 0 w 9274741"/>
                    <a:gd name="connsiteY0" fmla="*/ 3077028 h 3077028"/>
                    <a:gd name="connsiteX1" fmla="*/ 4688114 w 9274741"/>
                    <a:gd name="connsiteY1" fmla="*/ 442685 h 3077028"/>
                    <a:gd name="connsiteX2" fmla="*/ 9260114 w 9274741"/>
                    <a:gd name="connsiteY2" fmla="*/ 0 h 3077028"/>
                    <a:gd name="connsiteX0" fmla="*/ 0 w 9260114"/>
                    <a:gd name="connsiteY0" fmla="*/ 3093754 h 3093754"/>
                    <a:gd name="connsiteX1" fmla="*/ 4688114 w 9260114"/>
                    <a:gd name="connsiteY1" fmla="*/ 459411 h 3093754"/>
                    <a:gd name="connsiteX2" fmla="*/ 9260114 w 9260114"/>
                    <a:gd name="connsiteY2" fmla="*/ 16726 h 3093754"/>
                    <a:gd name="connsiteX0" fmla="*/ 0 w 9818914"/>
                    <a:gd name="connsiteY0" fmla="*/ 3536365 h 3536365"/>
                    <a:gd name="connsiteX1" fmla="*/ 4688114 w 9818914"/>
                    <a:gd name="connsiteY1" fmla="*/ 902022 h 3536365"/>
                    <a:gd name="connsiteX2" fmla="*/ 9818914 w 9818914"/>
                    <a:gd name="connsiteY2" fmla="*/ 2137 h 3536365"/>
                    <a:gd name="connsiteX0" fmla="*/ 0 w 9818914"/>
                    <a:gd name="connsiteY0" fmla="*/ 3534228 h 3534228"/>
                    <a:gd name="connsiteX1" fmla="*/ 4688114 w 9818914"/>
                    <a:gd name="connsiteY1" fmla="*/ 899885 h 3534228"/>
                    <a:gd name="connsiteX2" fmla="*/ 9818914 w 9818914"/>
                    <a:gd name="connsiteY2" fmla="*/ 0 h 3534228"/>
                    <a:gd name="connsiteX0" fmla="*/ 0 w 9818914"/>
                    <a:gd name="connsiteY0" fmla="*/ 3534228 h 3534228"/>
                    <a:gd name="connsiteX1" fmla="*/ 9818914 w 9818914"/>
                    <a:gd name="connsiteY1" fmla="*/ 0 h 3534228"/>
                    <a:gd name="connsiteX0" fmla="*/ 0 w 9818914"/>
                    <a:gd name="connsiteY0" fmla="*/ 3534228 h 3534228"/>
                    <a:gd name="connsiteX1" fmla="*/ 9818914 w 9818914"/>
                    <a:gd name="connsiteY1" fmla="*/ 0 h 3534228"/>
                    <a:gd name="connsiteX0" fmla="*/ 0 w 9818914"/>
                    <a:gd name="connsiteY0" fmla="*/ 3534228 h 3534228"/>
                    <a:gd name="connsiteX1" fmla="*/ 9818914 w 9818914"/>
                    <a:gd name="connsiteY1" fmla="*/ 0 h 3534228"/>
                    <a:gd name="connsiteX0" fmla="*/ 0 w 9913257"/>
                    <a:gd name="connsiteY0" fmla="*/ 3331028 h 3331028"/>
                    <a:gd name="connsiteX1" fmla="*/ 9913257 w 9913257"/>
                    <a:gd name="connsiteY1" fmla="*/ 0 h 3331028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  <a:gd name="connsiteX0" fmla="*/ 0 w 9811657"/>
                    <a:gd name="connsiteY0" fmla="*/ 3171371 h 3171371"/>
                    <a:gd name="connsiteX1" fmla="*/ 9811657 w 9811657"/>
                    <a:gd name="connsiteY1" fmla="*/ 0 h 3171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811657" h="3171371">
                      <a:moveTo>
                        <a:pt x="0" y="3171371"/>
                      </a:moveTo>
                      <a:cubicBezTo>
                        <a:pt x="2046514" y="716036"/>
                        <a:pt x="3621314" y="495905"/>
                        <a:pt x="9811657" y="0"/>
                      </a:cubicBezTo>
                    </a:path>
                  </a:pathLst>
                </a:custGeom>
                <a:noFill/>
                <a:ln w="38100">
                  <a:solidFill>
                    <a:srgbClr val="C00000"/>
                  </a:solidFill>
                  <a:prstDash val="sysDash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DDEF9E4-9DA8-DBE6-9B0D-C293A8465417}"/>
                    </a:ext>
                  </a:extLst>
                </p:cNvPr>
                <p:cNvSpPr txBox="1"/>
                <p:nvPr/>
              </p:nvSpPr>
              <p:spPr>
                <a:xfrm>
                  <a:off x="7462317" y="1387654"/>
                  <a:ext cx="2018153" cy="864000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Supercomputers moves from custom to consumer technology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F4CA5D0-47C6-ED93-60C6-90FD46F355EA}"/>
              </a:ext>
            </a:extLst>
          </p:cNvPr>
          <p:cNvSpPr/>
          <p:nvPr/>
        </p:nvSpPr>
        <p:spPr>
          <a:xfrm>
            <a:off x="6096000" y="1232606"/>
            <a:ext cx="4953000" cy="5148715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B0C97-1329-BDA1-CDFE-66498FE34D32}"/>
              </a:ext>
            </a:extLst>
          </p:cNvPr>
          <p:cNvSpPr txBox="1"/>
          <p:nvPr/>
        </p:nvSpPr>
        <p:spPr>
          <a:xfrm>
            <a:off x="1271470" y="980570"/>
            <a:ext cx="1008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70s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015C0-015A-EF54-3BB5-D41E0D47A529}"/>
              </a:ext>
            </a:extLst>
          </p:cNvPr>
          <p:cNvSpPr txBox="1"/>
          <p:nvPr/>
        </p:nvSpPr>
        <p:spPr>
          <a:xfrm>
            <a:off x="3431770" y="980630"/>
            <a:ext cx="1008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80s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011DD9-75BB-06B7-7171-AD7CAA681986}"/>
              </a:ext>
            </a:extLst>
          </p:cNvPr>
          <p:cNvSpPr txBox="1"/>
          <p:nvPr/>
        </p:nvSpPr>
        <p:spPr>
          <a:xfrm>
            <a:off x="5592070" y="980630"/>
            <a:ext cx="1008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90s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4932A7-C9D5-6499-AB44-BDB8C5A8FF12}"/>
              </a:ext>
            </a:extLst>
          </p:cNvPr>
          <p:cNvSpPr txBox="1"/>
          <p:nvPr/>
        </p:nvSpPr>
        <p:spPr>
          <a:xfrm>
            <a:off x="7752370" y="980630"/>
            <a:ext cx="1008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00s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FC346-A67B-8417-BFBE-FDD182041706}"/>
              </a:ext>
            </a:extLst>
          </p:cNvPr>
          <p:cNvSpPr txBox="1"/>
          <p:nvPr/>
        </p:nvSpPr>
        <p:spPr>
          <a:xfrm>
            <a:off x="9912670" y="980570"/>
            <a:ext cx="1008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10s</a:t>
            </a:r>
          </a:p>
        </p:txBody>
      </p:sp>
      <p:sp>
        <p:nvSpPr>
          <p:cNvPr id="20" name="Down Arrow 1">
            <a:extLst>
              <a:ext uri="{FF2B5EF4-FFF2-40B4-BE49-F238E27FC236}">
                <a16:creationId xmlns:a16="http://schemas.microsoft.com/office/drawing/2014/main" id="{9D7038F9-008B-0F09-1E34-0C678ABD1E71}"/>
              </a:ext>
            </a:extLst>
          </p:cNvPr>
          <p:cNvSpPr/>
          <p:nvPr/>
        </p:nvSpPr>
        <p:spPr>
          <a:xfrm rot="10800000" flipH="1">
            <a:off x="335371" y="836710"/>
            <a:ext cx="432000" cy="504000"/>
          </a:xfrm>
          <a:prstGeom prst="downArrow">
            <a:avLst>
              <a:gd name="adj1" fmla="val 33590"/>
              <a:gd name="adj2" fmla="val 922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991906-EC71-5773-EBA9-5D5CA7E30044}"/>
              </a:ext>
            </a:extLst>
          </p:cNvPr>
          <p:cNvSpPr txBox="1"/>
          <p:nvPr/>
        </p:nvSpPr>
        <p:spPr>
          <a:xfrm rot="16200000">
            <a:off x="-1608929" y="3501082"/>
            <a:ext cx="36005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i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Log</a:t>
            </a:r>
            <a:r>
              <a:rPr lang="en-US" sz="2400" b="1" i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2400" i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(Information density)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70AAA1-4CF0-656A-F6A3-1FCDA1BB03B9}"/>
              </a:ext>
            </a:extLst>
          </p:cNvPr>
          <p:cNvSpPr/>
          <p:nvPr/>
        </p:nvSpPr>
        <p:spPr>
          <a:xfrm>
            <a:off x="479332" y="1412720"/>
            <a:ext cx="144000" cy="21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F48BA9-98C2-7C17-EBB2-CCDF63ED4F0B}"/>
              </a:ext>
            </a:extLst>
          </p:cNvPr>
          <p:cNvSpPr/>
          <p:nvPr/>
        </p:nvSpPr>
        <p:spPr>
          <a:xfrm>
            <a:off x="479332" y="1700730"/>
            <a:ext cx="144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DB0178-3783-9FA0-5947-07DAB50C5F60}"/>
              </a:ext>
            </a:extLst>
          </p:cNvPr>
          <p:cNvSpPr/>
          <p:nvPr/>
        </p:nvSpPr>
        <p:spPr>
          <a:xfrm>
            <a:off x="479332" y="2132860"/>
            <a:ext cx="144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DDAAF3-853F-363B-1444-332F1FAF3675}"/>
              </a:ext>
            </a:extLst>
          </p:cNvPr>
          <p:cNvSpPr/>
          <p:nvPr/>
        </p:nvSpPr>
        <p:spPr>
          <a:xfrm>
            <a:off x="479332" y="2636950"/>
            <a:ext cx="144000" cy="64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BE8855-EB0C-8FD9-9282-B7BBDD3599C2}"/>
              </a:ext>
            </a:extLst>
          </p:cNvPr>
          <p:cNvSpPr/>
          <p:nvPr/>
        </p:nvSpPr>
        <p:spPr>
          <a:xfrm>
            <a:off x="479332" y="3356960"/>
            <a:ext cx="144000" cy="8641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BD2A49-8327-B7F9-F644-FDAE5B80182B}"/>
              </a:ext>
            </a:extLst>
          </p:cNvPr>
          <p:cNvSpPr/>
          <p:nvPr/>
        </p:nvSpPr>
        <p:spPr>
          <a:xfrm>
            <a:off x="479332" y="4293120"/>
            <a:ext cx="144000" cy="11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CDF3B9-D2F2-DE43-5708-5EA867FDEE9D}"/>
              </a:ext>
            </a:extLst>
          </p:cNvPr>
          <p:cNvSpPr/>
          <p:nvPr/>
        </p:nvSpPr>
        <p:spPr>
          <a:xfrm>
            <a:off x="479332" y="5517360"/>
            <a:ext cx="144000" cy="11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EB0F0E-E50C-D0DE-049F-F8BE9D70828A}"/>
              </a:ext>
            </a:extLst>
          </p:cNvPr>
          <p:cNvGrpSpPr/>
          <p:nvPr/>
        </p:nvGrpSpPr>
        <p:grpSpPr>
          <a:xfrm>
            <a:off x="1199320" y="2395192"/>
            <a:ext cx="8353160" cy="3482058"/>
            <a:chOff x="1199320" y="2251262"/>
            <a:chExt cx="8353160" cy="348205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4938EA-D017-FF4A-DEAD-FCDA3DCD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615" b="20924"/>
            <a:stretch/>
          </p:blipFill>
          <p:spPr>
            <a:xfrm>
              <a:off x="5495877" y="2701103"/>
              <a:ext cx="3336503" cy="1668806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pic>
          <p:nvPicPr>
            <p:cNvPr id="31" name="Picture 10" descr="00-OM2bumps-jpg                                                00009BE2Macintosh HD                   ABA78158:">
              <a:extLst>
                <a:ext uri="{FF2B5EF4-FFF2-40B4-BE49-F238E27FC236}">
                  <a16:creationId xmlns:a16="http://schemas.microsoft.com/office/drawing/2014/main" id="{5121356E-4950-534E-2117-24B36630E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605" y="2251262"/>
              <a:ext cx="2495875" cy="1537788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Image result for bubble chamber">
              <a:extLst>
                <a:ext uri="{FF2B5EF4-FFF2-40B4-BE49-F238E27FC236}">
                  <a16:creationId xmlns:a16="http://schemas.microsoft.com/office/drawing/2014/main" id="{DCD91141-463C-0724-7BE1-74A5D3E4D8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47"/>
            <a:stretch/>
          </p:blipFill>
          <p:spPr bwMode="auto">
            <a:xfrm>
              <a:off x="1199320" y="3411751"/>
              <a:ext cx="1440200" cy="232156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2D228AB-7CDC-6245-E6D1-4A7075B09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92" r="1248" b="892"/>
            <a:stretch/>
          </p:blipFill>
          <p:spPr>
            <a:xfrm rot="5400000">
              <a:off x="3181366" y="2682271"/>
              <a:ext cx="1807854" cy="2581214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894C13-7983-408F-38CB-1B1E6C6936F2}"/>
              </a:ext>
            </a:extLst>
          </p:cNvPr>
          <p:cNvGrpSpPr/>
          <p:nvPr/>
        </p:nvGrpSpPr>
        <p:grpSpPr>
          <a:xfrm>
            <a:off x="1487488" y="1012939"/>
            <a:ext cx="10998778" cy="5656421"/>
            <a:chOff x="1487488" y="869009"/>
            <a:chExt cx="10998778" cy="5656421"/>
          </a:xfrm>
        </p:grpSpPr>
        <p:pic>
          <p:nvPicPr>
            <p:cNvPr id="35" name="Picture 2" descr="Nikon D1 8373.jpg">
              <a:extLst>
                <a:ext uri="{FF2B5EF4-FFF2-40B4-BE49-F238E27FC236}">
                  <a16:creationId xmlns:a16="http://schemas.microsoft.com/office/drawing/2014/main" id="{63B7A042-53E8-D4C8-75B4-F49FB9E642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36200" y="2204830"/>
              <a:ext cx="1567575" cy="165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3D788BD-EFB8-E32E-F48A-CA6D2A44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570" y="4797190"/>
              <a:ext cx="2232310" cy="12935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B6F95EB-4D25-F1BD-F848-20D838F48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88" y="5049412"/>
              <a:ext cx="1200761" cy="1476018"/>
            </a:xfrm>
            <a:prstGeom prst="rect">
              <a:avLst/>
            </a:prstGeom>
          </p:spPr>
        </p:pic>
        <p:pic>
          <p:nvPicPr>
            <p:cNvPr id="38" name="Picture 2" descr="http://cdn2.pcadvisor.co.uk/cmsdata/features/3407201/ipad-mini-4-uk.jpg">
              <a:extLst>
                <a:ext uri="{FF2B5EF4-FFF2-40B4-BE49-F238E27FC236}">
                  <a16:creationId xmlns:a16="http://schemas.microsoft.com/office/drawing/2014/main" id="{E9E1FD50-30A4-35CC-429B-379C2B90E7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45031" y="1196690"/>
              <a:ext cx="1391529" cy="2085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7F03DF6-2409-1F3E-C88F-A77ACABDA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0000">
              <a:off x="10379797" y="1074011"/>
              <a:ext cx="2311471" cy="190146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66C7CF4-E97E-25F5-ACFD-44F2D41E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016" y="1916800"/>
              <a:ext cx="621448" cy="1512270"/>
            </a:xfrm>
            <a:prstGeom prst="rect">
              <a:avLst/>
            </a:prstGeom>
          </p:spPr>
        </p:pic>
      </p:grpSp>
      <p:sp>
        <p:nvSpPr>
          <p:cNvPr id="41" name="Freeform 7">
            <a:extLst>
              <a:ext uri="{FF2B5EF4-FFF2-40B4-BE49-F238E27FC236}">
                <a16:creationId xmlns:a16="http://schemas.microsoft.com/office/drawing/2014/main" id="{CC4A5179-5FBC-54C7-1719-88A2BAA6D80D}"/>
              </a:ext>
            </a:extLst>
          </p:cNvPr>
          <p:cNvSpPr/>
          <p:nvPr/>
        </p:nvSpPr>
        <p:spPr>
          <a:xfrm>
            <a:off x="1153885" y="2924840"/>
            <a:ext cx="10846935" cy="3307833"/>
          </a:xfrm>
          <a:custGeom>
            <a:avLst/>
            <a:gdLst>
              <a:gd name="connsiteX0" fmla="*/ 0 w 10501571"/>
              <a:gd name="connsiteY0" fmla="*/ 2699657 h 2699657"/>
              <a:gd name="connsiteX1" fmla="*/ 9114971 w 10501571"/>
              <a:gd name="connsiteY1" fmla="*/ 1139371 h 2699657"/>
              <a:gd name="connsiteX2" fmla="*/ 10312400 w 10501571"/>
              <a:gd name="connsiteY2" fmla="*/ 0 h 2699657"/>
              <a:gd name="connsiteX0" fmla="*/ 0 w 10324092"/>
              <a:gd name="connsiteY0" fmla="*/ 2785894 h 2785894"/>
              <a:gd name="connsiteX1" fmla="*/ 4688114 w 10324092"/>
              <a:gd name="connsiteY1" fmla="*/ 151551 h 2785894"/>
              <a:gd name="connsiteX2" fmla="*/ 10312400 w 10324092"/>
              <a:gd name="connsiteY2" fmla="*/ 86237 h 2785894"/>
              <a:gd name="connsiteX0" fmla="*/ 0 w 9274741"/>
              <a:gd name="connsiteY0" fmla="*/ 3077028 h 3077028"/>
              <a:gd name="connsiteX1" fmla="*/ 4688114 w 9274741"/>
              <a:gd name="connsiteY1" fmla="*/ 442685 h 3077028"/>
              <a:gd name="connsiteX2" fmla="*/ 9260114 w 9274741"/>
              <a:gd name="connsiteY2" fmla="*/ 0 h 3077028"/>
              <a:gd name="connsiteX0" fmla="*/ 0 w 9260114"/>
              <a:gd name="connsiteY0" fmla="*/ 3093754 h 3093754"/>
              <a:gd name="connsiteX1" fmla="*/ 4688114 w 9260114"/>
              <a:gd name="connsiteY1" fmla="*/ 459411 h 3093754"/>
              <a:gd name="connsiteX2" fmla="*/ 9260114 w 9260114"/>
              <a:gd name="connsiteY2" fmla="*/ 16726 h 3093754"/>
              <a:gd name="connsiteX0" fmla="*/ 0 w 9818914"/>
              <a:gd name="connsiteY0" fmla="*/ 3536365 h 3536365"/>
              <a:gd name="connsiteX1" fmla="*/ 4688114 w 9818914"/>
              <a:gd name="connsiteY1" fmla="*/ 902022 h 3536365"/>
              <a:gd name="connsiteX2" fmla="*/ 9818914 w 9818914"/>
              <a:gd name="connsiteY2" fmla="*/ 2137 h 3536365"/>
              <a:gd name="connsiteX0" fmla="*/ 0 w 9818914"/>
              <a:gd name="connsiteY0" fmla="*/ 3534228 h 3534228"/>
              <a:gd name="connsiteX1" fmla="*/ 4688114 w 9818914"/>
              <a:gd name="connsiteY1" fmla="*/ 899885 h 3534228"/>
              <a:gd name="connsiteX2" fmla="*/ 9818914 w 9818914"/>
              <a:gd name="connsiteY2" fmla="*/ 0 h 3534228"/>
              <a:gd name="connsiteX0" fmla="*/ 0 w 9818914"/>
              <a:gd name="connsiteY0" fmla="*/ 3534228 h 3534228"/>
              <a:gd name="connsiteX1" fmla="*/ 9818914 w 9818914"/>
              <a:gd name="connsiteY1" fmla="*/ 0 h 3534228"/>
              <a:gd name="connsiteX0" fmla="*/ 0 w 9818914"/>
              <a:gd name="connsiteY0" fmla="*/ 3534228 h 3534228"/>
              <a:gd name="connsiteX1" fmla="*/ 9818914 w 9818914"/>
              <a:gd name="connsiteY1" fmla="*/ 0 h 3534228"/>
              <a:gd name="connsiteX0" fmla="*/ 0 w 9818914"/>
              <a:gd name="connsiteY0" fmla="*/ 3534228 h 3534228"/>
              <a:gd name="connsiteX1" fmla="*/ 9818914 w 9818914"/>
              <a:gd name="connsiteY1" fmla="*/ 0 h 3534228"/>
              <a:gd name="connsiteX0" fmla="*/ 0 w 9913257"/>
              <a:gd name="connsiteY0" fmla="*/ 3331028 h 3331028"/>
              <a:gd name="connsiteX1" fmla="*/ 9913257 w 9913257"/>
              <a:gd name="connsiteY1" fmla="*/ 0 h 3331028"/>
              <a:gd name="connsiteX0" fmla="*/ 0 w 9811657"/>
              <a:gd name="connsiteY0" fmla="*/ 3171371 h 3171371"/>
              <a:gd name="connsiteX1" fmla="*/ 9811657 w 9811657"/>
              <a:gd name="connsiteY1" fmla="*/ 0 h 3171371"/>
              <a:gd name="connsiteX0" fmla="*/ 0 w 9811657"/>
              <a:gd name="connsiteY0" fmla="*/ 3171371 h 3171371"/>
              <a:gd name="connsiteX1" fmla="*/ 9811657 w 9811657"/>
              <a:gd name="connsiteY1" fmla="*/ 0 h 3171371"/>
              <a:gd name="connsiteX0" fmla="*/ 0 w 9811657"/>
              <a:gd name="connsiteY0" fmla="*/ 3171371 h 3171371"/>
              <a:gd name="connsiteX1" fmla="*/ 9811657 w 9811657"/>
              <a:gd name="connsiteY1" fmla="*/ 0 h 3171371"/>
              <a:gd name="connsiteX0" fmla="*/ 0 w 9811657"/>
              <a:gd name="connsiteY0" fmla="*/ 3171371 h 3171371"/>
              <a:gd name="connsiteX1" fmla="*/ 9811657 w 9811657"/>
              <a:gd name="connsiteY1" fmla="*/ 0 h 3171371"/>
              <a:gd name="connsiteX0" fmla="*/ 0 w 9811657"/>
              <a:gd name="connsiteY0" fmla="*/ 3171371 h 3171371"/>
              <a:gd name="connsiteX1" fmla="*/ 9811657 w 9811657"/>
              <a:gd name="connsiteY1" fmla="*/ 0 h 3171371"/>
              <a:gd name="connsiteX0" fmla="*/ 0 w 9811657"/>
              <a:gd name="connsiteY0" fmla="*/ 3171371 h 3171371"/>
              <a:gd name="connsiteX1" fmla="*/ 9811657 w 9811657"/>
              <a:gd name="connsiteY1" fmla="*/ 0 h 3171371"/>
              <a:gd name="connsiteX0" fmla="*/ 0 w 9811657"/>
              <a:gd name="connsiteY0" fmla="*/ 3171371 h 3171371"/>
              <a:gd name="connsiteX1" fmla="*/ 9811657 w 9811657"/>
              <a:gd name="connsiteY1" fmla="*/ 0 h 317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11657" h="3171371">
                <a:moveTo>
                  <a:pt x="0" y="3171371"/>
                </a:moveTo>
                <a:cubicBezTo>
                  <a:pt x="2046514" y="716036"/>
                  <a:pt x="3621314" y="495905"/>
                  <a:pt x="9811657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834445-E6AE-5A61-C998-9B7945D9EF2F}"/>
              </a:ext>
            </a:extLst>
          </p:cNvPr>
          <p:cNvCxnSpPr/>
          <p:nvPr/>
        </p:nvCxnSpPr>
        <p:spPr>
          <a:xfrm flipV="1">
            <a:off x="2279470" y="1628721"/>
            <a:ext cx="9577330" cy="4752600"/>
          </a:xfrm>
          <a:prstGeom prst="line">
            <a:avLst/>
          </a:prstGeom>
          <a:ln w="412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BC2BC3-CFCC-4513-4FE7-E6843AAD3BFA}"/>
              </a:ext>
            </a:extLst>
          </p:cNvPr>
          <p:cNvGrpSpPr/>
          <p:nvPr/>
        </p:nvGrpSpPr>
        <p:grpSpPr>
          <a:xfrm>
            <a:off x="2759056" y="1706385"/>
            <a:ext cx="9097583" cy="4820923"/>
            <a:chOff x="2748274" y="1700671"/>
            <a:chExt cx="9108366" cy="4826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98" name="Picture 2" descr="US chip ban to hurt TSMC, Korean plants in China - Taipei Times">
              <a:extLst>
                <a:ext uri="{FF2B5EF4-FFF2-40B4-BE49-F238E27FC236}">
                  <a16:creationId xmlns:a16="http://schemas.microsoft.com/office/drawing/2014/main" id="{0018479C-3C3E-7081-604C-3B6DBFEC19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alphaModFix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3"/>
            <a:stretch/>
          </p:blipFill>
          <p:spPr bwMode="auto">
            <a:xfrm>
              <a:off x="2748274" y="1700671"/>
              <a:ext cx="9108357" cy="4826637"/>
            </a:xfrm>
            <a:prstGeom prst="rect">
              <a:avLst/>
            </a:prstGeom>
            <a:noFill/>
            <a:ln w="101600">
              <a:solidFill>
                <a:schemeClr val="accent1">
                  <a:alpha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7B4818-5D16-96D6-F69D-AA0F8FE7719D}"/>
                </a:ext>
              </a:extLst>
            </p:cNvPr>
            <p:cNvSpPr txBox="1"/>
            <p:nvPr/>
          </p:nvSpPr>
          <p:spPr>
            <a:xfrm>
              <a:off x="5368220" y="4870693"/>
              <a:ext cx="6488420" cy="16462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We play with the leading </a:t>
              </a:r>
              <a:r>
                <a:rPr lang="en-US" sz="3600" b="1" dirty="0">
                  <a:solidFill>
                    <a:srgbClr val="FF0000"/>
                  </a:solidFill>
                </a:rPr>
                <a:t>industries</a:t>
              </a:r>
              <a:r>
                <a:rPr lang="en-US" sz="3600" dirty="0">
                  <a:solidFill>
                    <a:schemeClr val="bg1"/>
                  </a:solidFill>
                </a:rPr>
                <a:t>, and they set the </a:t>
              </a:r>
              <a:r>
                <a:rPr lang="en-US" sz="3600" b="1" dirty="0">
                  <a:solidFill>
                    <a:srgbClr val="FF0000"/>
                  </a:solidFill>
                </a:rPr>
                <a:t>rules (and size)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</a:rPr>
                <a:t>of the game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E71D34-27EE-8DBA-62BC-FC49D125EF9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i.kinja-img.com/gawker-media/image/upload/jpgflniakhv6zwx6p6ik.png">
            <a:extLst>
              <a:ext uri="{FF2B5EF4-FFF2-40B4-BE49-F238E27FC236}">
                <a16:creationId xmlns:a16="http://schemas.microsoft.com/office/drawing/2014/main" id="{6D3CDB8A-1559-A2EB-A6F6-849DA49C6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559" r="8339"/>
          <a:stretch/>
        </p:blipFill>
        <p:spPr bwMode="auto">
          <a:xfrm>
            <a:off x="0" y="0"/>
            <a:ext cx="12192000" cy="68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11521678" cy="5762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Disclaimer</a:t>
            </a:r>
            <a:r>
              <a:rPr lang="en-US" dirty="0">
                <a:solidFill>
                  <a:schemeClr val="bg1"/>
                </a:solidFill>
              </a:rPr>
              <a:t>: it’s a </a:t>
            </a:r>
            <a:r>
              <a:rPr lang="en-US" b="1" dirty="0">
                <a:solidFill>
                  <a:schemeClr val="bg1"/>
                </a:solidFill>
              </a:rPr>
              <a:t>bigger game</a:t>
            </a:r>
            <a:r>
              <a:rPr lang="en-US" dirty="0">
                <a:solidFill>
                  <a:schemeClr val="bg1"/>
                </a:solidFill>
              </a:rPr>
              <a:t> than what you think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CBF027-FEC9-F2B0-C1A3-C2106251BB77}"/>
              </a:ext>
            </a:extLst>
          </p:cNvPr>
          <p:cNvSpPr/>
          <p:nvPr/>
        </p:nvSpPr>
        <p:spPr>
          <a:xfrm>
            <a:off x="334962" y="5417929"/>
            <a:ext cx="115213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Interstellar’s</a:t>
            </a:r>
            <a:r>
              <a:rPr lang="en-US" sz="2000" dirty="0">
                <a:solidFill>
                  <a:schemeClr val="bg1"/>
                </a:solidFill>
              </a:rPr>
              <a:t> black hole “Gargantua” is not scientifically accurate (as shown in the movie) but the simulation produced 800 </a:t>
            </a:r>
            <a:r>
              <a:rPr lang="en-US" sz="2000" dirty="0" err="1">
                <a:solidFill>
                  <a:schemeClr val="bg1"/>
                </a:solidFill>
              </a:rPr>
              <a:t>TByte</a:t>
            </a:r>
            <a:r>
              <a:rPr lang="en-US" sz="2000" dirty="0">
                <a:solidFill>
                  <a:schemeClr val="bg1"/>
                </a:solidFill>
              </a:rPr>
              <a:t> of unprecedented quality data, which lead Kip Thorne (</a:t>
            </a:r>
            <a:r>
              <a:rPr lang="en-US" sz="2000" dirty="0">
                <a:solidFill>
                  <a:srgbClr val="C00000"/>
                </a:solidFill>
              </a:rPr>
              <a:t>Nobel prize 2017</a:t>
            </a:r>
            <a:r>
              <a:rPr lang="en-US" sz="2000" dirty="0">
                <a:solidFill>
                  <a:schemeClr val="bg1"/>
                </a:solidFill>
              </a:rPr>
              <a:t>) to investigate some unexpected effects (which you cannot see in the movie) about the lensing effect. 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FA0ED50-3651-B089-2045-F475E7E9D9AD}"/>
              </a:ext>
            </a:extLst>
          </p:cNvPr>
          <p:cNvSpPr/>
          <p:nvPr/>
        </p:nvSpPr>
        <p:spPr>
          <a:xfrm>
            <a:off x="6456328" y="6453336"/>
            <a:ext cx="2592000" cy="216000"/>
          </a:xfrm>
          <a:prstGeom prst="round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Class. Quantum Grav. </a:t>
            </a:r>
            <a:r>
              <a:rPr lang="pt-BR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</a:t>
            </a:r>
            <a:r>
              <a:rPr lang="pt-BR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(2015) 065001</a:t>
            </a: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630DD8-AF65-9C9B-D460-C11EAC649641}"/>
              </a:ext>
            </a:extLst>
          </p:cNvPr>
          <p:cNvSpPr/>
          <p:nvPr/>
        </p:nvSpPr>
        <p:spPr>
          <a:xfrm>
            <a:off x="9120336" y="6453336"/>
            <a:ext cx="2736000" cy="216000"/>
          </a:xfrm>
          <a:prstGeom prst="round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Thorne K S 2014 The Science of Interstellar</a:t>
            </a:r>
          </a:p>
        </p:txBody>
      </p:sp>
      <p:pic>
        <p:nvPicPr>
          <p:cNvPr id="9" name="Picture 4" descr="Microelectronics Market Size | Statistics 2021 to 2030">
            <a:extLst>
              <a:ext uri="{FF2B5EF4-FFF2-40B4-BE49-F238E27FC236}">
                <a16:creationId xmlns:a16="http://schemas.microsoft.com/office/drawing/2014/main" id="{5C1F14E4-388C-C5EE-3163-47D7B3F4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84" y="1137200"/>
            <a:ext cx="6912000" cy="409200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2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03965-9843-FD23-7DEE-F2B980EEF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278F47-BA5D-71F7-ED00-17A240CB80F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ow particle detectors capture matter's hidden, beautiful reality">
            <a:extLst>
              <a:ext uri="{FF2B5EF4-FFF2-40B4-BE49-F238E27FC236}">
                <a16:creationId xmlns:a16="http://schemas.microsoft.com/office/drawing/2014/main" id="{7A883C93-9949-9F0D-40FC-592E297A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6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A2E44-2ADA-263F-2258-1635BB8FE1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do: help solving puzzles like 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2E2D0-75B6-2E4D-B1BE-E1BDA95DF05D}"/>
              </a:ext>
            </a:extLst>
          </p:cNvPr>
          <p:cNvSpPr txBox="1"/>
          <p:nvPr/>
        </p:nvSpPr>
        <p:spPr>
          <a:xfrm>
            <a:off x="983664" y="4005320"/>
            <a:ext cx="2088000" cy="2304000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µm </a:t>
            </a:r>
            <a:r>
              <a:rPr lang="en-US" sz="3600" dirty="0">
                <a:solidFill>
                  <a:schemeClr val="bg1"/>
                </a:solidFill>
              </a:rPr>
              <a:t>precision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4EC39-0B3C-C5F7-F682-F5CEFAF888B6}"/>
              </a:ext>
            </a:extLst>
          </p:cNvPr>
          <p:cNvSpPr txBox="1"/>
          <p:nvPr/>
        </p:nvSpPr>
        <p:spPr>
          <a:xfrm>
            <a:off x="335600" y="1268760"/>
            <a:ext cx="2088000" cy="2304000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Position in </a:t>
            </a:r>
            <a:r>
              <a:rPr lang="en-US" sz="3600" b="1" dirty="0">
                <a:solidFill>
                  <a:schemeClr val="bg1"/>
                </a:solidFill>
              </a:rPr>
              <a:t>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BA196-54AA-9A1E-E175-68B16437D0FA}"/>
              </a:ext>
            </a:extLst>
          </p:cNvPr>
          <p:cNvSpPr txBox="1"/>
          <p:nvPr/>
        </p:nvSpPr>
        <p:spPr>
          <a:xfrm>
            <a:off x="3215680" y="1268760"/>
            <a:ext cx="2088000" cy="2304000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Position in </a:t>
            </a:r>
            <a:r>
              <a:rPr lang="en-US" sz="3600" b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51575-0D46-1DCC-5487-886DD6656810}"/>
              </a:ext>
            </a:extLst>
          </p:cNvPr>
          <p:cNvSpPr txBox="1"/>
          <p:nvPr/>
        </p:nvSpPr>
        <p:spPr>
          <a:xfrm>
            <a:off x="4008000" y="4005320"/>
            <a:ext cx="2088000" cy="2304000"/>
          </a:xfrm>
          <a:prstGeom prst="rect">
            <a:avLst/>
          </a:prstGeom>
          <a:solidFill>
            <a:schemeClr val="accent1"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ns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ps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precision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1988D-D475-D4ED-39AF-2D76618EC443}"/>
              </a:ext>
            </a:extLst>
          </p:cNvPr>
          <p:cNvSpPr txBox="1"/>
          <p:nvPr/>
        </p:nvSpPr>
        <p:spPr>
          <a:xfrm>
            <a:off x="7104112" y="1557000"/>
            <a:ext cx="2088000" cy="208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Over many </a:t>
            </a:r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1B48A-C585-B0CE-D8FC-54C3E107C933}"/>
              </a:ext>
            </a:extLst>
          </p:cNvPr>
          <p:cNvSpPr txBox="1"/>
          <p:nvPr/>
        </p:nvSpPr>
        <p:spPr>
          <a:xfrm>
            <a:off x="9408576" y="3861048"/>
            <a:ext cx="2088000" cy="208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Hostile </a:t>
            </a:r>
            <a:r>
              <a:rPr lang="en-US" sz="3600" b="1" dirty="0">
                <a:solidFill>
                  <a:srgbClr val="FF0000"/>
                </a:solidFill>
              </a:rPr>
              <a:t>radiation</a:t>
            </a:r>
            <a:endParaRPr lang="en-US" sz="36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F5633-A925-470C-4918-EA4D0AFA29CD}"/>
              </a:ext>
            </a:extLst>
          </p:cNvPr>
          <p:cNvSpPr txBox="1"/>
          <p:nvPr/>
        </p:nvSpPr>
        <p:spPr>
          <a:xfrm>
            <a:off x="9408368" y="1556792"/>
            <a:ext cx="2088000" cy="208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Over </a:t>
            </a:r>
            <a:r>
              <a:rPr lang="en-US" sz="3600" b="1" dirty="0">
                <a:solidFill>
                  <a:srgbClr val="FF0000"/>
                </a:solidFill>
              </a:rPr>
              <a:t>years</a:t>
            </a:r>
            <a:endParaRPr lang="en-US" sz="36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14840-0A16-BD85-2E25-EF5CEA45989E}"/>
              </a:ext>
            </a:extLst>
          </p:cNvPr>
          <p:cNvSpPr txBox="1"/>
          <p:nvPr/>
        </p:nvSpPr>
        <p:spPr>
          <a:xfrm>
            <a:off x="7104112" y="3861256"/>
            <a:ext cx="2088000" cy="208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Very little </a:t>
            </a:r>
            <a:r>
              <a:rPr lang="en-US" sz="3600" b="1" dirty="0">
                <a:solidFill>
                  <a:srgbClr val="FF0000"/>
                </a:solidFill>
              </a:rPr>
              <a:t>power</a:t>
            </a:r>
            <a:endParaRPr lang="en-US" sz="3600" b="1" baseline="30000" dirty="0">
              <a:solidFill>
                <a:srgbClr val="FF0000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BF9C71DB-273D-AAB5-16BC-65DEC1F51C58}"/>
              </a:ext>
            </a:extLst>
          </p:cNvPr>
          <p:cNvSpPr/>
          <p:nvPr/>
        </p:nvSpPr>
        <p:spPr>
          <a:xfrm>
            <a:off x="6600056" y="1052737"/>
            <a:ext cx="5400600" cy="5400600"/>
          </a:xfrm>
          <a:prstGeom prst="frame">
            <a:avLst>
              <a:gd name="adj1" fmla="val 506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2581E6-C75C-DAE8-805B-1D7233D41E9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Particle transformations">
            <a:extLst>
              <a:ext uri="{FF2B5EF4-FFF2-40B4-BE49-F238E27FC236}">
                <a16:creationId xmlns:a16="http://schemas.microsoft.com/office/drawing/2014/main" id="{68E25AAF-3B6F-B266-3F59-5C9FC00A2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r="10669"/>
          <a:stretch/>
        </p:blipFill>
        <p:spPr bwMode="auto">
          <a:xfrm>
            <a:off x="103451" y="0"/>
            <a:ext cx="11969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68" name="Group 27667">
            <a:extLst>
              <a:ext uri="{FF2B5EF4-FFF2-40B4-BE49-F238E27FC236}">
                <a16:creationId xmlns:a16="http://schemas.microsoft.com/office/drawing/2014/main" id="{D76C5F5B-B0E3-4CF2-4235-C169D5A27B87}"/>
              </a:ext>
            </a:extLst>
          </p:cNvPr>
          <p:cNvGrpSpPr/>
          <p:nvPr/>
        </p:nvGrpSpPr>
        <p:grpSpPr>
          <a:xfrm>
            <a:off x="127597" y="4221152"/>
            <a:ext cx="4468460" cy="2520216"/>
            <a:chOff x="407368" y="3933056"/>
            <a:chExt cx="4468460" cy="252021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0B089B5-3287-D8F3-57A1-BA71DF478BE8}"/>
                </a:ext>
              </a:extLst>
            </p:cNvPr>
            <p:cNvSpPr/>
            <p:nvPr/>
          </p:nvSpPr>
          <p:spPr>
            <a:xfrm>
              <a:off x="407368" y="3933056"/>
              <a:ext cx="3880171" cy="2520216"/>
            </a:xfrm>
            <a:prstGeom prst="roundRect">
              <a:avLst>
                <a:gd name="adj" fmla="val 7202"/>
              </a:avLst>
            </a:prstGeom>
            <a:solidFill>
              <a:schemeClr val="bg1">
                <a:alpha val="90000"/>
              </a:schemeClr>
            </a:solidFill>
            <a:ln w="4445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it-IT" sz="16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F275B7E-6F2E-D99B-745A-503BED785BB1}"/>
                    </a:ext>
                  </a:extLst>
                </p:cNvPr>
                <p:cNvSpPr txBox="1"/>
                <p:nvPr/>
              </p:nvSpPr>
              <p:spPr>
                <a:xfrm>
                  <a:off x="555348" y="4653945"/>
                  <a:ext cx="4320480" cy="1584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it-IT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it-IT" sz="28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F275B7E-6F2E-D99B-745A-503BED785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348" y="4653945"/>
                  <a:ext cx="4320480" cy="15840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4583D61-555C-400F-6A89-D781C04E07C2}"/>
                    </a:ext>
                  </a:extLst>
                </p:cNvPr>
                <p:cNvSpPr txBox="1"/>
                <p:nvPr/>
              </p:nvSpPr>
              <p:spPr>
                <a:xfrm>
                  <a:off x="551600" y="4580494"/>
                  <a:ext cx="1944000" cy="4326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36000" tIns="36000" rIns="36000" bIns="36000" rtlCol="0" anchor="ctr">
                  <a:noAutofit/>
                </a:bodyPr>
                <a:lstStyle/>
                <a:p>
                  <a:r>
                    <a:rPr lang="it-IT" dirty="0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lectric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charge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a14:m>
                  <a:endParaRPr lang="it-IT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4583D61-555C-400F-6A89-D781C04E07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600" y="4580494"/>
                  <a:ext cx="1944000" cy="432681"/>
                </a:xfrm>
                <a:prstGeom prst="rect">
                  <a:avLst/>
                </a:prstGeom>
                <a:blipFill>
                  <a:blip r:embed="rId5"/>
                  <a:stretch>
                    <a:fillRect l="-5660" t="-1408" b="-1267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EE5C519-8DD5-F0DB-4113-E1AE9E3351BF}"/>
                </a:ext>
              </a:extLst>
            </p:cNvPr>
            <p:cNvGrpSpPr/>
            <p:nvPr/>
          </p:nvGrpSpPr>
          <p:grpSpPr>
            <a:xfrm>
              <a:off x="551600" y="5013176"/>
              <a:ext cx="1943096" cy="288032"/>
              <a:chOff x="1700148" y="2636103"/>
              <a:chExt cx="1943096" cy="288032"/>
            </a:xfrm>
          </p:grpSpPr>
          <p:cxnSp>
            <p:nvCxnSpPr>
              <p:cNvPr id="27653" name="Straight Connector 27652">
                <a:extLst>
                  <a:ext uri="{FF2B5EF4-FFF2-40B4-BE49-F238E27FC236}">
                    <a16:creationId xmlns:a16="http://schemas.microsoft.com/office/drawing/2014/main" id="{1FBE213A-C699-1B2B-E1B1-2D2ADD2263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82844" y="2636103"/>
                <a:ext cx="0" cy="288032"/>
              </a:xfrm>
              <a:prstGeom prst="line">
                <a:avLst/>
              </a:prstGeom>
              <a:ln w="25400">
                <a:solidFill>
                  <a:schemeClr val="tx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54" name="Straight Connector 27653">
                <a:extLst>
                  <a:ext uri="{FF2B5EF4-FFF2-40B4-BE49-F238E27FC236}">
                    <a16:creationId xmlns:a16="http://schemas.microsoft.com/office/drawing/2014/main" id="{8BAE3CBB-FF85-8375-7317-5F57671BB7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0148" y="2636103"/>
                <a:ext cx="1943096" cy="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346E392-F69F-69C5-6CCF-C107F8BC470B}"/>
                    </a:ext>
                  </a:extLst>
                </p:cNvPr>
                <p:cNvSpPr txBox="1"/>
                <p:nvPr/>
              </p:nvSpPr>
              <p:spPr>
                <a:xfrm>
                  <a:off x="1343472" y="4005048"/>
                  <a:ext cx="2159336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36000" tIns="36000" rIns="36000" bIns="36000" rtlCol="0" anchor="ctr">
                  <a:noAutofit/>
                </a:bodyPr>
                <a:lstStyle/>
                <a:p>
                  <a:r>
                    <a:rPr lang="en-US" dirty="0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lectric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Field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a14:m>
                  <a:endParaRPr lang="it-IT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346E392-F69F-69C5-6CCF-C107F8BC4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3472" y="4005048"/>
                  <a:ext cx="2159336" cy="432000"/>
                </a:xfrm>
                <a:prstGeom prst="rect">
                  <a:avLst/>
                </a:prstGeom>
                <a:blipFill>
                  <a:blip r:embed="rId6"/>
                  <a:stretch>
                    <a:fillRect l="-4789" t="-91549" r="-11268" b="-1450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0B087AB-F2AF-DA57-4C89-2C14BAD94544}"/>
                </a:ext>
              </a:extLst>
            </p:cNvPr>
            <p:cNvGrpSpPr/>
            <p:nvPr/>
          </p:nvGrpSpPr>
          <p:grpSpPr>
            <a:xfrm>
              <a:off x="1343472" y="4437112"/>
              <a:ext cx="2084102" cy="792088"/>
              <a:chOff x="1915572" y="2420143"/>
              <a:chExt cx="2084102" cy="792088"/>
            </a:xfrm>
          </p:grpSpPr>
          <p:cxnSp>
            <p:nvCxnSpPr>
              <p:cNvPr id="27649" name="Straight Connector 27648">
                <a:extLst>
                  <a:ext uri="{FF2B5EF4-FFF2-40B4-BE49-F238E27FC236}">
                    <a16:creationId xmlns:a16="http://schemas.microsoft.com/office/drawing/2014/main" id="{AB9C83EA-82BA-4D3B-E332-2F4EA89D8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3648" y="2420318"/>
                <a:ext cx="0" cy="791913"/>
              </a:xfrm>
              <a:prstGeom prst="line">
                <a:avLst/>
              </a:prstGeom>
              <a:ln w="25400">
                <a:solidFill>
                  <a:schemeClr val="tx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51" name="Straight Connector 27650">
                <a:extLst>
                  <a:ext uri="{FF2B5EF4-FFF2-40B4-BE49-F238E27FC236}">
                    <a16:creationId xmlns:a16="http://schemas.microsoft.com/office/drawing/2014/main" id="{5E6FCA8C-6359-2AB3-446E-7DBFA5952C6F}"/>
                  </a:ext>
                </a:extLst>
              </p:cNvPr>
              <p:cNvCxnSpPr>
                <a:cxnSpLocks/>
                <a:stCxn id="57" idx="0"/>
              </p:cNvCxnSpPr>
              <p:nvPr/>
            </p:nvCxnSpPr>
            <p:spPr>
              <a:xfrm flipH="1">
                <a:off x="1915572" y="2420143"/>
                <a:ext cx="2084102" cy="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F71115D-B289-8F0C-99B0-19795CAE9276}"/>
                </a:ext>
              </a:extLst>
            </p:cNvPr>
            <p:cNvGrpSpPr/>
            <p:nvPr/>
          </p:nvGrpSpPr>
          <p:grpSpPr>
            <a:xfrm>
              <a:off x="2134296" y="5661200"/>
              <a:ext cx="1297408" cy="288144"/>
              <a:chOff x="2050324" y="1915911"/>
              <a:chExt cx="1297408" cy="288144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A9990F9-E037-3857-9D18-4C1970B59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3740" y="1915911"/>
                <a:ext cx="0" cy="288144"/>
              </a:xfrm>
              <a:prstGeom prst="line">
                <a:avLst/>
              </a:prstGeom>
              <a:ln w="25400">
                <a:solidFill>
                  <a:schemeClr val="tx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DDF9CED-8ECB-F1A1-76B2-76988FE507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0324" y="2204055"/>
                <a:ext cx="1297408" cy="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A45496C-6FF6-0809-9CFD-84451103DFE8}"/>
                    </a:ext>
                  </a:extLst>
                </p:cNvPr>
                <p:cNvSpPr txBox="1"/>
                <p:nvPr/>
              </p:nvSpPr>
              <p:spPr>
                <a:xfrm>
                  <a:off x="2063552" y="5877272"/>
                  <a:ext cx="1376152" cy="57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36000" tIns="36000" rIns="36000" bIns="36000" rtlCol="0" anchor="ctr">
                  <a:noAutofit/>
                </a:bodyPr>
                <a:lstStyle/>
                <a:p>
                  <a:r>
                    <a:rPr lang="en-US" dirty="0">
                      <a:solidFill>
                        <a:sysClr val="windowText" lastClr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peed</m:t>
                      </m:r>
                      <m:r>
                        <a:rPr lang="en-US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a14:m>
                  <a:endParaRPr lang="it-IT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A45496C-6FF6-0809-9CFD-84451103DF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5877272"/>
                  <a:ext cx="1376152" cy="576000"/>
                </a:xfrm>
                <a:prstGeom prst="rect">
                  <a:avLst/>
                </a:prstGeom>
                <a:blipFill>
                  <a:blip r:embed="rId7"/>
                  <a:stretch>
                    <a:fillRect l="-8000" t="-54737" r="-28444" b="-9684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54392A-7916-3881-9DB0-F6CDD5D26D89}"/>
                </a:ext>
              </a:extLst>
            </p:cNvPr>
            <p:cNvGrpSpPr/>
            <p:nvPr/>
          </p:nvGrpSpPr>
          <p:grpSpPr>
            <a:xfrm>
              <a:off x="2711624" y="4869160"/>
              <a:ext cx="1359891" cy="360040"/>
              <a:chOff x="1843948" y="2852191"/>
              <a:chExt cx="1359891" cy="36004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F0768BD-95F5-E894-1C97-53A77AAE89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96052" y="2852999"/>
                <a:ext cx="0" cy="359232"/>
              </a:xfrm>
              <a:prstGeom prst="line">
                <a:avLst/>
              </a:prstGeom>
              <a:ln w="25400">
                <a:solidFill>
                  <a:schemeClr val="tx2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4BA5EB2-C7BB-FD8B-2C6A-9592B348A2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43948" y="2852191"/>
                <a:ext cx="1359891" cy="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6C9F3A9-8B8A-8547-64B4-60ACACA0C475}"/>
                    </a:ext>
                  </a:extLst>
                </p:cNvPr>
                <p:cNvSpPr txBox="1"/>
                <p:nvPr/>
              </p:nvSpPr>
              <p:spPr>
                <a:xfrm>
                  <a:off x="2639616" y="4437112"/>
                  <a:ext cx="1575915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36000" tIns="36000" rIns="36000" bIns="36000" rtlCol="0" anchor="ctr">
                  <a:noAutofit/>
                </a:bodyPr>
                <a:lstStyle/>
                <a:p>
                  <a:r>
                    <a:rPr lang="en-US" dirty="0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agnetic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field</m:t>
                      </m:r>
                    </m:oMath>
                  </a14:m>
                  <a:endParaRPr lang="it-IT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6C9F3A9-8B8A-8547-64B4-60ACACA0C4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616" y="4437112"/>
                  <a:ext cx="1575915" cy="432000"/>
                </a:xfrm>
                <a:prstGeom prst="rect">
                  <a:avLst/>
                </a:prstGeom>
                <a:blipFill>
                  <a:blip r:embed="rId8"/>
                  <a:stretch>
                    <a:fillRect l="-6564" t="-1408" b="-140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675" name="Group 27674">
            <a:extLst>
              <a:ext uri="{FF2B5EF4-FFF2-40B4-BE49-F238E27FC236}">
                <a16:creationId xmlns:a16="http://schemas.microsoft.com/office/drawing/2014/main" id="{3657540A-F367-C673-8137-13505858A4F5}"/>
              </a:ext>
            </a:extLst>
          </p:cNvPr>
          <p:cNvGrpSpPr/>
          <p:nvPr/>
        </p:nvGrpSpPr>
        <p:grpSpPr>
          <a:xfrm>
            <a:off x="10344568" y="451424"/>
            <a:ext cx="1743981" cy="914400"/>
            <a:chOff x="10344568" y="451424"/>
            <a:chExt cx="1743981" cy="914400"/>
          </a:xfrm>
        </p:grpSpPr>
        <p:grpSp>
          <p:nvGrpSpPr>
            <p:cNvPr id="27673" name="Group 27672">
              <a:extLst>
                <a:ext uri="{FF2B5EF4-FFF2-40B4-BE49-F238E27FC236}">
                  <a16:creationId xmlns:a16="http://schemas.microsoft.com/office/drawing/2014/main" id="{8B64D14C-5527-7E6F-4D79-8FB9F988FA2C}"/>
                </a:ext>
              </a:extLst>
            </p:cNvPr>
            <p:cNvGrpSpPr/>
            <p:nvPr/>
          </p:nvGrpSpPr>
          <p:grpSpPr>
            <a:xfrm>
              <a:off x="10344568" y="476672"/>
              <a:ext cx="864000" cy="864000"/>
              <a:chOff x="10704512" y="548776"/>
              <a:chExt cx="864000" cy="864000"/>
            </a:xfrm>
          </p:grpSpPr>
          <p:sp>
            <p:nvSpPr>
              <p:cNvPr id="27671" name="Oval 27670">
                <a:extLst>
                  <a:ext uri="{FF2B5EF4-FFF2-40B4-BE49-F238E27FC236}">
                    <a16:creationId xmlns:a16="http://schemas.microsoft.com/office/drawing/2014/main" id="{49341A55-A5A7-93CA-C8ED-7BBFA9D41D06}"/>
                  </a:ext>
                </a:extLst>
              </p:cNvPr>
              <p:cNvSpPr/>
              <p:nvPr/>
            </p:nvSpPr>
            <p:spPr>
              <a:xfrm>
                <a:off x="10704512" y="548776"/>
                <a:ext cx="864000" cy="86400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7672" name="Oval 27671">
                <a:extLst>
                  <a:ext uri="{FF2B5EF4-FFF2-40B4-BE49-F238E27FC236}">
                    <a16:creationId xmlns:a16="http://schemas.microsoft.com/office/drawing/2014/main" id="{3D172F58-5A65-8B3E-8BBD-4C6DBFAFB32B}"/>
                  </a:ext>
                </a:extLst>
              </p:cNvPr>
              <p:cNvSpPr/>
              <p:nvPr/>
            </p:nvSpPr>
            <p:spPr>
              <a:xfrm>
                <a:off x="10992544" y="836712"/>
                <a:ext cx="288032" cy="288032"/>
              </a:xfrm>
              <a:prstGeom prst="ellipse">
                <a:avLst/>
              </a:prstGeom>
              <a:solidFill>
                <a:schemeClr val="tx1"/>
              </a:solidFill>
              <a:ln w="508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74" name="TextBox 27673">
                  <a:extLst>
                    <a:ext uri="{FF2B5EF4-FFF2-40B4-BE49-F238E27FC236}">
                      <a16:creationId xmlns:a16="http://schemas.microsoft.com/office/drawing/2014/main" id="{ADA36D77-D44C-FC25-EC56-830859EFE50C}"/>
                    </a:ext>
                  </a:extLst>
                </p:cNvPr>
                <p:cNvSpPr txBox="1"/>
                <p:nvPr/>
              </p:nvSpPr>
              <p:spPr>
                <a:xfrm>
                  <a:off x="11174149" y="451424"/>
                  <a:ext cx="914400" cy="9144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it-IT" sz="48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7674" name="TextBox 27673">
                  <a:extLst>
                    <a:ext uri="{FF2B5EF4-FFF2-40B4-BE49-F238E27FC236}">
                      <a16:creationId xmlns:a16="http://schemas.microsoft.com/office/drawing/2014/main" id="{ADA36D77-D44C-FC25-EC56-830859EFE5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4149" y="451424"/>
                  <a:ext cx="914400" cy="9144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BC2C0B-5D80-2319-E4A3-751629A58A0A}"/>
                  </a:ext>
                </a:extLst>
              </p:cNvPr>
              <p:cNvSpPr txBox="1"/>
              <p:nvPr/>
            </p:nvSpPr>
            <p:spPr>
              <a:xfrm>
                <a:off x="4007768" y="1268760"/>
                <a:ext cx="871973" cy="524107"/>
              </a:xfrm>
              <a:prstGeom prst="roundRect">
                <a:avLst/>
              </a:prstGeom>
              <a:solidFill>
                <a:schemeClr val="bg1">
                  <a:alpha val="80000"/>
                </a:schemeClr>
              </a:solidFill>
              <a:ln w="38100">
                <a:solidFill>
                  <a:schemeClr val="tx2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BC2C0B-5D80-2319-E4A3-751629A58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1268760"/>
                <a:ext cx="871973" cy="52410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11A2E6-3EED-6233-C8BE-A622BBFC002C}"/>
                  </a:ext>
                </a:extLst>
              </p:cNvPr>
              <p:cNvSpPr txBox="1"/>
              <p:nvPr/>
            </p:nvSpPr>
            <p:spPr>
              <a:xfrm>
                <a:off x="6492044" y="2156587"/>
                <a:ext cx="792088" cy="524107"/>
              </a:xfrm>
              <a:prstGeom prst="roundRect">
                <a:avLst/>
              </a:prstGeom>
              <a:solidFill>
                <a:schemeClr val="bg1">
                  <a:alpha val="80000"/>
                </a:schemeClr>
              </a:solidFill>
              <a:ln w="38100">
                <a:solidFill>
                  <a:schemeClr val="tx2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11A2E6-3EED-6233-C8BE-A622BBFC0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044" y="2156587"/>
                <a:ext cx="792088" cy="5241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6F1AC2-7ED0-98D4-0801-42CCF0C30643}"/>
              </a:ext>
            </a:extLst>
          </p:cNvPr>
          <p:cNvCxnSpPr>
            <a:cxnSpLocks/>
          </p:cNvCxnSpPr>
          <p:nvPr/>
        </p:nvCxnSpPr>
        <p:spPr>
          <a:xfrm>
            <a:off x="6888088" y="3140190"/>
            <a:ext cx="3168352" cy="3385851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09F91F-1FFB-A9D8-95E2-16C131A76CC4}"/>
                  </a:ext>
                </a:extLst>
              </p:cNvPr>
              <p:cNvSpPr txBox="1"/>
              <p:nvPr/>
            </p:nvSpPr>
            <p:spPr>
              <a:xfrm>
                <a:off x="7392144" y="4186375"/>
                <a:ext cx="783851" cy="524107"/>
              </a:xfrm>
              <a:prstGeom prst="roundRect">
                <a:avLst/>
              </a:prstGeom>
              <a:solidFill>
                <a:schemeClr val="bg1">
                  <a:alpha val="80000"/>
                </a:schemeClr>
              </a:solidFill>
              <a:ln w="38100">
                <a:solidFill>
                  <a:schemeClr val="tx2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it-IT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09F91F-1FFB-A9D8-95E2-16C131A76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144" y="4186375"/>
                <a:ext cx="783851" cy="52410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E90772-0DFF-C3C6-0E19-BF63767FE20A}"/>
                  </a:ext>
                </a:extLst>
              </p:cNvPr>
              <p:cNvSpPr txBox="1"/>
              <p:nvPr/>
            </p:nvSpPr>
            <p:spPr>
              <a:xfrm>
                <a:off x="8040216" y="1268759"/>
                <a:ext cx="864000" cy="524107"/>
              </a:xfrm>
              <a:prstGeom prst="roundRect">
                <a:avLst/>
              </a:prstGeom>
              <a:solidFill>
                <a:schemeClr val="bg1">
                  <a:alpha val="80000"/>
                </a:schemeClr>
              </a:solidFill>
              <a:ln w="38100">
                <a:solidFill>
                  <a:schemeClr val="tx2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E90772-0DFF-C3C6-0E19-BF63767FE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1268759"/>
                <a:ext cx="864000" cy="52410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B4DBF-7796-C736-5689-5F5DF2CF2B08}"/>
                  </a:ext>
                </a:extLst>
              </p:cNvPr>
              <p:cNvSpPr txBox="1"/>
              <p:nvPr/>
            </p:nvSpPr>
            <p:spPr>
              <a:xfrm>
                <a:off x="8040216" y="1875669"/>
                <a:ext cx="2304352" cy="576000"/>
              </a:xfrm>
              <a:prstGeom prst="roundRect">
                <a:avLst/>
              </a:prstGeom>
              <a:solidFill>
                <a:schemeClr val="bg1">
                  <a:alpha val="80000"/>
                </a:schemeClr>
              </a:solidFill>
              <a:ln w="3810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B4DBF-7796-C736-5689-5F5DF2CF2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1875669"/>
                <a:ext cx="2304352" cy="5760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3810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42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CC2B4-7B90-AB36-923A-43F0796D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7DB609-D93A-584A-A61F-B6EFE5A4358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FF32815-4548-AEA0-D589-2F6E8ACAE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" r="13798"/>
          <a:stretch/>
        </p:blipFill>
        <p:spPr>
          <a:xfrm rot="5400000">
            <a:off x="2667002" y="-2666998"/>
            <a:ext cx="6857997" cy="12192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13EEAD-0394-BB3D-0C3D-0F35E1B70F94}"/>
              </a:ext>
            </a:extLst>
          </p:cNvPr>
          <p:cNvSpPr/>
          <p:nvPr/>
        </p:nvSpPr>
        <p:spPr>
          <a:xfrm>
            <a:off x="334962" y="6406716"/>
            <a:ext cx="11522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NA35 – The Streamer Chamber Heavy Ion Experiment ~ </a:t>
            </a:r>
            <a:r>
              <a:rPr lang="en-GB" b="1" dirty="0">
                <a:solidFill>
                  <a:srgbClr val="C00000"/>
                </a:solidFill>
              </a:rPr>
              <a:t>1985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66449-A95D-5773-CB92-D021182E47E8}"/>
              </a:ext>
            </a:extLst>
          </p:cNvPr>
          <p:cNvSpPr txBox="1"/>
          <p:nvPr/>
        </p:nvSpPr>
        <p:spPr>
          <a:xfrm>
            <a:off x="334963" y="5945585"/>
            <a:ext cx="11522075" cy="432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6.4 </a:t>
            </a:r>
            <a:r>
              <a:rPr lang="en-US" sz="2000" dirty="0" err="1">
                <a:solidFill>
                  <a:schemeClr val="bg1"/>
                </a:solidFill>
                <a:cs typeface="Calibri Light" panose="020F0302020204030204" pitchFamily="34" charset="0"/>
              </a:rPr>
              <a:t>TeV</a:t>
            </a:r>
            <a:r>
              <a:rPr 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 </a:t>
            </a:r>
            <a:r>
              <a:rPr lang="en-US" sz="2000" baseline="30000" dirty="0">
                <a:solidFill>
                  <a:schemeClr val="bg1"/>
                </a:solidFill>
                <a:cs typeface="Calibri Light" panose="020F0302020204030204" pitchFamily="34" charset="0"/>
              </a:rPr>
              <a:t>22</a:t>
            </a:r>
            <a:r>
              <a:rPr 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S + </a:t>
            </a:r>
            <a:r>
              <a:rPr lang="en-US" sz="2000" baseline="30000" dirty="0">
                <a:solidFill>
                  <a:schemeClr val="bg1"/>
                </a:solidFill>
                <a:cs typeface="Calibri Light" panose="020F0302020204030204" pitchFamily="34" charset="0"/>
              </a:rPr>
              <a:t>197</a:t>
            </a:r>
            <a:r>
              <a:rPr lang="en-US" sz="2000" dirty="0">
                <a:solidFill>
                  <a:schemeClr val="bg1"/>
                </a:solidFill>
                <a:cs typeface="Calibri Light" panose="020F0302020204030204" pitchFamily="34" charset="0"/>
              </a:rPr>
              <a:t>Au, NA35: </a:t>
            </a:r>
            <a:r>
              <a:rPr lang="en-US" sz="2000" b="1" dirty="0">
                <a:solidFill>
                  <a:schemeClr val="bg1"/>
                </a:solidFill>
                <a:cs typeface="Calibri Light" panose="020F0302020204030204" pitchFamily="34" charset="0"/>
              </a:rPr>
              <a:t>analysis of the charged particles becomes impossible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0E71CE5-F7BA-B563-8A67-D587EF16B1B6}"/>
              </a:ext>
            </a:extLst>
          </p:cNvPr>
          <p:cNvSpPr txBox="1">
            <a:spLocks/>
          </p:cNvSpPr>
          <p:nvPr/>
        </p:nvSpPr>
        <p:spPr>
          <a:xfrm>
            <a:off x="335360" y="260351"/>
            <a:ext cx="9361040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it starts to be difficult…</a:t>
            </a:r>
          </a:p>
        </p:txBody>
      </p:sp>
    </p:spTree>
    <p:extLst>
      <p:ext uri="{BB962C8B-B14F-4D97-AF65-F5344CB8AC3E}">
        <p14:creationId xmlns:p14="http://schemas.microsoft.com/office/powerpoint/2010/main" val="26657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3AD99-CF0F-80BC-0B6A-38E07D7D0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30EE68-E1B9-D285-96C2-DDF1E8B8795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785380-26D7-620F-1BDE-0765831CF8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11521678" cy="5762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</a:t>
            </a:r>
            <a:r>
              <a:rPr lang="en-US" dirty="0">
                <a:solidFill>
                  <a:schemeClr val="bg1"/>
                </a:solidFill>
              </a:rPr>
              <a:t> we do: making these machines </a:t>
            </a:r>
            <a:r>
              <a:rPr lang="en-US" b="1" dirty="0">
                <a:solidFill>
                  <a:schemeClr val="bg1"/>
                </a:solidFill>
              </a:rPr>
              <a:t>surviving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38CF5-CBFB-7875-6BC3-A4BEBF1987FB}"/>
              </a:ext>
            </a:extLst>
          </p:cNvPr>
          <p:cNvSpPr txBox="1"/>
          <p:nvPr/>
        </p:nvSpPr>
        <p:spPr>
          <a:xfrm>
            <a:off x="343643" y="1982450"/>
            <a:ext cx="1151339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If we want the astronauts back to Earth, better the spaceship survives as well!</a:t>
            </a:r>
            <a:endParaRPr lang="en-US" sz="8000" dirty="0">
              <a:solidFill>
                <a:schemeClr val="bg2"/>
              </a:solidFill>
            </a:endParaRPr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4E84C707-A8BE-DBA4-32FB-5FA17D7351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855233"/>
              </p:ext>
            </p:extLst>
          </p:nvPr>
        </p:nvGraphicFramePr>
        <p:xfrm>
          <a:off x="0" y="0"/>
          <a:ext cx="12192000" cy="68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9057569" imgH="5762313" progId="PBrush">
                  <p:embed/>
                </p:oleObj>
              </mc:Choice>
              <mc:Fallback>
                <p:oleObj name="Bitmap Image" r:id="rId3" imgW="9057569" imgH="5762313" progId="PBrush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4E84C707-A8BE-DBA4-32FB-5FA17D7351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0000"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7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c 8">
            <a:extLst>
              <a:ext uri="{FF2B5EF4-FFF2-40B4-BE49-F238E27FC236}">
                <a16:creationId xmlns:a16="http://schemas.microsoft.com/office/drawing/2014/main" id="{0ECF2D4C-3A55-7D27-206A-3A2F8D33A80A}"/>
              </a:ext>
            </a:extLst>
          </p:cNvPr>
          <p:cNvSpPr>
            <a:spLocks/>
          </p:cNvSpPr>
          <p:nvPr/>
        </p:nvSpPr>
        <p:spPr bwMode="auto">
          <a:xfrm>
            <a:off x="9912424" y="2891018"/>
            <a:ext cx="965109" cy="161810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4922 w 35291"/>
              <a:gd name="T1" fmla="*/ 38603 h 43200"/>
              <a:gd name="T2" fmla="*/ 35291 w 35291"/>
              <a:gd name="T3" fmla="*/ 4893 h 43200"/>
              <a:gd name="T4" fmla="*/ 21600 w 3529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291" h="43200" fill="none" extrusionOk="0">
                <a:moveTo>
                  <a:pt x="34921" y="38602"/>
                </a:moveTo>
                <a:cubicBezTo>
                  <a:pt x="31120" y="41581"/>
                  <a:pt x="2642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591" y="-1"/>
                  <a:pt x="31429" y="1729"/>
                  <a:pt x="35290" y="4893"/>
                </a:cubicBezTo>
              </a:path>
              <a:path w="35291" h="43200" stroke="0" extrusionOk="0">
                <a:moveTo>
                  <a:pt x="34921" y="38602"/>
                </a:moveTo>
                <a:cubicBezTo>
                  <a:pt x="31120" y="41581"/>
                  <a:pt x="2642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591" y="-1"/>
                  <a:pt x="31429" y="1729"/>
                  <a:pt x="35290" y="4893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chemeClr val="accent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83969" tIns="41985" rIns="83969" bIns="41985" anchor="ctr"/>
          <a:lstStyle/>
          <a:p>
            <a:endParaRPr lang="en-US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68F83186-6949-A5E6-4DA3-79DF4C219F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9148" y="3733527"/>
            <a:ext cx="7099260" cy="840719"/>
          </a:xfrm>
          <a:prstGeom prst="line">
            <a:avLst/>
          </a:prstGeom>
          <a:noFill/>
          <a:ln w="38100">
            <a:solidFill>
              <a:srgbClr val="FFC000"/>
            </a:solidFill>
            <a:prstDash val="dash"/>
            <a:round/>
            <a:headEnd type="none" w="sm" len="sm"/>
            <a:tailEnd type="triangle" w="med" len="med"/>
          </a:ln>
          <a:effectLst/>
        </p:spPr>
        <p:txBody>
          <a:bodyPr wrap="none" lIns="83969" tIns="41985" rIns="83969" bIns="41985" anchor="ctr"/>
          <a:lstStyle/>
          <a:p>
            <a:endParaRPr lang="en-US"/>
          </a:p>
        </p:txBody>
      </p:sp>
      <p:sp>
        <p:nvSpPr>
          <p:cNvPr id="8" name="Arc 10">
            <a:extLst>
              <a:ext uri="{FF2B5EF4-FFF2-40B4-BE49-F238E27FC236}">
                <a16:creationId xmlns:a16="http://schemas.microsoft.com/office/drawing/2014/main" id="{189A13DD-8024-29DC-7F66-D412972687B5}"/>
              </a:ext>
            </a:extLst>
          </p:cNvPr>
          <p:cNvSpPr>
            <a:spLocks/>
          </p:cNvSpPr>
          <p:nvPr/>
        </p:nvSpPr>
        <p:spPr bwMode="auto">
          <a:xfrm flipV="1">
            <a:off x="3176926" y="4455494"/>
            <a:ext cx="6930913" cy="1495846"/>
          </a:xfrm>
          <a:custGeom>
            <a:avLst/>
            <a:gdLst>
              <a:gd name="G0" fmla="+- 7966 0 0"/>
              <a:gd name="G1" fmla="+- 21600 0 0"/>
              <a:gd name="G2" fmla="+- 21600 0 0"/>
              <a:gd name="T0" fmla="*/ 0 w 29566"/>
              <a:gd name="T1" fmla="*/ 1523 h 21600"/>
              <a:gd name="T2" fmla="*/ 29566 w 29566"/>
              <a:gd name="T3" fmla="*/ 21600 h 21600"/>
              <a:gd name="T4" fmla="*/ 7966 w 2956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566" h="21600" fill="none" extrusionOk="0">
                <a:moveTo>
                  <a:pt x="-1" y="1522"/>
                </a:moveTo>
                <a:cubicBezTo>
                  <a:pt x="2535" y="516"/>
                  <a:pt x="5238" y="-1"/>
                  <a:pt x="7966" y="0"/>
                </a:cubicBezTo>
                <a:cubicBezTo>
                  <a:pt x="19895" y="0"/>
                  <a:pt x="29566" y="9670"/>
                  <a:pt x="29566" y="21600"/>
                </a:cubicBezTo>
              </a:path>
              <a:path w="29566" h="21600" stroke="0" extrusionOk="0">
                <a:moveTo>
                  <a:pt x="-1" y="1522"/>
                </a:moveTo>
                <a:cubicBezTo>
                  <a:pt x="2535" y="516"/>
                  <a:pt x="5238" y="-1"/>
                  <a:pt x="7966" y="0"/>
                </a:cubicBezTo>
                <a:cubicBezTo>
                  <a:pt x="19895" y="0"/>
                  <a:pt x="29566" y="9670"/>
                  <a:pt x="29566" y="21600"/>
                </a:cubicBezTo>
                <a:lnTo>
                  <a:pt x="7966" y="21600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wrap="none" lIns="83969" tIns="41985" rIns="83969" bIns="41985" anchor="ctr"/>
          <a:lstStyle/>
          <a:p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2B4A4C0-83BD-38D7-1C0F-434A2137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40" y="4869160"/>
            <a:ext cx="3600400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>
                <a:solidFill>
                  <a:srgbClr val="FFC000"/>
                </a:solidFill>
              </a:rPr>
              <a:t>Solar flare electrons, protons, and heavy 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A324AC1-CFFB-22C4-C7DC-B290CA25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80" y="1268760"/>
            <a:ext cx="2880000" cy="720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>
                <a:solidFill>
                  <a:srgbClr val="FFC000"/>
                </a:solidFill>
              </a:rPr>
              <a:t>Galactic and extra-galactic cosmic rays</a:t>
            </a:r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BB5878E2-B464-86D9-A8BA-6D81E224CF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2919" y="1982449"/>
            <a:ext cx="849501" cy="114749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lIns="83969" tIns="41985" rIns="83969" bIns="41985" anchor="ctr"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3AFCA963-F24F-5EFB-3CC3-8FC45DDD2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0620" y="1982451"/>
            <a:ext cx="2133127" cy="140719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lIns="83969" tIns="41985" rIns="83969" bIns="41985" anchor="ctr"/>
          <a:lstStyle/>
          <a:p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9D962C0-2309-B463-4EA3-DEE726E79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00" y="1988840"/>
            <a:ext cx="1440000" cy="720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>
                <a:solidFill>
                  <a:schemeClr val="accent4"/>
                </a:solidFill>
              </a:rPr>
              <a:t>Trapped particles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BADAD69E-B193-0E3B-E5B2-28BEEB6A1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584" y="3429000"/>
            <a:ext cx="3600000" cy="43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83969" tIns="41985" rIns="83969" bIns="41985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>
                <a:solidFill>
                  <a:srgbClr val="FFC000"/>
                </a:solidFill>
              </a:rPr>
              <a:t>Solar flare neutrons and </a:t>
            </a:r>
            <a:r>
              <a:rPr lang="en-GB" dirty="0">
                <a:solidFill>
                  <a:srgbClr val="FFC000"/>
                </a:solidFill>
                <a:latin typeface="Symbol" pitchFamily="18" charset="2"/>
              </a:rPr>
              <a:t>g</a:t>
            </a:r>
            <a:r>
              <a:rPr lang="en-GB" dirty="0">
                <a:solidFill>
                  <a:srgbClr val="FFC000"/>
                </a:solidFill>
              </a:rPr>
              <a:t>-rays</a:t>
            </a:r>
          </a:p>
        </p:txBody>
      </p:sp>
      <p:pic>
        <p:nvPicPr>
          <p:cNvPr id="16" name="Picture 18" descr="ESA">
            <a:extLst>
              <a:ext uri="{FF2B5EF4-FFF2-40B4-BE49-F238E27FC236}">
                <a16:creationId xmlns:a16="http://schemas.microsoft.com/office/drawing/2014/main" id="{12570614-F723-3F19-81B7-E42A8997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6230" y="6153096"/>
            <a:ext cx="4512382" cy="576263"/>
          </a:xfrm>
          <a:prstGeom prst="rect">
            <a:avLst/>
          </a:prstGeom>
          <a:noFill/>
        </p:spPr>
      </p:pic>
      <p:sp>
        <p:nvSpPr>
          <p:cNvPr id="17" name="Text Box 19">
            <a:extLst>
              <a:ext uri="{FF2B5EF4-FFF2-40B4-BE49-F238E27FC236}">
                <a16:creationId xmlns:a16="http://schemas.microsoft.com/office/drawing/2014/main" id="{A32DBF41-C363-3A10-AAC6-4C65F98AF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7" y="43194"/>
            <a:ext cx="59662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81637">
              <a:lnSpc>
                <a:spcPct val="90000"/>
              </a:lnSpc>
              <a:spcBef>
                <a:spcPts val="1010"/>
              </a:spcBef>
              <a:buClr>
                <a:srgbClr val="000000"/>
              </a:buClr>
              <a:buSzPct val="100000"/>
              <a:tabLst>
                <a:tab pos="81637" algn="l"/>
                <a:tab pos="839694" algn="l"/>
                <a:tab pos="1679387" algn="l"/>
                <a:tab pos="2519081" algn="l"/>
                <a:tab pos="3358774" algn="l"/>
                <a:tab pos="4198468" algn="l"/>
                <a:tab pos="5038161" algn="l"/>
                <a:tab pos="5877855" algn="l"/>
                <a:tab pos="6717548" algn="l"/>
                <a:tab pos="7557242" algn="l"/>
                <a:tab pos="8396935" algn="l"/>
                <a:tab pos="9236629" algn="l"/>
              </a:tabLst>
            </a:pPr>
            <a:r>
              <a:rPr lang="en-GB" sz="2000" b="1" dirty="0">
                <a:solidFill>
                  <a:schemeClr val="bg1"/>
                </a:solidFill>
              </a:rPr>
              <a:t>Space is full of energetic particles </a:t>
            </a:r>
            <a:r>
              <a:rPr lang="pt-PT" sz="2000" b="1" dirty="0">
                <a:solidFill>
                  <a:schemeClr val="bg1"/>
                </a:solidFill>
              </a:rPr>
              <a:t>with damaging potential </a:t>
            </a:r>
            <a:r>
              <a:rPr lang="pt-PT" sz="2000" dirty="0">
                <a:solidFill>
                  <a:schemeClr val="bg1"/>
                </a:solidFill>
              </a:rPr>
              <a:t>(TID, DDD, </a:t>
            </a:r>
            <a:r>
              <a:rPr lang="pt-PT" sz="2000" b="1" i="1" dirty="0">
                <a:solidFill>
                  <a:srgbClr val="FFC000"/>
                </a:solidFill>
              </a:rPr>
              <a:t>SEE</a:t>
            </a:r>
            <a:r>
              <a:rPr lang="pt-PT" sz="2000" dirty="0">
                <a:solidFill>
                  <a:schemeClr val="bg1"/>
                </a:solidFill>
              </a:rPr>
              <a:t>)</a:t>
            </a:r>
            <a:r>
              <a:rPr lang="en-GB" sz="2000" dirty="0">
                <a:solidFill>
                  <a:schemeClr val="bg1"/>
                </a:solidFill>
              </a:rPr>
              <a:t>: some are deflected when their magnetic rigidity is small enough, others are magnetically trapped in Van Allen belts.</a:t>
            </a:r>
          </a:p>
        </p:txBody>
      </p:sp>
    </p:spTree>
    <p:extLst>
      <p:ext uri="{BB962C8B-B14F-4D97-AF65-F5344CB8AC3E}">
        <p14:creationId xmlns:p14="http://schemas.microsoft.com/office/powerpoint/2010/main" val="3969423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una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8603" y="1350792"/>
            <a:ext cx="3436268" cy="2448340"/>
          </a:xfrm>
          <a:prstGeom prst="rect">
            <a:avLst/>
          </a:prstGeom>
          <a:ln w="34925">
            <a:solidFill>
              <a:schemeClr val="tx2"/>
            </a:solidFill>
          </a:ln>
          <a:effectLst/>
        </p:spPr>
      </p:pic>
      <p:sp>
        <p:nvSpPr>
          <p:cNvPr id="50" name="TextBox 49"/>
          <p:cNvSpPr txBox="1"/>
          <p:nvPr/>
        </p:nvSpPr>
        <p:spPr>
          <a:xfrm>
            <a:off x="747775" y="4077072"/>
            <a:ext cx="1531801" cy="31795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Luna 3 - </a:t>
            </a:r>
            <a:r>
              <a:rPr lang="it-IT" sz="1600" b="1" dirty="0">
                <a:solidFill>
                  <a:schemeClr val="tx1"/>
                </a:solidFill>
              </a:rPr>
              <a:t>1959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43472" y="1556791"/>
            <a:ext cx="4248472" cy="2910592"/>
            <a:chOff x="1652371" y="1779704"/>
            <a:chExt cx="3012854" cy="2064079"/>
          </a:xfrm>
        </p:grpSpPr>
        <p:sp>
          <p:nvSpPr>
            <p:cNvPr id="52" name="Oval 51"/>
            <p:cNvSpPr/>
            <p:nvPr/>
          </p:nvSpPr>
          <p:spPr>
            <a:xfrm>
              <a:off x="1652371" y="2217066"/>
              <a:ext cx="328617" cy="328617"/>
            </a:xfrm>
            <a:prstGeom prst="ellipse">
              <a:avLst/>
            </a:prstGeom>
            <a:noFill/>
            <a:ln w="349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601145" y="1779704"/>
              <a:ext cx="2064080" cy="2064079"/>
              <a:chOff x="2601145" y="1779704"/>
              <a:chExt cx="2064080" cy="2064079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2601145" y="1779704"/>
                <a:ext cx="2064080" cy="2064079"/>
              </a:xfrm>
              <a:prstGeom prst="ellipse">
                <a:avLst/>
              </a:prstGeom>
              <a:noFill/>
              <a:ln w="34925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4" name="Picture 63" descr="luna3camera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5142" y="1852215"/>
                <a:ext cx="1787311" cy="178731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1575166" y="963242"/>
            <a:ext cx="10497499" cy="5778126"/>
            <a:chOff x="144292" y="819311"/>
            <a:chExt cx="10497499" cy="5778126"/>
          </a:xfrm>
        </p:grpSpPr>
        <p:cxnSp>
          <p:nvCxnSpPr>
            <p:cNvPr id="44" name="Straight Connector 43"/>
            <p:cNvCxnSpPr>
              <a:cxnSpLocks/>
              <a:endCxn id="52" idx="4"/>
            </p:cNvCxnSpPr>
            <p:nvPr/>
          </p:nvCxnSpPr>
          <p:spPr>
            <a:xfrm flipH="1" flipV="1">
              <a:off x="144292" y="2492980"/>
              <a:ext cx="4249759" cy="4104457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/>
              <a:endCxn id="52" idx="0"/>
            </p:cNvCxnSpPr>
            <p:nvPr/>
          </p:nvCxnSpPr>
          <p:spPr>
            <a:xfrm flipH="1">
              <a:off x="144292" y="819311"/>
              <a:ext cx="4249759" cy="1210281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4404041" y="819311"/>
              <a:ext cx="6237750" cy="5778126"/>
              <a:chOff x="4404041" y="819311"/>
              <a:chExt cx="6237750" cy="5778126"/>
            </a:xfrm>
          </p:grpSpPr>
          <p:pic>
            <p:nvPicPr>
              <p:cNvPr id="69" name="Picture 68" descr="nssdc_EM_Luna_3_lu3_2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4041" y="819311"/>
                <a:ext cx="6237750" cy="5778126"/>
              </a:xfrm>
              <a:prstGeom prst="rect">
                <a:avLst/>
              </a:prstGeom>
              <a:ln w="50800"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4700090" y="6165232"/>
                <a:ext cx="5726073" cy="3601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 anchorCtr="0">
                <a:noAutofit/>
              </a:bodyPr>
              <a:lstStyle/>
              <a:p>
                <a:pPr algn="ctr"/>
                <a:r>
                  <a:rPr lang="it-IT" sz="2400" dirty="0">
                    <a:solidFill>
                      <a:schemeClr val="bg1"/>
                    </a:solidFill>
                  </a:rPr>
                  <a:t>The dark side of the Moon, </a:t>
                </a:r>
                <a:r>
                  <a:rPr lang="it-IT" sz="2400" b="1" dirty="0">
                    <a:solidFill>
                      <a:schemeClr val="bg1"/>
                    </a:solidFill>
                  </a:rPr>
                  <a:t>first shot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8847" y="3879776"/>
            <a:ext cx="5610439" cy="2861592"/>
            <a:chOff x="462462" y="3344267"/>
            <a:chExt cx="5610439" cy="2861592"/>
          </a:xfrm>
        </p:grpSpPr>
        <p:sp>
          <p:nvSpPr>
            <p:cNvPr id="34" name="Freeform 33"/>
            <p:cNvSpPr/>
            <p:nvPr/>
          </p:nvSpPr>
          <p:spPr>
            <a:xfrm>
              <a:off x="716966" y="3560291"/>
              <a:ext cx="5355935" cy="2645568"/>
            </a:xfrm>
            <a:custGeom>
              <a:avLst/>
              <a:gdLst>
                <a:gd name="connsiteX0" fmla="*/ 0 w 5443870"/>
                <a:gd name="connsiteY0" fmla="*/ 2583712 h 2838893"/>
                <a:gd name="connsiteX1" fmla="*/ 10633 w 5443870"/>
                <a:gd name="connsiteY1" fmla="*/ 754912 h 2838893"/>
                <a:gd name="connsiteX2" fmla="*/ 2275367 w 5443870"/>
                <a:gd name="connsiteY2" fmla="*/ 0 h 2838893"/>
                <a:gd name="connsiteX3" fmla="*/ 4051005 w 5443870"/>
                <a:gd name="connsiteY3" fmla="*/ 0 h 2838893"/>
                <a:gd name="connsiteX4" fmla="*/ 5443870 w 5443870"/>
                <a:gd name="connsiteY4" fmla="*/ 606056 h 2838893"/>
                <a:gd name="connsiteX5" fmla="*/ 5433237 w 5443870"/>
                <a:gd name="connsiteY5" fmla="*/ 2838893 h 2838893"/>
                <a:gd name="connsiteX6" fmla="*/ 0 w 5443870"/>
                <a:gd name="connsiteY6" fmla="*/ 2583712 h 2838893"/>
                <a:gd name="connsiteX0" fmla="*/ 6260 w 5436781"/>
                <a:gd name="connsiteY0" fmla="*/ 2835349 h 2838893"/>
                <a:gd name="connsiteX1" fmla="*/ 3544 w 5436781"/>
                <a:gd name="connsiteY1" fmla="*/ 754912 h 2838893"/>
                <a:gd name="connsiteX2" fmla="*/ 2268278 w 5436781"/>
                <a:gd name="connsiteY2" fmla="*/ 0 h 2838893"/>
                <a:gd name="connsiteX3" fmla="*/ 4043916 w 5436781"/>
                <a:gd name="connsiteY3" fmla="*/ 0 h 2838893"/>
                <a:gd name="connsiteX4" fmla="*/ 5436781 w 5436781"/>
                <a:gd name="connsiteY4" fmla="*/ 606056 h 2838893"/>
                <a:gd name="connsiteX5" fmla="*/ 5426148 w 5436781"/>
                <a:gd name="connsiteY5" fmla="*/ 2838893 h 2838893"/>
                <a:gd name="connsiteX6" fmla="*/ 6260 w 5436781"/>
                <a:gd name="connsiteY6" fmla="*/ 2835349 h 2838893"/>
                <a:gd name="connsiteX0" fmla="*/ 3544 w 5434065"/>
                <a:gd name="connsiteY0" fmla="*/ 2835349 h 2838893"/>
                <a:gd name="connsiteX1" fmla="*/ 3544 w 5434065"/>
                <a:gd name="connsiteY1" fmla="*/ 638249 h 2838893"/>
                <a:gd name="connsiteX2" fmla="*/ 2265562 w 5434065"/>
                <a:gd name="connsiteY2" fmla="*/ 0 h 2838893"/>
                <a:gd name="connsiteX3" fmla="*/ 4041200 w 5434065"/>
                <a:gd name="connsiteY3" fmla="*/ 0 h 2838893"/>
                <a:gd name="connsiteX4" fmla="*/ 5434065 w 5434065"/>
                <a:gd name="connsiteY4" fmla="*/ 606056 h 2838893"/>
                <a:gd name="connsiteX5" fmla="*/ 5423432 w 5434065"/>
                <a:gd name="connsiteY5" fmla="*/ 2838893 h 2838893"/>
                <a:gd name="connsiteX6" fmla="*/ 3544 w 5434065"/>
                <a:gd name="connsiteY6" fmla="*/ 2835349 h 2838893"/>
                <a:gd name="connsiteX0" fmla="*/ 405187 w 5835708"/>
                <a:gd name="connsiteY0" fmla="*/ 2835349 h 2838893"/>
                <a:gd name="connsiteX1" fmla="*/ 3544 w 5835708"/>
                <a:gd name="connsiteY1" fmla="*/ 638249 h 2838893"/>
                <a:gd name="connsiteX2" fmla="*/ 2667205 w 5835708"/>
                <a:gd name="connsiteY2" fmla="*/ 0 h 2838893"/>
                <a:gd name="connsiteX3" fmla="*/ 4442843 w 5835708"/>
                <a:gd name="connsiteY3" fmla="*/ 0 h 2838893"/>
                <a:gd name="connsiteX4" fmla="*/ 5835708 w 5835708"/>
                <a:gd name="connsiteY4" fmla="*/ 606056 h 2838893"/>
                <a:gd name="connsiteX5" fmla="*/ 5825075 w 5835708"/>
                <a:gd name="connsiteY5" fmla="*/ 2838893 h 2838893"/>
                <a:gd name="connsiteX6" fmla="*/ 405187 w 5835708"/>
                <a:gd name="connsiteY6" fmla="*/ 2835349 h 2838893"/>
                <a:gd name="connsiteX0" fmla="*/ 3544 w 5835708"/>
                <a:gd name="connsiteY0" fmla="*/ 2835349 h 2838893"/>
                <a:gd name="connsiteX1" fmla="*/ 3544 w 5835708"/>
                <a:gd name="connsiteY1" fmla="*/ 638249 h 2838893"/>
                <a:gd name="connsiteX2" fmla="*/ 2667205 w 5835708"/>
                <a:gd name="connsiteY2" fmla="*/ 0 h 2838893"/>
                <a:gd name="connsiteX3" fmla="*/ 4442843 w 5835708"/>
                <a:gd name="connsiteY3" fmla="*/ 0 h 2838893"/>
                <a:gd name="connsiteX4" fmla="*/ 5835708 w 5835708"/>
                <a:gd name="connsiteY4" fmla="*/ 606056 h 2838893"/>
                <a:gd name="connsiteX5" fmla="*/ 5825075 w 5835708"/>
                <a:gd name="connsiteY5" fmla="*/ 2838893 h 2838893"/>
                <a:gd name="connsiteX6" fmla="*/ 3544 w 5835708"/>
                <a:gd name="connsiteY6" fmla="*/ 2835349 h 2838893"/>
                <a:gd name="connsiteX0" fmla="*/ 3544 w 5828619"/>
                <a:gd name="connsiteY0" fmla="*/ 2835349 h 2838893"/>
                <a:gd name="connsiteX1" fmla="*/ 3544 w 5828619"/>
                <a:gd name="connsiteY1" fmla="*/ 638249 h 2838893"/>
                <a:gd name="connsiteX2" fmla="*/ 2667205 w 5828619"/>
                <a:gd name="connsiteY2" fmla="*/ 0 h 2838893"/>
                <a:gd name="connsiteX3" fmla="*/ 4442843 w 5828619"/>
                <a:gd name="connsiteY3" fmla="*/ 0 h 2838893"/>
                <a:gd name="connsiteX4" fmla="*/ 5517007 w 5828619"/>
                <a:gd name="connsiteY4" fmla="*/ 638249 h 2838893"/>
                <a:gd name="connsiteX5" fmla="*/ 5825075 w 5828619"/>
                <a:gd name="connsiteY5" fmla="*/ 2838893 h 2838893"/>
                <a:gd name="connsiteX6" fmla="*/ 3544 w 5828619"/>
                <a:gd name="connsiteY6" fmla="*/ 2835349 h 2838893"/>
                <a:gd name="connsiteX0" fmla="*/ 3544 w 5517007"/>
                <a:gd name="connsiteY0" fmla="*/ 2835349 h 2835349"/>
                <a:gd name="connsiteX1" fmla="*/ 3544 w 5517007"/>
                <a:gd name="connsiteY1" fmla="*/ 638249 h 2835349"/>
                <a:gd name="connsiteX2" fmla="*/ 2667205 w 5517007"/>
                <a:gd name="connsiteY2" fmla="*/ 0 h 2835349"/>
                <a:gd name="connsiteX3" fmla="*/ 4442843 w 5517007"/>
                <a:gd name="connsiteY3" fmla="*/ 0 h 2835349"/>
                <a:gd name="connsiteX4" fmla="*/ 5517007 w 5517007"/>
                <a:gd name="connsiteY4" fmla="*/ 638249 h 2835349"/>
                <a:gd name="connsiteX5" fmla="*/ 5480495 w 5517007"/>
                <a:gd name="connsiteY5" fmla="*/ 2835349 h 2835349"/>
                <a:gd name="connsiteX6" fmla="*/ 3544 w 5517007"/>
                <a:gd name="connsiteY6" fmla="*/ 2835349 h 2835349"/>
                <a:gd name="connsiteX0" fmla="*/ 9152 w 5513988"/>
                <a:gd name="connsiteY0" fmla="*/ 2507545 h 2835349"/>
                <a:gd name="connsiteX1" fmla="*/ 525 w 5513988"/>
                <a:gd name="connsiteY1" fmla="*/ 638249 h 2835349"/>
                <a:gd name="connsiteX2" fmla="*/ 2664186 w 5513988"/>
                <a:gd name="connsiteY2" fmla="*/ 0 h 2835349"/>
                <a:gd name="connsiteX3" fmla="*/ 4439824 w 5513988"/>
                <a:gd name="connsiteY3" fmla="*/ 0 h 2835349"/>
                <a:gd name="connsiteX4" fmla="*/ 5513988 w 5513988"/>
                <a:gd name="connsiteY4" fmla="*/ 638249 h 2835349"/>
                <a:gd name="connsiteX5" fmla="*/ 5477476 w 5513988"/>
                <a:gd name="connsiteY5" fmla="*/ 2835349 h 2835349"/>
                <a:gd name="connsiteX6" fmla="*/ 9152 w 5513988"/>
                <a:gd name="connsiteY6" fmla="*/ 2507545 h 2835349"/>
                <a:gd name="connsiteX0" fmla="*/ 9152 w 5513988"/>
                <a:gd name="connsiteY0" fmla="*/ 2507545 h 2507545"/>
                <a:gd name="connsiteX1" fmla="*/ 525 w 5513988"/>
                <a:gd name="connsiteY1" fmla="*/ 638249 h 2507545"/>
                <a:gd name="connsiteX2" fmla="*/ 2664186 w 5513988"/>
                <a:gd name="connsiteY2" fmla="*/ 0 h 2507545"/>
                <a:gd name="connsiteX3" fmla="*/ 4439824 w 5513988"/>
                <a:gd name="connsiteY3" fmla="*/ 0 h 2507545"/>
                <a:gd name="connsiteX4" fmla="*/ 5513988 w 5513988"/>
                <a:gd name="connsiteY4" fmla="*/ 638249 h 2507545"/>
                <a:gd name="connsiteX5" fmla="*/ 5494729 w 5513988"/>
                <a:gd name="connsiteY5" fmla="*/ 2507545 h 2507545"/>
                <a:gd name="connsiteX6" fmla="*/ 9152 w 5513988"/>
                <a:gd name="connsiteY6" fmla="*/ 2507545 h 2507545"/>
                <a:gd name="connsiteX0" fmla="*/ 9152 w 5513988"/>
                <a:gd name="connsiteY0" fmla="*/ 2645568 h 2645568"/>
                <a:gd name="connsiteX1" fmla="*/ 525 w 5513988"/>
                <a:gd name="connsiteY1" fmla="*/ 776272 h 2645568"/>
                <a:gd name="connsiteX2" fmla="*/ 2664186 w 5513988"/>
                <a:gd name="connsiteY2" fmla="*/ 138023 h 2645568"/>
                <a:gd name="connsiteX3" fmla="*/ 4810760 w 5513988"/>
                <a:gd name="connsiteY3" fmla="*/ 0 h 2645568"/>
                <a:gd name="connsiteX4" fmla="*/ 5513988 w 5513988"/>
                <a:gd name="connsiteY4" fmla="*/ 776272 h 2645568"/>
                <a:gd name="connsiteX5" fmla="*/ 5494729 w 5513988"/>
                <a:gd name="connsiteY5" fmla="*/ 2645568 h 2645568"/>
                <a:gd name="connsiteX6" fmla="*/ 9152 w 5513988"/>
                <a:gd name="connsiteY6" fmla="*/ 2645568 h 2645568"/>
                <a:gd name="connsiteX0" fmla="*/ 9152 w 5513988"/>
                <a:gd name="connsiteY0" fmla="*/ 2645568 h 2645568"/>
                <a:gd name="connsiteX1" fmla="*/ 525 w 5513988"/>
                <a:gd name="connsiteY1" fmla="*/ 776272 h 2645568"/>
                <a:gd name="connsiteX2" fmla="*/ 3147266 w 5513988"/>
                <a:gd name="connsiteY2" fmla="*/ 8626 h 2645568"/>
                <a:gd name="connsiteX3" fmla="*/ 4810760 w 5513988"/>
                <a:gd name="connsiteY3" fmla="*/ 0 h 2645568"/>
                <a:gd name="connsiteX4" fmla="*/ 5513988 w 5513988"/>
                <a:gd name="connsiteY4" fmla="*/ 776272 h 2645568"/>
                <a:gd name="connsiteX5" fmla="*/ 5494729 w 5513988"/>
                <a:gd name="connsiteY5" fmla="*/ 2645568 h 2645568"/>
                <a:gd name="connsiteX6" fmla="*/ 9152 w 5513988"/>
                <a:gd name="connsiteY6" fmla="*/ 2645568 h 264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3988" h="2645568">
                  <a:moveTo>
                    <a:pt x="9152" y="2645568"/>
                  </a:moveTo>
                  <a:cubicBezTo>
                    <a:pt x="12696" y="2035968"/>
                    <a:pt x="-3019" y="1385872"/>
                    <a:pt x="525" y="776272"/>
                  </a:cubicBezTo>
                  <a:lnTo>
                    <a:pt x="3147266" y="8626"/>
                  </a:lnTo>
                  <a:lnTo>
                    <a:pt x="4810760" y="0"/>
                  </a:lnTo>
                  <a:lnTo>
                    <a:pt x="5513988" y="776272"/>
                  </a:lnTo>
                  <a:cubicBezTo>
                    <a:pt x="5510444" y="1520551"/>
                    <a:pt x="5498273" y="1901289"/>
                    <a:pt x="5494729" y="2645568"/>
                  </a:cubicBezTo>
                  <a:lnTo>
                    <a:pt x="9152" y="2645568"/>
                  </a:ln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chemeClr val="tx2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953941" y="4221110"/>
              <a:ext cx="1935189" cy="1935189"/>
              <a:chOff x="6523059" y="4232286"/>
              <a:chExt cx="1935189" cy="1935189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6523059" y="4232286"/>
                <a:ext cx="1935189" cy="1935189"/>
                <a:chOff x="5427668" y="4378338"/>
                <a:chExt cx="1935189" cy="1935189"/>
              </a:xfrm>
            </p:grpSpPr>
            <p:sp>
              <p:nvSpPr>
                <p:cNvPr id="57" name="Arc 56"/>
                <p:cNvSpPr/>
                <p:nvPr/>
              </p:nvSpPr>
              <p:spPr>
                <a:xfrm>
                  <a:off x="5829312" y="4798237"/>
                  <a:ext cx="1095390" cy="1095390"/>
                </a:xfrm>
                <a:prstGeom prst="arc">
                  <a:avLst>
                    <a:gd name="adj1" fmla="val 16200000"/>
                    <a:gd name="adj2" fmla="val 535754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Arc 57"/>
                <p:cNvSpPr/>
                <p:nvPr/>
              </p:nvSpPr>
              <p:spPr>
                <a:xfrm>
                  <a:off x="6011877" y="4999059"/>
                  <a:ext cx="693747" cy="693747"/>
                </a:xfrm>
                <a:prstGeom prst="arc">
                  <a:avLst>
                    <a:gd name="adj1" fmla="val 16200000"/>
                    <a:gd name="adj2" fmla="val 535754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>
                  <a:off x="5646746" y="4597415"/>
                  <a:ext cx="1497034" cy="1497034"/>
                </a:xfrm>
                <a:prstGeom prst="arc">
                  <a:avLst>
                    <a:gd name="adj1" fmla="val 16200000"/>
                    <a:gd name="adj2" fmla="val 535754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>
                  <a:off x="5427668" y="4378338"/>
                  <a:ext cx="1935189" cy="1935189"/>
                </a:xfrm>
                <a:prstGeom prst="arc">
                  <a:avLst>
                    <a:gd name="adj1" fmla="val 16200000"/>
                    <a:gd name="adj2" fmla="val 535754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6" name="Straight Connector 55"/>
              <p:cNvCxnSpPr/>
              <p:nvPr/>
            </p:nvCxnSpPr>
            <p:spPr>
              <a:xfrm>
                <a:off x="6632598" y="5181624"/>
                <a:ext cx="8032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/>
            <p:cNvSpPr txBox="1"/>
            <p:nvPr/>
          </p:nvSpPr>
          <p:spPr>
            <a:xfrm>
              <a:off x="3278627" y="3344267"/>
              <a:ext cx="2614567" cy="33921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 anchor="ctr" anchorCtr="0">
              <a:noAutofit/>
            </a:bodyPr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Yenisey camera system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63" name="Picture 62" descr="Electr215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246" y="4586240"/>
              <a:ext cx="895350" cy="1181100"/>
            </a:xfrm>
            <a:prstGeom prst="rect">
              <a:avLst/>
            </a:prstGeom>
          </p:spPr>
        </p:pic>
        <p:pic>
          <p:nvPicPr>
            <p:cNvPr id="65" name="Picture 64" descr="Photogram.gif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307795" y="3291022"/>
              <a:ext cx="2020223" cy="3710889"/>
            </a:xfrm>
            <a:prstGeom prst="rect">
              <a:avLst/>
            </a:prstGeom>
            <a:scene3d>
              <a:camera prst="orthographicFront">
                <a:rot lat="3600000" lon="0" rev="0"/>
              </a:camera>
              <a:lightRig rig="threePt" dir="t"/>
            </a:scene3d>
          </p:spPr>
        </p:pic>
        <p:grpSp>
          <p:nvGrpSpPr>
            <p:cNvPr id="66" name="Group 65"/>
            <p:cNvGrpSpPr/>
            <p:nvPr/>
          </p:nvGrpSpPr>
          <p:grpSpPr>
            <a:xfrm>
              <a:off x="1288493" y="5170448"/>
              <a:ext cx="2117754" cy="6348"/>
              <a:chOff x="2470116" y="5181624"/>
              <a:chExt cx="2233641" cy="6348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3748071" y="5181624"/>
                <a:ext cx="955686" cy="634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470116" y="5181624"/>
                <a:ext cx="102236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787ED40-F0D0-C11E-2AC3-26ABED90783C}"/>
              </a:ext>
            </a:extLst>
          </p:cNvPr>
          <p:cNvSpPr txBox="1">
            <a:spLocks/>
          </p:cNvSpPr>
          <p:nvPr/>
        </p:nvSpPr>
        <p:spPr>
          <a:xfrm>
            <a:off x="334963" y="116632"/>
            <a:ext cx="11522075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But then you aim for </a:t>
            </a:r>
            <a:r>
              <a:rPr lang="en-US" b="1" dirty="0">
                <a:solidFill>
                  <a:schemeClr val="tx1"/>
                </a:solidFill>
              </a:rPr>
              <a:t>the dark side of the Moon</a:t>
            </a:r>
            <a:r>
              <a:rPr lang="en-US" dirty="0">
                <a:solidFill>
                  <a:schemeClr val="tx1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07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C1F47-09CD-F0ED-1F73-90D6DC47A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7"/>
          <a:stretch/>
        </p:blipFill>
        <p:spPr>
          <a:xfrm>
            <a:off x="2378" y="0"/>
            <a:ext cx="1218568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B62D3-FD3F-6908-5692-767C30A98069}"/>
              </a:ext>
            </a:extLst>
          </p:cNvPr>
          <p:cNvSpPr txBox="1"/>
          <p:nvPr/>
        </p:nvSpPr>
        <p:spPr>
          <a:xfrm>
            <a:off x="4799856" y="5753634"/>
            <a:ext cx="73448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solidFill>
                  <a:schemeClr val="bg1"/>
                </a:solidFill>
                <a:cs typeface="Calibri Light" panose="020F0302020204030204" pitchFamily="34" charset="0"/>
              </a:rPr>
              <a:t>NA49 (</a:t>
            </a:r>
            <a:r>
              <a:rPr lang="en-US" sz="2400" b="1" u="sng" dirty="0">
                <a:solidFill>
                  <a:srgbClr val="C00000"/>
                </a:solidFill>
                <a:cs typeface="Calibri Light" panose="020F0302020204030204" pitchFamily="34" charset="0"/>
              </a:rPr>
              <a:t>1994</a:t>
            </a:r>
            <a:r>
              <a:rPr lang="en-US" sz="2400" u="sng" dirty="0">
                <a:solidFill>
                  <a:schemeClr val="bg1"/>
                </a:solidFill>
                <a:cs typeface="Calibri Light" panose="020F0302020204030204" pitchFamily="34" charset="0"/>
              </a:rPr>
              <a:t>)</a:t>
            </a:r>
            <a:r>
              <a:rPr lang="en-US" sz="2400" dirty="0">
                <a:solidFill>
                  <a:schemeClr val="bg1"/>
                </a:solidFill>
                <a:cs typeface="Calibri Light" panose="020F0302020204030204" pitchFamily="34" charset="0"/>
              </a:rPr>
              <a:t> Main TPCs</a:t>
            </a:r>
          </a:p>
          <a:p>
            <a:pPr algn="r"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cs typeface="Calibri Light" panose="020F0302020204030204" pitchFamily="34" charset="0"/>
              </a:rPr>
              <a:t>Vertex TPCs - Two intermediate size TPC’s (~3m</a:t>
            </a:r>
            <a:r>
              <a:rPr lang="en-US" sz="2400" baseline="30000" dirty="0">
                <a:solidFill>
                  <a:schemeClr val="bg1"/>
                </a:solidFill>
                <a:cs typeface="Calibri Light" panose="020F03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419B13-4B8E-CE70-E829-B9D4CA338428}"/>
              </a:ext>
            </a:extLst>
          </p:cNvPr>
          <p:cNvSpPr txBox="1">
            <a:spLocks/>
          </p:cNvSpPr>
          <p:nvPr/>
        </p:nvSpPr>
        <p:spPr>
          <a:xfrm>
            <a:off x="5087888" y="116632"/>
            <a:ext cx="6984776" cy="5762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…and high data rate in the lab</a:t>
            </a:r>
          </a:p>
        </p:txBody>
      </p:sp>
    </p:spTree>
    <p:extLst>
      <p:ext uri="{BB962C8B-B14F-4D97-AF65-F5344CB8AC3E}">
        <p14:creationId xmlns:p14="http://schemas.microsoft.com/office/powerpoint/2010/main" val="175699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7799" y="0"/>
            <a:ext cx="10062022" cy="6858000"/>
            <a:chOff x="3359620" y="586669"/>
            <a:chExt cx="8713318" cy="59387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9620" y="586669"/>
              <a:ext cx="8713318" cy="59387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99380" y="6125320"/>
              <a:ext cx="6773450" cy="399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 Light" panose="020F0302020204030204" pitchFamily="34" charset="0"/>
                </a:rPr>
                <a:t>DELPHI (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 Light" panose="020F0302020204030204" pitchFamily="34" charset="0"/>
                </a:rPr>
                <a:t>1996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 Light" panose="020F0302020204030204" pitchFamily="34" charset="0"/>
                </a:rPr>
                <a:t>) Silicon Tracker (Mix of Strip and pixels)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9337" y="152998"/>
            <a:ext cx="4248472" cy="3348010"/>
            <a:chOff x="119171" y="620610"/>
            <a:chExt cx="4248472" cy="33480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71" y="620610"/>
              <a:ext cx="4248472" cy="2911210"/>
            </a:xfrm>
            <a:prstGeom prst="rect">
              <a:avLst/>
            </a:prstGeom>
            <a:ln w="5080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ounded Rectangle 13"/>
            <p:cNvSpPr/>
            <p:nvPr/>
          </p:nvSpPr>
          <p:spPr>
            <a:xfrm>
              <a:off x="479210" y="3032516"/>
              <a:ext cx="3456659" cy="936104"/>
            </a:xfrm>
            <a:prstGeom prst="roundRect">
              <a:avLst>
                <a:gd name="adj" fmla="val 1136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“The silicon micro-pattern detector: a dream?” E.H.M </a:t>
              </a:r>
              <a:r>
                <a:rPr lang="en-US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Heijine</a:t>
              </a:r>
              <a:r>
                <a:rPr lang="en-US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Nucl</a:t>
              </a:r>
              <a:r>
                <a:rPr lang="en-US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en-US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Instrum</a:t>
              </a:r>
              <a:r>
                <a:rPr lang="en-US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Meth. A 273 (</a:t>
              </a:r>
              <a:r>
                <a:rPr lang="en-US" b="1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1988</a:t>
              </a:r>
              <a:r>
                <a:rPr lang="en-US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615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916463" y="836712"/>
            <a:ext cx="4084193" cy="308546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38100">
            <a:solidFill>
              <a:schemeClr val="tx2">
                <a:alpha val="7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cs typeface="Calibri Light" panose="020F0302020204030204" pitchFamily="34" charset="0"/>
              </a:rPr>
              <a:t>1995</a:t>
            </a:r>
            <a:r>
              <a:rPr lang="en-US" sz="2400" dirty="0">
                <a:solidFill>
                  <a:schemeClr val="tx2"/>
                </a:solidFill>
                <a:cs typeface="Calibri Light" panose="020F0302020204030204" pitchFamily="34" charset="0"/>
              </a:rPr>
              <a:t> – </a:t>
            </a:r>
            <a:r>
              <a:rPr lang="en-US" sz="2400" dirty="0">
                <a:solidFill>
                  <a:srgbClr val="C00000"/>
                </a:solidFill>
                <a:cs typeface="Calibri Light" panose="020F0302020204030204" pitchFamily="34" charset="0"/>
              </a:rPr>
              <a:t>First  hybrid Pixel detector installed in WA97 </a:t>
            </a:r>
            <a:r>
              <a:rPr lang="en-US" sz="2400" dirty="0">
                <a:solidFill>
                  <a:schemeClr val="tx2"/>
                </a:solidFill>
                <a:cs typeface="Calibri Light" panose="020F0302020204030204" pitchFamily="34" charset="0"/>
              </a:rPr>
              <a:t>(CERN, Omega facility)</a:t>
            </a:r>
          </a:p>
          <a:p>
            <a:pPr marL="180975" indent="-18097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cs typeface="Calibri Light" panose="020F0302020204030204" pitchFamily="34" charset="0"/>
              </a:rPr>
              <a:t>1996/97</a:t>
            </a:r>
            <a:r>
              <a:rPr lang="en-US" sz="2400" dirty="0">
                <a:solidFill>
                  <a:schemeClr val="tx2"/>
                </a:solidFill>
                <a:cs typeface="Calibri Light" panose="020F0302020204030204" pitchFamily="34" charset="0"/>
              </a:rPr>
              <a:t> – First Collider </a:t>
            </a:r>
            <a:r>
              <a:rPr lang="en-US" sz="2400" dirty="0">
                <a:solidFill>
                  <a:srgbClr val="C00000"/>
                </a:solidFill>
                <a:cs typeface="Calibri Light" panose="020F0302020204030204" pitchFamily="34" charset="0"/>
              </a:rPr>
              <a:t>Hybrid Pixel Detector installed in DELPHI Silicon tracker </a:t>
            </a:r>
            <a:r>
              <a:rPr lang="en-US" sz="2400" dirty="0">
                <a:solidFill>
                  <a:schemeClr val="tx2"/>
                </a:solidFill>
                <a:cs typeface="Calibri Light" panose="020F0302020204030204" pitchFamily="34" charset="0"/>
              </a:rPr>
              <a:t>(CERN, LEP)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329" y="3776208"/>
            <a:ext cx="4815003" cy="3037168"/>
            <a:chOff x="17345" y="3943844"/>
            <a:chExt cx="4815003" cy="3037168"/>
          </a:xfrm>
        </p:grpSpPr>
        <p:pic>
          <p:nvPicPr>
            <p:cNvPr id="37" name="Picture 10" descr="00-OM2bumps-jpg                                                00009BE2Macintosh HD                   ABA78158: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18"/>
            <a:stretch/>
          </p:blipFill>
          <p:spPr bwMode="auto">
            <a:xfrm>
              <a:off x="101893" y="3943844"/>
              <a:ext cx="4730455" cy="2605120"/>
            </a:xfrm>
            <a:prstGeom prst="rect">
              <a:avLst/>
            </a:prstGeom>
            <a:noFill/>
            <a:ln w="50800">
              <a:solidFill>
                <a:schemeClr val="accent5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>
              <a:off x="17345" y="5972900"/>
              <a:ext cx="3744416" cy="1008112"/>
            </a:xfrm>
            <a:prstGeom prst="roundRect">
              <a:avLst>
                <a:gd name="adj" fmla="val 1136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“Development of silicon </a:t>
              </a:r>
              <a:r>
                <a:rPr lang="en-GB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micropattern</a:t>
              </a:r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detectors” CERN RD19 collaboration, </a:t>
              </a:r>
              <a:r>
                <a:rPr lang="en-GB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Nucl</a:t>
              </a:r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en-GB" dirty="0" err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Instrum</a:t>
              </a:r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Meth. A 348 (</a:t>
              </a:r>
              <a:r>
                <a:rPr lang="en-GB" b="1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1994</a:t>
              </a:r>
              <a:r>
                <a:rPr lang="en-GB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 399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771FAC8-40A0-68A9-983A-DB150992D57D}"/>
              </a:ext>
            </a:extLst>
          </p:cNvPr>
          <p:cNvSpPr txBox="1">
            <a:spLocks/>
          </p:cNvSpPr>
          <p:nvPr/>
        </p:nvSpPr>
        <p:spPr>
          <a:xfrm>
            <a:off x="4511824" y="44624"/>
            <a:ext cx="7680176" cy="11877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…until the sensor itself becomes electronics</a:t>
            </a:r>
          </a:p>
        </p:txBody>
      </p:sp>
    </p:spTree>
    <p:extLst>
      <p:ext uri="{BB962C8B-B14F-4D97-AF65-F5344CB8AC3E}">
        <p14:creationId xmlns:p14="http://schemas.microsoft.com/office/powerpoint/2010/main" val="27635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7"/>
    </mc:Choice>
    <mc:Fallback xmlns="">
      <p:transition spd="slow" advTm="2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77E-29C5-597C-D32B-6C58920B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D94F75C-E33B-6AF6-F0C3-C9E273C6512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ow particle detectors capture matter's hidden, beautiful reality">
            <a:extLst>
              <a:ext uri="{FF2B5EF4-FFF2-40B4-BE49-F238E27FC236}">
                <a16:creationId xmlns:a16="http://schemas.microsoft.com/office/drawing/2014/main" id="{6410C104-1B71-D408-6BCA-E600BDF1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6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5CBC3-E6BE-CC06-3175-D383DE86E8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11521678" cy="1008409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6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does is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AB215-B5E6-B799-9A8E-5EE0E7A68D18}"/>
              </a:ext>
            </a:extLst>
          </p:cNvPr>
          <p:cNvSpPr txBox="1">
            <a:spLocks/>
          </p:cNvSpPr>
          <p:nvPr/>
        </p:nvSpPr>
        <p:spPr>
          <a:xfrm>
            <a:off x="1631504" y="2924647"/>
            <a:ext cx="10225533" cy="35999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Collecting and moving information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effectively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low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high speed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68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93E9-6F9E-2255-A0B6-87EB60E9D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9C31B-5DEF-96B4-71D8-4C76B91D822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circuit board&#10;&#10;Description automatically generated">
            <a:extLst>
              <a:ext uri="{FF2B5EF4-FFF2-40B4-BE49-F238E27FC236}">
                <a16:creationId xmlns:a16="http://schemas.microsoft.com/office/drawing/2014/main" id="{EF6D58C2-E557-A370-C3B0-E374BB6F85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E9441-A94E-90A4-BA9A-69C972E35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073753" cy="1008409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do it</a:t>
            </a:r>
          </a:p>
        </p:txBody>
      </p:sp>
    </p:spTree>
    <p:extLst>
      <p:ext uri="{BB962C8B-B14F-4D97-AF65-F5344CB8AC3E}">
        <p14:creationId xmlns:p14="http://schemas.microsoft.com/office/powerpoint/2010/main" val="2351729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D137F5-A4A6-9980-2583-8287B59F779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B2F766-3F5B-D40F-D8DE-0E018978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260351"/>
            <a:ext cx="9361040" cy="576263"/>
          </a:xfrm>
        </p:spPr>
        <p:txBody>
          <a:bodyPr/>
          <a:lstStyle/>
          <a:p>
            <a:r>
              <a:rPr lang="en-US" b="1" dirty="0"/>
              <a:t>How</a:t>
            </a:r>
            <a:r>
              <a:rPr lang="en-US" dirty="0"/>
              <a:t> do we do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36942-DE34-318F-37A7-1E1C9BF8A5A4}"/>
              </a:ext>
            </a:extLst>
          </p:cNvPr>
          <p:cNvSpPr txBox="1"/>
          <p:nvPr/>
        </p:nvSpPr>
        <p:spPr>
          <a:xfrm>
            <a:off x="9696400" y="908049"/>
            <a:ext cx="2160240" cy="561657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3600" dirty="0"/>
              <a:t>Think</a:t>
            </a:r>
          </a:p>
          <a:p>
            <a:r>
              <a:rPr lang="en-US" sz="3600" dirty="0"/>
              <a:t>about</a:t>
            </a:r>
          </a:p>
          <a:p>
            <a:r>
              <a:rPr lang="en-US" sz="3600" b="1" dirty="0"/>
              <a:t>modern art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261D8A9-D850-B3FF-4C0F-EB908ACF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08720"/>
            <a:ext cx="9072000" cy="56244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0BB68F-6CF2-E156-4CE1-F9E997751BBC}"/>
              </a:ext>
            </a:extLst>
          </p:cNvPr>
          <p:cNvGrpSpPr/>
          <p:nvPr/>
        </p:nvGrpSpPr>
        <p:grpSpPr>
          <a:xfrm>
            <a:off x="8112224" y="5661918"/>
            <a:ext cx="864096" cy="432048"/>
            <a:chOff x="4223648" y="5661248"/>
            <a:chExt cx="864096" cy="43204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4A3A383-FCA8-6F06-4C3A-FF6F41F11857}"/>
                </a:ext>
              </a:extLst>
            </p:cNvPr>
            <p:cNvCxnSpPr/>
            <p:nvPr/>
          </p:nvCxnSpPr>
          <p:spPr>
            <a:xfrm>
              <a:off x="4223744" y="6093296"/>
              <a:ext cx="864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7F9A9D-47B8-BDDA-A5FD-DF6EAA947B77}"/>
                </a:ext>
              </a:extLst>
            </p:cNvPr>
            <p:cNvSpPr txBox="1"/>
            <p:nvPr/>
          </p:nvSpPr>
          <p:spPr>
            <a:xfrm>
              <a:off x="4223648" y="5661248"/>
              <a:ext cx="864000" cy="36000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928625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iero Padova">
      <a:dk1>
        <a:srgbClr val="000000"/>
      </a:dk1>
      <a:lt1>
        <a:sysClr val="window" lastClr="FFFFFF"/>
      </a:lt1>
      <a:dk2>
        <a:srgbClr val="595959"/>
      </a:dk2>
      <a:lt2>
        <a:srgbClr val="FFFFFF"/>
      </a:lt2>
      <a:accent1>
        <a:srgbClr val="9B0014"/>
      </a:accent1>
      <a:accent2>
        <a:srgbClr val="595959"/>
      </a:accent2>
      <a:accent3>
        <a:srgbClr val="70AD47"/>
      </a:accent3>
      <a:accent4>
        <a:srgbClr val="92D050"/>
      </a:accent4>
      <a:accent5>
        <a:srgbClr val="0070C0"/>
      </a:accent5>
      <a:accent6>
        <a:srgbClr val="40AFFF"/>
      </a:accent6>
      <a:hlink>
        <a:srgbClr val="0070C0"/>
      </a:hlink>
      <a:folHlink>
        <a:srgbClr val="003760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Office PowerPoint</Application>
  <PresentationFormat>Widescreen</PresentationFormat>
  <Paragraphs>242</Paragraphs>
  <Slides>37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Bahnschrift</vt:lpstr>
      <vt:lpstr>Calibri</vt:lpstr>
      <vt:lpstr>Calibri Light</vt:lpstr>
      <vt:lpstr>Cambria Math</vt:lpstr>
      <vt:lpstr>Century Gothic</vt:lpstr>
      <vt:lpstr>Constantia</vt:lpstr>
      <vt:lpstr>Roboto</vt:lpstr>
      <vt:lpstr>Symbol</vt:lpstr>
      <vt:lpstr>Wingdings 2</vt:lpstr>
      <vt:lpstr>Plaza</vt:lpstr>
      <vt:lpstr>Bitmap Image</vt:lpstr>
      <vt:lpstr>Electronics… WHAT?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electronics does is</vt:lpstr>
      <vt:lpstr>How do we do it</vt:lpstr>
      <vt:lpstr>How do we do it?</vt:lpstr>
      <vt:lpstr>PowerPoint Presentation</vt:lpstr>
      <vt:lpstr>How do we do it?</vt:lpstr>
      <vt:lpstr>How do we do it?</vt:lpstr>
      <vt:lpstr>PowerPoint Presentation</vt:lpstr>
      <vt:lpstr>What do we get</vt:lpstr>
      <vt:lpstr>We start some 100m underground to build the most powerful microscopes ever</vt:lpstr>
      <vt:lpstr>Electron Microscopy (e-)</vt:lpstr>
      <vt:lpstr>Bioscience (γ)</vt:lpstr>
      <vt:lpstr>Medicine (γ, p)</vt:lpstr>
      <vt:lpstr>Industry (χ)</vt:lpstr>
      <vt:lpstr>PowerPoint Presentation</vt:lpstr>
      <vt:lpstr>What else: make these machines surviving</vt:lpstr>
      <vt:lpstr>Blue-sky research and real-world challenges are deeply interconnected, and electronics moves them all</vt:lpstr>
      <vt:lpstr>How to start in electronics?</vt:lpstr>
      <vt:lpstr>Possible research topic in the INFN PhD</vt:lpstr>
      <vt:lpstr>Courses offered</vt:lpstr>
      <vt:lpstr>Before you really start</vt:lpstr>
      <vt:lpstr>In this afternoon electronics session</vt:lpstr>
      <vt:lpstr>The end… for now!</vt:lpstr>
      <vt:lpstr>Backup</vt:lpstr>
      <vt:lpstr>Modern electronics allows to…</vt:lpstr>
      <vt:lpstr>Is it challenging?</vt:lpstr>
      <vt:lpstr>Disclaimer: that game hurts physicist's pride</vt:lpstr>
      <vt:lpstr>Disclaimer: it’s a bigger game than what you think</vt:lpstr>
      <vt:lpstr>What we do: help solving puzzles like this</vt:lpstr>
      <vt:lpstr>PowerPoint Presentation</vt:lpstr>
      <vt:lpstr>PowerPoint Presentation</vt:lpstr>
      <vt:lpstr>What we do: making these machines surviving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laurea in Fisica  LT- FISICA  Università di Padova</dc:title>
  <dc:creator>sada cinzia</dc:creator>
  <cp:lastModifiedBy>Piero Giubilato</cp:lastModifiedBy>
  <cp:revision>73</cp:revision>
  <dcterms:created xsi:type="dcterms:W3CDTF">2020-09-22T13:28:42Z</dcterms:created>
  <dcterms:modified xsi:type="dcterms:W3CDTF">2025-02-18T11:17:02Z</dcterms:modified>
</cp:coreProperties>
</file>