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3"/>
  </p:notesMasterIdLst>
  <p:sldIdLst>
    <p:sldId id="256" r:id="rId3"/>
    <p:sldId id="258" r:id="rId4"/>
    <p:sldId id="259" r:id="rId5"/>
    <p:sldId id="301" r:id="rId6"/>
    <p:sldId id="263" r:id="rId7"/>
    <p:sldId id="264" r:id="rId8"/>
    <p:sldId id="265" r:id="rId9"/>
    <p:sldId id="266" r:id="rId10"/>
    <p:sldId id="267" r:id="rId11"/>
    <p:sldId id="277" r:id="rId12"/>
    <p:sldId id="282" r:id="rId13"/>
    <p:sldId id="302" r:id="rId14"/>
    <p:sldId id="293" r:id="rId15"/>
    <p:sldId id="298" r:id="rId16"/>
    <p:sldId id="299" r:id="rId17"/>
    <p:sldId id="283" r:id="rId18"/>
    <p:sldId id="278" r:id="rId19"/>
    <p:sldId id="290" r:id="rId20"/>
    <p:sldId id="292"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BAED6C-C382-2246-BBE7-A7E969AD6E4C}">
          <p14:sldIdLst>
            <p14:sldId id="256"/>
            <p14:sldId id="258"/>
            <p14:sldId id="259"/>
            <p14:sldId id="301"/>
            <p14:sldId id="263"/>
            <p14:sldId id="264"/>
            <p14:sldId id="265"/>
            <p14:sldId id="266"/>
            <p14:sldId id="267"/>
            <p14:sldId id="277"/>
            <p14:sldId id="282"/>
            <p14:sldId id="302"/>
            <p14:sldId id="293"/>
            <p14:sldId id="298"/>
            <p14:sldId id="299"/>
            <p14:sldId id="283"/>
            <p14:sldId id="278"/>
          </p14:sldIdLst>
        </p14:section>
        <p14:section name="Extra slides" id="{CE1126E9-8597-0744-84D9-3640BDA4166C}">
          <p14:sldIdLst>
            <p14:sldId id="290"/>
            <p14:sldId id="292"/>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F5059-938A-114F-8B16-3FB3F0998515}" v="1386" dt="2025-06-23T14:26:51.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5"/>
    <p:restoredTop sz="95101"/>
  </p:normalViewPr>
  <p:slideViewPr>
    <p:cSldViewPr snapToGrid="0">
      <p:cViewPr>
        <p:scale>
          <a:sx n="143" d="100"/>
          <a:sy n="143" d="100"/>
        </p:scale>
        <p:origin x="168" y="224"/>
      </p:cViewPr>
      <p:guideLst/>
    </p:cSldViewPr>
  </p:slideViewPr>
  <p:outlineViewPr>
    <p:cViewPr>
      <p:scale>
        <a:sx n="33" d="100"/>
        <a:sy n="33" d="100"/>
      </p:scale>
      <p:origin x="0" y="-6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osa Preciado Rivas" userId="3d13dfb9-b678-4a25-aac6-431605a83f11" providerId="ADAL" clId="{CF91C98C-2698-F148-B6E7-C742AFA6E7F3}"/>
    <pc:docChg chg="custSel modSld">
      <pc:chgData name="Maria Rosa Preciado Rivas" userId="3d13dfb9-b678-4a25-aac6-431605a83f11" providerId="ADAL" clId="{CF91C98C-2698-F148-B6E7-C742AFA6E7F3}" dt="2025-03-20T10:07:17.681" v="559" actId="58"/>
      <pc:docMkLst>
        <pc:docMk/>
      </pc:docMkLst>
      <pc:sldChg chg="modNotesTx">
        <pc:chgData name="Maria Rosa Preciado Rivas" userId="3d13dfb9-b678-4a25-aac6-431605a83f11" providerId="ADAL" clId="{CF91C98C-2698-F148-B6E7-C742AFA6E7F3}" dt="2025-03-20T09:12:35.968" v="420" actId="20577"/>
        <pc:sldMkLst>
          <pc:docMk/>
          <pc:sldMk cId="1359336515" sldId="260"/>
        </pc:sldMkLst>
      </pc:sldChg>
      <pc:sldChg chg="modSp mod modNotesTx">
        <pc:chgData name="Maria Rosa Preciado Rivas" userId="3d13dfb9-b678-4a25-aac6-431605a83f11" providerId="ADAL" clId="{CF91C98C-2698-F148-B6E7-C742AFA6E7F3}" dt="2025-03-20T09:14:00.282" v="533" actId="20577"/>
        <pc:sldMkLst>
          <pc:docMk/>
          <pc:sldMk cId="2899827384" sldId="263"/>
        </pc:sldMkLst>
      </pc:sldChg>
      <pc:sldChg chg="addSp modSp mod">
        <pc:chgData name="Maria Rosa Preciado Rivas" userId="3d13dfb9-b678-4a25-aac6-431605a83f11" providerId="ADAL" clId="{CF91C98C-2698-F148-B6E7-C742AFA6E7F3}" dt="2025-03-20T10:06:19.467" v="548" actId="1076"/>
        <pc:sldMkLst>
          <pc:docMk/>
          <pc:sldMk cId="2169837877" sldId="266"/>
        </pc:sldMkLst>
      </pc:sldChg>
      <pc:sldChg chg="addSp modSp mod">
        <pc:chgData name="Maria Rosa Preciado Rivas" userId="3d13dfb9-b678-4a25-aac6-431605a83f11" providerId="ADAL" clId="{CF91C98C-2698-F148-B6E7-C742AFA6E7F3}" dt="2025-03-20T10:07:17.681" v="559" actId="58"/>
        <pc:sldMkLst>
          <pc:docMk/>
          <pc:sldMk cId="1989911702" sldId="267"/>
        </pc:sldMkLst>
      </pc:sldChg>
      <pc:sldChg chg="modAnim">
        <pc:chgData name="Maria Rosa Preciado Rivas" userId="3d13dfb9-b678-4a25-aac6-431605a83f11" providerId="ADAL" clId="{CF91C98C-2698-F148-B6E7-C742AFA6E7F3}" dt="2025-03-20T09:40:06.241" v="534"/>
        <pc:sldMkLst>
          <pc:docMk/>
          <pc:sldMk cId="3780589989" sldId="281"/>
        </pc:sldMkLst>
      </pc:sldChg>
    </pc:docChg>
  </pc:docChgLst>
  <pc:docChgLst>
    <pc:chgData name="Maria Rosa Preciado Rivas" userId="3d13dfb9-b678-4a25-aac6-431605a83f11" providerId="ADAL" clId="{700F5059-938A-114F-8B16-3FB3F0998515}"/>
    <pc:docChg chg="undo redo custSel addSld delSld modSld sldOrd addSection delSection modSection modShowInfo">
      <pc:chgData name="Maria Rosa Preciado Rivas" userId="3d13dfb9-b678-4a25-aac6-431605a83f11" providerId="ADAL" clId="{700F5059-938A-114F-8B16-3FB3F0998515}" dt="2025-06-23T14:26:51.367" v="6207" actId="20577"/>
      <pc:docMkLst>
        <pc:docMk/>
      </pc:docMkLst>
      <pc:sldChg chg="addSp delSp modSp mod modTransition modAnim modNotesTx">
        <pc:chgData name="Maria Rosa Preciado Rivas" userId="3d13dfb9-b678-4a25-aac6-431605a83f11" providerId="ADAL" clId="{700F5059-938A-114F-8B16-3FB3F0998515}" dt="2025-06-23T13:19:59.598" v="6119"/>
        <pc:sldMkLst>
          <pc:docMk/>
          <pc:sldMk cId="2755493514" sldId="256"/>
        </pc:sldMkLst>
        <pc:spChg chg="mod">
          <ac:chgData name="Maria Rosa Preciado Rivas" userId="3d13dfb9-b678-4a25-aac6-431605a83f11" providerId="ADAL" clId="{700F5059-938A-114F-8B16-3FB3F0998515}" dt="2025-06-21T20:36:35.766" v="85" actId="20577"/>
          <ac:spMkLst>
            <pc:docMk/>
            <pc:sldMk cId="2755493514" sldId="256"/>
            <ac:spMk id="2" creationId="{0D15AF19-1DD9-D457-79C4-B915113F4048}"/>
          </ac:spMkLst>
        </pc:spChg>
        <pc:spChg chg="mod">
          <ac:chgData name="Maria Rosa Preciado Rivas" userId="3d13dfb9-b678-4a25-aac6-431605a83f11" providerId="ADAL" clId="{700F5059-938A-114F-8B16-3FB3F0998515}" dt="2025-06-21T09:39:09.043" v="74" actId="1076"/>
          <ac:spMkLst>
            <pc:docMk/>
            <pc:sldMk cId="2755493514" sldId="256"/>
            <ac:spMk id="3" creationId="{03BE23EF-4EDE-95E9-97F9-75826082A2A6}"/>
          </ac:spMkLst>
        </pc:spChg>
        <pc:spChg chg="mod">
          <ac:chgData name="Maria Rosa Preciado Rivas" userId="3d13dfb9-b678-4a25-aac6-431605a83f11" providerId="ADAL" clId="{700F5059-938A-114F-8B16-3FB3F0998515}" dt="2025-06-21T09:42:33.659" v="82" actId="1036"/>
          <ac:spMkLst>
            <pc:docMk/>
            <pc:sldMk cId="2755493514" sldId="256"/>
            <ac:spMk id="5" creationId="{4406F5FC-6E6E-27DC-1D5B-70029DC2DAC7}"/>
          </ac:spMkLst>
        </pc:spChg>
        <pc:picChg chg="add del mod">
          <ac:chgData name="Maria Rosa Preciado Rivas" userId="3d13dfb9-b678-4a25-aac6-431605a83f11" providerId="ADAL" clId="{700F5059-938A-114F-8B16-3FB3F0998515}" dt="2025-06-23T10:50:24.698" v="5337"/>
          <ac:picMkLst>
            <pc:docMk/>
            <pc:sldMk cId="2755493514" sldId="256"/>
            <ac:picMk id="9" creationId="{E76EE057-8905-DC4F-4EB8-8D65C25C6230}"/>
          </ac:picMkLst>
        </pc:picChg>
      </pc:sldChg>
      <pc:sldChg chg="modTransition modAnim modNotesTx">
        <pc:chgData name="Maria Rosa Preciado Rivas" userId="3d13dfb9-b678-4a25-aac6-431605a83f11" providerId="ADAL" clId="{700F5059-938A-114F-8B16-3FB3F0998515}" dt="2025-06-23T13:19:59.598" v="6119"/>
        <pc:sldMkLst>
          <pc:docMk/>
          <pc:sldMk cId="1346155417" sldId="258"/>
        </pc:sldMkLst>
      </pc:sldChg>
      <pc:sldChg chg="addSp modSp mod modTransition modAnim modNotesTx">
        <pc:chgData name="Maria Rosa Preciado Rivas" userId="3d13dfb9-b678-4a25-aac6-431605a83f11" providerId="ADAL" clId="{700F5059-938A-114F-8B16-3FB3F0998515}" dt="2025-06-23T13:19:59.598" v="6119"/>
        <pc:sldMkLst>
          <pc:docMk/>
          <pc:sldMk cId="3047000395" sldId="259"/>
        </pc:sldMkLst>
        <pc:spChg chg="mod">
          <ac:chgData name="Maria Rosa Preciado Rivas" userId="3d13dfb9-b678-4a25-aac6-431605a83f11" providerId="ADAL" clId="{700F5059-938A-114F-8B16-3FB3F0998515}" dt="2025-06-23T06:33:46.888" v="3412" actId="20577"/>
          <ac:spMkLst>
            <pc:docMk/>
            <pc:sldMk cId="3047000395" sldId="259"/>
            <ac:spMk id="3" creationId="{1C215064-AE74-08DC-A1C9-2BC27408D9B4}"/>
          </ac:spMkLst>
        </pc:spChg>
        <pc:spChg chg="add mod">
          <ac:chgData name="Maria Rosa Preciado Rivas" userId="3d13dfb9-b678-4a25-aac6-431605a83f11" providerId="ADAL" clId="{700F5059-938A-114F-8B16-3FB3F0998515}" dt="2025-06-21T20:46:09.427" v="197" actId="207"/>
          <ac:spMkLst>
            <pc:docMk/>
            <pc:sldMk cId="3047000395" sldId="259"/>
            <ac:spMk id="6" creationId="{60EF095E-0227-798B-60B8-51DE4099D33D}"/>
          </ac:spMkLst>
        </pc:spChg>
        <pc:spChg chg="add mod">
          <ac:chgData name="Maria Rosa Preciado Rivas" userId="3d13dfb9-b678-4a25-aac6-431605a83f11" providerId="ADAL" clId="{700F5059-938A-114F-8B16-3FB3F0998515}" dt="2025-06-21T20:46:35.653" v="205" actId="1035"/>
          <ac:spMkLst>
            <pc:docMk/>
            <pc:sldMk cId="3047000395" sldId="259"/>
            <ac:spMk id="10" creationId="{44845131-7B3B-FD8C-4A37-07D7BDA3FC58}"/>
          </ac:spMkLst>
        </pc:spChg>
        <pc:picChg chg="mod">
          <ac:chgData name="Maria Rosa Preciado Rivas" userId="3d13dfb9-b678-4a25-aac6-431605a83f11" providerId="ADAL" clId="{700F5059-938A-114F-8B16-3FB3F0998515}" dt="2025-06-21T20:44:24.063" v="187" actId="1076"/>
          <ac:picMkLst>
            <pc:docMk/>
            <pc:sldMk cId="3047000395" sldId="259"/>
            <ac:picMk id="5" creationId="{F9346DBB-4C44-50FD-6EBB-D4FA9D189EBD}"/>
          </ac:picMkLst>
        </pc:picChg>
        <pc:picChg chg="mod">
          <ac:chgData name="Maria Rosa Preciado Rivas" userId="3d13dfb9-b678-4a25-aac6-431605a83f11" providerId="ADAL" clId="{700F5059-938A-114F-8B16-3FB3F0998515}" dt="2025-06-21T20:45:31.782" v="194"/>
          <ac:picMkLst>
            <pc:docMk/>
            <pc:sldMk cId="3047000395" sldId="259"/>
            <ac:picMk id="7" creationId="{1E72B9B1-3322-0A16-2B46-AB66EB4163F0}"/>
          </ac:picMkLst>
        </pc:picChg>
      </pc:sldChg>
      <pc:sldChg chg="add del">
        <pc:chgData name="Maria Rosa Preciado Rivas" userId="3d13dfb9-b678-4a25-aac6-431605a83f11" providerId="ADAL" clId="{700F5059-938A-114F-8B16-3FB3F0998515}" dt="2025-06-23T10:41:42.784" v="5335" actId="2696"/>
        <pc:sldMkLst>
          <pc:docMk/>
          <pc:sldMk cId="282040677" sldId="260"/>
        </pc:sldMkLst>
      </pc:sldChg>
      <pc:sldChg chg="modSp del mod modShow">
        <pc:chgData name="Maria Rosa Preciado Rivas" userId="3d13dfb9-b678-4a25-aac6-431605a83f11" providerId="ADAL" clId="{700F5059-938A-114F-8B16-3FB3F0998515}" dt="2025-06-22T00:38:23.401" v="1871" actId="2696"/>
        <pc:sldMkLst>
          <pc:docMk/>
          <pc:sldMk cId="1359336515" sldId="260"/>
        </pc:sldMkLst>
      </pc:sldChg>
      <pc:sldChg chg="add del">
        <pc:chgData name="Maria Rosa Preciado Rivas" userId="3d13dfb9-b678-4a25-aac6-431605a83f11" providerId="ADAL" clId="{700F5059-938A-114F-8B16-3FB3F0998515}" dt="2025-06-23T10:41:40.720" v="5334" actId="2696"/>
        <pc:sldMkLst>
          <pc:docMk/>
          <pc:sldMk cId="2526039476" sldId="261"/>
        </pc:sldMkLst>
      </pc:sldChg>
      <pc:sldChg chg="del mod ord modShow">
        <pc:chgData name="Maria Rosa Preciado Rivas" userId="3d13dfb9-b678-4a25-aac6-431605a83f11" providerId="ADAL" clId="{700F5059-938A-114F-8B16-3FB3F0998515}" dt="2025-06-22T00:38:23.401" v="1871" actId="2696"/>
        <pc:sldMkLst>
          <pc:docMk/>
          <pc:sldMk cId="2766619939" sldId="261"/>
        </pc:sldMkLst>
      </pc:sldChg>
      <pc:sldChg chg="modSp mod modTransition modAnim modNotesTx">
        <pc:chgData name="Maria Rosa Preciado Rivas" userId="3d13dfb9-b678-4a25-aac6-431605a83f11" providerId="ADAL" clId="{700F5059-938A-114F-8B16-3FB3F0998515}" dt="2025-06-23T13:19:59.598" v="6119"/>
        <pc:sldMkLst>
          <pc:docMk/>
          <pc:sldMk cId="2899827384" sldId="263"/>
        </pc:sldMkLst>
        <pc:spChg chg="mod">
          <ac:chgData name="Maria Rosa Preciado Rivas" userId="3d13dfb9-b678-4a25-aac6-431605a83f11" providerId="ADAL" clId="{700F5059-938A-114F-8B16-3FB3F0998515}" dt="2025-06-23T07:12:29.047" v="3886" actId="5793"/>
          <ac:spMkLst>
            <pc:docMk/>
            <pc:sldMk cId="2899827384" sldId="263"/>
            <ac:spMk id="7" creationId="{76688046-D9E0-898C-8E07-E89E106C3988}"/>
          </ac:spMkLst>
        </pc:spChg>
        <pc:spChg chg="mod">
          <ac:chgData name="Maria Rosa Preciado Rivas" userId="3d13dfb9-b678-4a25-aac6-431605a83f11" providerId="ADAL" clId="{700F5059-938A-114F-8B16-3FB3F0998515}" dt="2025-06-23T07:26:10.636" v="4139" actId="1076"/>
          <ac:spMkLst>
            <pc:docMk/>
            <pc:sldMk cId="2899827384" sldId="263"/>
            <ac:spMk id="12" creationId="{742CBBE3-E963-10D3-CA8D-0C22F22BF9E2}"/>
          </ac:spMkLst>
        </pc:spChg>
        <pc:spChg chg="mod">
          <ac:chgData name="Maria Rosa Preciado Rivas" userId="3d13dfb9-b678-4a25-aac6-431605a83f11" providerId="ADAL" clId="{700F5059-938A-114F-8B16-3FB3F0998515}" dt="2025-06-23T07:26:04.235" v="4138" actId="1035"/>
          <ac:spMkLst>
            <pc:docMk/>
            <pc:sldMk cId="2899827384" sldId="263"/>
            <ac:spMk id="17" creationId="{96F80A19-A544-1ED2-8615-1F71DF1C0108}"/>
          </ac:spMkLst>
        </pc:spChg>
      </pc:sldChg>
      <pc:sldChg chg="addSp modSp mod modTransition modAnim">
        <pc:chgData name="Maria Rosa Preciado Rivas" userId="3d13dfb9-b678-4a25-aac6-431605a83f11" providerId="ADAL" clId="{700F5059-938A-114F-8B16-3FB3F0998515}" dt="2025-06-23T13:19:59.598" v="6119"/>
        <pc:sldMkLst>
          <pc:docMk/>
          <pc:sldMk cId="1965265068" sldId="264"/>
        </pc:sldMkLst>
        <pc:spChg chg="add mod">
          <ac:chgData name="Maria Rosa Preciado Rivas" userId="3d13dfb9-b678-4a25-aac6-431605a83f11" providerId="ADAL" clId="{700F5059-938A-114F-8B16-3FB3F0998515}" dt="2025-06-22T16:58:51.867" v="3324" actId="20577"/>
          <ac:spMkLst>
            <pc:docMk/>
            <pc:sldMk cId="1965265068" sldId="264"/>
            <ac:spMk id="2" creationId="{C7618A4F-490D-AAA5-84C8-AC3FD0C83FF5}"/>
          </ac:spMkLst>
        </pc:spChg>
        <pc:spChg chg="mod">
          <ac:chgData name="Maria Rosa Preciado Rivas" userId="3d13dfb9-b678-4a25-aac6-431605a83f11" providerId="ADAL" clId="{700F5059-938A-114F-8B16-3FB3F0998515}" dt="2025-06-23T07:27:18.514" v="4159" actId="20577"/>
          <ac:spMkLst>
            <pc:docMk/>
            <pc:sldMk cId="1965265068" sldId="264"/>
            <ac:spMk id="9" creationId="{F1D7EDA7-4163-CD42-0174-F76A98D00352}"/>
          </ac:spMkLst>
        </pc:spChg>
        <pc:spChg chg="mod">
          <ac:chgData name="Maria Rosa Preciado Rivas" userId="3d13dfb9-b678-4a25-aac6-431605a83f11" providerId="ADAL" clId="{700F5059-938A-114F-8B16-3FB3F0998515}" dt="2025-06-22T16:59:48.372" v="3331" actId="207"/>
          <ac:spMkLst>
            <pc:docMk/>
            <pc:sldMk cId="1965265068" sldId="264"/>
            <ac:spMk id="10" creationId="{D0F45014-791D-F44D-24EA-D3C2D800B90A}"/>
          </ac:spMkLst>
        </pc:spChg>
      </pc:sldChg>
      <pc:sldChg chg="addSp delSp modSp mod modTransition modAnim modNotesTx">
        <pc:chgData name="Maria Rosa Preciado Rivas" userId="3d13dfb9-b678-4a25-aac6-431605a83f11" providerId="ADAL" clId="{700F5059-938A-114F-8B16-3FB3F0998515}" dt="2025-06-23T13:19:59.598" v="6119"/>
        <pc:sldMkLst>
          <pc:docMk/>
          <pc:sldMk cId="2315333263" sldId="265"/>
        </pc:sldMkLst>
        <pc:spChg chg="mod">
          <ac:chgData name="Maria Rosa Preciado Rivas" userId="3d13dfb9-b678-4a25-aac6-431605a83f11" providerId="ADAL" clId="{700F5059-938A-114F-8B16-3FB3F0998515}" dt="2025-06-21T22:43:05.946" v="810"/>
          <ac:spMkLst>
            <pc:docMk/>
            <pc:sldMk cId="2315333263" sldId="265"/>
            <ac:spMk id="2" creationId="{35732585-0491-21CF-C01A-7D487A0F3749}"/>
          </ac:spMkLst>
        </pc:spChg>
        <pc:spChg chg="mod">
          <ac:chgData name="Maria Rosa Preciado Rivas" userId="3d13dfb9-b678-4a25-aac6-431605a83f11" providerId="ADAL" clId="{700F5059-938A-114F-8B16-3FB3F0998515}" dt="2025-06-23T07:39:51.172" v="4194" actId="20577"/>
          <ac:spMkLst>
            <pc:docMk/>
            <pc:sldMk cId="2315333263" sldId="265"/>
            <ac:spMk id="3" creationId="{95DD81B8-CA34-9FF6-8203-36B66EDD33BA}"/>
          </ac:spMkLst>
        </pc:spChg>
        <pc:spChg chg="mod">
          <ac:chgData name="Maria Rosa Preciado Rivas" userId="3d13dfb9-b678-4a25-aac6-431605a83f11" providerId="ADAL" clId="{700F5059-938A-114F-8B16-3FB3F0998515}" dt="2025-06-21T21:28:45.876" v="254" actId="207"/>
          <ac:spMkLst>
            <pc:docMk/>
            <pc:sldMk cId="2315333263" sldId="265"/>
            <ac:spMk id="6" creationId="{21880047-C8EC-C460-0060-44CC48A024F6}"/>
          </ac:spMkLst>
        </pc:spChg>
        <pc:spChg chg="mod">
          <ac:chgData name="Maria Rosa Preciado Rivas" userId="3d13dfb9-b678-4a25-aac6-431605a83f11" providerId="ADAL" clId="{700F5059-938A-114F-8B16-3FB3F0998515}" dt="2025-06-23T07:39:07.048" v="4172" actId="20577"/>
          <ac:spMkLst>
            <pc:docMk/>
            <pc:sldMk cId="2315333263" sldId="265"/>
            <ac:spMk id="9" creationId="{CAB04D5A-D375-E140-CD15-B400D8D38C7C}"/>
          </ac:spMkLst>
        </pc:spChg>
        <pc:spChg chg="mod">
          <ac:chgData name="Maria Rosa Preciado Rivas" userId="3d13dfb9-b678-4a25-aac6-431605a83f11" providerId="ADAL" clId="{700F5059-938A-114F-8B16-3FB3F0998515}" dt="2025-06-23T07:39:13.316" v="4182" actId="20577"/>
          <ac:spMkLst>
            <pc:docMk/>
            <pc:sldMk cId="2315333263" sldId="265"/>
            <ac:spMk id="10" creationId="{F133C2B7-DEFD-18B6-9846-93F59D84A724}"/>
          </ac:spMkLst>
        </pc:spChg>
        <pc:spChg chg="mod">
          <ac:chgData name="Maria Rosa Preciado Rivas" userId="3d13dfb9-b678-4a25-aac6-431605a83f11" providerId="ADAL" clId="{700F5059-938A-114F-8B16-3FB3F0998515}" dt="2025-06-23T07:40:58.532" v="4205" actId="20577"/>
          <ac:spMkLst>
            <pc:docMk/>
            <pc:sldMk cId="2315333263" sldId="265"/>
            <ac:spMk id="28" creationId="{E25E0909-4480-1B91-7C8A-4768A52A3643}"/>
          </ac:spMkLst>
        </pc:spChg>
        <pc:spChg chg="mod">
          <ac:chgData name="Maria Rosa Preciado Rivas" userId="3d13dfb9-b678-4a25-aac6-431605a83f11" providerId="ADAL" clId="{700F5059-938A-114F-8B16-3FB3F0998515}" dt="2025-06-23T07:40:23.227" v="4195" actId="114"/>
          <ac:spMkLst>
            <pc:docMk/>
            <pc:sldMk cId="2315333263" sldId="265"/>
            <ac:spMk id="35" creationId="{557CD654-835F-802D-4A25-89E7BAEDEB7B}"/>
          </ac:spMkLst>
        </pc:spChg>
        <pc:grpChg chg="add mod">
          <ac:chgData name="Maria Rosa Preciado Rivas" userId="3d13dfb9-b678-4a25-aac6-431605a83f11" providerId="ADAL" clId="{700F5059-938A-114F-8B16-3FB3F0998515}" dt="2025-06-21T22:44:23.233" v="837" actId="1076"/>
          <ac:grpSpMkLst>
            <pc:docMk/>
            <pc:sldMk cId="2315333263" sldId="265"/>
            <ac:grpSpMk id="5" creationId="{21D0B229-C703-1B3B-A28C-A78AF751418E}"/>
          </ac:grpSpMkLst>
        </pc:grpChg>
        <pc:grpChg chg="mod">
          <ac:chgData name="Maria Rosa Preciado Rivas" userId="3d13dfb9-b678-4a25-aac6-431605a83f11" providerId="ADAL" clId="{700F5059-938A-114F-8B16-3FB3F0998515}" dt="2025-06-21T22:44:18.558" v="836" actId="1035"/>
          <ac:grpSpMkLst>
            <pc:docMk/>
            <pc:sldMk cId="2315333263" sldId="265"/>
            <ac:grpSpMk id="17" creationId="{FF3F5F22-6508-E99C-03B6-DE2A362BB300}"/>
          </ac:grpSpMkLst>
        </pc:grpChg>
        <pc:grpChg chg="mod">
          <ac:chgData name="Maria Rosa Preciado Rivas" userId="3d13dfb9-b678-4a25-aac6-431605a83f11" providerId="ADAL" clId="{700F5059-938A-114F-8B16-3FB3F0998515}" dt="2025-06-21T22:44:03.382" v="822" actId="1076"/>
          <ac:grpSpMkLst>
            <pc:docMk/>
            <pc:sldMk cId="2315333263" sldId="265"/>
            <ac:grpSpMk id="27" creationId="{CC06BBDE-879D-A116-6449-03A5FCE79257}"/>
          </ac:grpSpMkLst>
        </pc:grpChg>
        <pc:grpChg chg="mod">
          <ac:chgData name="Maria Rosa Preciado Rivas" userId="3d13dfb9-b678-4a25-aac6-431605a83f11" providerId="ADAL" clId="{700F5059-938A-114F-8B16-3FB3F0998515}" dt="2025-06-21T22:29:33.559" v="731" actId="14826"/>
          <ac:grpSpMkLst>
            <pc:docMk/>
            <pc:sldMk cId="2315333263" sldId="265"/>
            <ac:grpSpMk id="30" creationId="{BB066D4B-4C14-DD1D-40E2-1A942E225BD6}"/>
          </ac:grpSpMkLst>
        </pc:grpChg>
        <pc:picChg chg="add del mod">
          <ac:chgData name="Maria Rosa Preciado Rivas" userId="3d13dfb9-b678-4a25-aac6-431605a83f11" providerId="ADAL" clId="{700F5059-938A-114F-8B16-3FB3F0998515}" dt="2025-06-21T22:29:33.559" v="731" actId="14826"/>
          <ac:picMkLst>
            <pc:docMk/>
            <pc:sldMk cId="2315333263" sldId="265"/>
            <ac:picMk id="13" creationId="{823BEC9B-F9E8-7C8F-6F42-60E77B0AB880}"/>
          </ac:picMkLst>
        </pc:picChg>
        <pc:picChg chg="mod">
          <ac:chgData name="Maria Rosa Preciado Rivas" userId="3d13dfb9-b678-4a25-aac6-431605a83f11" providerId="ADAL" clId="{700F5059-938A-114F-8B16-3FB3F0998515}" dt="2025-06-21T22:33:19.627" v="735" actId="14826"/>
          <ac:picMkLst>
            <pc:docMk/>
            <pc:sldMk cId="2315333263" sldId="265"/>
            <ac:picMk id="14" creationId="{82B74F2A-CD04-58BB-5B5B-19BA3B3A369B}"/>
          </ac:picMkLst>
        </pc:picChg>
        <pc:picChg chg="mod">
          <ac:chgData name="Maria Rosa Preciado Rivas" userId="3d13dfb9-b678-4a25-aac6-431605a83f11" providerId="ADAL" clId="{700F5059-938A-114F-8B16-3FB3F0998515}" dt="2025-06-21T22:33:19.627" v="735" actId="14826"/>
          <ac:picMkLst>
            <pc:docMk/>
            <pc:sldMk cId="2315333263" sldId="265"/>
            <ac:picMk id="15" creationId="{04285262-DB07-1E23-689D-EFDEDCE24F18}"/>
          </ac:picMkLst>
        </pc:picChg>
        <pc:picChg chg="mod">
          <ac:chgData name="Maria Rosa Preciado Rivas" userId="3d13dfb9-b678-4a25-aac6-431605a83f11" providerId="ADAL" clId="{700F5059-938A-114F-8B16-3FB3F0998515}" dt="2025-06-21T22:33:26.671" v="754" actId="1037"/>
          <ac:picMkLst>
            <pc:docMk/>
            <pc:sldMk cId="2315333263" sldId="265"/>
            <ac:picMk id="16" creationId="{0D088A94-CB5D-CD4E-A5BE-9A04C086B9EA}"/>
          </ac:picMkLst>
        </pc:picChg>
        <pc:picChg chg="mod">
          <ac:chgData name="Maria Rosa Preciado Rivas" userId="3d13dfb9-b678-4a25-aac6-431605a83f11" providerId="ADAL" clId="{700F5059-938A-114F-8B16-3FB3F0998515}" dt="2025-06-21T22:43:59.466" v="821" actId="1076"/>
          <ac:picMkLst>
            <pc:docMk/>
            <pc:sldMk cId="2315333263" sldId="265"/>
            <ac:picMk id="36" creationId="{7726F6F1-77D5-1870-37C5-E01D3F4990DE}"/>
          </ac:picMkLst>
        </pc:picChg>
        <pc:cxnChg chg="mod">
          <ac:chgData name="Maria Rosa Preciado Rivas" userId="3d13dfb9-b678-4a25-aac6-431605a83f11" providerId="ADAL" clId="{700F5059-938A-114F-8B16-3FB3F0998515}" dt="2025-06-21T21:29:00.194" v="255" actId="208"/>
          <ac:cxnSpMkLst>
            <pc:docMk/>
            <pc:sldMk cId="2315333263" sldId="265"/>
            <ac:cxnSpMk id="7" creationId="{47F710EA-D965-BCCF-6719-FB2C42DA94AB}"/>
          </ac:cxnSpMkLst>
        </pc:cxnChg>
        <pc:cxnChg chg="mod">
          <ac:chgData name="Maria Rosa Preciado Rivas" userId="3d13dfb9-b678-4a25-aac6-431605a83f11" providerId="ADAL" clId="{700F5059-938A-114F-8B16-3FB3F0998515}" dt="2025-06-23T07:39:26.086" v="4185" actId="14100"/>
          <ac:cxnSpMkLst>
            <pc:docMk/>
            <pc:sldMk cId="2315333263" sldId="265"/>
            <ac:cxnSpMk id="11" creationId="{06748487-BC72-3EB2-D174-5DCEF03CD93B}"/>
          </ac:cxnSpMkLst>
        </pc:cxnChg>
        <pc:cxnChg chg="mod">
          <ac:chgData name="Maria Rosa Preciado Rivas" userId="3d13dfb9-b678-4a25-aac6-431605a83f11" providerId="ADAL" clId="{700F5059-938A-114F-8B16-3FB3F0998515}" dt="2025-06-23T07:39:11.081" v="4179" actId="20577"/>
          <ac:cxnSpMkLst>
            <pc:docMk/>
            <pc:sldMk cId="2315333263" sldId="265"/>
            <ac:cxnSpMk id="12" creationId="{2D1FE1CC-FE6A-0194-65F7-FA1770659601}"/>
          </ac:cxnSpMkLst>
        </pc:cxnChg>
        <pc:cxnChg chg="mod">
          <ac:chgData name="Maria Rosa Preciado Rivas" userId="3d13dfb9-b678-4a25-aac6-431605a83f11" providerId="ADAL" clId="{700F5059-938A-114F-8B16-3FB3F0998515}" dt="2025-06-23T07:41:17.354" v="4207" actId="14100"/>
          <ac:cxnSpMkLst>
            <pc:docMk/>
            <pc:sldMk cId="2315333263" sldId="265"/>
            <ac:cxnSpMk id="29" creationId="{0514A5DF-3937-222C-B99B-1AF491DC21CB}"/>
          </ac:cxnSpMkLst>
        </pc:cxnChg>
      </pc:sldChg>
      <pc:sldChg chg="addSp delSp modSp mod modTransition modAnim">
        <pc:chgData name="Maria Rosa Preciado Rivas" userId="3d13dfb9-b678-4a25-aac6-431605a83f11" providerId="ADAL" clId="{700F5059-938A-114F-8B16-3FB3F0998515}" dt="2025-06-23T13:19:59.598" v="6119"/>
        <pc:sldMkLst>
          <pc:docMk/>
          <pc:sldMk cId="2169837877" sldId="266"/>
        </pc:sldMkLst>
        <pc:spChg chg="mod">
          <ac:chgData name="Maria Rosa Preciado Rivas" userId="3d13dfb9-b678-4a25-aac6-431605a83f11" providerId="ADAL" clId="{700F5059-938A-114F-8B16-3FB3F0998515}" dt="2025-06-21T22:43:13.015" v="811"/>
          <ac:spMkLst>
            <pc:docMk/>
            <pc:sldMk cId="2169837877" sldId="266"/>
            <ac:spMk id="2" creationId="{239BED61-9AB0-8203-FCFE-EF604F5630D7}"/>
          </ac:spMkLst>
        </pc:spChg>
        <pc:spChg chg="add mod">
          <ac:chgData name="Maria Rosa Preciado Rivas" userId="3d13dfb9-b678-4a25-aac6-431605a83f11" providerId="ADAL" clId="{700F5059-938A-114F-8B16-3FB3F0998515}" dt="2025-06-23T07:49:19.203" v="4426" actId="14100"/>
          <ac:spMkLst>
            <pc:docMk/>
            <pc:sldMk cId="2169837877" sldId="266"/>
            <ac:spMk id="5" creationId="{78206647-5535-F5AD-467F-58F9BF5571CB}"/>
          </ac:spMkLst>
        </pc:spChg>
        <pc:spChg chg="add mod">
          <ac:chgData name="Maria Rosa Preciado Rivas" userId="3d13dfb9-b678-4a25-aac6-431605a83f11" providerId="ADAL" clId="{700F5059-938A-114F-8B16-3FB3F0998515}" dt="2025-06-23T07:50:10.571" v="4445" actId="20577"/>
          <ac:spMkLst>
            <pc:docMk/>
            <pc:sldMk cId="2169837877" sldId="266"/>
            <ac:spMk id="9" creationId="{DF4712AA-D221-5E03-8815-3C7C9AC98CE1}"/>
          </ac:spMkLst>
        </pc:spChg>
        <pc:spChg chg="add del mod">
          <ac:chgData name="Maria Rosa Preciado Rivas" userId="3d13dfb9-b678-4a25-aac6-431605a83f11" providerId="ADAL" clId="{700F5059-938A-114F-8B16-3FB3F0998515}" dt="2025-06-23T07:47:43.713" v="4353" actId="478"/>
          <ac:spMkLst>
            <pc:docMk/>
            <pc:sldMk cId="2169837877" sldId="266"/>
            <ac:spMk id="14" creationId="{CAC6DD02-2F53-765A-47B4-AAE0A69F7693}"/>
          </ac:spMkLst>
        </pc:spChg>
        <pc:spChg chg="mod">
          <ac:chgData name="Maria Rosa Preciado Rivas" userId="3d13dfb9-b678-4a25-aac6-431605a83f11" providerId="ADAL" clId="{700F5059-938A-114F-8B16-3FB3F0998515}" dt="2025-06-23T07:53:13.394" v="4472" actId="20577"/>
          <ac:spMkLst>
            <pc:docMk/>
            <pc:sldMk cId="2169837877" sldId="266"/>
            <ac:spMk id="19" creationId="{56E44AFE-B547-2080-923D-A0C0584C2479}"/>
          </ac:spMkLst>
        </pc:spChg>
        <pc:spChg chg="mod">
          <ac:chgData name="Maria Rosa Preciado Rivas" userId="3d13dfb9-b678-4a25-aac6-431605a83f11" providerId="ADAL" clId="{700F5059-938A-114F-8B16-3FB3F0998515}" dt="2025-06-23T07:51:18.384" v="4464" actId="14100"/>
          <ac:spMkLst>
            <pc:docMk/>
            <pc:sldMk cId="2169837877" sldId="266"/>
            <ac:spMk id="20" creationId="{F9FB6403-49A5-EF70-C08F-B7D2140BCAF8}"/>
          </ac:spMkLst>
        </pc:spChg>
        <pc:spChg chg="mod">
          <ac:chgData name="Maria Rosa Preciado Rivas" userId="3d13dfb9-b678-4a25-aac6-431605a83f11" providerId="ADAL" clId="{700F5059-938A-114F-8B16-3FB3F0998515}" dt="2025-06-21T22:36:55.749" v="768" actId="1076"/>
          <ac:spMkLst>
            <pc:docMk/>
            <pc:sldMk cId="2169837877" sldId="266"/>
            <ac:spMk id="22" creationId="{C7AC11C5-C2FD-C01B-4A3F-AFF25E50AB68}"/>
          </ac:spMkLst>
        </pc:spChg>
        <pc:spChg chg="mod">
          <ac:chgData name="Maria Rosa Preciado Rivas" userId="3d13dfb9-b678-4a25-aac6-431605a83f11" providerId="ADAL" clId="{700F5059-938A-114F-8B16-3FB3F0998515}" dt="2025-06-21T22:40:48.181" v="792" actId="1076"/>
          <ac:spMkLst>
            <pc:docMk/>
            <pc:sldMk cId="2169837877" sldId="266"/>
            <ac:spMk id="23" creationId="{8A7544B5-42FA-932C-79D8-9885ACA4DB8A}"/>
          </ac:spMkLst>
        </pc:spChg>
        <pc:spChg chg="mod">
          <ac:chgData name="Maria Rosa Preciado Rivas" userId="3d13dfb9-b678-4a25-aac6-431605a83f11" providerId="ADAL" clId="{700F5059-938A-114F-8B16-3FB3F0998515}" dt="2025-06-21T22:39:44.696" v="781" actId="403"/>
          <ac:spMkLst>
            <pc:docMk/>
            <pc:sldMk cId="2169837877" sldId="266"/>
            <ac:spMk id="28" creationId="{85AF2443-3E1E-E5DF-D7CF-860423C631A9}"/>
          </ac:spMkLst>
        </pc:spChg>
        <pc:spChg chg="mod">
          <ac:chgData name="Maria Rosa Preciado Rivas" userId="3d13dfb9-b678-4a25-aac6-431605a83f11" providerId="ADAL" clId="{700F5059-938A-114F-8B16-3FB3F0998515}" dt="2025-06-21T22:39:44.696" v="781" actId="403"/>
          <ac:spMkLst>
            <pc:docMk/>
            <pc:sldMk cId="2169837877" sldId="266"/>
            <ac:spMk id="29" creationId="{0B5A7080-532B-F233-92D1-15685BE019AF}"/>
          </ac:spMkLst>
        </pc:spChg>
        <pc:spChg chg="mod">
          <ac:chgData name="Maria Rosa Preciado Rivas" userId="3d13dfb9-b678-4a25-aac6-431605a83f11" providerId="ADAL" clId="{700F5059-938A-114F-8B16-3FB3F0998515}" dt="2025-06-21T22:39:44.696" v="781" actId="403"/>
          <ac:spMkLst>
            <pc:docMk/>
            <pc:sldMk cId="2169837877" sldId="266"/>
            <ac:spMk id="30" creationId="{997D3B32-F41A-F62B-B94D-B0B4453F14D7}"/>
          </ac:spMkLst>
        </pc:spChg>
        <pc:spChg chg="mod">
          <ac:chgData name="Maria Rosa Preciado Rivas" userId="3d13dfb9-b678-4a25-aac6-431605a83f11" providerId="ADAL" clId="{700F5059-938A-114F-8B16-3FB3F0998515}" dt="2025-06-21T22:39:48.749" v="782" actId="1076"/>
          <ac:spMkLst>
            <pc:docMk/>
            <pc:sldMk cId="2169837877" sldId="266"/>
            <ac:spMk id="31" creationId="{87B81546-0476-D9B9-6ECA-DEC6CD741667}"/>
          </ac:spMkLst>
        </pc:spChg>
        <pc:grpChg chg="add mod">
          <ac:chgData name="Maria Rosa Preciado Rivas" userId="3d13dfb9-b678-4a25-aac6-431605a83f11" providerId="ADAL" clId="{700F5059-938A-114F-8B16-3FB3F0998515}" dt="2025-06-23T07:42:36.151" v="4221" actId="1035"/>
          <ac:grpSpMkLst>
            <pc:docMk/>
            <pc:sldMk cId="2169837877" sldId="266"/>
            <ac:grpSpMk id="12" creationId="{4836E294-ADF5-AF64-946C-F0B4F07B2218}"/>
          </ac:grpSpMkLst>
        </pc:grpChg>
        <pc:grpChg chg="add">
          <ac:chgData name="Maria Rosa Preciado Rivas" userId="3d13dfb9-b678-4a25-aac6-431605a83f11" providerId="ADAL" clId="{700F5059-938A-114F-8B16-3FB3F0998515}" dt="2025-06-23T07:42:41.836" v="4222" actId="164"/>
          <ac:grpSpMkLst>
            <pc:docMk/>
            <pc:sldMk cId="2169837877" sldId="266"/>
            <ac:grpSpMk id="13" creationId="{844F854B-1232-66CE-1741-66BAC9258DB6}"/>
          </ac:grpSpMkLst>
        </pc:grpChg>
        <pc:grpChg chg="add mod">
          <ac:chgData name="Maria Rosa Preciado Rivas" userId="3d13dfb9-b678-4a25-aac6-431605a83f11" providerId="ADAL" clId="{700F5059-938A-114F-8B16-3FB3F0998515}" dt="2025-06-23T07:48:32.698" v="4415" actId="1076"/>
          <ac:grpSpMkLst>
            <pc:docMk/>
            <pc:sldMk cId="2169837877" sldId="266"/>
            <ac:grpSpMk id="18" creationId="{7A3E1133-6B60-8606-34D4-68D41454051D}"/>
          </ac:grpSpMkLst>
        </pc:grpChg>
        <pc:grpChg chg="mod">
          <ac:chgData name="Maria Rosa Preciado Rivas" userId="3d13dfb9-b678-4a25-aac6-431605a83f11" providerId="ADAL" clId="{700F5059-938A-114F-8B16-3FB3F0998515}" dt="2025-06-21T22:39:44.696" v="781" actId="403"/>
          <ac:grpSpMkLst>
            <pc:docMk/>
            <pc:sldMk cId="2169837877" sldId="266"/>
            <ac:grpSpMk id="27" creationId="{512AD390-1FF2-EF22-D643-B2BDBB270AFC}"/>
          </ac:grpSpMkLst>
        </pc:grpChg>
        <pc:picChg chg="mod">
          <ac:chgData name="Maria Rosa Preciado Rivas" userId="3d13dfb9-b678-4a25-aac6-431605a83f11" providerId="ADAL" clId="{700F5059-938A-114F-8B16-3FB3F0998515}" dt="2025-06-21T22:40:53.233" v="794" actId="1076"/>
          <ac:picMkLst>
            <pc:docMk/>
            <pc:sldMk cId="2169837877" sldId="266"/>
            <ac:picMk id="24" creationId="{E2949058-8D16-2545-BE6E-050036F31E8D}"/>
          </ac:picMkLst>
        </pc:picChg>
        <pc:picChg chg="mod">
          <ac:chgData name="Maria Rosa Preciado Rivas" userId="3d13dfb9-b678-4a25-aac6-431605a83f11" providerId="ADAL" clId="{700F5059-938A-114F-8B16-3FB3F0998515}" dt="2025-06-21T22:40:42.399" v="790" actId="1076"/>
          <ac:picMkLst>
            <pc:docMk/>
            <pc:sldMk cId="2169837877" sldId="266"/>
            <ac:picMk id="26" creationId="{068F4EF2-CD72-34F5-AF9B-103F15766804}"/>
          </ac:picMkLst>
        </pc:picChg>
        <pc:picChg chg="mod">
          <ac:chgData name="Maria Rosa Preciado Rivas" userId="3d13dfb9-b678-4a25-aac6-431605a83f11" providerId="ADAL" clId="{700F5059-938A-114F-8B16-3FB3F0998515}" dt="2025-06-23T07:53:19.429" v="4493" actId="1037"/>
          <ac:picMkLst>
            <pc:docMk/>
            <pc:sldMk cId="2169837877" sldId="266"/>
            <ac:picMk id="32" creationId="{A9EEAF3C-6F5B-7939-3E99-4CB2FB5B7250}"/>
          </ac:picMkLst>
        </pc:picChg>
        <pc:picChg chg="mod">
          <ac:chgData name="Maria Rosa Preciado Rivas" userId="3d13dfb9-b678-4a25-aac6-431605a83f11" providerId="ADAL" clId="{700F5059-938A-114F-8B16-3FB3F0998515}" dt="2025-06-21T22:40:27.881" v="786" actId="14100"/>
          <ac:picMkLst>
            <pc:docMk/>
            <pc:sldMk cId="2169837877" sldId="266"/>
            <ac:picMk id="33" creationId="{97BEB319-173A-B28F-B289-0E420C38B21C}"/>
          </ac:picMkLst>
        </pc:picChg>
        <pc:cxnChg chg="add mod">
          <ac:chgData name="Maria Rosa Preciado Rivas" userId="3d13dfb9-b678-4a25-aac6-431605a83f11" providerId="ADAL" clId="{700F5059-938A-114F-8B16-3FB3F0998515}" dt="2025-06-23T07:49:19.203" v="4426" actId="14100"/>
          <ac:cxnSpMkLst>
            <pc:docMk/>
            <pc:sldMk cId="2169837877" sldId="266"/>
            <ac:cxnSpMk id="6" creationId="{05AB0A24-E078-301B-3BDC-70C479155F82}"/>
          </ac:cxnSpMkLst>
        </pc:cxnChg>
        <pc:cxnChg chg="add mod">
          <ac:chgData name="Maria Rosa Preciado Rivas" userId="3d13dfb9-b678-4a25-aac6-431605a83f11" providerId="ADAL" clId="{700F5059-938A-114F-8B16-3FB3F0998515}" dt="2025-06-21T22:40:57.118" v="795" actId="1076"/>
          <ac:cxnSpMkLst>
            <pc:docMk/>
            <pc:sldMk cId="2169837877" sldId="266"/>
            <ac:cxnSpMk id="10" creationId="{F8D8EE60-359F-FC8E-4A59-2C8677D39D85}"/>
          </ac:cxnSpMkLst>
        </pc:cxnChg>
        <pc:cxnChg chg="add del mod">
          <ac:chgData name="Maria Rosa Preciado Rivas" userId="3d13dfb9-b678-4a25-aac6-431605a83f11" providerId="ADAL" clId="{700F5059-938A-114F-8B16-3FB3F0998515}" dt="2025-06-23T07:47:45.578" v="4354" actId="478"/>
          <ac:cxnSpMkLst>
            <pc:docMk/>
            <pc:sldMk cId="2169837877" sldId="266"/>
            <ac:cxnSpMk id="15" creationId="{1245BA85-ACD9-3F8D-B892-DE3B0E88D173}"/>
          </ac:cxnSpMkLst>
        </pc:cxnChg>
        <pc:cxnChg chg="mod">
          <ac:chgData name="Maria Rosa Preciado Rivas" userId="3d13dfb9-b678-4a25-aac6-431605a83f11" providerId="ADAL" clId="{700F5059-938A-114F-8B16-3FB3F0998515}" dt="2025-06-23T07:51:39.227" v="4468" actId="14100"/>
          <ac:cxnSpMkLst>
            <pc:docMk/>
            <pc:sldMk cId="2169837877" sldId="266"/>
            <ac:cxnSpMk id="21" creationId="{F8D8A29F-E3C4-D3A1-88ED-AD86C982BF6D}"/>
          </ac:cxnSpMkLst>
        </pc:cxnChg>
      </pc:sldChg>
      <pc:sldChg chg="addSp delSp modSp mod modTransition modAnim">
        <pc:chgData name="Maria Rosa Preciado Rivas" userId="3d13dfb9-b678-4a25-aac6-431605a83f11" providerId="ADAL" clId="{700F5059-938A-114F-8B16-3FB3F0998515}" dt="2025-06-23T13:19:59.598" v="6119"/>
        <pc:sldMkLst>
          <pc:docMk/>
          <pc:sldMk cId="1989911702" sldId="267"/>
        </pc:sldMkLst>
        <pc:spChg chg="mod">
          <ac:chgData name="Maria Rosa Preciado Rivas" userId="3d13dfb9-b678-4a25-aac6-431605a83f11" providerId="ADAL" clId="{700F5059-938A-114F-8B16-3FB3F0998515}" dt="2025-06-21T22:59:20.348" v="903" actId="1076"/>
          <ac:spMkLst>
            <pc:docMk/>
            <pc:sldMk cId="1989911702" sldId="267"/>
            <ac:spMk id="4" creationId="{8B378339-5600-114E-7857-3292E4AFD5E8}"/>
          </ac:spMkLst>
        </pc:spChg>
        <pc:spChg chg="add mod">
          <ac:chgData name="Maria Rosa Preciado Rivas" userId="3d13dfb9-b678-4a25-aac6-431605a83f11" providerId="ADAL" clId="{700F5059-938A-114F-8B16-3FB3F0998515}" dt="2025-06-21T22:59:33.070" v="904" actId="1076"/>
          <ac:spMkLst>
            <pc:docMk/>
            <pc:sldMk cId="1989911702" sldId="267"/>
            <ac:spMk id="6" creationId="{04D2E80F-03A3-94E0-AE70-26C8A241C8F5}"/>
          </ac:spMkLst>
        </pc:spChg>
        <pc:spChg chg="mod">
          <ac:chgData name="Maria Rosa Preciado Rivas" userId="3d13dfb9-b678-4a25-aac6-431605a83f11" providerId="ADAL" clId="{700F5059-938A-114F-8B16-3FB3F0998515}" dt="2025-06-23T07:54:31.426" v="4497" actId="1035"/>
          <ac:spMkLst>
            <pc:docMk/>
            <pc:sldMk cId="1989911702" sldId="267"/>
            <ac:spMk id="19" creationId="{07029401-3D73-AA56-B0B3-6C9C756160EF}"/>
          </ac:spMkLst>
        </pc:spChg>
        <pc:spChg chg="mod">
          <ac:chgData name="Maria Rosa Preciado Rivas" userId="3d13dfb9-b678-4a25-aac6-431605a83f11" providerId="ADAL" clId="{700F5059-938A-114F-8B16-3FB3F0998515}" dt="2025-06-23T07:54:27.374" v="4495" actId="1035"/>
          <ac:spMkLst>
            <pc:docMk/>
            <pc:sldMk cId="1989911702" sldId="267"/>
            <ac:spMk id="24" creationId="{BC8A75B0-CDC9-D1F8-9A9C-147C208631CF}"/>
          </ac:spMkLst>
        </pc:spChg>
        <pc:spChg chg="add mod">
          <ac:chgData name="Maria Rosa Preciado Rivas" userId="3d13dfb9-b678-4a25-aac6-431605a83f11" providerId="ADAL" clId="{700F5059-938A-114F-8B16-3FB3F0998515}" dt="2025-06-21T22:59:33.070" v="904" actId="1076"/>
          <ac:spMkLst>
            <pc:docMk/>
            <pc:sldMk cId="1989911702" sldId="267"/>
            <ac:spMk id="25" creationId="{135DD24B-8B43-7C29-F085-2BE9BFF44FDC}"/>
          </ac:spMkLst>
        </pc:spChg>
        <pc:spChg chg="mod">
          <ac:chgData name="Maria Rosa Preciado Rivas" userId="3d13dfb9-b678-4a25-aac6-431605a83f11" providerId="ADAL" clId="{700F5059-938A-114F-8B16-3FB3F0998515}" dt="2025-06-21T22:59:33.070" v="904" actId="1076"/>
          <ac:spMkLst>
            <pc:docMk/>
            <pc:sldMk cId="1989911702" sldId="267"/>
            <ac:spMk id="27" creationId="{C28C7ADF-3C02-BE9A-291B-30524A1E3E00}"/>
          </ac:spMkLst>
        </pc:spChg>
        <pc:spChg chg="mod">
          <ac:chgData name="Maria Rosa Preciado Rivas" userId="3d13dfb9-b678-4a25-aac6-431605a83f11" providerId="ADAL" clId="{700F5059-938A-114F-8B16-3FB3F0998515}" dt="2025-06-21T23:10:56.697" v="1079" actId="1035"/>
          <ac:spMkLst>
            <pc:docMk/>
            <pc:sldMk cId="1989911702" sldId="267"/>
            <ac:spMk id="35" creationId="{5F2D5ADD-A8A2-8954-6FEC-A1DA35FFF074}"/>
          </ac:spMkLst>
        </pc:spChg>
        <pc:spChg chg="mod">
          <ac:chgData name="Maria Rosa Preciado Rivas" userId="3d13dfb9-b678-4a25-aac6-431605a83f11" providerId="ADAL" clId="{700F5059-938A-114F-8B16-3FB3F0998515}" dt="2025-06-21T22:59:33.070" v="904" actId="1076"/>
          <ac:spMkLst>
            <pc:docMk/>
            <pc:sldMk cId="1989911702" sldId="267"/>
            <ac:spMk id="36" creationId="{3D8DD7B9-100C-63A1-B62C-AA9A0092046B}"/>
          </ac:spMkLst>
        </pc:spChg>
        <pc:spChg chg="mod">
          <ac:chgData name="Maria Rosa Preciado Rivas" userId="3d13dfb9-b678-4a25-aac6-431605a83f11" providerId="ADAL" clId="{700F5059-938A-114F-8B16-3FB3F0998515}" dt="2025-06-21T22:59:53.202" v="908" actId="1076"/>
          <ac:spMkLst>
            <pc:docMk/>
            <pc:sldMk cId="1989911702" sldId="267"/>
            <ac:spMk id="40" creationId="{CF671203-D862-F122-EBFF-2C18999C915E}"/>
          </ac:spMkLst>
        </pc:spChg>
        <pc:spChg chg="add mod">
          <ac:chgData name="Maria Rosa Preciado Rivas" userId="3d13dfb9-b678-4a25-aac6-431605a83f11" providerId="ADAL" clId="{700F5059-938A-114F-8B16-3FB3F0998515}" dt="2025-06-21T23:02:33.171" v="961" actId="14100"/>
          <ac:spMkLst>
            <pc:docMk/>
            <pc:sldMk cId="1989911702" sldId="267"/>
            <ac:spMk id="47" creationId="{F44D4FF1-B6B3-BBB9-01E4-294109F49F0A}"/>
          </ac:spMkLst>
        </pc:spChg>
        <pc:spChg chg="add mod">
          <ac:chgData name="Maria Rosa Preciado Rivas" userId="3d13dfb9-b678-4a25-aac6-431605a83f11" providerId="ADAL" clId="{700F5059-938A-114F-8B16-3FB3F0998515}" dt="2025-06-21T23:07:22.965" v="1034" actId="20577"/>
          <ac:spMkLst>
            <pc:docMk/>
            <pc:sldMk cId="1989911702" sldId="267"/>
            <ac:spMk id="55" creationId="{5786FB75-0360-2D01-4A83-2B74C258D275}"/>
          </ac:spMkLst>
        </pc:spChg>
        <pc:grpChg chg="mod">
          <ac:chgData name="Maria Rosa Preciado Rivas" userId="3d13dfb9-b678-4a25-aac6-431605a83f11" providerId="ADAL" clId="{700F5059-938A-114F-8B16-3FB3F0998515}" dt="2025-06-21T22:59:33.070" v="904" actId="1076"/>
          <ac:grpSpMkLst>
            <pc:docMk/>
            <pc:sldMk cId="1989911702" sldId="267"/>
            <ac:grpSpMk id="15" creationId="{5DBB1955-EC70-EFEF-E431-8D05C72AE740}"/>
          </ac:grpSpMkLst>
        </pc:grpChg>
        <pc:grpChg chg="mod">
          <ac:chgData name="Maria Rosa Preciado Rivas" userId="3d13dfb9-b678-4a25-aac6-431605a83f11" providerId="ADAL" clId="{700F5059-938A-114F-8B16-3FB3F0998515}" dt="2025-06-21T22:59:33.070" v="904" actId="1076"/>
          <ac:grpSpMkLst>
            <pc:docMk/>
            <pc:sldMk cId="1989911702" sldId="267"/>
            <ac:grpSpMk id="20" creationId="{CBD298A6-BC25-699B-A920-8F09C1672138}"/>
          </ac:grpSpMkLst>
        </pc:grpChg>
        <pc:grpChg chg="add">
          <ac:chgData name="Maria Rosa Preciado Rivas" userId="3d13dfb9-b678-4a25-aac6-431605a83f11" providerId="ADAL" clId="{700F5059-938A-114F-8B16-3FB3F0998515}" dt="2025-06-21T23:07:59.198" v="1035" actId="164"/>
          <ac:grpSpMkLst>
            <pc:docMk/>
            <pc:sldMk cId="1989911702" sldId="267"/>
            <ac:grpSpMk id="68" creationId="{00810AFC-4E51-2179-162E-D261D68CB7FB}"/>
          </ac:grpSpMkLst>
        </pc:grpChg>
        <pc:grpChg chg="add">
          <ac:chgData name="Maria Rosa Preciado Rivas" userId="3d13dfb9-b678-4a25-aac6-431605a83f11" providerId="ADAL" clId="{700F5059-938A-114F-8B16-3FB3F0998515}" dt="2025-06-21T23:08:06.995" v="1036" actId="164"/>
          <ac:grpSpMkLst>
            <pc:docMk/>
            <pc:sldMk cId="1989911702" sldId="267"/>
            <ac:grpSpMk id="69" creationId="{BE1D8B88-D73E-9BF3-F5C5-8E0A2B2F339F}"/>
          </ac:grpSpMkLst>
        </pc:grpChg>
        <pc:picChg chg="mod">
          <ac:chgData name="Maria Rosa Preciado Rivas" userId="3d13dfb9-b678-4a25-aac6-431605a83f11" providerId="ADAL" clId="{700F5059-938A-114F-8B16-3FB3F0998515}" dt="2025-06-21T22:59:33.070" v="904" actId="1076"/>
          <ac:picMkLst>
            <pc:docMk/>
            <pc:sldMk cId="1989911702" sldId="267"/>
            <ac:picMk id="32" creationId="{A4D639CD-204D-09F8-5E94-76CB41519B9E}"/>
          </ac:picMkLst>
        </pc:picChg>
        <pc:picChg chg="mod">
          <ac:chgData name="Maria Rosa Preciado Rivas" userId="3d13dfb9-b678-4a25-aac6-431605a83f11" providerId="ADAL" clId="{700F5059-938A-114F-8B16-3FB3F0998515}" dt="2025-06-21T22:59:33.070" v="904" actId="1076"/>
          <ac:picMkLst>
            <pc:docMk/>
            <pc:sldMk cId="1989911702" sldId="267"/>
            <ac:picMk id="34" creationId="{55E5BA11-8D74-BDBB-5A52-8E9349EB321E}"/>
          </ac:picMkLst>
        </pc:picChg>
        <pc:picChg chg="mod">
          <ac:chgData name="Maria Rosa Preciado Rivas" userId="3d13dfb9-b678-4a25-aac6-431605a83f11" providerId="ADAL" clId="{700F5059-938A-114F-8B16-3FB3F0998515}" dt="2025-06-21T22:59:33.070" v="904" actId="1076"/>
          <ac:picMkLst>
            <pc:docMk/>
            <pc:sldMk cId="1989911702" sldId="267"/>
            <ac:picMk id="39" creationId="{95786216-AD82-EFEA-5607-9EB2A512D730}"/>
          </ac:picMkLst>
        </pc:picChg>
        <pc:picChg chg="add mod">
          <ac:chgData name="Maria Rosa Preciado Rivas" userId="3d13dfb9-b678-4a25-aac6-431605a83f11" providerId="ADAL" clId="{700F5059-938A-114F-8B16-3FB3F0998515}" dt="2025-06-21T23:00:31.133" v="914" actId="1076"/>
          <ac:picMkLst>
            <pc:docMk/>
            <pc:sldMk cId="1989911702" sldId="267"/>
            <ac:picMk id="41" creationId="{D40997FC-4FAF-DB2D-C1D8-AEE3D3F4BA79}"/>
          </ac:picMkLst>
        </pc:picChg>
        <pc:picChg chg="add mod">
          <ac:chgData name="Maria Rosa Preciado Rivas" userId="3d13dfb9-b678-4a25-aac6-431605a83f11" providerId="ADAL" clId="{700F5059-938A-114F-8B16-3FB3F0998515}" dt="2025-06-21T23:00:53.812" v="927" actId="1036"/>
          <ac:picMkLst>
            <pc:docMk/>
            <pc:sldMk cId="1989911702" sldId="267"/>
            <ac:picMk id="42" creationId="{52687A0F-45F9-2EE7-55E4-E34E7666696B}"/>
          </ac:picMkLst>
        </pc:picChg>
        <pc:picChg chg="add mod">
          <ac:chgData name="Maria Rosa Preciado Rivas" userId="3d13dfb9-b678-4a25-aac6-431605a83f11" providerId="ADAL" clId="{700F5059-938A-114F-8B16-3FB3F0998515}" dt="2025-06-21T23:00:53.812" v="927" actId="1036"/>
          <ac:picMkLst>
            <pc:docMk/>
            <pc:sldMk cId="1989911702" sldId="267"/>
            <ac:picMk id="43" creationId="{04F0613F-E392-DB74-C6BF-331AF1D0F40B}"/>
          </ac:picMkLst>
        </pc:picChg>
        <pc:picChg chg="add mod">
          <ac:chgData name="Maria Rosa Preciado Rivas" userId="3d13dfb9-b678-4a25-aac6-431605a83f11" providerId="ADAL" clId="{700F5059-938A-114F-8B16-3FB3F0998515}" dt="2025-06-21T23:00:59.651" v="928" actId="1076"/>
          <ac:picMkLst>
            <pc:docMk/>
            <pc:sldMk cId="1989911702" sldId="267"/>
            <ac:picMk id="44" creationId="{18A07C8F-77E7-A8BF-2D7C-47C1FED5C814}"/>
          </ac:picMkLst>
        </pc:picChg>
        <pc:cxnChg chg="add mod">
          <ac:chgData name="Maria Rosa Preciado Rivas" userId="3d13dfb9-b678-4a25-aac6-431605a83f11" providerId="ADAL" clId="{700F5059-938A-114F-8B16-3FB3F0998515}" dt="2025-06-21T21:37:35.427" v="446" actId="14100"/>
          <ac:cxnSpMkLst>
            <pc:docMk/>
            <pc:sldMk cId="1989911702" sldId="267"/>
            <ac:cxnSpMk id="7" creationId="{90E7F441-1AAF-9C86-CF8E-0FF701814D99}"/>
          </ac:cxnSpMkLst>
        </pc:cxnChg>
        <pc:cxnChg chg="add mod">
          <ac:chgData name="Maria Rosa Preciado Rivas" userId="3d13dfb9-b678-4a25-aac6-431605a83f11" providerId="ADAL" clId="{700F5059-938A-114F-8B16-3FB3F0998515}" dt="2025-06-21T21:38:57.735" v="480" actId="208"/>
          <ac:cxnSpMkLst>
            <pc:docMk/>
            <pc:sldMk cId="1989911702" sldId="267"/>
            <ac:cxnSpMk id="26" creationId="{AA89D808-8925-B3DE-E577-F66B4BC30510}"/>
          </ac:cxnSpMkLst>
        </pc:cxnChg>
        <pc:cxnChg chg="add mod">
          <ac:chgData name="Maria Rosa Preciado Rivas" userId="3d13dfb9-b678-4a25-aac6-431605a83f11" providerId="ADAL" clId="{700F5059-938A-114F-8B16-3FB3F0998515}" dt="2025-06-21T23:02:33.171" v="961" actId="14100"/>
          <ac:cxnSpMkLst>
            <pc:docMk/>
            <pc:sldMk cId="1989911702" sldId="267"/>
            <ac:cxnSpMk id="48" creationId="{EA7B78BF-6B05-4195-916A-2D1E90C96C53}"/>
          </ac:cxnSpMkLst>
        </pc:cxnChg>
        <pc:cxnChg chg="add mod">
          <ac:chgData name="Maria Rosa Preciado Rivas" userId="3d13dfb9-b678-4a25-aac6-431605a83f11" providerId="ADAL" clId="{700F5059-938A-114F-8B16-3FB3F0998515}" dt="2025-06-21T23:07:12.068" v="1032" actId="14100"/>
          <ac:cxnSpMkLst>
            <pc:docMk/>
            <pc:sldMk cId="1989911702" sldId="267"/>
            <ac:cxnSpMk id="56" creationId="{4CFE7E03-DCC5-9C88-2E6A-646D6EC26E31}"/>
          </ac:cxnSpMkLst>
        </pc:cxnChg>
      </pc:sldChg>
      <pc:sldChg chg="del">
        <pc:chgData name="Maria Rosa Preciado Rivas" userId="3d13dfb9-b678-4a25-aac6-431605a83f11" providerId="ADAL" clId="{700F5059-938A-114F-8B16-3FB3F0998515}" dt="2025-06-21T23:28:04.280" v="1229" actId="2696"/>
        <pc:sldMkLst>
          <pc:docMk/>
          <pc:sldMk cId="3942058169" sldId="272"/>
        </pc:sldMkLst>
      </pc:sldChg>
      <pc:sldChg chg="addSp delSp modSp mod modTransition modAnim modNotesTx">
        <pc:chgData name="Maria Rosa Preciado Rivas" userId="3d13dfb9-b678-4a25-aac6-431605a83f11" providerId="ADAL" clId="{700F5059-938A-114F-8B16-3FB3F0998515}" dt="2025-06-23T13:19:59.598" v="6119"/>
        <pc:sldMkLst>
          <pc:docMk/>
          <pc:sldMk cId="485553068" sldId="277"/>
        </pc:sldMkLst>
        <pc:spChg chg="mod">
          <ac:chgData name="Maria Rosa Preciado Rivas" userId="3d13dfb9-b678-4a25-aac6-431605a83f11" providerId="ADAL" clId="{700F5059-938A-114F-8B16-3FB3F0998515}" dt="2025-06-21T23:16:10.551" v="1113" actId="20577"/>
          <ac:spMkLst>
            <pc:docMk/>
            <pc:sldMk cId="485553068" sldId="277"/>
            <ac:spMk id="2" creationId="{D60E77E6-98C1-A9EC-8188-579BF5E9A706}"/>
          </ac:spMkLst>
        </pc:spChg>
        <pc:spChg chg="mod">
          <ac:chgData name="Maria Rosa Preciado Rivas" userId="3d13dfb9-b678-4a25-aac6-431605a83f11" providerId="ADAL" clId="{700F5059-938A-114F-8B16-3FB3F0998515}" dt="2025-06-23T08:10:00.906" v="4616" actId="20577"/>
          <ac:spMkLst>
            <pc:docMk/>
            <pc:sldMk cId="485553068" sldId="277"/>
            <ac:spMk id="3" creationId="{5D4493DC-B2A3-74E4-186C-3555144F0E4D}"/>
          </ac:spMkLst>
        </pc:spChg>
        <pc:spChg chg="mod">
          <ac:chgData name="Maria Rosa Preciado Rivas" userId="3d13dfb9-b678-4a25-aac6-431605a83f11" providerId="ADAL" clId="{700F5059-938A-114F-8B16-3FB3F0998515}" dt="2025-06-23T08:10:04.188" v="4617" actId="1076"/>
          <ac:spMkLst>
            <pc:docMk/>
            <pc:sldMk cId="485553068" sldId="277"/>
            <ac:spMk id="7" creationId="{9B52F7C9-9719-6900-4336-495C04C57A80}"/>
          </ac:spMkLst>
        </pc:spChg>
        <pc:spChg chg="mod">
          <ac:chgData name="Maria Rosa Preciado Rivas" userId="3d13dfb9-b678-4a25-aac6-431605a83f11" providerId="ADAL" clId="{700F5059-938A-114F-8B16-3FB3F0998515}" dt="2025-06-21T23:19:22.306" v="1165" actId="1035"/>
          <ac:spMkLst>
            <pc:docMk/>
            <pc:sldMk cId="485553068" sldId="277"/>
            <ac:spMk id="10" creationId="{882F732C-950B-AED0-8487-F3D4146BED6D}"/>
          </ac:spMkLst>
        </pc:spChg>
        <pc:spChg chg="add mod">
          <ac:chgData name="Maria Rosa Preciado Rivas" userId="3d13dfb9-b678-4a25-aac6-431605a83f11" providerId="ADAL" clId="{700F5059-938A-114F-8B16-3FB3F0998515}" dt="2025-06-21T23:20:16.254" v="1178" actId="14100"/>
          <ac:spMkLst>
            <pc:docMk/>
            <pc:sldMk cId="485553068" sldId="277"/>
            <ac:spMk id="11" creationId="{128437E0-0550-0E44-5AB9-5E4A32E09CEE}"/>
          </ac:spMkLst>
        </pc:spChg>
        <pc:spChg chg="add mod">
          <ac:chgData name="Maria Rosa Preciado Rivas" userId="3d13dfb9-b678-4a25-aac6-431605a83f11" providerId="ADAL" clId="{700F5059-938A-114F-8B16-3FB3F0998515}" dt="2025-06-23T08:02:14.595" v="4533" actId="166"/>
          <ac:spMkLst>
            <pc:docMk/>
            <pc:sldMk cId="485553068" sldId="277"/>
            <ac:spMk id="12" creationId="{EEA28A2F-14B4-1E7E-B283-7293173E94BA}"/>
          </ac:spMkLst>
        </pc:spChg>
        <pc:spChg chg="add mod">
          <ac:chgData name="Maria Rosa Preciado Rivas" userId="3d13dfb9-b678-4a25-aac6-431605a83f11" providerId="ADAL" clId="{700F5059-938A-114F-8B16-3FB3F0998515}" dt="2025-06-23T08:01:55.208" v="4528" actId="2085"/>
          <ac:spMkLst>
            <pc:docMk/>
            <pc:sldMk cId="485553068" sldId="277"/>
            <ac:spMk id="13" creationId="{7217D229-B1E2-3AD2-039F-8856B3B489C7}"/>
          </ac:spMkLst>
        </pc:spChg>
        <pc:spChg chg="add mod">
          <ac:chgData name="Maria Rosa Preciado Rivas" userId="3d13dfb9-b678-4a25-aac6-431605a83f11" providerId="ADAL" clId="{700F5059-938A-114F-8B16-3FB3F0998515}" dt="2025-06-23T08:02:53.669" v="4548" actId="1035"/>
          <ac:spMkLst>
            <pc:docMk/>
            <pc:sldMk cId="485553068" sldId="277"/>
            <ac:spMk id="14" creationId="{DCD943EF-8E82-2F35-3E36-D3E8DF371330}"/>
          </ac:spMkLst>
        </pc:spChg>
        <pc:spChg chg="add mod">
          <ac:chgData name="Maria Rosa Preciado Rivas" userId="3d13dfb9-b678-4a25-aac6-431605a83f11" providerId="ADAL" clId="{700F5059-938A-114F-8B16-3FB3F0998515}" dt="2025-06-23T08:03:11.044" v="4550" actId="20577"/>
          <ac:spMkLst>
            <pc:docMk/>
            <pc:sldMk cId="485553068" sldId="277"/>
            <ac:spMk id="15" creationId="{C4E66C6D-9912-4E73-9BDA-C6C4F9B3BA99}"/>
          </ac:spMkLst>
        </pc:spChg>
        <pc:spChg chg="add mod">
          <ac:chgData name="Maria Rosa Preciado Rivas" userId="3d13dfb9-b678-4a25-aac6-431605a83f11" providerId="ADAL" clId="{700F5059-938A-114F-8B16-3FB3F0998515}" dt="2025-06-23T08:03:29.824" v="4557" actId="1076"/>
          <ac:spMkLst>
            <pc:docMk/>
            <pc:sldMk cId="485553068" sldId="277"/>
            <ac:spMk id="16" creationId="{0DCEB025-BFF6-1354-8234-B3531BC88CE1}"/>
          </ac:spMkLst>
        </pc:spChg>
        <pc:spChg chg="add mod">
          <ac:chgData name="Maria Rosa Preciado Rivas" userId="3d13dfb9-b678-4a25-aac6-431605a83f11" providerId="ADAL" clId="{700F5059-938A-114F-8B16-3FB3F0998515}" dt="2025-06-23T08:03:23.818" v="4555" actId="1076"/>
          <ac:spMkLst>
            <pc:docMk/>
            <pc:sldMk cId="485553068" sldId="277"/>
            <ac:spMk id="17" creationId="{1C718F70-75B5-F2A0-B5EA-A8A2CF6B358E}"/>
          </ac:spMkLst>
        </pc:spChg>
        <pc:spChg chg="add mod">
          <ac:chgData name="Maria Rosa Preciado Rivas" userId="3d13dfb9-b678-4a25-aac6-431605a83f11" providerId="ADAL" clId="{700F5059-938A-114F-8B16-3FB3F0998515}" dt="2025-06-23T08:03:26.392" v="4556"/>
          <ac:spMkLst>
            <pc:docMk/>
            <pc:sldMk cId="485553068" sldId="277"/>
            <ac:spMk id="18" creationId="{5083BE68-4CD8-C802-4246-A0D3766AF409}"/>
          </ac:spMkLst>
        </pc:spChg>
        <pc:spChg chg="add mod">
          <ac:chgData name="Maria Rosa Preciado Rivas" userId="3d13dfb9-b678-4a25-aac6-431605a83f11" providerId="ADAL" clId="{700F5059-938A-114F-8B16-3FB3F0998515}" dt="2025-06-23T08:03:34.728" v="4559" actId="1076"/>
          <ac:spMkLst>
            <pc:docMk/>
            <pc:sldMk cId="485553068" sldId="277"/>
            <ac:spMk id="19" creationId="{EE0DD47D-053B-D71F-A1C4-F5FB0416A0BA}"/>
          </ac:spMkLst>
        </pc:spChg>
        <pc:spChg chg="add mod">
          <ac:chgData name="Maria Rosa Preciado Rivas" userId="3d13dfb9-b678-4a25-aac6-431605a83f11" providerId="ADAL" clId="{700F5059-938A-114F-8B16-3FB3F0998515}" dt="2025-06-23T08:03:46.550" v="4561" actId="1076"/>
          <ac:spMkLst>
            <pc:docMk/>
            <pc:sldMk cId="485553068" sldId="277"/>
            <ac:spMk id="20" creationId="{2DF2075C-079E-30BD-5046-A3182D9812AB}"/>
          </ac:spMkLst>
        </pc:spChg>
        <pc:spChg chg="add mod">
          <ac:chgData name="Maria Rosa Preciado Rivas" userId="3d13dfb9-b678-4a25-aac6-431605a83f11" providerId="ADAL" clId="{700F5059-938A-114F-8B16-3FB3F0998515}" dt="2025-06-23T08:03:54.320" v="4563" actId="1076"/>
          <ac:spMkLst>
            <pc:docMk/>
            <pc:sldMk cId="485553068" sldId="277"/>
            <ac:spMk id="21" creationId="{9B5150BD-340E-BA29-D7F0-3719804BD5EB}"/>
          </ac:spMkLst>
        </pc:spChg>
        <pc:spChg chg="add mod">
          <ac:chgData name="Maria Rosa Preciado Rivas" userId="3d13dfb9-b678-4a25-aac6-431605a83f11" providerId="ADAL" clId="{700F5059-938A-114F-8B16-3FB3F0998515}" dt="2025-06-23T08:07:04.767" v="4609" actId="403"/>
          <ac:spMkLst>
            <pc:docMk/>
            <pc:sldMk cId="485553068" sldId="277"/>
            <ac:spMk id="22" creationId="{E55C09F2-F05E-65C7-916C-2E3B2E2B1955}"/>
          </ac:spMkLst>
        </pc:spChg>
        <pc:picChg chg="mod">
          <ac:chgData name="Maria Rosa Preciado Rivas" userId="3d13dfb9-b678-4a25-aac6-431605a83f11" providerId="ADAL" clId="{700F5059-938A-114F-8B16-3FB3F0998515}" dt="2025-06-23T08:01:59.213" v="4530" actId="1076"/>
          <ac:picMkLst>
            <pc:docMk/>
            <pc:sldMk cId="485553068" sldId="277"/>
            <ac:picMk id="5" creationId="{6BBE3F0D-C27F-363C-1D92-F02D2F21F242}"/>
          </ac:picMkLst>
        </pc:picChg>
        <pc:picChg chg="add mod">
          <ac:chgData name="Maria Rosa Preciado Rivas" userId="3d13dfb9-b678-4a25-aac6-431605a83f11" providerId="ADAL" clId="{700F5059-938A-114F-8B16-3FB3F0998515}" dt="2025-06-21T23:15:39.854" v="1096" actId="1076"/>
          <ac:picMkLst>
            <pc:docMk/>
            <pc:sldMk cId="485553068" sldId="277"/>
            <ac:picMk id="8" creationId="{8C999625-DB93-F770-5579-18004288F4FF}"/>
          </ac:picMkLst>
        </pc:picChg>
        <pc:cxnChg chg="add mod">
          <ac:chgData name="Maria Rosa Preciado Rivas" userId="3d13dfb9-b678-4a25-aac6-431605a83f11" providerId="ADAL" clId="{700F5059-938A-114F-8B16-3FB3F0998515}" dt="2025-06-23T08:07:04.767" v="4609" actId="403"/>
          <ac:cxnSpMkLst>
            <pc:docMk/>
            <pc:sldMk cId="485553068" sldId="277"/>
            <ac:cxnSpMk id="23" creationId="{82326F19-1D02-15DE-D0E7-4F38CEE5BE92}"/>
          </ac:cxnSpMkLst>
        </pc:cxnChg>
      </pc:sldChg>
      <pc:sldChg chg="del">
        <pc:chgData name="Maria Rosa Preciado Rivas" userId="3d13dfb9-b678-4a25-aac6-431605a83f11" providerId="ADAL" clId="{700F5059-938A-114F-8B16-3FB3F0998515}" dt="2025-06-22T01:20:08.848" v="2350" actId="2696"/>
        <pc:sldMkLst>
          <pc:docMk/>
          <pc:sldMk cId="372297123" sldId="279"/>
        </pc:sldMkLst>
      </pc:sldChg>
      <pc:sldChg chg="delSp modSp del mod delAnim modAnim">
        <pc:chgData name="Maria Rosa Preciado Rivas" userId="3d13dfb9-b678-4a25-aac6-431605a83f11" providerId="ADAL" clId="{700F5059-938A-114F-8B16-3FB3F0998515}" dt="2025-06-22T01:20:21.030" v="2351" actId="2696"/>
        <pc:sldMkLst>
          <pc:docMk/>
          <pc:sldMk cId="4141857349" sldId="280"/>
        </pc:sldMkLst>
        <pc:spChg chg="mod">
          <ac:chgData name="Maria Rosa Preciado Rivas" userId="3d13dfb9-b678-4a25-aac6-431605a83f11" providerId="ADAL" clId="{700F5059-938A-114F-8B16-3FB3F0998515}" dt="2025-06-22T01:17:52.397" v="2346" actId="20577"/>
          <ac:spMkLst>
            <pc:docMk/>
            <pc:sldMk cId="4141857349" sldId="280"/>
            <ac:spMk id="3" creationId="{6781AD6D-E7B3-91FE-043B-245F7250143B}"/>
          </ac:spMkLst>
        </pc:spChg>
        <pc:spChg chg="del">
          <ac:chgData name="Maria Rosa Preciado Rivas" userId="3d13dfb9-b678-4a25-aac6-431605a83f11" providerId="ADAL" clId="{700F5059-938A-114F-8B16-3FB3F0998515}" dt="2025-06-22T01:17:58.571" v="2347" actId="478"/>
          <ac:spMkLst>
            <pc:docMk/>
            <pc:sldMk cId="4141857349" sldId="280"/>
            <ac:spMk id="5" creationId="{52E6F933-AAB7-CFBC-14D9-6114A6803969}"/>
          </ac:spMkLst>
        </pc:spChg>
        <pc:spChg chg="del">
          <ac:chgData name="Maria Rosa Preciado Rivas" userId="3d13dfb9-b678-4a25-aac6-431605a83f11" providerId="ADAL" clId="{700F5059-938A-114F-8B16-3FB3F0998515}" dt="2025-06-22T01:18:01.162" v="2348" actId="478"/>
          <ac:spMkLst>
            <pc:docMk/>
            <pc:sldMk cId="4141857349" sldId="280"/>
            <ac:spMk id="6" creationId="{874DAEB8-93E4-641F-244D-732F26DB6019}"/>
          </ac:spMkLst>
        </pc:spChg>
      </pc:sldChg>
      <pc:sldChg chg="add">
        <pc:chgData name="Maria Rosa Preciado Rivas" userId="3d13dfb9-b678-4a25-aac6-431605a83f11" providerId="ADAL" clId="{700F5059-938A-114F-8B16-3FB3F0998515}" dt="2025-06-23T12:18:36.560" v="5779"/>
        <pc:sldMkLst>
          <pc:docMk/>
          <pc:sldMk cId="1744162372" sldId="281"/>
        </pc:sldMkLst>
      </pc:sldChg>
      <pc:sldChg chg="addSp delSp modSp del mod addAnim delAnim modAnim">
        <pc:chgData name="Maria Rosa Preciado Rivas" userId="3d13dfb9-b678-4a25-aac6-431605a83f11" providerId="ADAL" clId="{700F5059-938A-114F-8B16-3FB3F0998515}" dt="2025-06-23T12:18:33.840" v="5778" actId="2696"/>
        <pc:sldMkLst>
          <pc:docMk/>
          <pc:sldMk cId="3780589989" sldId="281"/>
        </pc:sldMkLst>
        <pc:spChg chg="mod">
          <ac:chgData name="Maria Rosa Preciado Rivas" userId="3d13dfb9-b678-4a25-aac6-431605a83f11" providerId="ADAL" clId="{700F5059-938A-114F-8B16-3FB3F0998515}" dt="2025-06-22T01:52:20.401" v="2612" actId="20577"/>
          <ac:spMkLst>
            <pc:docMk/>
            <pc:sldMk cId="3780589989" sldId="281"/>
            <ac:spMk id="2" creationId="{2108809F-7ED0-3C53-5BDF-D7CC9C02538D}"/>
          </ac:spMkLst>
        </pc:spChg>
        <pc:spChg chg="mod">
          <ac:chgData name="Maria Rosa Preciado Rivas" userId="3d13dfb9-b678-4a25-aac6-431605a83f11" providerId="ADAL" clId="{700F5059-938A-114F-8B16-3FB3F0998515}" dt="2025-06-23T12:15:33.167" v="5772" actId="20577"/>
          <ac:spMkLst>
            <pc:docMk/>
            <pc:sldMk cId="3780589989" sldId="281"/>
            <ac:spMk id="3" creationId="{F2B891F0-D815-5111-2BA1-B01755050A77}"/>
          </ac:spMkLst>
        </pc:spChg>
        <pc:spChg chg="mod">
          <ac:chgData name="Maria Rosa Preciado Rivas" userId="3d13dfb9-b678-4a25-aac6-431605a83f11" providerId="ADAL" clId="{700F5059-938A-114F-8B16-3FB3F0998515}" dt="2025-06-22T01:47:14.278" v="2511" actId="1036"/>
          <ac:spMkLst>
            <pc:docMk/>
            <pc:sldMk cId="3780589989" sldId="281"/>
            <ac:spMk id="4" creationId="{DD131FBE-A433-EBE0-D334-3C9E2AFFACEC}"/>
          </ac:spMkLst>
        </pc:spChg>
        <pc:spChg chg="del mod">
          <ac:chgData name="Maria Rosa Preciado Rivas" userId="3d13dfb9-b678-4a25-aac6-431605a83f11" providerId="ADAL" clId="{700F5059-938A-114F-8B16-3FB3F0998515}" dt="2025-06-23T12:13:55.681" v="5711" actId="478"/>
          <ac:spMkLst>
            <pc:docMk/>
            <pc:sldMk cId="3780589989" sldId="281"/>
            <ac:spMk id="9" creationId="{25F027DB-3376-CD91-247D-DA8FDF47E48E}"/>
          </ac:spMkLst>
        </pc:spChg>
        <pc:spChg chg="add mod">
          <ac:chgData name="Maria Rosa Preciado Rivas" userId="3d13dfb9-b678-4a25-aac6-431605a83f11" providerId="ADAL" clId="{700F5059-938A-114F-8B16-3FB3F0998515}" dt="2025-06-23T09:01:51.305" v="5009" actId="14100"/>
          <ac:spMkLst>
            <pc:docMk/>
            <pc:sldMk cId="3780589989" sldId="281"/>
            <ac:spMk id="16" creationId="{AAA5A153-7F35-032B-2658-03C17C544680}"/>
          </ac:spMkLst>
        </pc:spChg>
        <pc:grpChg chg="add del mod">
          <ac:chgData name="Maria Rosa Preciado Rivas" userId="3d13dfb9-b678-4a25-aac6-431605a83f11" providerId="ADAL" clId="{700F5059-938A-114F-8B16-3FB3F0998515}" dt="2025-06-23T12:14:17.805" v="5755" actId="1035"/>
          <ac:grpSpMkLst>
            <pc:docMk/>
            <pc:sldMk cId="3780589989" sldId="281"/>
            <ac:grpSpMk id="23" creationId="{490F7A5E-753E-9AF6-0158-82AF27C100BE}"/>
          </ac:grpSpMkLst>
        </pc:grpChg>
        <pc:picChg chg="add del mod">
          <ac:chgData name="Maria Rosa Preciado Rivas" userId="3d13dfb9-b678-4a25-aac6-431605a83f11" providerId="ADAL" clId="{700F5059-938A-114F-8B16-3FB3F0998515}" dt="2025-06-23T12:14:17.805" v="5755" actId="1035"/>
          <ac:picMkLst>
            <pc:docMk/>
            <pc:sldMk cId="3780589989" sldId="281"/>
            <ac:picMk id="6" creationId="{8AC9018A-498E-3030-6E02-7E3AEAC649FE}"/>
          </ac:picMkLst>
        </pc:picChg>
        <pc:picChg chg="add del mod">
          <ac:chgData name="Maria Rosa Preciado Rivas" userId="3d13dfb9-b678-4a25-aac6-431605a83f11" providerId="ADAL" clId="{700F5059-938A-114F-8B16-3FB3F0998515}" dt="2025-06-23T12:13:50.194" v="5708" actId="478"/>
          <ac:picMkLst>
            <pc:docMk/>
            <pc:sldMk cId="3780589989" sldId="281"/>
            <ac:picMk id="7" creationId="{017D005D-2F06-2FD1-4638-587C735C2A2D}"/>
          </ac:picMkLst>
        </pc:picChg>
        <pc:picChg chg="add del mod">
          <ac:chgData name="Maria Rosa Preciado Rivas" userId="3d13dfb9-b678-4a25-aac6-431605a83f11" providerId="ADAL" clId="{700F5059-938A-114F-8B16-3FB3F0998515}" dt="2025-06-23T12:18:31.231" v="5777" actId="21"/>
          <ac:picMkLst>
            <pc:docMk/>
            <pc:sldMk cId="3780589989" sldId="281"/>
            <ac:picMk id="11" creationId="{92F0E297-8C6B-33AF-78BB-5B8E500E5F20}"/>
          </ac:picMkLst>
        </pc:picChg>
        <pc:picChg chg="add mod">
          <ac:chgData name="Maria Rosa Preciado Rivas" userId="3d13dfb9-b678-4a25-aac6-431605a83f11" providerId="ADAL" clId="{700F5059-938A-114F-8B16-3FB3F0998515}" dt="2025-06-23T09:04:25.338" v="5023" actId="29295"/>
          <ac:picMkLst>
            <pc:docMk/>
            <pc:sldMk cId="3780589989" sldId="281"/>
            <ac:picMk id="24" creationId="{FC1E7C3E-26FE-CEBF-4AD5-6AAF03CD0D1D}"/>
          </ac:picMkLst>
        </pc:picChg>
        <pc:picChg chg="add del mod">
          <ac:chgData name="Maria Rosa Preciado Rivas" userId="3d13dfb9-b678-4a25-aac6-431605a83f11" providerId="ADAL" clId="{700F5059-938A-114F-8B16-3FB3F0998515}" dt="2025-06-23T12:14:17.805" v="5755" actId="1035"/>
          <ac:picMkLst>
            <pc:docMk/>
            <pc:sldMk cId="3780589989" sldId="281"/>
            <ac:picMk id="30" creationId="{BF84375B-0C20-92B4-E83E-BE7CFBA3B73D}"/>
          </ac:picMkLst>
        </pc:picChg>
        <pc:cxnChg chg="del mod">
          <ac:chgData name="Maria Rosa Preciado Rivas" userId="3d13dfb9-b678-4a25-aac6-431605a83f11" providerId="ADAL" clId="{700F5059-938A-114F-8B16-3FB3F0998515}" dt="2025-06-23T12:13:53.566" v="5710" actId="478"/>
          <ac:cxnSpMkLst>
            <pc:docMk/>
            <pc:sldMk cId="3780589989" sldId="281"/>
            <ac:cxnSpMk id="10" creationId="{EABDE277-4CBC-CA74-68C5-D164B48B7DCA}"/>
          </ac:cxnSpMkLst>
        </pc:cxnChg>
        <pc:cxnChg chg="del mod">
          <ac:chgData name="Maria Rosa Preciado Rivas" userId="3d13dfb9-b678-4a25-aac6-431605a83f11" providerId="ADAL" clId="{700F5059-938A-114F-8B16-3FB3F0998515}" dt="2025-06-23T12:13:57.065" v="5712" actId="478"/>
          <ac:cxnSpMkLst>
            <pc:docMk/>
            <pc:sldMk cId="3780589989" sldId="281"/>
            <ac:cxnSpMk id="12" creationId="{EFAC628E-9457-E98D-0002-416217D9C22E}"/>
          </ac:cxnSpMkLst>
        </pc:cxnChg>
        <pc:cxnChg chg="add mod">
          <ac:chgData name="Maria Rosa Preciado Rivas" userId="3d13dfb9-b678-4a25-aac6-431605a83f11" providerId="ADAL" clId="{700F5059-938A-114F-8B16-3FB3F0998515}" dt="2025-06-23T12:14:17.805" v="5755" actId="1035"/>
          <ac:cxnSpMkLst>
            <pc:docMk/>
            <pc:sldMk cId="3780589989" sldId="281"/>
            <ac:cxnSpMk id="17" creationId="{3DC70667-5301-911B-88C1-E1F3ED3C419D}"/>
          </ac:cxnSpMkLst>
        </pc:cxnChg>
      </pc:sldChg>
      <pc:sldChg chg="modSp mod modTransition modAnim">
        <pc:chgData name="Maria Rosa Preciado Rivas" userId="3d13dfb9-b678-4a25-aac6-431605a83f11" providerId="ADAL" clId="{700F5059-938A-114F-8B16-3FB3F0998515}" dt="2025-06-23T13:19:59.598" v="6119"/>
        <pc:sldMkLst>
          <pc:docMk/>
          <pc:sldMk cId="2957767274" sldId="282"/>
        </pc:sldMkLst>
        <pc:spChg chg="mod">
          <ac:chgData name="Maria Rosa Preciado Rivas" userId="3d13dfb9-b678-4a25-aac6-431605a83f11" providerId="ADAL" clId="{700F5059-938A-114F-8B16-3FB3F0998515}" dt="2025-06-22T01:52:16.212" v="2608" actId="20577"/>
          <ac:spMkLst>
            <pc:docMk/>
            <pc:sldMk cId="2957767274" sldId="282"/>
            <ac:spMk id="2" creationId="{92293F73-1D4A-38AE-9863-B4CF1B4DEDC1}"/>
          </ac:spMkLst>
        </pc:spChg>
        <pc:spChg chg="mod">
          <ac:chgData name="Maria Rosa Preciado Rivas" userId="3d13dfb9-b678-4a25-aac6-431605a83f11" providerId="ADAL" clId="{700F5059-938A-114F-8B16-3FB3F0998515}" dt="2025-06-23T08:31:14.056" v="4865" actId="20577"/>
          <ac:spMkLst>
            <pc:docMk/>
            <pc:sldMk cId="2957767274" sldId="282"/>
            <ac:spMk id="3" creationId="{B7BFD47F-744B-B9B3-3630-C468EDE6C81F}"/>
          </ac:spMkLst>
        </pc:spChg>
        <pc:spChg chg="mod">
          <ac:chgData name="Maria Rosa Preciado Rivas" userId="3d13dfb9-b678-4a25-aac6-431605a83f11" providerId="ADAL" clId="{700F5059-938A-114F-8B16-3FB3F0998515}" dt="2025-06-23T08:31:59.469" v="4866" actId="207"/>
          <ac:spMkLst>
            <pc:docMk/>
            <pc:sldMk cId="2957767274" sldId="282"/>
            <ac:spMk id="11" creationId="{DF60B9FA-D5D5-741C-7902-1D4C5C9CF981}"/>
          </ac:spMkLst>
        </pc:spChg>
        <pc:cxnChg chg="mod">
          <ac:chgData name="Maria Rosa Preciado Rivas" userId="3d13dfb9-b678-4a25-aac6-431605a83f11" providerId="ADAL" clId="{700F5059-938A-114F-8B16-3FB3F0998515}" dt="2025-06-23T08:32:09.224" v="4867" actId="208"/>
          <ac:cxnSpMkLst>
            <pc:docMk/>
            <pc:sldMk cId="2957767274" sldId="282"/>
            <ac:cxnSpMk id="12" creationId="{940EC9E9-5A83-40FC-0D5F-E9817A15D060}"/>
          </ac:cxnSpMkLst>
        </pc:cxnChg>
      </pc:sldChg>
      <pc:sldChg chg="modSp mod">
        <pc:chgData name="Maria Rosa Preciado Rivas" userId="3d13dfb9-b678-4a25-aac6-431605a83f11" providerId="ADAL" clId="{700F5059-938A-114F-8B16-3FB3F0998515}" dt="2025-06-23T08:55:01.476" v="4945" actId="20577"/>
        <pc:sldMkLst>
          <pc:docMk/>
          <pc:sldMk cId="750138157" sldId="283"/>
        </pc:sldMkLst>
        <pc:spChg chg="mod">
          <ac:chgData name="Maria Rosa Preciado Rivas" userId="3d13dfb9-b678-4a25-aac6-431605a83f11" providerId="ADAL" clId="{700F5059-938A-114F-8B16-3FB3F0998515}" dt="2025-06-23T08:55:01.476" v="4945" actId="20577"/>
          <ac:spMkLst>
            <pc:docMk/>
            <pc:sldMk cId="750138157" sldId="283"/>
            <ac:spMk id="2" creationId="{EC7D049B-1E50-D2CF-B09A-A804101FEBB5}"/>
          </ac:spMkLst>
        </pc:spChg>
      </pc:sldChg>
      <pc:sldChg chg="addSp delSp modSp del mod delAnim">
        <pc:chgData name="Maria Rosa Preciado Rivas" userId="3d13dfb9-b678-4a25-aac6-431605a83f11" providerId="ADAL" clId="{700F5059-938A-114F-8B16-3FB3F0998515}" dt="2025-06-22T00:21:49.740" v="1749" actId="2696"/>
        <pc:sldMkLst>
          <pc:docMk/>
          <pc:sldMk cId="1022584608" sldId="284"/>
        </pc:sldMkLst>
        <pc:spChg chg="mod">
          <ac:chgData name="Maria Rosa Preciado Rivas" userId="3d13dfb9-b678-4a25-aac6-431605a83f11" providerId="ADAL" clId="{700F5059-938A-114F-8B16-3FB3F0998515}" dt="2025-06-22T00:21:18.551" v="1726" actId="21"/>
          <ac:spMkLst>
            <pc:docMk/>
            <pc:sldMk cId="1022584608" sldId="284"/>
            <ac:spMk id="3" creationId="{EB2F76D7-8175-3A9E-AC38-8233D8E24F6B}"/>
          </ac:spMkLst>
        </pc:spChg>
        <pc:spChg chg="del">
          <ac:chgData name="Maria Rosa Preciado Rivas" userId="3d13dfb9-b678-4a25-aac6-431605a83f11" providerId="ADAL" clId="{700F5059-938A-114F-8B16-3FB3F0998515}" dt="2025-06-22T00:20:57.534" v="1721" actId="21"/>
          <ac:spMkLst>
            <pc:docMk/>
            <pc:sldMk cId="1022584608" sldId="284"/>
            <ac:spMk id="9" creationId="{ECF05753-65C3-756C-0210-4FBC638236E5}"/>
          </ac:spMkLst>
        </pc:spChg>
        <pc:spChg chg="del">
          <ac:chgData name="Maria Rosa Preciado Rivas" userId="3d13dfb9-b678-4a25-aac6-431605a83f11" providerId="ADAL" clId="{700F5059-938A-114F-8B16-3FB3F0998515}" dt="2025-06-22T00:20:57.534" v="1721" actId="21"/>
          <ac:spMkLst>
            <pc:docMk/>
            <pc:sldMk cId="1022584608" sldId="284"/>
            <ac:spMk id="10" creationId="{A6D1046B-0CDA-1D8A-B22D-8F5485F63724}"/>
          </ac:spMkLst>
        </pc:spChg>
        <pc:picChg chg="del">
          <ac:chgData name="Maria Rosa Preciado Rivas" userId="3d13dfb9-b678-4a25-aac6-431605a83f11" providerId="ADAL" clId="{700F5059-938A-114F-8B16-3FB3F0998515}" dt="2025-06-22T00:20:57.534" v="1721" actId="21"/>
          <ac:picMkLst>
            <pc:docMk/>
            <pc:sldMk cId="1022584608" sldId="284"/>
            <ac:picMk id="6" creationId="{2B3E535B-A7F7-1AC6-8E19-48EDD910CF2A}"/>
          </ac:picMkLst>
        </pc:picChg>
        <pc:picChg chg="add del mod">
          <ac:chgData name="Maria Rosa Preciado Rivas" userId="3d13dfb9-b678-4a25-aac6-431605a83f11" providerId="ADAL" clId="{700F5059-938A-114F-8B16-3FB3F0998515}" dt="2025-06-22T00:18:49.387" v="1709" actId="21"/>
          <ac:picMkLst>
            <pc:docMk/>
            <pc:sldMk cId="1022584608" sldId="284"/>
            <ac:picMk id="7" creationId="{4E496EF7-5446-BBAD-E3D2-99699D79B915}"/>
          </ac:picMkLst>
        </pc:picChg>
        <pc:picChg chg="del">
          <ac:chgData name="Maria Rosa Preciado Rivas" userId="3d13dfb9-b678-4a25-aac6-431605a83f11" providerId="ADAL" clId="{700F5059-938A-114F-8B16-3FB3F0998515}" dt="2025-06-22T00:20:57.534" v="1721" actId="21"/>
          <ac:picMkLst>
            <pc:docMk/>
            <pc:sldMk cId="1022584608" sldId="284"/>
            <ac:picMk id="8" creationId="{CE3BC7CD-8AA5-54D7-D7E0-0AEDD79E873D}"/>
          </ac:picMkLst>
        </pc:picChg>
      </pc:sldChg>
      <pc:sldChg chg="del">
        <pc:chgData name="Maria Rosa Preciado Rivas" userId="3d13dfb9-b678-4a25-aac6-431605a83f11" providerId="ADAL" clId="{700F5059-938A-114F-8B16-3FB3F0998515}" dt="2025-06-21T23:27:58.836" v="1228" actId="2696"/>
        <pc:sldMkLst>
          <pc:docMk/>
          <pc:sldMk cId="1897100276" sldId="285"/>
        </pc:sldMkLst>
      </pc:sldChg>
      <pc:sldChg chg="del">
        <pc:chgData name="Maria Rosa Preciado Rivas" userId="3d13dfb9-b678-4a25-aac6-431605a83f11" providerId="ADAL" clId="{700F5059-938A-114F-8B16-3FB3F0998515}" dt="2025-06-21T23:27:55.718" v="1227" actId="2696"/>
        <pc:sldMkLst>
          <pc:docMk/>
          <pc:sldMk cId="228811439" sldId="286"/>
        </pc:sldMkLst>
      </pc:sldChg>
      <pc:sldChg chg="new del">
        <pc:chgData name="Maria Rosa Preciado Rivas" userId="3d13dfb9-b678-4a25-aac6-431605a83f11" providerId="ADAL" clId="{700F5059-938A-114F-8B16-3FB3F0998515}" dt="2025-06-22T00:22:08.098" v="1750" actId="2696"/>
        <pc:sldMkLst>
          <pc:docMk/>
          <pc:sldMk cId="3420897437" sldId="287"/>
        </pc:sldMkLst>
      </pc:sldChg>
      <pc:sldChg chg="modSp new del mod">
        <pc:chgData name="Maria Rosa Preciado Rivas" userId="3d13dfb9-b678-4a25-aac6-431605a83f11" providerId="ADAL" clId="{700F5059-938A-114F-8B16-3FB3F0998515}" dt="2025-06-21T22:14:56.585" v="594" actId="2696"/>
        <pc:sldMkLst>
          <pc:docMk/>
          <pc:sldMk cId="3795205964" sldId="288"/>
        </pc:sldMkLst>
      </pc:sldChg>
      <pc:sldChg chg="addSp delSp modSp new del mod delAnim modAnim">
        <pc:chgData name="Maria Rosa Preciado Rivas" userId="3d13dfb9-b678-4a25-aac6-431605a83f11" providerId="ADAL" clId="{700F5059-938A-114F-8B16-3FB3F0998515}" dt="2025-06-21T21:49:51.750" v="518" actId="2696"/>
        <pc:sldMkLst>
          <pc:docMk/>
          <pc:sldMk cId="2351456886" sldId="289"/>
        </pc:sldMkLst>
      </pc:sldChg>
      <pc:sldChg chg="addSp delSp modSp new del mod ord modAnim">
        <pc:chgData name="Maria Rosa Preciado Rivas" userId="3d13dfb9-b678-4a25-aac6-431605a83f11" providerId="ADAL" clId="{700F5059-938A-114F-8B16-3FB3F0998515}" dt="2025-06-23T08:30:18.875" v="4831" actId="2696"/>
        <pc:sldMkLst>
          <pc:docMk/>
          <pc:sldMk cId="733827758" sldId="290"/>
        </pc:sldMkLst>
        <pc:spChg chg="add mod">
          <ac:chgData name="Maria Rosa Preciado Rivas" userId="3d13dfb9-b678-4a25-aac6-431605a83f11" providerId="ADAL" clId="{700F5059-938A-114F-8B16-3FB3F0998515}" dt="2025-06-22T17:02:43.729" v="3348" actId="20577"/>
          <ac:spMkLst>
            <pc:docMk/>
            <pc:sldMk cId="733827758" sldId="290"/>
            <ac:spMk id="12" creationId="{4FA423E8-3702-FE44-5AB6-5467E6441C9C}"/>
          </ac:spMkLst>
        </pc:spChg>
      </pc:sldChg>
      <pc:sldChg chg="addSp delSp modSp add mod ord">
        <pc:chgData name="Maria Rosa Preciado Rivas" userId="3d13dfb9-b678-4a25-aac6-431605a83f11" providerId="ADAL" clId="{700F5059-938A-114F-8B16-3FB3F0998515}" dt="2025-06-23T12:16:42.033" v="5773" actId="20578"/>
        <pc:sldMkLst>
          <pc:docMk/>
          <pc:sldMk cId="2172778563" sldId="290"/>
        </pc:sldMkLst>
        <pc:spChg chg="mod">
          <ac:chgData name="Maria Rosa Preciado Rivas" userId="3d13dfb9-b678-4a25-aac6-431605a83f11" providerId="ADAL" clId="{700F5059-938A-114F-8B16-3FB3F0998515}" dt="2025-06-23T08:30:45.598" v="4857" actId="20577"/>
          <ac:spMkLst>
            <pc:docMk/>
            <pc:sldMk cId="2172778563" sldId="290"/>
            <ac:spMk id="2" creationId="{602A576B-8915-D677-4C67-E3C2B35E515A}"/>
          </ac:spMkLst>
        </pc:spChg>
        <pc:picChg chg="add del mod modCrop">
          <ac:chgData name="Maria Rosa Preciado Rivas" userId="3d13dfb9-b678-4a25-aac6-431605a83f11" providerId="ADAL" clId="{700F5059-938A-114F-8B16-3FB3F0998515}" dt="2025-06-23T08:35:48.495" v="4872" actId="478"/>
          <ac:picMkLst>
            <pc:docMk/>
            <pc:sldMk cId="2172778563" sldId="290"/>
            <ac:picMk id="5" creationId="{79DCEB37-882F-6E13-FEBB-F3CF41AECA99}"/>
          </ac:picMkLst>
        </pc:picChg>
        <pc:cxnChg chg="add del mod">
          <ac:chgData name="Maria Rosa Preciado Rivas" userId="3d13dfb9-b678-4a25-aac6-431605a83f11" providerId="ADAL" clId="{700F5059-938A-114F-8B16-3FB3F0998515}" dt="2025-06-23T08:36:21.270" v="4875" actId="478"/>
          <ac:cxnSpMkLst>
            <pc:docMk/>
            <pc:sldMk cId="2172778563" sldId="290"/>
            <ac:cxnSpMk id="7" creationId="{91316932-DDA4-1B84-D06F-B1328CDCC827}"/>
          </ac:cxnSpMkLst>
        </pc:cxnChg>
        <pc:cxnChg chg="add del mod">
          <ac:chgData name="Maria Rosa Preciado Rivas" userId="3d13dfb9-b678-4a25-aac6-431605a83f11" providerId="ADAL" clId="{700F5059-938A-114F-8B16-3FB3F0998515}" dt="2025-06-23T08:37:15.272" v="4888" actId="478"/>
          <ac:cxnSpMkLst>
            <pc:docMk/>
            <pc:sldMk cId="2172778563" sldId="290"/>
            <ac:cxnSpMk id="10" creationId="{14414EB6-B10C-6C1E-406F-2691093A2992}"/>
          </ac:cxnSpMkLst>
        </pc:cxnChg>
        <pc:cxnChg chg="add mod">
          <ac:chgData name="Maria Rosa Preciado Rivas" userId="3d13dfb9-b678-4a25-aac6-431605a83f11" providerId="ADAL" clId="{700F5059-938A-114F-8B16-3FB3F0998515}" dt="2025-06-23T08:37:25.422" v="4891" actId="14100"/>
          <ac:cxnSpMkLst>
            <pc:docMk/>
            <pc:sldMk cId="2172778563" sldId="290"/>
            <ac:cxnSpMk id="23" creationId="{A852DABD-339F-979D-411B-728B8A9E9605}"/>
          </ac:cxnSpMkLst>
        </pc:cxnChg>
      </pc:sldChg>
      <pc:sldChg chg="addSp delSp modSp new del mod ord">
        <pc:chgData name="Maria Rosa Preciado Rivas" userId="3d13dfb9-b678-4a25-aac6-431605a83f11" providerId="ADAL" clId="{700F5059-938A-114F-8B16-3FB3F0998515}" dt="2025-06-21T23:28:09.168" v="1230" actId="2696"/>
        <pc:sldMkLst>
          <pc:docMk/>
          <pc:sldMk cId="2413321390" sldId="291"/>
        </pc:sldMkLst>
      </pc:sldChg>
      <pc:sldChg chg="addSp delSp modSp new del mod modAnim">
        <pc:chgData name="Maria Rosa Preciado Rivas" userId="3d13dfb9-b678-4a25-aac6-431605a83f11" providerId="ADAL" clId="{700F5059-938A-114F-8B16-3FB3F0998515}" dt="2025-06-23T08:30:18.875" v="4831" actId="2696"/>
        <pc:sldMkLst>
          <pc:docMk/>
          <pc:sldMk cId="2873083360" sldId="292"/>
        </pc:sldMkLst>
        <pc:spChg chg="mod">
          <ac:chgData name="Maria Rosa Preciado Rivas" userId="3d13dfb9-b678-4a25-aac6-431605a83f11" providerId="ADAL" clId="{700F5059-938A-114F-8B16-3FB3F0998515}" dt="2025-06-23T08:28:28.369" v="4830" actId="20577"/>
          <ac:spMkLst>
            <pc:docMk/>
            <pc:sldMk cId="2873083360" sldId="292"/>
            <ac:spMk id="2" creationId="{F21D62C6-C079-C9DD-C77D-564A1C682679}"/>
          </ac:spMkLst>
        </pc:spChg>
        <pc:spChg chg="mod">
          <ac:chgData name="Maria Rosa Preciado Rivas" userId="3d13dfb9-b678-4a25-aac6-431605a83f11" providerId="ADAL" clId="{700F5059-938A-114F-8B16-3FB3F0998515}" dt="2025-06-23T08:20:34.907" v="4784" actId="20577"/>
          <ac:spMkLst>
            <pc:docMk/>
            <pc:sldMk cId="2873083360" sldId="292"/>
            <ac:spMk id="3" creationId="{A76EA064-DCD9-9938-6737-25B56A6F4BED}"/>
          </ac:spMkLst>
        </pc:spChg>
        <pc:spChg chg="add mod">
          <ac:chgData name="Maria Rosa Preciado Rivas" userId="3d13dfb9-b678-4a25-aac6-431605a83f11" providerId="ADAL" clId="{700F5059-938A-114F-8B16-3FB3F0998515}" dt="2025-06-23T08:17:34.985" v="4642" actId="207"/>
          <ac:spMkLst>
            <pc:docMk/>
            <pc:sldMk cId="2873083360" sldId="292"/>
            <ac:spMk id="15" creationId="{9D705B26-08C7-C155-F2AA-E2957B111C01}"/>
          </ac:spMkLst>
        </pc:spChg>
        <pc:spChg chg="add mod">
          <ac:chgData name="Maria Rosa Preciado Rivas" userId="3d13dfb9-b678-4a25-aac6-431605a83f11" providerId="ADAL" clId="{700F5059-938A-114F-8B16-3FB3F0998515}" dt="2025-06-22T00:00:41.193" v="1637" actId="1076"/>
          <ac:spMkLst>
            <pc:docMk/>
            <pc:sldMk cId="2873083360" sldId="292"/>
            <ac:spMk id="30" creationId="{D9E1A788-4479-AAA0-3B54-A7F88647A0AC}"/>
          </ac:spMkLst>
        </pc:spChg>
        <pc:spChg chg="add mod">
          <ac:chgData name="Maria Rosa Preciado Rivas" userId="3d13dfb9-b678-4a25-aac6-431605a83f11" providerId="ADAL" clId="{700F5059-938A-114F-8B16-3FB3F0998515}" dt="2025-06-23T08:25:36.564" v="4800" actId="207"/>
          <ac:spMkLst>
            <pc:docMk/>
            <pc:sldMk cId="2873083360" sldId="292"/>
            <ac:spMk id="31" creationId="{35F9DF4C-EE3C-05E4-6649-165E13B41E28}"/>
          </ac:spMkLst>
        </pc:spChg>
        <pc:spChg chg="mod">
          <ac:chgData name="Maria Rosa Preciado Rivas" userId="3d13dfb9-b678-4a25-aac6-431605a83f11" providerId="ADAL" clId="{700F5059-938A-114F-8B16-3FB3F0998515}" dt="2025-06-23T08:24:30.121" v="4786"/>
          <ac:spMkLst>
            <pc:docMk/>
            <pc:sldMk cId="2873083360" sldId="292"/>
            <ac:spMk id="69" creationId="{EC38F52E-A148-4151-9C57-6D2749406697}"/>
          </ac:spMkLst>
        </pc:spChg>
        <pc:spChg chg="mod">
          <ac:chgData name="Maria Rosa Preciado Rivas" userId="3d13dfb9-b678-4a25-aac6-431605a83f11" providerId="ADAL" clId="{700F5059-938A-114F-8B16-3FB3F0998515}" dt="2025-06-23T08:24:30.121" v="4786"/>
          <ac:spMkLst>
            <pc:docMk/>
            <pc:sldMk cId="2873083360" sldId="292"/>
            <ac:spMk id="70" creationId="{D7990BBE-19B9-A562-5638-AD9CD5E1D3CF}"/>
          </ac:spMkLst>
        </pc:spChg>
        <pc:spChg chg="mod">
          <ac:chgData name="Maria Rosa Preciado Rivas" userId="3d13dfb9-b678-4a25-aac6-431605a83f11" providerId="ADAL" clId="{700F5059-938A-114F-8B16-3FB3F0998515}" dt="2025-06-23T08:24:30.121" v="4786"/>
          <ac:spMkLst>
            <pc:docMk/>
            <pc:sldMk cId="2873083360" sldId="292"/>
            <ac:spMk id="71" creationId="{744C4412-B597-031E-A0B1-AB5768C73282}"/>
          </ac:spMkLst>
        </pc:spChg>
        <pc:spChg chg="mod">
          <ac:chgData name="Maria Rosa Preciado Rivas" userId="3d13dfb9-b678-4a25-aac6-431605a83f11" providerId="ADAL" clId="{700F5059-938A-114F-8B16-3FB3F0998515}" dt="2025-06-23T08:24:30.121" v="4786"/>
          <ac:spMkLst>
            <pc:docMk/>
            <pc:sldMk cId="2873083360" sldId="292"/>
            <ac:spMk id="72" creationId="{9882B3BF-5F0C-6CBA-8C81-FCE711CAA343}"/>
          </ac:spMkLst>
        </pc:spChg>
        <pc:spChg chg="mod">
          <ac:chgData name="Maria Rosa Preciado Rivas" userId="3d13dfb9-b678-4a25-aac6-431605a83f11" providerId="ADAL" clId="{700F5059-938A-114F-8B16-3FB3F0998515}" dt="2025-06-23T08:24:30.121" v="4786"/>
          <ac:spMkLst>
            <pc:docMk/>
            <pc:sldMk cId="2873083360" sldId="292"/>
            <ac:spMk id="74" creationId="{C57F976B-0861-D107-1EDE-802802F824D9}"/>
          </ac:spMkLst>
        </pc:spChg>
        <pc:spChg chg="mod">
          <ac:chgData name="Maria Rosa Preciado Rivas" userId="3d13dfb9-b678-4a25-aac6-431605a83f11" providerId="ADAL" clId="{700F5059-938A-114F-8B16-3FB3F0998515}" dt="2025-06-23T08:24:30.121" v="4786"/>
          <ac:spMkLst>
            <pc:docMk/>
            <pc:sldMk cId="2873083360" sldId="292"/>
            <ac:spMk id="75" creationId="{1184620F-A8AD-DCCE-4CCA-ACBCC876D4B7}"/>
          </ac:spMkLst>
        </pc:spChg>
        <pc:spChg chg="mod">
          <ac:chgData name="Maria Rosa Preciado Rivas" userId="3d13dfb9-b678-4a25-aac6-431605a83f11" providerId="ADAL" clId="{700F5059-938A-114F-8B16-3FB3F0998515}" dt="2025-06-23T08:24:30.121" v="4786"/>
          <ac:spMkLst>
            <pc:docMk/>
            <pc:sldMk cId="2873083360" sldId="292"/>
            <ac:spMk id="76" creationId="{58E30C8A-34C7-F9F0-BA90-AF7DC97A848C}"/>
          </ac:spMkLst>
        </pc:spChg>
        <pc:spChg chg="mod">
          <ac:chgData name="Maria Rosa Preciado Rivas" userId="3d13dfb9-b678-4a25-aac6-431605a83f11" providerId="ADAL" clId="{700F5059-938A-114F-8B16-3FB3F0998515}" dt="2025-06-23T08:24:30.121" v="4786"/>
          <ac:spMkLst>
            <pc:docMk/>
            <pc:sldMk cId="2873083360" sldId="292"/>
            <ac:spMk id="77" creationId="{5E3D0496-5B71-1B9F-BD65-BE3D8D372F4F}"/>
          </ac:spMkLst>
        </pc:spChg>
        <pc:spChg chg="add mod">
          <ac:chgData name="Maria Rosa Preciado Rivas" userId="3d13dfb9-b678-4a25-aac6-431605a83f11" providerId="ADAL" clId="{700F5059-938A-114F-8B16-3FB3F0998515}" dt="2025-06-23T08:24:37.176" v="4790" actId="1076"/>
          <ac:spMkLst>
            <pc:docMk/>
            <pc:sldMk cId="2873083360" sldId="292"/>
            <ac:spMk id="78" creationId="{A4AB49CF-F59D-FE73-1AF4-AEBF9E95622D}"/>
          </ac:spMkLst>
        </pc:spChg>
        <pc:grpChg chg="mod">
          <ac:chgData name="Maria Rosa Preciado Rivas" userId="3d13dfb9-b678-4a25-aac6-431605a83f11" providerId="ADAL" clId="{700F5059-938A-114F-8B16-3FB3F0998515}" dt="2025-06-23T08:24:37.176" v="4790" actId="1076"/>
          <ac:grpSpMkLst>
            <pc:docMk/>
            <pc:sldMk cId="2873083360" sldId="292"/>
            <ac:grpSpMk id="68" creationId="{B43483FD-0F18-ABBF-DF17-4E4E56164888}"/>
          </ac:grpSpMkLst>
        </pc:grpChg>
        <pc:grpChg chg="mod">
          <ac:chgData name="Maria Rosa Preciado Rivas" userId="3d13dfb9-b678-4a25-aac6-431605a83f11" providerId="ADAL" clId="{700F5059-938A-114F-8B16-3FB3F0998515}" dt="2025-06-23T08:24:37.176" v="4790" actId="1076"/>
          <ac:grpSpMkLst>
            <pc:docMk/>
            <pc:sldMk cId="2873083360" sldId="292"/>
            <ac:grpSpMk id="73" creationId="{0FD2B612-2D62-0462-1AB0-9C01AA14C030}"/>
          </ac:grpSpMkLst>
        </pc:grpChg>
        <pc:picChg chg="add mod">
          <ac:chgData name="Maria Rosa Preciado Rivas" userId="3d13dfb9-b678-4a25-aac6-431605a83f11" providerId="ADAL" clId="{700F5059-938A-114F-8B16-3FB3F0998515}" dt="2025-06-22T00:02:19.575" v="1651" actId="1076"/>
          <ac:picMkLst>
            <pc:docMk/>
            <pc:sldMk cId="2873083360" sldId="292"/>
            <ac:picMk id="14" creationId="{518206F9-2543-09F9-CF91-E0D686EEC248}"/>
          </ac:picMkLst>
        </pc:picChg>
        <pc:picChg chg="add mod">
          <ac:chgData name="Maria Rosa Preciado Rivas" userId="3d13dfb9-b678-4a25-aac6-431605a83f11" providerId="ADAL" clId="{700F5059-938A-114F-8B16-3FB3F0998515}" dt="2025-06-23T08:24:38.192" v="4791"/>
          <ac:picMkLst>
            <pc:docMk/>
            <pc:sldMk cId="2873083360" sldId="292"/>
            <ac:picMk id="79" creationId="{94D22D5F-74EA-145B-7E66-554DC8251CC9}"/>
          </ac:picMkLst>
        </pc:picChg>
        <pc:picChg chg="mod">
          <ac:chgData name="Maria Rosa Preciado Rivas" userId="3d13dfb9-b678-4a25-aac6-431605a83f11" providerId="ADAL" clId="{700F5059-938A-114F-8B16-3FB3F0998515}" dt="2025-06-23T08:24:37.176" v="4790" actId="1076"/>
          <ac:picMkLst>
            <pc:docMk/>
            <pc:sldMk cId="2873083360" sldId="292"/>
            <ac:picMk id="80" creationId="{5560FE20-36AC-EE57-E285-2474144B0BA9}"/>
          </ac:picMkLst>
        </pc:picChg>
        <pc:picChg chg="add mod">
          <ac:chgData name="Maria Rosa Preciado Rivas" userId="3d13dfb9-b678-4a25-aac6-431605a83f11" providerId="ADAL" clId="{700F5059-938A-114F-8B16-3FB3F0998515}" dt="2025-06-23T08:25:14.753" v="4798" actId="1076"/>
          <ac:picMkLst>
            <pc:docMk/>
            <pc:sldMk cId="2873083360" sldId="292"/>
            <ac:picMk id="82" creationId="{E6073BE7-5C11-ABE8-5BE3-BE277134EE5D}"/>
          </ac:picMkLst>
        </pc:picChg>
        <pc:cxnChg chg="add mod">
          <ac:chgData name="Maria Rosa Preciado Rivas" userId="3d13dfb9-b678-4a25-aac6-431605a83f11" providerId="ADAL" clId="{700F5059-938A-114F-8B16-3FB3F0998515}" dt="2025-06-23T08:17:28.858" v="4641" actId="20577"/>
          <ac:cxnSpMkLst>
            <pc:docMk/>
            <pc:sldMk cId="2873083360" sldId="292"/>
            <ac:cxnSpMk id="16" creationId="{5B37BAA4-984D-A47E-FC7E-B22F5F8707A1}"/>
          </ac:cxnSpMkLst>
        </pc:cxnChg>
        <pc:cxnChg chg="add mod">
          <ac:chgData name="Maria Rosa Preciado Rivas" userId="3d13dfb9-b678-4a25-aac6-431605a83f11" providerId="ADAL" clId="{700F5059-938A-114F-8B16-3FB3F0998515}" dt="2025-06-23T08:17:28.858" v="4641" actId="20577"/>
          <ac:cxnSpMkLst>
            <pc:docMk/>
            <pc:sldMk cId="2873083360" sldId="292"/>
            <ac:cxnSpMk id="19" creationId="{9062B3FF-8932-8F72-C3F5-91B7BD447A08}"/>
          </ac:cxnSpMkLst>
        </pc:cxnChg>
        <pc:cxnChg chg="add mod">
          <ac:chgData name="Maria Rosa Preciado Rivas" userId="3d13dfb9-b678-4a25-aac6-431605a83f11" providerId="ADAL" clId="{700F5059-938A-114F-8B16-3FB3F0998515}" dt="2025-06-23T08:22:09.492" v="4785" actId="14100"/>
          <ac:cxnSpMkLst>
            <pc:docMk/>
            <pc:sldMk cId="2873083360" sldId="292"/>
            <ac:cxnSpMk id="27" creationId="{4AF39972-050F-12C0-4C64-20E4D4F41286}"/>
          </ac:cxnSpMkLst>
        </pc:cxnChg>
        <pc:cxnChg chg="add mod">
          <ac:chgData name="Maria Rosa Preciado Rivas" userId="3d13dfb9-b678-4a25-aac6-431605a83f11" providerId="ADAL" clId="{700F5059-938A-114F-8B16-3FB3F0998515}" dt="2025-06-23T08:25:47.893" v="4801" actId="208"/>
          <ac:cxnSpMkLst>
            <pc:docMk/>
            <pc:sldMk cId="2873083360" sldId="292"/>
            <ac:cxnSpMk id="32" creationId="{341A56B8-17A4-9D84-EE0E-8C593FDF3453}"/>
          </ac:cxnSpMkLst>
        </pc:cxnChg>
        <pc:cxnChg chg="add mod">
          <ac:chgData name="Maria Rosa Preciado Rivas" userId="3d13dfb9-b678-4a25-aac6-431605a83f11" providerId="ADAL" clId="{700F5059-938A-114F-8B16-3FB3F0998515}" dt="2025-06-22T00:02:46.522" v="1658" actId="14100"/>
          <ac:cxnSpMkLst>
            <pc:docMk/>
            <pc:sldMk cId="2873083360" sldId="292"/>
            <ac:cxnSpMk id="37" creationId="{57903844-2F8B-2F85-6115-833D18B2070A}"/>
          </ac:cxnSpMkLst>
        </pc:cxnChg>
        <pc:cxnChg chg="add mod">
          <ac:chgData name="Maria Rosa Preciado Rivas" userId="3d13dfb9-b678-4a25-aac6-431605a83f11" providerId="ADAL" clId="{700F5059-938A-114F-8B16-3FB3F0998515}" dt="2025-06-22T00:02:50.106" v="1659" actId="14100"/>
          <ac:cxnSpMkLst>
            <pc:docMk/>
            <pc:sldMk cId="2873083360" sldId="292"/>
            <ac:cxnSpMk id="46" creationId="{F9935773-4011-87FE-A483-42D6E2381DEF}"/>
          </ac:cxnSpMkLst>
        </pc:cxnChg>
        <pc:cxnChg chg="add mod">
          <ac:chgData name="Maria Rosa Preciado Rivas" userId="3d13dfb9-b678-4a25-aac6-431605a83f11" providerId="ADAL" clId="{700F5059-938A-114F-8B16-3FB3F0998515}" dt="2025-06-22T00:02:57.668" v="1661" actId="14100"/>
          <ac:cxnSpMkLst>
            <pc:docMk/>
            <pc:sldMk cId="2873083360" sldId="292"/>
            <ac:cxnSpMk id="50" creationId="{20942A0C-CC19-F2CE-8E7C-94C153035045}"/>
          </ac:cxnSpMkLst>
        </pc:cxnChg>
      </pc:sldChg>
      <pc:sldChg chg="modSp add mod ord">
        <pc:chgData name="Maria Rosa Preciado Rivas" userId="3d13dfb9-b678-4a25-aac6-431605a83f11" providerId="ADAL" clId="{700F5059-938A-114F-8B16-3FB3F0998515}" dt="2025-06-23T12:10:36.927" v="5684" actId="20578"/>
        <pc:sldMkLst>
          <pc:docMk/>
          <pc:sldMk cId="4012870021" sldId="292"/>
        </pc:sldMkLst>
        <pc:spChg chg="mod">
          <ac:chgData name="Maria Rosa Preciado Rivas" userId="3d13dfb9-b678-4a25-aac6-431605a83f11" providerId="ADAL" clId="{700F5059-938A-114F-8B16-3FB3F0998515}" dt="2025-06-23T08:30:34.652" v="4834" actId="20577"/>
          <ac:spMkLst>
            <pc:docMk/>
            <pc:sldMk cId="4012870021" sldId="292"/>
            <ac:spMk id="2" creationId="{F21D62C6-C079-C9DD-C77D-564A1C682679}"/>
          </ac:spMkLst>
        </pc:spChg>
      </pc:sldChg>
      <pc:sldChg chg="addSp delSp modSp new mod modTransition delAnim modAnim">
        <pc:chgData name="Maria Rosa Preciado Rivas" userId="3d13dfb9-b678-4a25-aac6-431605a83f11" providerId="ADAL" clId="{700F5059-938A-114F-8B16-3FB3F0998515}" dt="2025-06-23T13:23:07.633" v="6132"/>
        <pc:sldMkLst>
          <pc:docMk/>
          <pc:sldMk cId="1000131969" sldId="293"/>
        </pc:sldMkLst>
        <pc:spChg chg="mod">
          <ac:chgData name="Maria Rosa Preciado Rivas" userId="3d13dfb9-b678-4a25-aac6-431605a83f11" providerId="ADAL" clId="{700F5059-938A-114F-8B16-3FB3F0998515}" dt="2025-06-22T00:38:53.382" v="1877" actId="20577"/>
          <ac:spMkLst>
            <pc:docMk/>
            <pc:sldMk cId="1000131969" sldId="293"/>
            <ac:spMk id="2" creationId="{E9D286E5-9770-6815-56A5-B82E4DAE5DA5}"/>
          </ac:spMkLst>
        </pc:spChg>
        <pc:spChg chg="del mod">
          <ac:chgData name="Maria Rosa Preciado Rivas" userId="3d13dfb9-b678-4a25-aac6-431605a83f11" providerId="ADAL" clId="{700F5059-938A-114F-8B16-3FB3F0998515}" dt="2025-06-22T00:25:40.274" v="1757" actId="478"/>
          <ac:spMkLst>
            <pc:docMk/>
            <pc:sldMk cId="1000131969" sldId="293"/>
            <ac:spMk id="3" creationId="{117EB7F0-4BA6-40AD-6CE6-6B88C344B00E}"/>
          </ac:spMkLst>
        </pc:spChg>
        <pc:spChg chg="add del mod">
          <ac:chgData name="Maria Rosa Preciado Rivas" userId="3d13dfb9-b678-4a25-aac6-431605a83f11" providerId="ADAL" clId="{700F5059-938A-114F-8B16-3FB3F0998515}" dt="2025-06-22T00:25:36.679" v="1755" actId="478"/>
          <ac:spMkLst>
            <pc:docMk/>
            <pc:sldMk cId="1000131969" sldId="293"/>
            <ac:spMk id="8" creationId="{BB902E0D-83BE-8499-C684-CFB241342C9A}"/>
          </ac:spMkLst>
        </pc:spChg>
        <pc:spChg chg="add del mod">
          <ac:chgData name="Maria Rosa Preciado Rivas" userId="3d13dfb9-b678-4a25-aac6-431605a83f11" providerId="ADAL" clId="{700F5059-938A-114F-8B16-3FB3F0998515}" dt="2025-06-22T00:25:38.665" v="1756" actId="478"/>
          <ac:spMkLst>
            <pc:docMk/>
            <pc:sldMk cId="1000131969" sldId="293"/>
            <ac:spMk id="9" creationId="{82411E5A-CF65-0FD9-3C1C-2A8ABC258676}"/>
          </ac:spMkLst>
        </pc:spChg>
        <pc:spChg chg="add del">
          <ac:chgData name="Maria Rosa Preciado Rivas" userId="3d13dfb9-b678-4a25-aac6-431605a83f11" providerId="ADAL" clId="{700F5059-938A-114F-8B16-3FB3F0998515}" dt="2025-06-22T00:21:17.811" v="1725" actId="22"/>
          <ac:spMkLst>
            <pc:docMk/>
            <pc:sldMk cId="1000131969" sldId="293"/>
            <ac:spMk id="11" creationId="{32DE1829-70E7-C5CB-549B-7E1D9D344578}"/>
          </ac:spMkLst>
        </pc:spChg>
        <pc:spChg chg="add del mod">
          <ac:chgData name="Maria Rosa Preciado Rivas" userId="3d13dfb9-b678-4a25-aac6-431605a83f11" providerId="ADAL" clId="{700F5059-938A-114F-8B16-3FB3F0998515}" dt="2025-06-22T00:37:35.314" v="1868" actId="478"/>
          <ac:spMkLst>
            <pc:docMk/>
            <pc:sldMk cId="1000131969" sldId="293"/>
            <ac:spMk id="12" creationId="{09C94B3D-A8C3-7C6E-2E31-E902EA610694}"/>
          </ac:spMkLst>
        </pc:spChg>
        <pc:spChg chg="add del">
          <ac:chgData name="Maria Rosa Preciado Rivas" userId="3d13dfb9-b678-4a25-aac6-431605a83f11" providerId="ADAL" clId="{700F5059-938A-114F-8B16-3FB3F0998515}" dt="2025-06-22T00:54:43.066" v="1890" actId="22"/>
          <ac:spMkLst>
            <pc:docMk/>
            <pc:sldMk cId="1000131969" sldId="293"/>
            <ac:spMk id="17" creationId="{8F615679-9225-9A6B-3901-41D09AAAD30F}"/>
          </ac:spMkLst>
        </pc:spChg>
        <pc:spChg chg="add del">
          <ac:chgData name="Maria Rosa Preciado Rivas" userId="3d13dfb9-b678-4a25-aac6-431605a83f11" providerId="ADAL" clId="{700F5059-938A-114F-8B16-3FB3F0998515}" dt="2025-06-22T00:55:29.698" v="1892" actId="22"/>
          <ac:spMkLst>
            <pc:docMk/>
            <pc:sldMk cId="1000131969" sldId="293"/>
            <ac:spMk id="19" creationId="{04D4B4EF-1EA0-D36F-E408-C2D52A1809B7}"/>
          </ac:spMkLst>
        </pc:spChg>
        <pc:spChg chg="add mod">
          <ac:chgData name="Maria Rosa Preciado Rivas" userId="3d13dfb9-b678-4a25-aac6-431605a83f11" providerId="ADAL" clId="{700F5059-938A-114F-8B16-3FB3F0998515}" dt="2025-06-22T01:00:49.525" v="1913" actId="1076"/>
          <ac:spMkLst>
            <pc:docMk/>
            <pc:sldMk cId="1000131969" sldId="293"/>
            <ac:spMk id="21" creationId="{728D6185-5D00-B381-E796-7BA0AB17C94A}"/>
          </ac:spMkLst>
        </pc:spChg>
        <pc:spChg chg="add mod">
          <ac:chgData name="Maria Rosa Preciado Rivas" userId="3d13dfb9-b678-4a25-aac6-431605a83f11" providerId="ADAL" clId="{700F5059-938A-114F-8B16-3FB3F0998515}" dt="2025-06-22T01:00:59.129" v="1915" actId="1076"/>
          <ac:spMkLst>
            <pc:docMk/>
            <pc:sldMk cId="1000131969" sldId="293"/>
            <ac:spMk id="22" creationId="{639F8035-C785-1985-D3F1-2C6880E318EA}"/>
          </ac:spMkLst>
        </pc:spChg>
        <pc:spChg chg="add del mod">
          <ac:chgData name="Maria Rosa Preciado Rivas" userId="3d13dfb9-b678-4a25-aac6-431605a83f11" providerId="ADAL" clId="{700F5059-938A-114F-8B16-3FB3F0998515}" dt="2025-06-22T01:06:12.147" v="2028" actId="478"/>
          <ac:spMkLst>
            <pc:docMk/>
            <pc:sldMk cId="1000131969" sldId="293"/>
            <ac:spMk id="27" creationId="{60769C4C-EB76-0C1A-1863-B359201DF90E}"/>
          </ac:spMkLst>
        </pc:spChg>
        <pc:spChg chg="add mod">
          <ac:chgData name="Maria Rosa Preciado Rivas" userId="3d13dfb9-b678-4a25-aac6-431605a83f11" providerId="ADAL" clId="{700F5059-938A-114F-8B16-3FB3F0998515}" dt="2025-06-22T01:04:43.228" v="1987" actId="1076"/>
          <ac:spMkLst>
            <pc:docMk/>
            <pc:sldMk cId="1000131969" sldId="293"/>
            <ac:spMk id="28" creationId="{EDC4CB60-322A-DB8C-8FDA-53E1C3C8C672}"/>
          </ac:spMkLst>
        </pc:spChg>
        <pc:spChg chg="add mod">
          <ac:chgData name="Maria Rosa Preciado Rivas" userId="3d13dfb9-b678-4a25-aac6-431605a83f11" providerId="ADAL" clId="{700F5059-938A-114F-8B16-3FB3F0998515}" dt="2025-06-22T01:06:18.646" v="2032" actId="20577"/>
          <ac:spMkLst>
            <pc:docMk/>
            <pc:sldMk cId="1000131969" sldId="293"/>
            <ac:spMk id="29" creationId="{356695F0-5655-6AB2-2C0B-422A913EA52C}"/>
          </ac:spMkLst>
        </pc:spChg>
        <pc:picChg chg="add del mod">
          <ac:chgData name="Maria Rosa Preciado Rivas" userId="3d13dfb9-b678-4a25-aac6-431605a83f11" providerId="ADAL" clId="{700F5059-938A-114F-8B16-3FB3F0998515}" dt="2025-06-22T00:26:00.739" v="1770" actId="21"/>
          <ac:picMkLst>
            <pc:docMk/>
            <pc:sldMk cId="1000131969" sldId="293"/>
            <ac:picMk id="5" creationId="{3A718969-3F7C-7226-8FA9-1B0E50C04652}"/>
          </ac:picMkLst>
        </pc:picChg>
        <pc:picChg chg="add del mod">
          <ac:chgData name="Maria Rosa Preciado Rivas" userId="3d13dfb9-b678-4a25-aac6-431605a83f11" providerId="ADAL" clId="{700F5059-938A-114F-8B16-3FB3F0998515}" dt="2025-06-22T00:25:32.320" v="1752" actId="478"/>
          <ac:picMkLst>
            <pc:docMk/>
            <pc:sldMk cId="1000131969" sldId="293"/>
            <ac:picMk id="6" creationId="{7A803D95-452A-928D-8DC3-3BAC5E662438}"/>
          </ac:picMkLst>
        </pc:picChg>
        <pc:picChg chg="add del mod">
          <ac:chgData name="Maria Rosa Preciado Rivas" userId="3d13dfb9-b678-4a25-aac6-431605a83f11" providerId="ADAL" clId="{700F5059-938A-114F-8B16-3FB3F0998515}" dt="2025-06-22T00:25:33.253" v="1753" actId="478"/>
          <ac:picMkLst>
            <pc:docMk/>
            <pc:sldMk cId="1000131969" sldId="293"/>
            <ac:picMk id="7" creationId="{6A88F05E-09FB-4442-1709-B4F1C47E46D2}"/>
          </ac:picMkLst>
        </pc:picChg>
        <pc:picChg chg="add mod">
          <ac:chgData name="Maria Rosa Preciado Rivas" userId="3d13dfb9-b678-4a25-aac6-431605a83f11" providerId="ADAL" clId="{700F5059-938A-114F-8B16-3FB3F0998515}" dt="2025-06-23T12:32:20.745" v="5894" actId="14826"/>
          <ac:picMkLst>
            <pc:docMk/>
            <pc:sldMk cId="1000131969" sldId="293"/>
            <ac:picMk id="14" creationId="{DBC9530B-4980-679E-8A3B-F6510AD84021}"/>
          </ac:picMkLst>
        </pc:picChg>
        <pc:picChg chg="add del mod">
          <ac:chgData name="Maria Rosa Preciado Rivas" userId="3d13dfb9-b678-4a25-aac6-431605a83f11" providerId="ADAL" clId="{700F5059-938A-114F-8B16-3FB3F0998515}" dt="2025-06-22T01:35:15.460" v="2352" actId="478"/>
          <ac:picMkLst>
            <pc:docMk/>
            <pc:sldMk cId="1000131969" sldId="293"/>
            <ac:picMk id="15" creationId="{7BF43786-B27E-C10A-7F57-EA4FB50E5E0A}"/>
          </ac:picMkLst>
        </pc:picChg>
        <pc:picChg chg="add del mod">
          <ac:chgData name="Maria Rosa Preciado Rivas" userId="3d13dfb9-b678-4a25-aac6-431605a83f11" providerId="ADAL" clId="{700F5059-938A-114F-8B16-3FB3F0998515}" dt="2025-06-22T01:35:16.684" v="2353" actId="478"/>
          <ac:picMkLst>
            <pc:docMk/>
            <pc:sldMk cId="1000131969" sldId="293"/>
            <ac:picMk id="20" creationId="{BD4D35DD-65CF-C2F6-ABD3-E9D2BC24A693}"/>
          </ac:picMkLst>
        </pc:picChg>
        <pc:picChg chg="add mod">
          <ac:chgData name="Maria Rosa Preciado Rivas" userId="3d13dfb9-b678-4a25-aac6-431605a83f11" providerId="ADAL" clId="{700F5059-938A-114F-8B16-3FB3F0998515}" dt="2025-06-23T09:38:32.932" v="5152" actId="166"/>
          <ac:picMkLst>
            <pc:docMk/>
            <pc:sldMk cId="1000131969" sldId="293"/>
            <ac:picMk id="24" creationId="{C60DA961-462D-E1F4-3980-5A85BAA5F1E8}"/>
          </ac:picMkLst>
        </pc:picChg>
        <pc:picChg chg="add mod">
          <ac:chgData name="Maria Rosa Preciado Rivas" userId="3d13dfb9-b678-4a25-aac6-431605a83f11" providerId="ADAL" clId="{700F5059-938A-114F-8B16-3FB3F0998515}" dt="2025-06-22T01:03:02.213" v="1922" actId="14100"/>
          <ac:picMkLst>
            <pc:docMk/>
            <pc:sldMk cId="1000131969" sldId="293"/>
            <ac:picMk id="26" creationId="{261C7F54-27F5-7B84-4553-35F8D2339F65}"/>
          </ac:picMkLst>
        </pc:picChg>
        <pc:picChg chg="add mod">
          <ac:chgData name="Maria Rosa Preciado Rivas" userId="3d13dfb9-b678-4a25-aac6-431605a83f11" providerId="ADAL" clId="{700F5059-938A-114F-8B16-3FB3F0998515}" dt="2025-06-22T01:36:01.849" v="2372" actId="14100"/>
          <ac:picMkLst>
            <pc:docMk/>
            <pc:sldMk cId="1000131969" sldId="293"/>
            <ac:picMk id="31" creationId="{80664C4A-16F8-E750-706C-2E77B8B52621}"/>
          </ac:picMkLst>
        </pc:picChg>
        <pc:picChg chg="add mod">
          <ac:chgData name="Maria Rosa Preciado Rivas" userId="3d13dfb9-b678-4a25-aac6-431605a83f11" providerId="ADAL" clId="{700F5059-938A-114F-8B16-3FB3F0998515}" dt="2025-06-22T01:35:58.733" v="2371" actId="14100"/>
          <ac:picMkLst>
            <pc:docMk/>
            <pc:sldMk cId="1000131969" sldId="293"/>
            <ac:picMk id="33" creationId="{B93C772F-9F10-340C-9175-EE0E9441C073}"/>
          </ac:picMkLst>
        </pc:picChg>
        <pc:picChg chg="add mod">
          <ac:chgData name="Maria Rosa Preciado Rivas" userId="3d13dfb9-b678-4a25-aac6-431605a83f11" providerId="ADAL" clId="{700F5059-938A-114F-8B16-3FB3F0998515}" dt="2025-06-23T09:37:07.459" v="5140" actId="1076"/>
          <ac:picMkLst>
            <pc:docMk/>
            <pc:sldMk cId="1000131969" sldId="293"/>
            <ac:picMk id="34" creationId="{07FE4BC9-D7B7-C6E6-14F0-4F1B14C0A90D}"/>
          </ac:picMkLst>
        </pc:picChg>
        <pc:picChg chg="add mod">
          <ac:chgData name="Maria Rosa Preciado Rivas" userId="3d13dfb9-b678-4a25-aac6-431605a83f11" providerId="ADAL" clId="{700F5059-938A-114F-8B16-3FB3F0998515}" dt="2025-06-23T09:37:41.935" v="5147"/>
          <ac:picMkLst>
            <pc:docMk/>
            <pc:sldMk cId="1000131969" sldId="293"/>
            <ac:picMk id="35" creationId="{8A0A371F-9265-0E99-D803-5D16A6B59F4E}"/>
          </ac:picMkLst>
        </pc:picChg>
        <pc:cxnChg chg="add mod">
          <ac:chgData name="Maria Rosa Preciado Rivas" userId="3d13dfb9-b678-4a25-aac6-431605a83f11" providerId="ADAL" clId="{700F5059-938A-114F-8B16-3FB3F0998515}" dt="2025-06-23T13:22:43.513" v="6130" actId="14100"/>
          <ac:cxnSpMkLst>
            <pc:docMk/>
            <pc:sldMk cId="1000131969" sldId="293"/>
            <ac:cxnSpMk id="37" creationId="{61AEF983-A629-EF5A-7A8C-2759F7A4C6C1}"/>
          </ac:cxnSpMkLst>
        </pc:cxnChg>
        <pc:cxnChg chg="add mod">
          <ac:chgData name="Maria Rosa Preciado Rivas" userId="3d13dfb9-b678-4a25-aac6-431605a83f11" providerId="ADAL" clId="{700F5059-938A-114F-8B16-3FB3F0998515}" dt="2025-06-23T13:22:36.980" v="6129" actId="1076"/>
          <ac:cxnSpMkLst>
            <pc:docMk/>
            <pc:sldMk cId="1000131969" sldId="293"/>
            <ac:cxnSpMk id="39" creationId="{E5BBBEE0-D973-835B-7FEE-B17ED9954683}"/>
          </ac:cxnSpMkLst>
        </pc:cxnChg>
      </pc:sldChg>
      <pc:sldChg chg="new del">
        <pc:chgData name="Maria Rosa Preciado Rivas" userId="3d13dfb9-b678-4a25-aac6-431605a83f11" providerId="ADAL" clId="{700F5059-938A-114F-8B16-3FB3F0998515}" dt="2025-06-22T01:16:17.464" v="2343" actId="2696"/>
        <pc:sldMkLst>
          <pc:docMk/>
          <pc:sldMk cId="3692107707" sldId="294"/>
        </pc:sldMkLst>
      </pc:sldChg>
      <pc:sldChg chg="add del">
        <pc:chgData name="Maria Rosa Preciado Rivas" userId="3d13dfb9-b678-4a25-aac6-431605a83f11" providerId="ADAL" clId="{700F5059-938A-114F-8B16-3FB3F0998515}" dt="2025-06-22T01:16:14.468" v="2341" actId="2696"/>
        <pc:sldMkLst>
          <pc:docMk/>
          <pc:sldMk cId="2125952225" sldId="295"/>
        </pc:sldMkLst>
      </pc:sldChg>
      <pc:sldChg chg="addSp delSp modSp new del mod delAnim modAnim">
        <pc:chgData name="Maria Rosa Preciado Rivas" userId="3d13dfb9-b678-4a25-aac6-431605a83f11" providerId="ADAL" clId="{700F5059-938A-114F-8B16-3FB3F0998515}" dt="2025-06-23T12:28:01.850" v="5893" actId="2696"/>
        <pc:sldMkLst>
          <pc:docMk/>
          <pc:sldMk cId="3938623076" sldId="296"/>
        </pc:sldMkLst>
        <pc:spChg chg="mod">
          <ac:chgData name="Maria Rosa Preciado Rivas" userId="3d13dfb9-b678-4a25-aac6-431605a83f11" providerId="ADAL" clId="{700F5059-938A-114F-8B16-3FB3F0998515}" dt="2025-06-22T00:25:53.132" v="1769" actId="20577"/>
          <ac:spMkLst>
            <pc:docMk/>
            <pc:sldMk cId="3938623076" sldId="296"/>
            <ac:spMk id="2" creationId="{B7317881-F88B-AD42-2463-D8413CEAEBF2}"/>
          </ac:spMkLst>
        </pc:spChg>
        <pc:spChg chg="add del mod">
          <ac:chgData name="Maria Rosa Preciado Rivas" userId="3d13dfb9-b678-4a25-aac6-431605a83f11" providerId="ADAL" clId="{700F5059-938A-114F-8B16-3FB3F0998515}" dt="2025-06-23T12:21:17.319" v="5857" actId="21"/>
          <ac:spMkLst>
            <pc:docMk/>
            <pc:sldMk cId="3938623076" sldId="296"/>
            <ac:spMk id="3" creationId="{A6F72492-5132-A81A-A466-C2687EDD97CD}"/>
          </ac:spMkLst>
        </pc:spChg>
        <pc:spChg chg="add del mod">
          <ac:chgData name="Maria Rosa Preciado Rivas" userId="3d13dfb9-b678-4a25-aac6-431605a83f11" providerId="ADAL" clId="{700F5059-938A-114F-8B16-3FB3F0998515}" dt="2025-06-22T00:32:42.893" v="1799"/>
          <ac:spMkLst>
            <pc:docMk/>
            <pc:sldMk cId="3938623076" sldId="296"/>
            <ac:spMk id="9" creationId="{6B5978E8-22EF-7480-D7C6-D36AA916ABBA}"/>
          </ac:spMkLst>
        </pc:spChg>
        <pc:spChg chg="add mod">
          <ac:chgData name="Maria Rosa Preciado Rivas" userId="3d13dfb9-b678-4a25-aac6-431605a83f11" providerId="ADAL" clId="{700F5059-938A-114F-8B16-3FB3F0998515}" dt="2025-06-23T09:32:46.380" v="5105" actId="20577"/>
          <ac:spMkLst>
            <pc:docMk/>
            <pc:sldMk cId="3938623076" sldId="296"/>
            <ac:spMk id="19" creationId="{B597539E-117A-DB07-F99B-B6878C6ED70C}"/>
          </ac:spMkLst>
        </pc:spChg>
        <pc:grpChg chg="add del mod">
          <ac:chgData name="Maria Rosa Preciado Rivas" userId="3d13dfb9-b678-4a25-aac6-431605a83f11" providerId="ADAL" clId="{700F5059-938A-114F-8B16-3FB3F0998515}" dt="2025-06-23T09:28:39.622" v="5039" actId="478"/>
          <ac:grpSpMkLst>
            <pc:docMk/>
            <pc:sldMk cId="3938623076" sldId="296"/>
            <ac:grpSpMk id="14" creationId="{4F4BFF91-4480-D2C1-CD9A-7399D90EECEF}"/>
          </ac:grpSpMkLst>
        </pc:grpChg>
        <pc:grpChg chg="add del mod">
          <ac:chgData name="Maria Rosa Preciado Rivas" userId="3d13dfb9-b678-4a25-aac6-431605a83f11" providerId="ADAL" clId="{700F5059-938A-114F-8B16-3FB3F0998515}" dt="2025-06-23T12:22:49.959" v="5882" actId="21"/>
          <ac:grpSpMkLst>
            <pc:docMk/>
            <pc:sldMk cId="3938623076" sldId="296"/>
            <ac:grpSpMk id="26" creationId="{2CB7FD9B-66ED-E8E4-9D51-380C4CF3FB59}"/>
          </ac:grpSpMkLst>
        </pc:grpChg>
        <pc:grpChg chg="add del">
          <ac:chgData name="Maria Rosa Preciado Rivas" userId="3d13dfb9-b678-4a25-aac6-431605a83f11" providerId="ADAL" clId="{700F5059-938A-114F-8B16-3FB3F0998515}" dt="2025-06-23T12:22:37.573" v="5879" actId="21"/>
          <ac:grpSpMkLst>
            <pc:docMk/>
            <pc:sldMk cId="3938623076" sldId="296"/>
            <ac:grpSpMk id="29" creationId="{ADDB5787-A637-D7B4-A179-0BDF0572EDC0}"/>
          </ac:grpSpMkLst>
        </pc:grpChg>
        <pc:picChg chg="add mod">
          <ac:chgData name="Maria Rosa Preciado Rivas" userId="3d13dfb9-b678-4a25-aac6-431605a83f11" providerId="ADAL" clId="{700F5059-938A-114F-8B16-3FB3F0998515}" dt="2025-06-22T00:26:04.642" v="1772"/>
          <ac:picMkLst>
            <pc:docMk/>
            <pc:sldMk cId="3938623076" sldId="296"/>
            <ac:picMk id="5" creationId="{CFB44F9A-E5CC-0B34-0741-FF39E36D1014}"/>
          </ac:picMkLst>
        </pc:picChg>
        <pc:picChg chg="add del mod">
          <ac:chgData name="Maria Rosa Preciado Rivas" userId="3d13dfb9-b678-4a25-aac6-431605a83f11" providerId="ADAL" clId="{700F5059-938A-114F-8B16-3FB3F0998515}" dt="2025-06-23T12:14:43.735" v="5756" actId="478"/>
          <ac:picMkLst>
            <pc:docMk/>
            <pc:sldMk cId="3938623076" sldId="296"/>
            <ac:picMk id="6" creationId="{3C0BCBB4-195C-DAD3-1561-71024CDE2E7F}"/>
          </ac:picMkLst>
        </pc:picChg>
        <pc:picChg chg="add del mod">
          <ac:chgData name="Maria Rosa Preciado Rivas" userId="3d13dfb9-b678-4a25-aac6-431605a83f11" providerId="ADAL" clId="{700F5059-938A-114F-8B16-3FB3F0998515}" dt="2025-06-22T00:33:06.554" v="1800" actId="478"/>
          <ac:picMkLst>
            <pc:docMk/>
            <pc:sldMk cId="3938623076" sldId="296"/>
            <ac:picMk id="8" creationId="{0CA2BADA-6959-1C0D-E494-A23344E57148}"/>
          </ac:picMkLst>
        </pc:picChg>
        <pc:picChg chg="add del mod modCrop">
          <ac:chgData name="Maria Rosa Preciado Rivas" userId="3d13dfb9-b678-4a25-aac6-431605a83f11" providerId="ADAL" clId="{700F5059-938A-114F-8B16-3FB3F0998515}" dt="2025-06-23T09:28:37.714" v="5038" actId="478"/>
          <ac:picMkLst>
            <pc:docMk/>
            <pc:sldMk cId="3938623076" sldId="296"/>
            <ac:picMk id="11" creationId="{E4EFFF15-E19E-38EE-5A68-A8A84FD6D243}"/>
          </ac:picMkLst>
        </pc:picChg>
        <pc:picChg chg="add mod modCrop">
          <ac:chgData name="Maria Rosa Preciado Rivas" userId="3d13dfb9-b678-4a25-aac6-431605a83f11" providerId="ADAL" clId="{700F5059-938A-114F-8B16-3FB3F0998515}" dt="2025-06-22T00:36:27.143" v="1844" actId="1076"/>
          <ac:picMkLst>
            <pc:docMk/>
            <pc:sldMk cId="3938623076" sldId="296"/>
            <ac:picMk id="12" creationId="{C8717DF8-231A-8C0D-3327-A042F9DE7BE0}"/>
          </ac:picMkLst>
        </pc:picChg>
        <pc:picChg chg="add mod modCrop">
          <ac:chgData name="Maria Rosa Preciado Rivas" userId="3d13dfb9-b678-4a25-aac6-431605a83f11" providerId="ADAL" clId="{700F5059-938A-114F-8B16-3FB3F0998515}" dt="2025-06-22T00:36:24.293" v="1843" actId="1076"/>
          <ac:picMkLst>
            <pc:docMk/>
            <pc:sldMk cId="3938623076" sldId="296"/>
            <ac:picMk id="13" creationId="{EE85CC1C-EF89-2AA5-55BB-2DC267EBD96C}"/>
          </ac:picMkLst>
        </pc:picChg>
        <pc:picChg chg="add mod modCrop">
          <ac:chgData name="Maria Rosa Preciado Rivas" userId="3d13dfb9-b678-4a25-aac6-431605a83f11" providerId="ADAL" clId="{700F5059-938A-114F-8B16-3FB3F0998515}" dt="2025-06-23T12:12:54.476" v="5704" actId="1076"/>
          <ac:picMkLst>
            <pc:docMk/>
            <pc:sldMk cId="3938623076" sldId="296"/>
            <ac:picMk id="16" creationId="{2B34287B-2EF7-2482-56FE-9B1D12BC0B67}"/>
          </ac:picMkLst>
        </pc:picChg>
        <pc:picChg chg="add del mod modCrop">
          <ac:chgData name="Maria Rosa Preciado Rivas" userId="3d13dfb9-b678-4a25-aac6-431605a83f11" providerId="ADAL" clId="{700F5059-938A-114F-8B16-3FB3F0998515}" dt="2025-06-23T09:35:01.501" v="5131" actId="478"/>
          <ac:picMkLst>
            <pc:docMk/>
            <pc:sldMk cId="3938623076" sldId="296"/>
            <ac:picMk id="17" creationId="{7F8D5EF5-58A1-2E98-BB81-01A31FBE71E0}"/>
          </ac:picMkLst>
        </pc:picChg>
        <pc:picChg chg="add mod modCrop">
          <ac:chgData name="Maria Rosa Preciado Rivas" userId="3d13dfb9-b678-4a25-aac6-431605a83f11" providerId="ADAL" clId="{700F5059-938A-114F-8B16-3FB3F0998515}" dt="2025-06-23T12:12:54.476" v="5704" actId="1076"/>
          <ac:picMkLst>
            <pc:docMk/>
            <pc:sldMk cId="3938623076" sldId="296"/>
            <ac:picMk id="18" creationId="{9DAA47EE-5DD7-31D9-04DC-F36E8E1A1E06}"/>
          </ac:picMkLst>
        </pc:picChg>
        <pc:picChg chg="add mod modCrop">
          <ac:chgData name="Maria Rosa Preciado Rivas" userId="3d13dfb9-b678-4a25-aac6-431605a83f11" providerId="ADAL" clId="{700F5059-938A-114F-8B16-3FB3F0998515}" dt="2025-06-23T12:12:54.476" v="5704" actId="1076"/>
          <ac:picMkLst>
            <pc:docMk/>
            <pc:sldMk cId="3938623076" sldId="296"/>
            <ac:picMk id="25" creationId="{3804D1F8-B857-173F-E13E-14B06CEE3DE0}"/>
          </ac:picMkLst>
        </pc:picChg>
        <pc:picChg chg="add del mod">
          <ac:chgData name="Maria Rosa Preciado Rivas" userId="3d13dfb9-b678-4a25-aac6-431605a83f11" providerId="ADAL" clId="{700F5059-938A-114F-8B16-3FB3F0998515}" dt="2025-06-23T09:37:25.110" v="5145" actId="478"/>
          <ac:picMkLst>
            <pc:docMk/>
            <pc:sldMk cId="3938623076" sldId="296"/>
            <ac:picMk id="27" creationId="{07A16879-38C4-90D7-27AE-3A642395A710}"/>
          </ac:picMkLst>
        </pc:picChg>
        <pc:picChg chg="add mod">
          <ac:chgData name="Maria Rosa Preciado Rivas" userId="3d13dfb9-b678-4a25-aac6-431605a83f11" providerId="ADAL" clId="{700F5059-938A-114F-8B16-3FB3F0998515}" dt="2025-06-23T09:37:25.844" v="5146"/>
          <ac:picMkLst>
            <pc:docMk/>
            <pc:sldMk cId="3938623076" sldId="296"/>
            <ac:picMk id="28" creationId="{CA2904D2-6680-2BD0-7EE4-8DDCC3E62684}"/>
          </ac:picMkLst>
        </pc:picChg>
        <pc:cxnChg chg="add mod">
          <ac:chgData name="Maria Rosa Preciado Rivas" userId="3d13dfb9-b678-4a25-aac6-431605a83f11" providerId="ADAL" clId="{700F5059-938A-114F-8B16-3FB3F0998515}" dt="2025-06-23T12:22:49.959" v="5882" actId="21"/>
          <ac:cxnSpMkLst>
            <pc:docMk/>
            <pc:sldMk cId="3938623076" sldId="296"/>
            <ac:cxnSpMk id="20" creationId="{B5463A63-4091-E888-CB61-8B754222F93D}"/>
          </ac:cxnSpMkLst>
        </pc:cxnChg>
      </pc:sldChg>
      <pc:sldChg chg="addSp delSp modSp new del mod modAnim">
        <pc:chgData name="Maria Rosa Preciado Rivas" userId="3d13dfb9-b678-4a25-aac6-431605a83f11" providerId="ADAL" clId="{700F5059-938A-114F-8B16-3FB3F0998515}" dt="2025-06-22T01:16:16.157" v="2342" actId="2696"/>
        <pc:sldMkLst>
          <pc:docMk/>
          <pc:sldMk cId="3091355790" sldId="297"/>
        </pc:sldMkLst>
        <pc:spChg chg="mod">
          <ac:chgData name="Maria Rosa Preciado Rivas" userId="3d13dfb9-b678-4a25-aac6-431605a83f11" providerId="ADAL" clId="{700F5059-938A-114F-8B16-3FB3F0998515}" dt="2025-06-22T01:07:45.633" v="2050" actId="20577"/>
          <ac:spMkLst>
            <pc:docMk/>
            <pc:sldMk cId="3091355790" sldId="297"/>
            <ac:spMk id="2" creationId="{36B9FC1E-69F4-0A0E-3116-A172D302F789}"/>
          </ac:spMkLst>
        </pc:spChg>
        <pc:spChg chg="del">
          <ac:chgData name="Maria Rosa Preciado Rivas" userId="3d13dfb9-b678-4a25-aac6-431605a83f11" providerId="ADAL" clId="{700F5059-938A-114F-8B16-3FB3F0998515}" dt="2025-06-22T01:08:56.844" v="2053"/>
          <ac:spMkLst>
            <pc:docMk/>
            <pc:sldMk cId="3091355790" sldId="297"/>
            <ac:spMk id="3" creationId="{3D57C067-64C1-4610-7578-441A8A205946}"/>
          </ac:spMkLst>
        </pc:spChg>
        <pc:spChg chg="add mod">
          <ac:chgData name="Maria Rosa Preciado Rivas" userId="3d13dfb9-b678-4a25-aac6-431605a83f11" providerId="ADAL" clId="{700F5059-938A-114F-8B16-3FB3F0998515}" dt="2025-06-22T01:08:48.562" v="2051"/>
          <ac:spMkLst>
            <pc:docMk/>
            <pc:sldMk cId="3091355790" sldId="297"/>
            <ac:spMk id="5" creationId="{82FEEBD1-2145-4FCF-50AB-DD9CCF9C27CF}"/>
          </ac:spMkLst>
        </pc:spChg>
        <pc:spChg chg="add mod">
          <ac:chgData name="Maria Rosa Preciado Rivas" userId="3d13dfb9-b678-4a25-aac6-431605a83f11" providerId="ADAL" clId="{700F5059-938A-114F-8B16-3FB3F0998515}" dt="2025-06-22T01:16:11.879" v="2340" actId="478"/>
          <ac:spMkLst>
            <pc:docMk/>
            <pc:sldMk cId="3091355790" sldId="297"/>
            <ac:spMk id="9" creationId="{CD3A6D9A-C616-3596-113B-39CC436F466D}"/>
          </ac:spMkLst>
        </pc:spChg>
        <pc:picChg chg="add del mod">
          <ac:chgData name="Maria Rosa Preciado Rivas" userId="3d13dfb9-b678-4a25-aac6-431605a83f11" providerId="ADAL" clId="{700F5059-938A-114F-8B16-3FB3F0998515}" dt="2025-06-22T01:16:11.879" v="2340" actId="478"/>
          <ac:picMkLst>
            <pc:docMk/>
            <pc:sldMk cId="3091355790" sldId="297"/>
            <ac:picMk id="7" creationId="{D4FD8198-447A-2A75-7AA3-FDAC39D5EB58}"/>
          </ac:picMkLst>
        </pc:picChg>
      </pc:sldChg>
      <pc:sldChg chg="addSp delSp modSp new mod modTransition modAnim">
        <pc:chgData name="Maria Rosa Preciado Rivas" userId="3d13dfb9-b678-4a25-aac6-431605a83f11" providerId="ADAL" clId="{700F5059-938A-114F-8B16-3FB3F0998515}" dt="2025-06-23T13:59:22.804" v="6203" actId="114"/>
        <pc:sldMkLst>
          <pc:docMk/>
          <pc:sldMk cId="2495935934" sldId="298"/>
        </pc:sldMkLst>
        <pc:spChg chg="del mod">
          <ac:chgData name="Maria Rosa Preciado Rivas" userId="3d13dfb9-b678-4a25-aac6-431605a83f11" providerId="ADAL" clId="{700F5059-938A-114F-8B16-3FB3F0998515}" dt="2025-06-23T12:54:47.029" v="6053" actId="478"/>
          <ac:spMkLst>
            <pc:docMk/>
            <pc:sldMk cId="2495935934" sldId="298"/>
            <ac:spMk id="2" creationId="{FE84EBDD-3EE6-7986-71AC-891CF2806101}"/>
          </ac:spMkLst>
        </pc:spChg>
        <pc:spChg chg="mod">
          <ac:chgData name="Maria Rosa Preciado Rivas" userId="3d13dfb9-b678-4a25-aac6-431605a83f11" providerId="ADAL" clId="{700F5059-938A-114F-8B16-3FB3F0998515}" dt="2025-06-23T13:59:22.804" v="6203" actId="114"/>
          <ac:spMkLst>
            <pc:docMk/>
            <pc:sldMk cId="2495935934" sldId="298"/>
            <ac:spMk id="3" creationId="{79AC4D69-C147-1578-4CD1-E704D348D596}"/>
          </ac:spMkLst>
        </pc:spChg>
        <pc:spChg chg="add del mod">
          <ac:chgData name="Maria Rosa Preciado Rivas" userId="3d13dfb9-b678-4a25-aac6-431605a83f11" providerId="ADAL" clId="{700F5059-938A-114F-8B16-3FB3F0998515}" dt="2025-06-23T12:49:07.984" v="6052" actId="478"/>
          <ac:spMkLst>
            <pc:docMk/>
            <pc:sldMk cId="2495935934" sldId="298"/>
            <ac:spMk id="6" creationId="{62E45A76-B5C6-E748-112E-9435896D26EF}"/>
          </ac:spMkLst>
        </pc:spChg>
        <pc:spChg chg="add mod">
          <ac:chgData name="Maria Rosa Preciado Rivas" userId="3d13dfb9-b678-4a25-aac6-431605a83f11" providerId="ADAL" clId="{700F5059-938A-114F-8B16-3FB3F0998515}" dt="2025-06-23T12:45:02.765" v="6013"/>
          <ac:spMkLst>
            <pc:docMk/>
            <pc:sldMk cId="2495935934" sldId="298"/>
            <ac:spMk id="8" creationId="{EB543906-AEAC-66AD-3323-65597AA49B75}"/>
          </ac:spMkLst>
        </pc:spChg>
        <pc:spChg chg="add del mod">
          <ac:chgData name="Maria Rosa Preciado Rivas" userId="3d13dfb9-b678-4a25-aac6-431605a83f11" providerId="ADAL" clId="{700F5059-938A-114F-8B16-3FB3F0998515}" dt="2025-06-23T12:54:48.662" v="6054" actId="478"/>
          <ac:spMkLst>
            <pc:docMk/>
            <pc:sldMk cId="2495935934" sldId="298"/>
            <ac:spMk id="11" creationId="{601EF4C7-6C91-5A71-9FE3-6BACCDF45922}"/>
          </ac:spMkLst>
        </pc:spChg>
        <pc:spChg chg="add mod">
          <ac:chgData name="Maria Rosa Preciado Rivas" userId="3d13dfb9-b678-4a25-aac6-431605a83f11" providerId="ADAL" clId="{700F5059-938A-114F-8B16-3FB3F0998515}" dt="2025-06-23T12:54:49.335" v="6055"/>
          <ac:spMkLst>
            <pc:docMk/>
            <pc:sldMk cId="2495935934" sldId="298"/>
            <ac:spMk id="12" creationId="{EC065E11-C3F8-AEA2-4E6D-D2A053B0D868}"/>
          </ac:spMkLst>
        </pc:spChg>
        <pc:spChg chg="add del mod">
          <ac:chgData name="Maria Rosa Preciado Rivas" userId="3d13dfb9-b678-4a25-aac6-431605a83f11" providerId="ADAL" clId="{700F5059-938A-114F-8B16-3FB3F0998515}" dt="2025-06-23T13:58:50.204" v="6192" actId="478"/>
          <ac:spMkLst>
            <pc:docMk/>
            <pc:sldMk cId="2495935934" sldId="298"/>
            <ac:spMk id="14" creationId="{9627BB64-C153-C8EF-61A5-011D080DF44D}"/>
          </ac:spMkLst>
        </pc:spChg>
        <pc:picChg chg="add del mod">
          <ac:chgData name="Maria Rosa Preciado Rivas" userId="3d13dfb9-b678-4a25-aac6-431605a83f11" providerId="ADAL" clId="{700F5059-938A-114F-8B16-3FB3F0998515}" dt="2025-06-22T01:36:31.169" v="2373" actId="478"/>
          <ac:picMkLst>
            <pc:docMk/>
            <pc:sldMk cId="2495935934" sldId="298"/>
            <ac:picMk id="5" creationId="{BB8795D9-6EC5-3285-51B0-D69B35283247}"/>
          </ac:picMkLst>
        </pc:picChg>
        <pc:picChg chg="add del mod">
          <ac:chgData name="Maria Rosa Preciado Rivas" userId="3d13dfb9-b678-4a25-aac6-431605a83f11" providerId="ADAL" clId="{700F5059-938A-114F-8B16-3FB3F0998515}" dt="2025-06-23T12:44:55.158" v="6012" actId="478"/>
          <ac:picMkLst>
            <pc:docMk/>
            <pc:sldMk cId="2495935934" sldId="298"/>
            <ac:picMk id="7" creationId="{6B40BB2E-A152-8361-1318-4B6C227278DC}"/>
          </ac:picMkLst>
        </pc:picChg>
        <pc:picChg chg="add mod">
          <ac:chgData name="Maria Rosa Preciado Rivas" userId="3d13dfb9-b678-4a25-aac6-431605a83f11" providerId="ADAL" clId="{700F5059-938A-114F-8B16-3FB3F0998515}" dt="2025-06-23T12:45:02.765" v="6013"/>
          <ac:picMkLst>
            <pc:docMk/>
            <pc:sldMk cId="2495935934" sldId="298"/>
            <ac:picMk id="9" creationId="{DE9AA39D-69B7-654C-E490-85F4FE846B66}"/>
          </ac:picMkLst>
        </pc:picChg>
      </pc:sldChg>
      <pc:sldChg chg="addSp modSp new mod modTransition modAnim">
        <pc:chgData name="Maria Rosa Preciado Rivas" userId="3d13dfb9-b678-4a25-aac6-431605a83f11" providerId="ADAL" clId="{700F5059-938A-114F-8B16-3FB3F0998515}" dt="2025-06-23T13:20:31.045" v="6124"/>
        <pc:sldMkLst>
          <pc:docMk/>
          <pc:sldMk cId="2756703890" sldId="299"/>
        </pc:sldMkLst>
        <pc:spChg chg="mod">
          <ac:chgData name="Maria Rosa Preciado Rivas" userId="3d13dfb9-b678-4a25-aac6-431605a83f11" providerId="ADAL" clId="{700F5059-938A-114F-8B16-3FB3F0998515}" dt="2025-06-23T10:00:40.400" v="5198" actId="20577"/>
          <ac:spMkLst>
            <pc:docMk/>
            <pc:sldMk cId="2756703890" sldId="299"/>
            <ac:spMk id="2" creationId="{9A941391-C649-DD9B-7094-8F70FA115B6F}"/>
          </ac:spMkLst>
        </pc:spChg>
        <pc:spChg chg="mod">
          <ac:chgData name="Maria Rosa Preciado Rivas" userId="3d13dfb9-b678-4a25-aac6-431605a83f11" providerId="ADAL" clId="{700F5059-938A-114F-8B16-3FB3F0998515}" dt="2025-06-23T10:39:48.773" v="5330" actId="113"/>
          <ac:spMkLst>
            <pc:docMk/>
            <pc:sldMk cId="2756703890" sldId="299"/>
            <ac:spMk id="3" creationId="{4E243DB6-19C1-82A1-0237-294E9223F2F3}"/>
          </ac:spMkLst>
        </pc:spChg>
        <pc:spChg chg="add mod">
          <ac:chgData name="Maria Rosa Preciado Rivas" userId="3d13dfb9-b678-4a25-aac6-431605a83f11" providerId="ADAL" clId="{700F5059-938A-114F-8B16-3FB3F0998515}" dt="2025-06-23T10:35:46.968" v="5325" actId="1076"/>
          <ac:spMkLst>
            <pc:docMk/>
            <pc:sldMk cId="2756703890" sldId="299"/>
            <ac:spMk id="5" creationId="{422A15A5-36CF-267C-647E-A2A4A3F3A5CD}"/>
          </ac:spMkLst>
        </pc:spChg>
        <pc:spChg chg="add mod">
          <ac:chgData name="Maria Rosa Preciado Rivas" userId="3d13dfb9-b678-4a25-aac6-431605a83f11" providerId="ADAL" clId="{700F5059-938A-114F-8B16-3FB3F0998515}" dt="2025-06-23T10:35:55.384" v="5327" actId="14100"/>
          <ac:spMkLst>
            <pc:docMk/>
            <pc:sldMk cId="2756703890" sldId="299"/>
            <ac:spMk id="8" creationId="{222E6353-868C-88BE-D579-E92F09D40CD9}"/>
          </ac:spMkLst>
        </pc:spChg>
        <pc:spChg chg="add mod">
          <ac:chgData name="Maria Rosa Preciado Rivas" userId="3d13dfb9-b678-4a25-aac6-431605a83f11" providerId="ADAL" clId="{700F5059-938A-114F-8B16-3FB3F0998515}" dt="2025-06-23T13:01:57.099" v="6106" actId="1076"/>
          <ac:spMkLst>
            <pc:docMk/>
            <pc:sldMk cId="2756703890" sldId="299"/>
            <ac:spMk id="9" creationId="{05CAFC35-BCFE-9CAE-59C4-7C5C3D813396}"/>
          </ac:spMkLst>
        </pc:spChg>
        <pc:spChg chg="add mod">
          <ac:chgData name="Maria Rosa Preciado Rivas" userId="3d13dfb9-b678-4a25-aac6-431605a83f11" providerId="ADAL" clId="{700F5059-938A-114F-8B16-3FB3F0998515}" dt="2025-06-23T13:02:17.631" v="6118" actId="1076"/>
          <ac:spMkLst>
            <pc:docMk/>
            <pc:sldMk cId="2756703890" sldId="299"/>
            <ac:spMk id="23" creationId="{7F891590-18C2-B52B-B309-03C5764FD43C}"/>
          </ac:spMkLst>
        </pc:spChg>
        <pc:picChg chg="add mod modCrop">
          <ac:chgData name="Maria Rosa Preciado Rivas" userId="3d13dfb9-b678-4a25-aac6-431605a83f11" providerId="ADAL" clId="{700F5059-938A-114F-8B16-3FB3F0998515}" dt="2025-06-23T13:00:35.371" v="6100" actId="1076"/>
          <ac:picMkLst>
            <pc:docMk/>
            <pc:sldMk cId="2756703890" sldId="299"/>
            <ac:picMk id="7" creationId="{4D48F5C1-0158-734F-E463-717B54621E6E}"/>
          </ac:picMkLst>
        </pc:picChg>
        <pc:picChg chg="add mod modCrop">
          <ac:chgData name="Maria Rosa Preciado Rivas" userId="3d13dfb9-b678-4a25-aac6-431605a83f11" providerId="ADAL" clId="{700F5059-938A-114F-8B16-3FB3F0998515}" dt="2025-06-23T13:00:38.321" v="6101" actId="1076"/>
          <ac:picMkLst>
            <pc:docMk/>
            <pc:sldMk cId="2756703890" sldId="299"/>
            <ac:picMk id="10" creationId="{EE72C163-C381-F905-C1A4-6105E5A0F602}"/>
          </ac:picMkLst>
        </pc:picChg>
        <pc:cxnChg chg="add mod">
          <ac:chgData name="Maria Rosa Preciado Rivas" userId="3d13dfb9-b678-4a25-aac6-431605a83f11" providerId="ADAL" clId="{700F5059-938A-114F-8B16-3FB3F0998515}" dt="2025-06-23T13:02:03.219" v="6108" actId="14100"/>
          <ac:cxnSpMkLst>
            <pc:docMk/>
            <pc:sldMk cId="2756703890" sldId="299"/>
            <ac:cxnSpMk id="12" creationId="{5989AEF7-8EA8-BEFD-D3B7-95EF49E43E92}"/>
          </ac:cxnSpMkLst>
        </pc:cxnChg>
        <pc:cxnChg chg="add mod">
          <ac:chgData name="Maria Rosa Preciado Rivas" userId="3d13dfb9-b678-4a25-aac6-431605a83f11" providerId="ADAL" clId="{700F5059-938A-114F-8B16-3FB3F0998515}" dt="2025-06-23T13:02:00.266" v="6107" actId="14100"/>
          <ac:cxnSpMkLst>
            <pc:docMk/>
            <pc:sldMk cId="2756703890" sldId="299"/>
            <ac:cxnSpMk id="17" creationId="{76E3EAD8-4CFD-5E67-58F2-1846EAD0F683}"/>
          </ac:cxnSpMkLst>
        </pc:cxnChg>
      </pc:sldChg>
      <pc:sldChg chg="new del">
        <pc:chgData name="Maria Rosa Preciado Rivas" userId="3d13dfb9-b678-4a25-aac6-431605a83f11" providerId="ADAL" clId="{700F5059-938A-114F-8B16-3FB3F0998515}" dt="2025-06-23T06:39:07.876" v="3442" actId="2696"/>
        <pc:sldMkLst>
          <pc:docMk/>
          <pc:sldMk cId="3814160397" sldId="300"/>
        </pc:sldMkLst>
      </pc:sldChg>
      <pc:sldChg chg="modSp add modTransition modAnim modNotesTx">
        <pc:chgData name="Maria Rosa Preciado Rivas" userId="3d13dfb9-b678-4a25-aac6-431605a83f11" providerId="ADAL" clId="{700F5059-938A-114F-8B16-3FB3F0998515}" dt="2025-06-23T13:19:59.598" v="6119"/>
        <pc:sldMkLst>
          <pc:docMk/>
          <pc:sldMk cId="1359336515" sldId="301"/>
        </pc:sldMkLst>
        <pc:spChg chg="mod">
          <ac:chgData name="Maria Rosa Preciado Rivas" userId="3d13dfb9-b678-4a25-aac6-431605a83f11" providerId="ADAL" clId="{700F5059-938A-114F-8B16-3FB3F0998515}" dt="2025-06-23T06:43:45.862" v="3455" actId="20577"/>
          <ac:spMkLst>
            <pc:docMk/>
            <pc:sldMk cId="1359336515" sldId="301"/>
            <ac:spMk id="2" creationId="{C81F00D5-0D52-4618-6151-C13D038ABE71}"/>
          </ac:spMkLst>
        </pc:spChg>
      </pc:sldChg>
      <pc:sldChg chg="addSp delSp modSp add mod modTransition modAnim">
        <pc:chgData name="Maria Rosa Preciado Rivas" userId="3d13dfb9-b678-4a25-aac6-431605a83f11" providerId="ADAL" clId="{700F5059-938A-114F-8B16-3FB3F0998515}" dt="2025-06-23T14:26:51.367" v="6207" actId="20577"/>
        <pc:sldMkLst>
          <pc:docMk/>
          <pc:sldMk cId="1927235216" sldId="302"/>
        </pc:sldMkLst>
        <pc:spChg chg="mod">
          <ac:chgData name="Maria Rosa Preciado Rivas" userId="3d13dfb9-b678-4a25-aac6-431605a83f11" providerId="ADAL" clId="{700F5059-938A-114F-8B16-3FB3F0998515}" dt="2025-06-23T14:26:51.367" v="6207" actId="20577"/>
          <ac:spMkLst>
            <pc:docMk/>
            <pc:sldMk cId="1927235216" sldId="302"/>
            <ac:spMk id="3" creationId="{22B85FDB-C4F2-69A2-4D28-DD54F6CF3B1B}"/>
          </ac:spMkLst>
        </pc:spChg>
        <pc:spChg chg="mod">
          <ac:chgData name="Maria Rosa Preciado Rivas" userId="3d13dfb9-b678-4a25-aac6-431605a83f11" providerId="ADAL" clId="{700F5059-938A-114F-8B16-3FB3F0998515}" dt="2025-06-23T12:21:29.870" v="5874" actId="1035"/>
          <ac:spMkLst>
            <pc:docMk/>
            <pc:sldMk cId="1927235216" sldId="302"/>
            <ac:spMk id="16" creationId="{99714E73-D09C-CADB-201F-EBD6E179750D}"/>
          </ac:spMkLst>
        </pc:spChg>
        <pc:spChg chg="mod">
          <ac:chgData name="Maria Rosa Preciado Rivas" userId="3d13dfb9-b678-4a25-aac6-431605a83f11" providerId="ADAL" clId="{700F5059-938A-114F-8B16-3FB3F0998515}" dt="2025-06-23T12:23:20.655" v="5890" actId="5793"/>
          <ac:spMkLst>
            <pc:docMk/>
            <pc:sldMk cId="1927235216" sldId="302"/>
            <ac:spMk id="31" creationId="{A49B2DCF-289E-2F69-9230-D1347D90514E}"/>
          </ac:spMkLst>
        </pc:spChg>
        <pc:spChg chg="add mod">
          <ac:chgData name="Maria Rosa Preciado Rivas" userId="3d13dfb9-b678-4a25-aac6-431605a83f11" providerId="ADAL" clId="{700F5059-938A-114F-8B16-3FB3F0998515}" dt="2025-06-23T12:33:35.128" v="5979" actId="20577"/>
          <ac:spMkLst>
            <pc:docMk/>
            <pc:sldMk cId="1927235216" sldId="302"/>
            <ac:spMk id="33" creationId="{A274CC14-5B51-5140-8AED-39F5007B0427}"/>
          </ac:spMkLst>
        </pc:spChg>
        <pc:grpChg chg="mod">
          <ac:chgData name="Maria Rosa Preciado Rivas" userId="3d13dfb9-b678-4a25-aac6-431605a83f11" providerId="ADAL" clId="{700F5059-938A-114F-8B16-3FB3F0998515}" dt="2025-06-23T12:20:17.190" v="5840" actId="1076"/>
          <ac:grpSpMkLst>
            <pc:docMk/>
            <pc:sldMk cId="1927235216" sldId="302"/>
            <ac:grpSpMk id="23" creationId="{EFBA426A-A635-7266-2EAF-9D2272DD25CA}"/>
          </ac:grpSpMkLst>
        </pc:grpChg>
        <pc:grpChg chg="add mod">
          <ac:chgData name="Maria Rosa Preciado Rivas" userId="3d13dfb9-b678-4a25-aac6-431605a83f11" providerId="ADAL" clId="{700F5059-938A-114F-8B16-3FB3F0998515}" dt="2025-06-23T12:22:44.770" v="5881" actId="1076"/>
          <ac:grpSpMkLst>
            <pc:docMk/>
            <pc:sldMk cId="1927235216" sldId="302"/>
            <ac:grpSpMk id="25" creationId="{14670430-E746-3053-2AD9-7CB0F6946FF3}"/>
          </ac:grpSpMkLst>
        </pc:grpChg>
        <pc:grpChg chg="add mod">
          <ac:chgData name="Maria Rosa Preciado Rivas" userId="3d13dfb9-b678-4a25-aac6-431605a83f11" providerId="ADAL" clId="{700F5059-938A-114F-8B16-3FB3F0998515}" dt="2025-06-23T12:22:55.820" v="5884" actId="1076"/>
          <ac:grpSpMkLst>
            <pc:docMk/>
            <pc:sldMk cId="1927235216" sldId="302"/>
            <ac:grpSpMk id="29" creationId="{17C1D854-43A1-2721-5334-D86AE0B40E33}"/>
          </ac:grpSpMkLst>
        </pc:grpChg>
        <pc:grpChg chg="add">
          <ac:chgData name="Maria Rosa Preciado Rivas" userId="3d13dfb9-b678-4a25-aac6-431605a83f11" providerId="ADAL" clId="{700F5059-938A-114F-8B16-3FB3F0998515}" dt="2025-06-23T12:34:38.300" v="5989" actId="164"/>
          <ac:grpSpMkLst>
            <pc:docMk/>
            <pc:sldMk cId="1927235216" sldId="302"/>
            <ac:grpSpMk id="43" creationId="{51CFEEB1-AC9D-B58C-838E-2F393CCE3AC2}"/>
          </ac:grpSpMkLst>
        </pc:grpChg>
        <pc:picChg chg="mod">
          <ac:chgData name="Maria Rosa Preciado Rivas" userId="3d13dfb9-b678-4a25-aac6-431605a83f11" providerId="ADAL" clId="{700F5059-938A-114F-8B16-3FB3F0998515}" dt="2025-06-23T12:20:08.339" v="5839" actId="1035"/>
          <ac:picMkLst>
            <pc:docMk/>
            <pc:sldMk cId="1927235216" sldId="302"/>
            <ac:picMk id="6" creationId="{10995BA0-5594-3996-5E4C-A7E89CA23CA7}"/>
          </ac:picMkLst>
        </pc:picChg>
        <pc:picChg chg="del">
          <ac:chgData name="Maria Rosa Preciado Rivas" userId="3d13dfb9-b678-4a25-aac6-431605a83f11" providerId="ADAL" clId="{700F5059-938A-114F-8B16-3FB3F0998515}" dt="2025-06-23T12:19:09.800" v="5781" actId="478"/>
          <ac:picMkLst>
            <pc:docMk/>
            <pc:sldMk cId="1927235216" sldId="302"/>
            <ac:picMk id="11" creationId="{8B5D3108-9632-E38A-72EB-ED071AD5E33B}"/>
          </ac:picMkLst>
        </pc:picChg>
        <pc:picChg chg="mod">
          <ac:chgData name="Maria Rosa Preciado Rivas" userId="3d13dfb9-b678-4a25-aac6-431605a83f11" providerId="ADAL" clId="{700F5059-938A-114F-8B16-3FB3F0998515}" dt="2025-06-23T12:22:39.632" v="5880"/>
          <ac:picMkLst>
            <pc:docMk/>
            <pc:sldMk cId="1927235216" sldId="302"/>
            <ac:picMk id="26" creationId="{D6F5AF66-D69C-4949-7C6B-9E1CE9BFE058}"/>
          </ac:picMkLst>
        </pc:picChg>
        <pc:picChg chg="mod">
          <ac:chgData name="Maria Rosa Preciado Rivas" userId="3d13dfb9-b678-4a25-aac6-431605a83f11" providerId="ADAL" clId="{700F5059-938A-114F-8B16-3FB3F0998515}" dt="2025-06-23T12:22:39.632" v="5880"/>
          <ac:picMkLst>
            <pc:docMk/>
            <pc:sldMk cId="1927235216" sldId="302"/>
            <ac:picMk id="27" creationId="{76929023-42DD-3A13-3BC5-C5159C44F1D4}"/>
          </ac:picMkLst>
        </pc:picChg>
        <pc:picChg chg="mod">
          <ac:chgData name="Maria Rosa Preciado Rivas" userId="3d13dfb9-b678-4a25-aac6-431605a83f11" providerId="ADAL" clId="{700F5059-938A-114F-8B16-3FB3F0998515}" dt="2025-06-23T12:22:39.632" v="5880"/>
          <ac:picMkLst>
            <pc:docMk/>
            <pc:sldMk cId="1927235216" sldId="302"/>
            <ac:picMk id="28" creationId="{DEABA2F1-409E-D4F2-9906-ABA1FF37B4A8}"/>
          </ac:picMkLst>
        </pc:picChg>
        <pc:picChg chg="mod">
          <ac:chgData name="Maria Rosa Preciado Rivas" userId="3d13dfb9-b678-4a25-aac6-431605a83f11" providerId="ADAL" clId="{700F5059-938A-114F-8B16-3FB3F0998515}" dt="2025-06-23T12:19:57.120" v="5836" actId="1035"/>
          <ac:picMkLst>
            <pc:docMk/>
            <pc:sldMk cId="1927235216" sldId="302"/>
            <ac:picMk id="30" creationId="{91624F96-7826-F64A-FE8F-2F17ABBB0B52}"/>
          </ac:picMkLst>
        </pc:picChg>
        <pc:cxnChg chg="add mod">
          <ac:chgData name="Maria Rosa Preciado Rivas" userId="3d13dfb9-b678-4a25-aac6-431605a83f11" providerId="ADAL" clId="{700F5059-938A-114F-8B16-3FB3F0998515}" dt="2025-06-23T12:21:34.887" v="5875" actId="14100"/>
          <ac:cxnSpMkLst>
            <pc:docMk/>
            <pc:sldMk cId="1927235216" sldId="302"/>
            <ac:cxnSpMk id="8" creationId="{EBB508AF-65F0-42BE-3AF5-BD5E9028DF1C}"/>
          </ac:cxnSpMkLst>
        </pc:cxnChg>
        <pc:cxnChg chg="mod">
          <ac:chgData name="Maria Rosa Preciado Rivas" userId="3d13dfb9-b678-4a25-aac6-431605a83f11" providerId="ADAL" clId="{700F5059-938A-114F-8B16-3FB3F0998515}" dt="2025-06-23T12:21:50.203" v="5877" actId="14100"/>
          <ac:cxnSpMkLst>
            <pc:docMk/>
            <pc:sldMk cId="1927235216" sldId="302"/>
            <ac:cxnSpMk id="17" creationId="{D2B333D7-CDA1-E970-1A37-1F6E0C911352}"/>
          </ac:cxnSpMkLst>
        </pc:cxnChg>
        <pc:cxnChg chg="mod">
          <ac:chgData name="Maria Rosa Preciado Rivas" userId="3d13dfb9-b678-4a25-aac6-431605a83f11" providerId="ADAL" clId="{700F5059-938A-114F-8B16-3FB3F0998515}" dt="2025-06-23T12:22:52.403" v="5883"/>
          <ac:cxnSpMkLst>
            <pc:docMk/>
            <pc:sldMk cId="1927235216" sldId="302"/>
            <ac:cxnSpMk id="32" creationId="{DA4DBD3D-E9C8-3A8F-F5E3-B4679E974645}"/>
          </ac:cxnSpMkLst>
        </pc:cxnChg>
        <pc:cxnChg chg="add mod">
          <ac:chgData name="Maria Rosa Preciado Rivas" userId="3d13dfb9-b678-4a25-aac6-431605a83f11" providerId="ADAL" clId="{700F5059-938A-114F-8B16-3FB3F0998515}" dt="2025-06-23T12:33:41.654" v="5980" actId="14100"/>
          <ac:cxnSpMkLst>
            <pc:docMk/>
            <pc:sldMk cId="1927235216" sldId="302"/>
            <ac:cxnSpMk id="34" creationId="{891303A3-D467-121A-82B4-80905104CB83}"/>
          </ac:cxnSpMkLst>
        </pc:cxnChg>
        <pc:cxnChg chg="add mod">
          <ac:chgData name="Maria Rosa Preciado Rivas" userId="3d13dfb9-b678-4a25-aac6-431605a83f11" providerId="ADAL" clId="{700F5059-938A-114F-8B16-3FB3F0998515}" dt="2025-06-23T12:34:02.920" v="5985" actId="14100"/>
          <ac:cxnSpMkLst>
            <pc:docMk/>
            <pc:sldMk cId="1927235216" sldId="302"/>
            <ac:cxnSpMk id="39" creationId="{74DF133C-70C8-9635-0C28-B791E071291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38518-80D3-FA4D-B6F1-ABAF5C037ED0}" type="datetimeFigureOut">
              <a:rPr lang="en-US" smtClean="0"/>
              <a:t>6/21/25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52FFF-7630-AC4E-ABF1-3542F7B41B36}" type="slidenum">
              <a:rPr lang="en-US" smtClean="0"/>
              <a:t>‹#›</a:t>
            </a:fld>
            <a:endParaRPr lang="en-US"/>
          </a:p>
        </p:txBody>
      </p:sp>
    </p:spTree>
    <p:extLst>
      <p:ext uri="{BB962C8B-B14F-4D97-AF65-F5344CB8AC3E}">
        <p14:creationId xmlns:p14="http://schemas.microsoft.com/office/powerpoint/2010/main" val="317183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1</a:t>
            </a:fld>
            <a:endParaRPr lang="en-US"/>
          </a:p>
        </p:txBody>
      </p:sp>
    </p:spTree>
    <p:extLst>
      <p:ext uri="{BB962C8B-B14F-4D97-AF65-F5344CB8AC3E}">
        <p14:creationId xmlns:p14="http://schemas.microsoft.com/office/powerpoint/2010/main" val="427844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11</a:t>
            </a:fld>
            <a:endParaRPr lang="en-US"/>
          </a:p>
        </p:txBody>
      </p:sp>
    </p:spTree>
    <p:extLst>
      <p:ext uri="{BB962C8B-B14F-4D97-AF65-F5344CB8AC3E}">
        <p14:creationId xmlns:p14="http://schemas.microsoft.com/office/powerpoint/2010/main" val="269459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B339-0DCA-B3FE-372B-6CDBA4690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3A22B-8063-0A1A-F6AB-B575C1D03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795BD-7D59-86E4-E3BF-1EA245FC3A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785798-2342-4EF5-7E6E-799A1A30B696}"/>
              </a:ext>
            </a:extLst>
          </p:cNvPr>
          <p:cNvSpPr>
            <a:spLocks noGrp="1"/>
          </p:cNvSpPr>
          <p:nvPr>
            <p:ph type="sldNum" sz="quarter" idx="5"/>
          </p:nvPr>
        </p:nvSpPr>
        <p:spPr/>
        <p:txBody>
          <a:bodyPr/>
          <a:lstStyle/>
          <a:p>
            <a:fld id="{34652FFF-7630-AC4E-ABF1-3542F7B41B36}" type="slidenum">
              <a:rPr lang="en-US" smtClean="0"/>
              <a:t>12</a:t>
            </a:fld>
            <a:endParaRPr lang="en-US"/>
          </a:p>
        </p:txBody>
      </p:sp>
    </p:spTree>
    <p:extLst>
      <p:ext uri="{BB962C8B-B14F-4D97-AF65-F5344CB8AC3E}">
        <p14:creationId xmlns:p14="http://schemas.microsoft.com/office/powerpoint/2010/main" val="312444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13</a:t>
            </a:fld>
            <a:endParaRPr lang="en-US"/>
          </a:p>
        </p:txBody>
      </p:sp>
    </p:spTree>
    <p:extLst>
      <p:ext uri="{BB962C8B-B14F-4D97-AF65-F5344CB8AC3E}">
        <p14:creationId xmlns:p14="http://schemas.microsoft.com/office/powerpoint/2010/main" val="197138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15</a:t>
            </a:fld>
            <a:endParaRPr lang="en-US"/>
          </a:p>
        </p:txBody>
      </p:sp>
    </p:spTree>
    <p:extLst>
      <p:ext uri="{BB962C8B-B14F-4D97-AF65-F5344CB8AC3E}">
        <p14:creationId xmlns:p14="http://schemas.microsoft.com/office/powerpoint/2010/main" val="53999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17</a:t>
            </a:fld>
            <a:endParaRPr lang="en-US"/>
          </a:p>
        </p:txBody>
      </p:sp>
    </p:spTree>
    <p:extLst>
      <p:ext uri="{BB962C8B-B14F-4D97-AF65-F5344CB8AC3E}">
        <p14:creationId xmlns:p14="http://schemas.microsoft.com/office/powerpoint/2010/main" val="235387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19</a:t>
            </a:fld>
            <a:endParaRPr lang="en-US"/>
          </a:p>
        </p:txBody>
      </p:sp>
    </p:spTree>
    <p:extLst>
      <p:ext uri="{BB962C8B-B14F-4D97-AF65-F5344CB8AC3E}">
        <p14:creationId xmlns:p14="http://schemas.microsoft.com/office/powerpoint/2010/main" val="349350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20</a:t>
            </a:fld>
            <a:endParaRPr lang="en-US"/>
          </a:p>
        </p:txBody>
      </p:sp>
    </p:spTree>
    <p:extLst>
      <p:ext uri="{BB962C8B-B14F-4D97-AF65-F5344CB8AC3E}">
        <p14:creationId xmlns:p14="http://schemas.microsoft.com/office/powerpoint/2010/main" val="73989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There are many approaches to build a theory of quantum gravity. They are not completely satisfactory, but they share the property that the laws of quantum physics are maintained. If gravity is quantum, then spacetime itself must be subject to the laws of quantum physics, meaning it can exist in quantum superpositions of classical states. </a:t>
            </a:r>
          </a:p>
          <a:p>
            <a:endParaRPr lang="en-US" sz="2400" dirty="0"/>
          </a:p>
          <a:p>
            <a:r>
              <a:rPr lang="en-US" sz="2400" dirty="0"/>
              <a:t>The approach in RQI is bottom-up or phenomenological.</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It considers an Unruh-DeWitt detector coupled to a quantum field whose background spacetime is in a quantum superposition. The detector becomes entangled with the field’s and spacetime degrees of freedom. After tracing out the field and measuring the state of the metric, one is left with the response of the detector (or the probability that it will undergo transitions between its energy states). The detector decoheres or lose information to the other subsystems because it was entangled to them. This decoherence is considered a signature of the superposition of spacetimes.</a:t>
            </a:r>
          </a:p>
          <a:p>
            <a:endParaRPr lang="en-US" sz="2400" dirty="0"/>
          </a:p>
        </p:txBody>
      </p:sp>
      <p:sp>
        <p:nvSpPr>
          <p:cNvPr id="4" name="Slide Number Placeholder 3"/>
          <p:cNvSpPr>
            <a:spLocks noGrp="1"/>
          </p:cNvSpPr>
          <p:nvPr>
            <p:ph type="sldNum" sz="quarter" idx="5"/>
          </p:nvPr>
        </p:nvSpPr>
        <p:spPr/>
        <p:txBody>
          <a:bodyPr/>
          <a:lstStyle/>
          <a:p>
            <a:fld id="{34652FFF-7630-AC4E-ABF1-3542F7B41B36}" type="slidenum">
              <a:rPr lang="en-US" smtClean="0"/>
              <a:t>2</a:t>
            </a:fld>
            <a:endParaRPr lang="en-US"/>
          </a:p>
        </p:txBody>
      </p:sp>
    </p:spTree>
    <p:extLst>
      <p:ext uri="{BB962C8B-B14F-4D97-AF65-F5344CB8AC3E}">
        <p14:creationId xmlns:p14="http://schemas.microsoft.com/office/powerpoint/2010/main" val="14493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With this approach, </a:t>
            </a:r>
            <a:r>
              <a:rPr lang="en-US" sz="1200" kern="1200" dirty="0">
                <a:solidFill>
                  <a:schemeClr val="tx1"/>
                </a:solidFill>
                <a:effectLst/>
                <a:latin typeface="+mn-lt"/>
                <a:ea typeface="+mn-ea"/>
                <a:cs typeface="+mn-cs"/>
              </a:rPr>
              <a:t>superpositions have been studied, including characteristic lengths of identified Minkowski and Rindler spacetime, de Sitter curvatures, and black hole masses.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3</a:t>
            </a:fld>
            <a:endParaRPr lang="en-US"/>
          </a:p>
        </p:txBody>
      </p:sp>
    </p:spTree>
    <p:extLst>
      <p:ext uri="{BB962C8B-B14F-4D97-AF65-F5344CB8AC3E}">
        <p14:creationId xmlns:p14="http://schemas.microsoft.com/office/powerpoint/2010/main" val="393804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shifting gears, ,</a:t>
            </a:r>
            <a:r>
              <a:rPr lang="en-CA" sz="1200" b="1" kern="1200" dirty="0">
                <a:solidFill>
                  <a:schemeClr val="tx1"/>
                </a:solidFill>
                <a:effectLst/>
                <a:latin typeface="+mn-lt"/>
                <a:ea typeface="+mn-ea"/>
                <a:cs typeface="+mn-cs"/>
              </a:rPr>
              <a:t>Analogue gravity explores systems that mimic aspects of gravitational phenomena</a:t>
            </a:r>
            <a:r>
              <a:rPr lang="en-CA" sz="1200" kern="1200" dirty="0">
                <a:solidFill>
                  <a:schemeClr val="tx1"/>
                </a:solidFill>
                <a:effectLst/>
                <a:latin typeface="+mn-lt"/>
                <a:ea typeface="+mn-ea"/>
                <a:cs typeface="+mn-cs"/>
              </a:rPr>
              <a:t>, allowing us to study phenomena like Hawking radiation and the nature of horizons in the lab.</a:t>
            </a:r>
          </a:p>
          <a:p>
            <a:endParaRPr lang="en-CA" sz="1200" kern="1200" dirty="0">
              <a:solidFill>
                <a:schemeClr val="tx1"/>
              </a:solidFill>
              <a:effectLst/>
              <a:latin typeface="+mn-lt"/>
              <a:ea typeface="+mn-ea"/>
              <a:cs typeface="+mn-cs"/>
            </a:endParaRPr>
          </a:p>
          <a:p>
            <a:r>
              <a:rPr lang="en-US" sz="800" dirty="0"/>
              <a:t>Many classical and quantum models have been proposed or used for analogue gravity... and</a:t>
            </a:r>
          </a:p>
        </p:txBody>
      </p:sp>
      <p:sp>
        <p:nvSpPr>
          <p:cNvPr id="4" name="Slide Number Placeholder 3"/>
          <p:cNvSpPr>
            <a:spLocks noGrp="1"/>
          </p:cNvSpPr>
          <p:nvPr>
            <p:ph type="sldNum" sz="quarter" idx="5"/>
          </p:nvPr>
        </p:nvSpPr>
        <p:spPr/>
        <p:txBody>
          <a:bodyPr/>
          <a:lstStyle/>
          <a:p>
            <a:fld id="{34652FFF-7630-AC4E-ABF1-3542F7B41B36}" type="slidenum">
              <a:rPr lang="en-US" smtClean="0"/>
              <a:t>4</a:t>
            </a:fld>
            <a:endParaRPr lang="en-US"/>
          </a:p>
        </p:txBody>
      </p:sp>
    </p:spTree>
    <p:extLst>
      <p:ext uri="{BB962C8B-B14F-4D97-AF65-F5344CB8AC3E}">
        <p14:creationId xmlns:p14="http://schemas.microsoft.com/office/powerpoint/2010/main" val="400109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 there are also models that would serve as analogues of superpositions of spacetimes.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first model considers a Bose–Einstein condensate in a double-well potential where </a:t>
            </a:r>
            <a:r>
              <a:rPr lang="en-US" sz="1200" dirty="0"/>
              <a:t>they have a superposition of particles being in one of the wells or the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second model considers </a:t>
            </a:r>
            <a:r>
              <a:rPr lang="en-US" dirty="0"/>
              <a:t>Two rotating </a:t>
            </a:r>
            <a:r>
              <a:rPr lang="en-US" dirty="0" err="1"/>
              <a:t>Sagnac</a:t>
            </a:r>
            <a:r>
              <a:rPr lang="en-US" dirty="0"/>
              <a:t> interferometers. </a:t>
            </a:r>
            <a:r>
              <a:rPr lang="en-US" sz="1200" dirty="0"/>
              <a:t>Originally designed to entangle photon path and polarization degrees of freedom, the resulting state can be interpreted as a superposition of the spacetimes (inside the fiber loops).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that’s about it. </a:t>
            </a:r>
            <a:r>
              <a:rPr lang="en-US" b="1" dirty="0"/>
              <a:t>Very few </a:t>
            </a:r>
            <a:r>
              <a:rPr lang="en-US" dirty="0"/>
              <a:t>analogue models for superposition of spacetimes have been proposed so far, leaving significant room for further exploration.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5</a:t>
            </a:fld>
            <a:endParaRPr lang="en-US"/>
          </a:p>
        </p:txBody>
      </p:sp>
    </p:spTree>
    <p:extLst>
      <p:ext uri="{BB962C8B-B14F-4D97-AF65-F5344CB8AC3E}">
        <p14:creationId xmlns:p14="http://schemas.microsoft.com/office/powerpoint/2010/main" val="17051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6</a:t>
            </a:fld>
            <a:endParaRPr lang="en-US"/>
          </a:p>
        </p:txBody>
      </p:sp>
    </p:spTree>
    <p:extLst>
      <p:ext uri="{BB962C8B-B14F-4D97-AF65-F5344CB8AC3E}">
        <p14:creationId xmlns:p14="http://schemas.microsoft.com/office/powerpoint/2010/main" val="10196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small. We consider one mode of the electromagnetic field in a cavity with constant permittivity.</a:t>
            </a:r>
          </a:p>
        </p:txBody>
      </p:sp>
      <p:sp>
        <p:nvSpPr>
          <p:cNvPr id="4" name="Slide Number Placeholder 3"/>
          <p:cNvSpPr>
            <a:spLocks noGrp="1"/>
          </p:cNvSpPr>
          <p:nvPr>
            <p:ph type="sldNum" sz="quarter" idx="5"/>
          </p:nvPr>
        </p:nvSpPr>
        <p:spPr/>
        <p:txBody>
          <a:bodyPr/>
          <a:lstStyle/>
          <a:p>
            <a:fld id="{34652FFF-7630-AC4E-ABF1-3542F7B41B36}" type="slidenum">
              <a:rPr lang="en-US" smtClean="0"/>
              <a:t>7</a:t>
            </a:fld>
            <a:endParaRPr lang="en-US"/>
          </a:p>
        </p:txBody>
      </p:sp>
    </p:spTree>
    <p:extLst>
      <p:ext uri="{BB962C8B-B14F-4D97-AF65-F5344CB8AC3E}">
        <p14:creationId xmlns:p14="http://schemas.microsoft.com/office/powerpoint/2010/main" val="232361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8</a:t>
            </a:fld>
            <a:endParaRPr lang="en-US"/>
          </a:p>
        </p:txBody>
      </p:sp>
    </p:spTree>
    <p:extLst>
      <p:ext uri="{BB962C8B-B14F-4D97-AF65-F5344CB8AC3E}">
        <p14:creationId xmlns:p14="http://schemas.microsoft.com/office/powerpoint/2010/main" val="1942006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fluctuations along both phase-space </a:t>
            </a:r>
            <a:r>
              <a:rPr lang="en-CA" dirty="0" err="1"/>
              <a:t>quadratures</a:t>
            </a:r>
            <a:r>
              <a:rPr lang="en-CA" dirty="0"/>
              <a:t> (q and p) are symmetric</a:t>
            </a:r>
            <a:endParaRPr lang="en-US" dirty="0"/>
          </a:p>
        </p:txBody>
      </p:sp>
      <p:sp>
        <p:nvSpPr>
          <p:cNvPr id="4" name="Slide Number Placeholder 3"/>
          <p:cNvSpPr>
            <a:spLocks noGrp="1"/>
          </p:cNvSpPr>
          <p:nvPr>
            <p:ph type="sldNum" sz="quarter" idx="5"/>
          </p:nvPr>
        </p:nvSpPr>
        <p:spPr/>
        <p:txBody>
          <a:bodyPr/>
          <a:lstStyle/>
          <a:p>
            <a:fld id="{34652FFF-7630-AC4E-ABF1-3542F7B41B36}" type="slidenum">
              <a:rPr lang="en-US" smtClean="0"/>
              <a:t>10</a:t>
            </a:fld>
            <a:endParaRPr lang="en-US"/>
          </a:p>
        </p:txBody>
      </p:sp>
    </p:spTree>
    <p:extLst>
      <p:ext uri="{BB962C8B-B14F-4D97-AF65-F5344CB8AC3E}">
        <p14:creationId xmlns:p14="http://schemas.microsoft.com/office/powerpoint/2010/main" val="343332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6B51-9EBD-962C-9592-C7FA14FBE6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EA4A24-62CF-63DB-DC2E-5EF19B5911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1AB0E2-CDE9-8971-201A-3E77D5381776}"/>
              </a:ext>
            </a:extLst>
          </p:cNvPr>
          <p:cNvSpPr>
            <a:spLocks noGrp="1"/>
          </p:cNvSpPr>
          <p:nvPr>
            <p:ph type="dt" sz="half" idx="10"/>
          </p:nvPr>
        </p:nvSpPr>
        <p:spPr/>
        <p:txBody>
          <a:bodyPr/>
          <a:lstStyle/>
          <a:p>
            <a:fld id="{87950AB6-FAD5-664B-B129-ED23009DCAFD}" type="datetime1">
              <a:rPr lang="en-CA" smtClean="0"/>
              <a:t>2025-06-21</a:t>
            </a:fld>
            <a:endParaRPr lang="en-US"/>
          </a:p>
        </p:txBody>
      </p:sp>
      <p:sp>
        <p:nvSpPr>
          <p:cNvPr id="5" name="Footer Placeholder 4">
            <a:extLst>
              <a:ext uri="{FF2B5EF4-FFF2-40B4-BE49-F238E27FC236}">
                <a16:creationId xmlns:a16="http://schemas.microsoft.com/office/drawing/2014/main" id="{519F3663-42B1-66F8-DB04-1F3E33E25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F24DD-A402-8768-A47F-FC09A71B3544}"/>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174817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BE2C-F1B6-6FF1-D9A2-F1B3B10FFB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7B25C-8FAA-433E-BC12-18D7B228D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C566F-E04F-A421-FFD6-0972285EC4B0}"/>
              </a:ext>
            </a:extLst>
          </p:cNvPr>
          <p:cNvSpPr>
            <a:spLocks noGrp="1"/>
          </p:cNvSpPr>
          <p:nvPr>
            <p:ph type="dt" sz="half" idx="10"/>
          </p:nvPr>
        </p:nvSpPr>
        <p:spPr/>
        <p:txBody>
          <a:bodyPr/>
          <a:lstStyle/>
          <a:p>
            <a:fld id="{5535E51B-A82D-5E4E-B67A-786DC60849F6}" type="datetime1">
              <a:rPr lang="en-CA" smtClean="0"/>
              <a:t>2025-06-21</a:t>
            </a:fld>
            <a:endParaRPr lang="en-US"/>
          </a:p>
        </p:txBody>
      </p:sp>
      <p:sp>
        <p:nvSpPr>
          <p:cNvPr id="5" name="Footer Placeholder 4">
            <a:extLst>
              <a:ext uri="{FF2B5EF4-FFF2-40B4-BE49-F238E27FC236}">
                <a16:creationId xmlns:a16="http://schemas.microsoft.com/office/drawing/2014/main" id="{34A3E227-BEC9-8308-A720-910787641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57E7C-7965-6449-3D04-D0033C1253A8}"/>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307771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0F3273-164B-47EB-79C9-6D08F136B0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49EA7-A8F2-FAD9-28AB-AC73B59CE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6BB9E-C2E4-CF2E-EF2A-5E8B50E0DFFE}"/>
              </a:ext>
            </a:extLst>
          </p:cNvPr>
          <p:cNvSpPr>
            <a:spLocks noGrp="1"/>
          </p:cNvSpPr>
          <p:nvPr>
            <p:ph type="dt" sz="half" idx="10"/>
          </p:nvPr>
        </p:nvSpPr>
        <p:spPr/>
        <p:txBody>
          <a:bodyPr/>
          <a:lstStyle/>
          <a:p>
            <a:fld id="{332F3D5D-8F75-5145-894D-3B91A3ED849B}" type="datetime1">
              <a:rPr lang="en-CA" smtClean="0"/>
              <a:t>2025-06-21</a:t>
            </a:fld>
            <a:endParaRPr lang="en-US"/>
          </a:p>
        </p:txBody>
      </p:sp>
      <p:sp>
        <p:nvSpPr>
          <p:cNvPr id="5" name="Footer Placeholder 4">
            <a:extLst>
              <a:ext uri="{FF2B5EF4-FFF2-40B4-BE49-F238E27FC236}">
                <a16:creationId xmlns:a16="http://schemas.microsoft.com/office/drawing/2014/main" id="{08057646-0F06-D17E-511A-A8B8E61ED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3BA1E-5D39-8CFE-3B22-A76F66E65FD1}"/>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19386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19BD-28F0-F497-8852-632F65E74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CA778B-92BE-9F94-B621-EF5943860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C993C6-F579-3474-EDD8-B8E43FBDECF5}"/>
              </a:ext>
            </a:extLst>
          </p:cNvPr>
          <p:cNvSpPr>
            <a:spLocks noGrp="1"/>
          </p:cNvSpPr>
          <p:nvPr>
            <p:ph type="dt" sz="half" idx="10"/>
          </p:nvPr>
        </p:nvSpPr>
        <p:spPr/>
        <p:txBody>
          <a:bodyPr/>
          <a:lstStyle/>
          <a:p>
            <a:fld id="{AD943032-CEC9-6D44-998D-52B26EABC61A}" type="datetime1">
              <a:rPr lang="en-CA" smtClean="0"/>
              <a:t>2025-06-21</a:t>
            </a:fld>
            <a:endParaRPr lang="en-US"/>
          </a:p>
        </p:txBody>
      </p:sp>
      <p:sp>
        <p:nvSpPr>
          <p:cNvPr id="5" name="Footer Placeholder 4">
            <a:extLst>
              <a:ext uri="{FF2B5EF4-FFF2-40B4-BE49-F238E27FC236}">
                <a16:creationId xmlns:a16="http://schemas.microsoft.com/office/drawing/2014/main" id="{2C08AA13-F27F-452A-AE0A-B20D3AD6F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A31BC-F568-5C8B-5239-B68671465434}"/>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2449629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010A-E900-8BAA-AE8F-59D620324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D8D29-30D3-5EF8-AF84-5790344254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703E3-FE1C-839E-BFCA-3D07C5BA9655}"/>
              </a:ext>
            </a:extLst>
          </p:cNvPr>
          <p:cNvSpPr>
            <a:spLocks noGrp="1"/>
          </p:cNvSpPr>
          <p:nvPr>
            <p:ph type="dt" sz="half" idx="10"/>
          </p:nvPr>
        </p:nvSpPr>
        <p:spPr/>
        <p:txBody>
          <a:bodyPr/>
          <a:lstStyle/>
          <a:p>
            <a:fld id="{853D68EB-20EB-D147-A5E6-4D0F56C973DA}" type="datetime1">
              <a:rPr lang="en-CA" smtClean="0"/>
              <a:t>2025-06-21</a:t>
            </a:fld>
            <a:endParaRPr lang="en-US"/>
          </a:p>
        </p:txBody>
      </p:sp>
      <p:sp>
        <p:nvSpPr>
          <p:cNvPr id="5" name="Footer Placeholder 4">
            <a:extLst>
              <a:ext uri="{FF2B5EF4-FFF2-40B4-BE49-F238E27FC236}">
                <a16:creationId xmlns:a16="http://schemas.microsoft.com/office/drawing/2014/main" id="{3274E657-73D2-CABA-A329-336E23726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8C252-2221-C81A-3576-738B639D0154}"/>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287564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8152-4D68-4F95-9D7E-ECDB646CB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7B3137-F15B-ABD2-C98D-C7AE013217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16E84-6FDA-9398-78C2-5BD1E8778C79}"/>
              </a:ext>
            </a:extLst>
          </p:cNvPr>
          <p:cNvSpPr>
            <a:spLocks noGrp="1"/>
          </p:cNvSpPr>
          <p:nvPr>
            <p:ph type="dt" sz="half" idx="10"/>
          </p:nvPr>
        </p:nvSpPr>
        <p:spPr/>
        <p:txBody>
          <a:bodyPr/>
          <a:lstStyle/>
          <a:p>
            <a:fld id="{7E254A93-6349-614B-AE85-6BFFD21F94B5}" type="datetime1">
              <a:rPr lang="en-CA" smtClean="0"/>
              <a:t>2025-06-21</a:t>
            </a:fld>
            <a:endParaRPr lang="en-US"/>
          </a:p>
        </p:txBody>
      </p:sp>
      <p:sp>
        <p:nvSpPr>
          <p:cNvPr id="5" name="Footer Placeholder 4">
            <a:extLst>
              <a:ext uri="{FF2B5EF4-FFF2-40B4-BE49-F238E27FC236}">
                <a16:creationId xmlns:a16="http://schemas.microsoft.com/office/drawing/2014/main" id="{031650C9-F877-42BD-CD8A-BE4DE256D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DB827-47F5-C71D-4785-DEC781268493}"/>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94970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8AFF-DDA1-0720-4763-5A3DFF657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46489-F62C-02DF-5E80-51E6EA5D5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90050-4E94-C493-53CD-282C5709AB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76836F-8379-CB05-6298-C03CB4872B8F}"/>
              </a:ext>
            </a:extLst>
          </p:cNvPr>
          <p:cNvSpPr>
            <a:spLocks noGrp="1"/>
          </p:cNvSpPr>
          <p:nvPr>
            <p:ph type="dt" sz="half" idx="10"/>
          </p:nvPr>
        </p:nvSpPr>
        <p:spPr/>
        <p:txBody>
          <a:bodyPr/>
          <a:lstStyle/>
          <a:p>
            <a:fld id="{7C91BEEA-6E41-1449-8B0F-D09407F5F14B}" type="datetime1">
              <a:rPr lang="en-CA" smtClean="0"/>
              <a:t>2025-06-21</a:t>
            </a:fld>
            <a:endParaRPr lang="en-US"/>
          </a:p>
        </p:txBody>
      </p:sp>
      <p:sp>
        <p:nvSpPr>
          <p:cNvPr id="6" name="Footer Placeholder 5">
            <a:extLst>
              <a:ext uri="{FF2B5EF4-FFF2-40B4-BE49-F238E27FC236}">
                <a16:creationId xmlns:a16="http://schemas.microsoft.com/office/drawing/2014/main" id="{56A35CFF-63C3-2AC2-7044-6B5A0D55C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DF3B0-1EC0-08F8-08DB-79BE8A4C9A3F}"/>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894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12CB-EEDF-2ECB-AB90-0D20198E88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2AB6BD-DBF7-6EF6-5FDE-CA81832E3A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150562-89FD-EE93-F141-98EE7FD177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05F92B-EF27-9840-93B7-2BEC61988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08F0E-666A-C993-BFA1-C4302320E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FBBAB4-BC50-2DE3-9580-AE7C418FB625}"/>
              </a:ext>
            </a:extLst>
          </p:cNvPr>
          <p:cNvSpPr>
            <a:spLocks noGrp="1"/>
          </p:cNvSpPr>
          <p:nvPr>
            <p:ph type="dt" sz="half" idx="10"/>
          </p:nvPr>
        </p:nvSpPr>
        <p:spPr/>
        <p:txBody>
          <a:bodyPr/>
          <a:lstStyle/>
          <a:p>
            <a:fld id="{E8B6AF7E-E86B-E54A-BD9E-CCE26522BEB4}" type="datetime1">
              <a:rPr lang="en-CA" smtClean="0"/>
              <a:t>2025-06-21</a:t>
            </a:fld>
            <a:endParaRPr lang="en-US"/>
          </a:p>
        </p:txBody>
      </p:sp>
      <p:sp>
        <p:nvSpPr>
          <p:cNvPr id="8" name="Footer Placeholder 7">
            <a:extLst>
              <a:ext uri="{FF2B5EF4-FFF2-40B4-BE49-F238E27FC236}">
                <a16:creationId xmlns:a16="http://schemas.microsoft.com/office/drawing/2014/main" id="{A03C5C70-825B-0395-751C-66080EA94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7EC173-C9C2-CC14-03A3-665ED8264D7F}"/>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1479803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FAE8-C0ED-086B-98A7-0D5FB0DFEE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0E343-394B-F25C-F6F6-57E9B5E1D510}"/>
              </a:ext>
            </a:extLst>
          </p:cNvPr>
          <p:cNvSpPr>
            <a:spLocks noGrp="1"/>
          </p:cNvSpPr>
          <p:nvPr>
            <p:ph type="dt" sz="half" idx="10"/>
          </p:nvPr>
        </p:nvSpPr>
        <p:spPr/>
        <p:txBody>
          <a:bodyPr/>
          <a:lstStyle/>
          <a:p>
            <a:fld id="{EE8B3EC7-436F-0746-9741-23774B48112B}" type="datetime1">
              <a:rPr lang="en-CA" smtClean="0"/>
              <a:t>2025-06-21</a:t>
            </a:fld>
            <a:endParaRPr lang="en-US"/>
          </a:p>
        </p:txBody>
      </p:sp>
      <p:sp>
        <p:nvSpPr>
          <p:cNvPr id="4" name="Footer Placeholder 3">
            <a:extLst>
              <a:ext uri="{FF2B5EF4-FFF2-40B4-BE49-F238E27FC236}">
                <a16:creationId xmlns:a16="http://schemas.microsoft.com/office/drawing/2014/main" id="{1B3875E0-3AE6-54CF-6D62-F1A6D55D69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83F663-6D15-5B20-5364-F8734D9E87C4}"/>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285609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C804E-4388-9808-2D2E-CEFE7BC5D37C}"/>
              </a:ext>
            </a:extLst>
          </p:cNvPr>
          <p:cNvSpPr>
            <a:spLocks noGrp="1"/>
          </p:cNvSpPr>
          <p:nvPr>
            <p:ph type="dt" sz="half" idx="10"/>
          </p:nvPr>
        </p:nvSpPr>
        <p:spPr/>
        <p:txBody>
          <a:bodyPr/>
          <a:lstStyle/>
          <a:p>
            <a:fld id="{C732E523-50F6-3446-AD47-48D7C7BA9692}" type="datetime1">
              <a:rPr lang="en-CA" smtClean="0"/>
              <a:t>2025-06-21</a:t>
            </a:fld>
            <a:endParaRPr lang="en-US"/>
          </a:p>
        </p:txBody>
      </p:sp>
      <p:sp>
        <p:nvSpPr>
          <p:cNvPr id="3" name="Footer Placeholder 2">
            <a:extLst>
              <a:ext uri="{FF2B5EF4-FFF2-40B4-BE49-F238E27FC236}">
                <a16:creationId xmlns:a16="http://schemas.microsoft.com/office/drawing/2014/main" id="{0803465B-3CC8-700F-E435-40DD5BA6CF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3968EC-FDB9-A77B-9D77-0A93B2B3B9D9}"/>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339894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FF89-46BA-353E-67E4-C3D471ED6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95722-5C52-6D79-6FA4-FEDFB650A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BBC082-6DCC-1867-37A5-4E9004FA6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49F53-9E33-8EB9-83A9-5DAAAA5897E9}"/>
              </a:ext>
            </a:extLst>
          </p:cNvPr>
          <p:cNvSpPr>
            <a:spLocks noGrp="1"/>
          </p:cNvSpPr>
          <p:nvPr>
            <p:ph type="dt" sz="half" idx="10"/>
          </p:nvPr>
        </p:nvSpPr>
        <p:spPr/>
        <p:txBody>
          <a:bodyPr/>
          <a:lstStyle/>
          <a:p>
            <a:fld id="{BDEA4D8B-D503-8248-850A-CA939D5699C9}" type="datetime1">
              <a:rPr lang="en-CA" smtClean="0"/>
              <a:t>2025-06-21</a:t>
            </a:fld>
            <a:endParaRPr lang="en-US"/>
          </a:p>
        </p:txBody>
      </p:sp>
      <p:sp>
        <p:nvSpPr>
          <p:cNvPr id="6" name="Footer Placeholder 5">
            <a:extLst>
              <a:ext uri="{FF2B5EF4-FFF2-40B4-BE49-F238E27FC236}">
                <a16:creationId xmlns:a16="http://schemas.microsoft.com/office/drawing/2014/main" id="{4B7FB197-C6A0-4534-4997-705F2EFE9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4B4BB-B068-20E6-C05D-B6368422F5A3}"/>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289377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12D0-6DAC-EC0C-F958-CAF08FD90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8190F-D91E-D7A4-9FD3-7E1BBA7EF6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99A45-335B-C586-B987-3744A76EBBCE}"/>
              </a:ext>
            </a:extLst>
          </p:cNvPr>
          <p:cNvSpPr>
            <a:spLocks noGrp="1"/>
          </p:cNvSpPr>
          <p:nvPr>
            <p:ph type="dt" sz="half" idx="10"/>
          </p:nvPr>
        </p:nvSpPr>
        <p:spPr/>
        <p:txBody>
          <a:bodyPr/>
          <a:lstStyle/>
          <a:p>
            <a:fld id="{B3702125-D906-4645-BA62-36C14BB5931E}" type="datetime1">
              <a:rPr lang="en-CA" smtClean="0"/>
              <a:t>2025-06-21</a:t>
            </a:fld>
            <a:endParaRPr lang="en-US"/>
          </a:p>
        </p:txBody>
      </p:sp>
      <p:sp>
        <p:nvSpPr>
          <p:cNvPr id="5" name="Footer Placeholder 4">
            <a:extLst>
              <a:ext uri="{FF2B5EF4-FFF2-40B4-BE49-F238E27FC236}">
                <a16:creationId xmlns:a16="http://schemas.microsoft.com/office/drawing/2014/main" id="{6595FB84-3821-3C5A-99DF-111ABEBF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25E98-226B-643F-175E-420AB122071E}"/>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2121177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98C1-266C-E2EA-A3F7-16198ACF3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25F44D-2594-C59F-0508-A2DE0C172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E24B1-15B4-C9B5-6660-5CBEFDB8E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E1546-709B-23D6-144A-7757C835A4C1}"/>
              </a:ext>
            </a:extLst>
          </p:cNvPr>
          <p:cNvSpPr>
            <a:spLocks noGrp="1"/>
          </p:cNvSpPr>
          <p:nvPr>
            <p:ph type="dt" sz="half" idx="10"/>
          </p:nvPr>
        </p:nvSpPr>
        <p:spPr/>
        <p:txBody>
          <a:bodyPr/>
          <a:lstStyle/>
          <a:p>
            <a:fld id="{841B9609-39D6-0E40-BEA4-F79FE19EC229}" type="datetime1">
              <a:rPr lang="en-CA" smtClean="0"/>
              <a:t>2025-06-21</a:t>
            </a:fld>
            <a:endParaRPr lang="en-US"/>
          </a:p>
        </p:txBody>
      </p:sp>
      <p:sp>
        <p:nvSpPr>
          <p:cNvPr id="6" name="Footer Placeholder 5">
            <a:extLst>
              <a:ext uri="{FF2B5EF4-FFF2-40B4-BE49-F238E27FC236}">
                <a16:creationId xmlns:a16="http://schemas.microsoft.com/office/drawing/2014/main" id="{6FBFDB15-4194-5D17-D02E-1F970A578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48EA0-29B6-86BF-17EF-00E6BCFEE2A4}"/>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351302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ED90-9EBE-D789-8D22-6B33AA0B7A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27424D-1ADD-3F9C-7165-53F658B8E0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09E21-A58F-0A76-D28C-9A96822D7C87}"/>
              </a:ext>
            </a:extLst>
          </p:cNvPr>
          <p:cNvSpPr>
            <a:spLocks noGrp="1"/>
          </p:cNvSpPr>
          <p:nvPr>
            <p:ph type="dt" sz="half" idx="10"/>
          </p:nvPr>
        </p:nvSpPr>
        <p:spPr/>
        <p:txBody>
          <a:bodyPr/>
          <a:lstStyle/>
          <a:p>
            <a:fld id="{7E761C79-D08F-6E48-B3CB-F1B45D7D77C6}" type="datetime1">
              <a:rPr lang="en-CA" smtClean="0"/>
              <a:t>2025-06-21</a:t>
            </a:fld>
            <a:endParaRPr lang="en-US"/>
          </a:p>
        </p:txBody>
      </p:sp>
      <p:sp>
        <p:nvSpPr>
          <p:cNvPr id="5" name="Footer Placeholder 4">
            <a:extLst>
              <a:ext uri="{FF2B5EF4-FFF2-40B4-BE49-F238E27FC236}">
                <a16:creationId xmlns:a16="http://schemas.microsoft.com/office/drawing/2014/main" id="{89F7C20C-E67F-6086-8F3B-D5EDB6A5B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559EE-E10A-8AF3-1912-7A8C37C1F939}"/>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3548178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B677A-8B7A-F275-5024-8C00130455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96993F-7250-2934-1065-8C14DC30FB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75F02-FAA2-9E41-B66C-86DE27195F80}"/>
              </a:ext>
            </a:extLst>
          </p:cNvPr>
          <p:cNvSpPr>
            <a:spLocks noGrp="1"/>
          </p:cNvSpPr>
          <p:nvPr>
            <p:ph type="dt" sz="half" idx="10"/>
          </p:nvPr>
        </p:nvSpPr>
        <p:spPr/>
        <p:txBody>
          <a:bodyPr/>
          <a:lstStyle/>
          <a:p>
            <a:fld id="{5428F536-4EDA-104F-B531-6F3253F6EAB6}" type="datetime1">
              <a:rPr lang="en-CA" smtClean="0"/>
              <a:t>2025-06-21</a:t>
            </a:fld>
            <a:endParaRPr lang="en-US"/>
          </a:p>
        </p:txBody>
      </p:sp>
      <p:sp>
        <p:nvSpPr>
          <p:cNvPr id="5" name="Footer Placeholder 4">
            <a:extLst>
              <a:ext uri="{FF2B5EF4-FFF2-40B4-BE49-F238E27FC236}">
                <a16:creationId xmlns:a16="http://schemas.microsoft.com/office/drawing/2014/main" id="{B0120E34-C566-47FE-AC8F-682D4710E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C8129-8A99-723A-C5D8-73FE66CDE633}"/>
              </a:ext>
            </a:extLst>
          </p:cNvPr>
          <p:cNvSpPr>
            <a:spLocks noGrp="1"/>
          </p:cNvSpPr>
          <p:nvPr>
            <p:ph type="sldNum" sz="quarter" idx="12"/>
          </p:nvPr>
        </p:nvSpPr>
        <p:spPr/>
        <p:txBody>
          <a:bodyPr/>
          <a:lstStyle/>
          <a:p>
            <a:fld id="{51426DF9-B4BB-4A45-A5CF-6BF2DB59ABBF}" type="slidenum">
              <a:rPr lang="en-US" smtClean="0"/>
              <a:t>‹#›</a:t>
            </a:fld>
            <a:endParaRPr lang="en-US"/>
          </a:p>
        </p:txBody>
      </p:sp>
    </p:spTree>
    <p:extLst>
      <p:ext uri="{BB962C8B-B14F-4D97-AF65-F5344CB8AC3E}">
        <p14:creationId xmlns:p14="http://schemas.microsoft.com/office/powerpoint/2010/main" val="381588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54FA-2969-7C93-8915-E0C2E2982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C501BC-CB9C-2BED-E752-3FA942544D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CE05D3-2D2F-2701-9713-65D411B765C0}"/>
              </a:ext>
            </a:extLst>
          </p:cNvPr>
          <p:cNvSpPr>
            <a:spLocks noGrp="1"/>
          </p:cNvSpPr>
          <p:nvPr>
            <p:ph type="dt" sz="half" idx="10"/>
          </p:nvPr>
        </p:nvSpPr>
        <p:spPr/>
        <p:txBody>
          <a:bodyPr/>
          <a:lstStyle/>
          <a:p>
            <a:fld id="{D3DFD420-6C42-6B42-87E2-915230BCCA40}" type="datetime1">
              <a:rPr lang="en-CA" smtClean="0"/>
              <a:t>2025-06-21</a:t>
            </a:fld>
            <a:endParaRPr lang="en-US"/>
          </a:p>
        </p:txBody>
      </p:sp>
      <p:sp>
        <p:nvSpPr>
          <p:cNvPr id="5" name="Footer Placeholder 4">
            <a:extLst>
              <a:ext uri="{FF2B5EF4-FFF2-40B4-BE49-F238E27FC236}">
                <a16:creationId xmlns:a16="http://schemas.microsoft.com/office/drawing/2014/main" id="{B70B121B-2714-81D9-A671-4C3B6ACAF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7AF35-2869-726B-C00B-DB5C17072E27}"/>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103071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15BE-0A3C-1F5E-00A5-2FCC4827D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22ECF-95A1-7A53-A315-1045814A39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695A2-9FB2-8660-D156-0FB38DDBB9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B57A2-A54B-4367-0193-8D7053AB4986}"/>
              </a:ext>
            </a:extLst>
          </p:cNvPr>
          <p:cNvSpPr>
            <a:spLocks noGrp="1"/>
          </p:cNvSpPr>
          <p:nvPr>
            <p:ph type="dt" sz="half" idx="10"/>
          </p:nvPr>
        </p:nvSpPr>
        <p:spPr/>
        <p:txBody>
          <a:bodyPr/>
          <a:lstStyle/>
          <a:p>
            <a:fld id="{F4B08D33-B244-AB41-8A5E-61F7C43D1FFA}" type="datetime1">
              <a:rPr lang="en-CA" smtClean="0"/>
              <a:t>2025-06-21</a:t>
            </a:fld>
            <a:endParaRPr lang="en-US"/>
          </a:p>
        </p:txBody>
      </p:sp>
      <p:sp>
        <p:nvSpPr>
          <p:cNvPr id="6" name="Footer Placeholder 5">
            <a:extLst>
              <a:ext uri="{FF2B5EF4-FFF2-40B4-BE49-F238E27FC236}">
                <a16:creationId xmlns:a16="http://schemas.microsoft.com/office/drawing/2014/main" id="{97D07990-7B15-FFDF-8EA4-710BA59E2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05D0B-36E5-97B1-5D9A-6F670B0F2F4D}"/>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314647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DCCA-95A5-E1A2-72AE-E3F25EC6C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A3AC45-DF79-4E9E-D050-8A8A60464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0FA1F-7775-F1D7-002E-532526188A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986BB4-619C-1E87-9CA7-10FC42906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B66E34-79C3-46B3-06CA-C4DF03781D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B9F4E7-CF27-D9E7-923A-68C41C4708B8}"/>
              </a:ext>
            </a:extLst>
          </p:cNvPr>
          <p:cNvSpPr>
            <a:spLocks noGrp="1"/>
          </p:cNvSpPr>
          <p:nvPr>
            <p:ph type="dt" sz="half" idx="10"/>
          </p:nvPr>
        </p:nvSpPr>
        <p:spPr/>
        <p:txBody>
          <a:bodyPr/>
          <a:lstStyle/>
          <a:p>
            <a:fld id="{9C763344-E4E1-BF45-9A7F-834D7E5142EA}" type="datetime1">
              <a:rPr lang="en-CA" smtClean="0"/>
              <a:t>2025-06-21</a:t>
            </a:fld>
            <a:endParaRPr lang="en-US"/>
          </a:p>
        </p:txBody>
      </p:sp>
      <p:sp>
        <p:nvSpPr>
          <p:cNvPr id="8" name="Footer Placeholder 7">
            <a:extLst>
              <a:ext uri="{FF2B5EF4-FFF2-40B4-BE49-F238E27FC236}">
                <a16:creationId xmlns:a16="http://schemas.microsoft.com/office/drawing/2014/main" id="{6C495BB4-3A2C-FD9F-D804-F6E9E568AC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988FB-8EDB-CE9E-FD1F-81F8B2138638}"/>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13612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ECE0-AF5A-1A69-E22C-D19A656D8A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D3B032-EF74-3443-E073-2657700A9C83}"/>
              </a:ext>
            </a:extLst>
          </p:cNvPr>
          <p:cNvSpPr>
            <a:spLocks noGrp="1"/>
          </p:cNvSpPr>
          <p:nvPr>
            <p:ph type="dt" sz="half" idx="10"/>
          </p:nvPr>
        </p:nvSpPr>
        <p:spPr/>
        <p:txBody>
          <a:bodyPr/>
          <a:lstStyle/>
          <a:p>
            <a:fld id="{6F5C4793-FFD1-4944-B6FA-F5DDF52E6AB6}" type="datetime1">
              <a:rPr lang="en-CA" smtClean="0"/>
              <a:t>2025-06-21</a:t>
            </a:fld>
            <a:endParaRPr lang="en-US"/>
          </a:p>
        </p:txBody>
      </p:sp>
      <p:sp>
        <p:nvSpPr>
          <p:cNvPr id="4" name="Footer Placeholder 3">
            <a:extLst>
              <a:ext uri="{FF2B5EF4-FFF2-40B4-BE49-F238E27FC236}">
                <a16:creationId xmlns:a16="http://schemas.microsoft.com/office/drawing/2014/main" id="{89DE9B8E-57B2-7FDB-8C10-2514EBCC8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78065E-9CEC-E360-7C72-B386396D01EE}"/>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53589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45D5D-79AE-5685-AACA-E67525DA723D}"/>
              </a:ext>
            </a:extLst>
          </p:cNvPr>
          <p:cNvSpPr>
            <a:spLocks noGrp="1"/>
          </p:cNvSpPr>
          <p:nvPr>
            <p:ph type="dt" sz="half" idx="10"/>
          </p:nvPr>
        </p:nvSpPr>
        <p:spPr/>
        <p:txBody>
          <a:bodyPr/>
          <a:lstStyle/>
          <a:p>
            <a:fld id="{E2EC5E2D-07D1-3C46-AAE8-9F9D0C9ED551}" type="datetime1">
              <a:rPr lang="en-CA" smtClean="0"/>
              <a:t>2025-06-21</a:t>
            </a:fld>
            <a:endParaRPr lang="en-US"/>
          </a:p>
        </p:txBody>
      </p:sp>
      <p:sp>
        <p:nvSpPr>
          <p:cNvPr id="3" name="Footer Placeholder 2">
            <a:extLst>
              <a:ext uri="{FF2B5EF4-FFF2-40B4-BE49-F238E27FC236}">
                <a16:creationId xmlns:a16="http://schemas.microsoft.com/office/drawing/2014/main" id="{0F06FBBA-4E27-676D-4198-4B43D04789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64B72-0DA8-8C9D-1167-415964A7E08B}"/>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91382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453E-FD38-FA2C-9209-4E5F8D377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9CB8B6-48B0-CA0E-B34E-9D504F85A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29722-20AF-8BFF-611B-34D237702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8B6AD-33C7-8B46-2D9F-F6B1BA15A306}"/>
              </a:ext>
            </a:extLst>
          </p:cNvPr>
          <p:cNvSpPr>
            <a:spLocks noGrp="1"/>
          </p:cNvSpPr>
          <p:nvPr>
            <p:ph type="dt" sz="half" idx="10"/>
          </p:nvPr>
        </p:nvSpPr>
        <p:spPr/>
        <p:txBody>
          <a:bodyPr/>
          <a:lstStyle/>
          <a:p>
            <a:fld id="{7B7EC62E-0F1F-7843-9A62-9C9719A540B1}" type="datetime1">
              <a:rPr lang="en-CA" smtClean="0"/>
              <a:t>2025-06-21</a:t>
            </a:fld>
            <a:endParaRPr lang="en-US"/>
          </a:p>
        </p:txBody>
      </p:sp>
      <p:sp>
        <p:nvSpPr>
          <p:cNvPr id="6" name="Footer Placeholder 5">
            <a:extLst>
              <a:ext uri="{FF2B5EF4-FFF2-40B4-BE49-F238E27FC236}">
                <a16:creationId xmlns:a16="http://schemas.microsoft.com/office/drawing/2014/main" id="{DD4D53AE-07A5-77CB-0D84-F5AB3EAB9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32F48-D6DD-DD30-900A-846097A10A42}"/>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76303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8301-671E-58E7-39DA-26FD85692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7EFE29-8392-D6EF-503E-1CD8F0DD2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A25DD-4CBE-1ED1-D998-AE27F5904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68F00-118F-E116-D481-2624E40B91C5}"/>
              </a:ext>
            </a:extLst>
          </p:cNvPr>
          <p:cNvSpPr>
            <a:spLocks noGrp="1"/>
          </p:cNvSpPr>
          <p:nvPr>
            <p:ph type="dt" sz="half" idx="10"/>
          </p:nvPr>
        </p:nvSpPr>
        <p:spPr/>
        <p:txBody>
          <a:bodyPr/>
          <a:lstStyle/>
          <a:p>
            <a:fld id="{8A32D627-961C-9A48-8E5B-BCFB8198E292}" type="datetime1">
              <a:rPr lang="en-CA" smtClean="0"/>
              <a:t>2025-06-21</a:t>
            </a:fld>
            <a:endParaRPr lang="en-US"/>
          </a:p>
        </p:txBody>
      </p:sp>
      <p:sp>
        <p:nvSpPr>
          <p:cNvPr id="6" name="Footer Placeholder 5">
            <a:extLst>
              <a:ext uri="{FF2B5EF4-FFF2-40B4-BE49-F238E27FC236}">
                <a16:creationId xmlns:a16="http://schemas.microsoft.com/office/drawing/2014/main" id="{5ABB2963-CD40-6EF4-5228-34B6FEB41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F2605-8455-0B9B-8941-B191AEF03F0C}"/>
              </a:ext>
            </a:extLst>
          </p:cNvPr>
          <p:cNvSpPr>
            <a:spLocks noGrp="1"/>
          </p:cNvSpPr>
          <p:nvPr>
            <p:ph type="sldNum" sz="quarter" idx="12"/>
          </p:nvPr>
        </p:nvSpPr>
        <p:spPr/>
        <p:txBody>
          <a:bodyPr/>
          <a:lstStyle/>
          <a:p>
            <a:fld id="{B6EF566D-2E23-714A-93FC-EA50C5D16125}" type="slidenum">
              <a:rPr lang="en-US" smtClean="0"/>
              <a:t>‹#›</a:t>
            </a:fld>
            <a:endParaRPr lang="en-US"/>
          </a:p>
        </p:txBody>
      </p:sp>
    </p:spTree>
    <p:extLst>
      <p:ext uri="{BB962C8B-B14F-4D97-AF65-F5344CB8AC3E}">
        <p14:creationId xmlns:p14="http://schemas.microsoft.com/office/powerpoint/2010/main" val="271702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8F41E3-55D9-3006-F92C-2A88AA6B6C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8BA15C-258F-F88C-8956-986EBEBB8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78227-F2C4-A4B2-4547-32AC795CD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21C03C-5E45-DC4B-A330-BA5D9B2660D9}" type="datetime1">
              <a:rPr lang="en-CA" smtClean="0"/>
              <a:t>2025-06-21</a:t>
            </a:fld>
            <a:endParaRPr lang="en-US"/>
          </a:p>
        </p:txBody>
      </p:sp>
      <p:sp>
        <p:nvSpPr>
          <p:cNvPr id="5" name="Footer Placeholder 4">
            <a:extLst>
              <a:ext uri="{FF2B5EF4-FFF2-40B4-BE49-F238E27FC236}">
                <a16:creationId xmlns:a16="http://schemas.microsoft.com/office/drawing/2014/main" id="{FC4FF4ED-AB7E-3C0D-C61E-007D689DB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91CC1D-857A-3AEA-00C9-21CF54C7B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EF566D-2E23-714A-93FC-EA50C5D16125}" type="slidenum">
              <a:rPr lang="en-US" smtClean="0"/>
              <a:t>‹#›</a:t>
            </a:fld>
            <a:endParaRPr lang="en-US"/>
          </a:p>
        </p:txBody>
      </p:sp>
    </p:spTree>
    <p:extLst>
      <p:ext uri="{BB962C8B-B14F-4D97-AF65-F5344CB8AC3E}">
        <p14:creationId xmlns:p14="http://schemas.microsoft.com/office/powerpoint/2010/main" val="320704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A7CB0-259E-EAE9-4675-97F006D0A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511F9B-034A-3E31-A6B3-B79AC17CD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3AB38-3085-F7F5-16DB-2594730CF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E3B4BD-B3F5-D64F-9C1D-D08F4E111052}" type="datetime1">
              <a:rPr lang="en-CA" smtClean="0"/>
              <a:t>2025-06-21</a:t>
            </a:fld>
            <a:endParaRPr lang="en-US"/>
          </a:p>
        </p:txBody>
      </p:sp>
      <p:sp>
        <p:nvSpPr>
          <p:cNvPr id="5" name="Footer Placeholder 4">
            <a:extLst>
              <a:ext uri="{FF2B5EF4-FFF2-40B4-BE49-F238E27FC236}">
                <a16:creationId xmlns:a16="http://schemas.microsoft.com/office/drawing/2014/main" id="{625A66C1-2DA5-6652-F3A0-8D5667AEE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C94E842-20D4-B2CF-279C-6C857D884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426DF9-B4BB-4A45-A5CF-6BF2DB59ABBF}" type="slidenum">
              <a:rPr lang="en-US" smtClean="0"/>
              <a:t>‹#›</a:t>
            </a:fld>
            <a:endParaRPr lang="en-US"/>
          </a:p>
        </p:txBody>
      </p:sp>
    </p:spTree>
    <p:extLst>
      <p:ext uri="{BB962C8B-B14F-4D97-AF65-F5344CB8AC3E}">
        <p14:creationId xmlns:p14="http://schemas.microsoft.com/office/powerpoint/2010/main" val="16087050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9.xml"/><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3.emf"/><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image" Target="../media/image40.emf"/></Relationships>
</file>

<file path=ppt/slides/_rels/slide1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png"/><Relationship Id="rId9" Type="http://schemas.openxmlformats.org/officeDocument/2006/relationships/image" Target="../media/image48.emf"/></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2.xml"/><Relationship Id="rId7"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51.png"/><Relationship Id="rId5" Type="http://schemas.openxmlformats.org/officeDocument/2006/relationships/image" Target="../media/image50.emf"/><Relationship Id="rId10" Type="http://schemas.openxmlformats.org/officeDocument/2006/relationships/image" Target="../media/image54.emf"/><Relationship Id="rId4" Type="http://schemas.openxmlformats.org/officeDocument/2006/relationships/image" Target="../media/image49.emf"/><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60.png"/><Relationship Id="rId2" Type="http://schemas.openxmlformats.org/officeDocument/2006/relationships/image" Target="../media/image56.emf"/><Relationship Id="rId1" Type="http://schemas.openxmlformats.org/officeDocument/2006/relationships/slideLayout" Target="../slideLayouts/slideLayout15.xml"/><Relationship Id="rId6" Type="http://schemas.openxmlformats.org/officeDocument/2006/relationships/image" Target="../media/image59.png"/><Relationship Id="rId5" Type="http://schemas.openxmlformats.org/officeDocument/2006/relationships/image" Target="../media/image58.emf"/><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6.emf"/><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7.xml"/><Relationship Id="rId7" Type="http://schemas.openxmlformats.org/officeDocument/2006/relationships/image" Target="../media/image18.emf"/><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120.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22.emf"/><Relationship Id="rId5" Type="http://schemas.openxmlformats.org/officeDocument/2006/relationships/image" Target="../media/image21.emf"/><Relationship Id="rId10" Type="http://schemas.openxmlformats.org/officeDocument/2006/relationships/image" Target="../media/image25.emf"/><Relationship Id="rId4" Type="http://schemas.openxmlformats.org/officeDocument/2006/relationships/image" Target="../media/image15.png"/><Relationship Id="rId9" Type="http://schemas.openxmlformats.org/officeDocument/2006/relationships/image" Target="../media/image24.emf"/></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emf"/><Relationship Id="rId7" Type="http://schemas.openxmlformats.org/officeDocument/2006/relationships/image" Target="../media/image28.png"/><Relationship Id="rId12" Type="http://schemas.openxmlformats.org/officeDocument/2006/relationships/image" Target="../media/image31.emf"/><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26.png"/><Relationship Id="rId11" Type="http://schemas.openxmlformats.org/officeDocument/2006/relationships/image" Target="../media/image30.emf"/><Relationship Id="rId5" Type="http://schemas.openxmlformats.org/officeDocument/2006/relationships/image" Target="../media/image260.png"/><Relationship Id="rId15" Type="http://schemas.openxmlformats.org/officeDocument/2006/relationships/image" Target="../media/image34.emf"/><Relationship Id="rId10" Type="http://schemas.openxmlformats.org/officeDocument/2006/relationships/image" Target="../media/image29.emf"/><Relationship Id="rId9" Type="http://schemas.openxmlformats.org/officeDocument/2006/relationships/image" Target="../media/image28.emf"/><Relationship Id="rId1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AF19-1DD9-D457-79C4-B915113F4048}"/>
              </a:ext>
            </a:extLst>
          </p:cNvPr>
          <p:cNvSpPr>
            <a:spLocks noGrp="1"/>
          </p:cNvSpPr>
          <p:nvPr>
            <p:ph type="ctrTitle"/>
          </p:nvPr>
        </p:nvSpPr>
        <p:spPr>
          <a:xfrm>
            <a:off x="337594" y="566859"/>
            <a:ext cx="11516810" cy="2387600"/>
          </a:xfrm>
        </p:spPr>
        <p:txBody>
          <a:bodyPr anchor="ctr">
            <a:normAutofit/>
          </a:bodyPr>
          <a:lstStyle/>
          <a:p>
            <a:r>
              <a:rPr lang="en-US" sz="4800" dirty="0">
                <a:latin typeface="Impact" panose="020B0806030902050204" pitchFamily="34" charset="0"/>
              </a:rPr>
              <a:t>Simulating a superposition of spacetimes with optical media</a:t>
            </a:r>
          </a:p>
        </p:txBody>
      </p:sp>
      <p:sp>
        <p:nvSpPr>
          <p:cNvPr id="3" name="Subtitle 2">
            <a:extLst>
              <a:ext uri="{FF2B5EF4-FFF2-40B4-BE49-F238E27FC236}">
                <a16:creationId xmlns:a16="http://schemas.microsoft.com/office/drawing/2014/main" id="{03BE23EF-4EDE-95E9-97F9-75826082A2A6}"/>
              </a:ext>
            </a:extLst>
          </p:cNvPr>
          <p:cNvSpPr>
            <a:spLocks noGrp="1"/>
          </p:cNvSpPr>
          <p:nvPr>
            <p:ph type="subTitle" idx="1"/>
          </p:nvPr>
        </p:nvSpPr>
        <p:spPr>
          <a:xfrm>
            <a:off x="1523999" y="3553731"/>
            <a:ext cx="9144000" cy="1638404"/>
          </a:xfrm>
        </p:spPr>
        <p:txBody>
          <a:bodyPr>
            <a:normAutofit fontScale="85000" lnSpcReduction="20000"/>
          </a:bodyPr>
          <a:lstStyle/>
          <a:p>
            <a:r>
              <a:rPr lang="en-US" sz="3000" b="1" dirty="0"/>
              <a:t>María Rosa Preciado-Rivas</a:t>
            </a:r>
          </a:p>
          <a:p>
            <a:pPr>
              <a:lnSpc>
                <a:spcPct val="120000"/>
              </a:lnSpc>
            </a:pPr>
            <a:r>
              <a:rPr lang="en-US" sz="3000" dirty="0"/>
              <a:t>in collaboration with </a:t>
            </a:r>
            <a:r>
              <a:rPr lang="en-US" sz="3000" b="1" dirty="0"/>
              <a:t>Germain Tobar </a:t>
            </a:r>
            <a:r>
              <a:rPr lang="en-US" sz="3000" dirty="0"/>
              <a:t>and </a:t>
            </a:r>
            <a:r>
              <a:rPr lang="en-US" sz="3000" b="1" dirty="0"/>
              <a:t>Magdalena Zych</a:t>
            </a:r>
          </a:p>
          <a:p>
            <a:endParaRPr lang="en-US" dirty="0"/>
          </a:p>
          <a:p>
            <a:r>
              <a:rPr lang="en-US" dirty="0"/>
              <a:t>RQI North 2025</a:t>
            </a:r>
          </a:p>
        </p:txBody>
      </p:sp>
      <p:pic>
        <p:nvPicPr>
          <p:cNvPr id="1030" name="Picture 6" descr="University of Waterloo colour logo">
            <a:extLst>
              <a:ext uri="{FF2B5EF4-FFF2-40B4-BE49-F238E27FC236}">
                <a16:creationId xmlns:a16="http://schemas.microsoft.com/office/drawing/2014/main" id="{C36C6942-059E-E61A-711B-B79EF946F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0780"/>
            <a:ext cx="4096011" cy="16384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itute for Quantum Computing - Wikipedia">
            <a:extLst>
              <a:ext uri="{FF2B5EF4-FFF2-40B4-BE49-F238E27FC236}">
                <a16:creationId xmlns:a16="http://schemas.microsoft.com/office/drawing/2014/main" id="{4DBA14CA-1CB2-95BE-DCE0-03A12443E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838" y="5308289"/>
            <a:ext cx="3221731" cy="13633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a:extLst>
              <a:ext uri="{FF2B5EF4-FFF2-40B4-BE49-F238E27FC236}">
                <a16:creationId xmlns:a16="http://schemas.microsoft.com/office/drawing/2014/main" id="{4406F5FC-6E6E-27DC-1D5B-70029DC2DAC7}"/>
              </a:ext>
            </a:extLst>
          </p:cNvPr>
          <p:cNvSpPr/>
          <p:nvPr/>
        </p:nvSpPr>
        <p:spPr>
          <a:xfrm>
            <a:off x="561999" y="2769229"/>
            <a:ext cx="2596896" cy="1124712"/>
          </a:xfrm>
          <a:prstGeom prst="wedgeEllipseCallout">
            <a:avLst>
              <a:gd name="adj1" fmla="val 59781"/>
              <a:gd name="adj2" fmla="val 3075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 acknowledge that I have a stutter.</a:t>
            </a:r>
          </a:p>
        </p:txBody>
      </p:sp>
    </p:spTree>
    <p:custDataLst>
      <p:tags r:id="rId1"/>
    </p:custDataLst>
    <p:extLst>
      <p:ext uri="{BB962C8B-B14F-4D97-AF65-F5344CB8AC3E}">
        <p14:creationId xmlns:p14="http://schemas.microsoft.com/office/powerpoint/2010/main" val="2755493514"/>
      </p:ext>
    </p:extLst>
  </p:cSld>
  <p:clrMapOvr>
    <a:masterClrMapping/>
  </p:clrMapOvr>
  <mc:AlternateContent xmlns:mc="http://schemas.openxmlformats.org/markup-compatibility/2006">
    <mc:Choice xmlns:p14="http://schemas.microsoft.com/office/powerpoint/2010/main" Requires="p14">
      <p:transition spd="slow" p14:dur="2000" advTm="24715"/>
    </mc:Choice>
    <mc:Fallback>
      <p:transition spd="slow" advTm="24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77E6-98C1-A9EC-8188-579BF5E9A706}"/>
              </a:ext>
            </a:extLst>
          </p:cNvPr>
          <p:cNvSpPr>
            <a:spLocks noGrp="1"/>
          </p:cNvSpPr>
          <p:nvPr>
            <p:ph type="title"/>
          </p:nvPr>
        </p:nvSpPr>
        <p:spPr/>
        <p:txBody>
          <a:bodyPr/>
          <a:lstStyle/>
          <a:p>
            <a:r>
              <a:rPr lang="en-US" dirty="0"/>
              <a:t>Squeezing</a:t>
            </a:r>
          </a:p>
        </p:txBody>
      </p:sp>
      <p:sp>
        <p:nvSpPr>
          <p:cNvPr id="4" name="Slide Number Placeholder 3">
            <a:extLst>
              <a:ext uri="{FF2B5EF4-FFF2-40B4-BE49-F238E27FC236}">
                <a16:creationId xmlns:a16="http://schemas.microsoft.com/office/drawing/2014/main" id="{FF6DF9B7-CE22-7B8E-0EBB-C4EEA25DC7FB}"/>
              </a:ext>
            </a:extLst>
          </p:cNvPr>
          <p:cNvSpPr>
            <a:spLocks noGrp="1"/>
          </p:cNvSpPr>
          <p:nvPr>
            <p:ph type="sldNum" sz="quarter" idx="12"/>
          </p:nvPr>
        </p:nvSpPr>
        <p:spPr/>
        <p:txBody>
          <a:bodyPr/>
          <a:lstStyle/>
          <a:p>
            <a:fld id="{51426DF9-B4BB-4A45-A5CF-6BF2DB59ABBF}" type="slidenum">
              <a:rPr lang="en-US" smtClean="0"/>
              <a:t>10</a:t>
            </a:fld>
            <a:endParaRPr lang="en-US"/>
          </a:p>
        </p:txBody>
      </p:sp>
      <p:pic>
        <p:nvPicPr>
          <p:cNvPr id="5" name="Picture 4">
            <a:extLst>
              <a:ext uri="{FF2B5EF4-FFF2-40B4-BE49-F238E27FC236}">
                <a16:creationId xmlns:a16="http://schemas.microsoft.com/office/drawing/2014/main" id="{6BBE3F0D-C27F-363C-1D92-F02D2F21F242}"/>
              </a:ext>
            </a:extLst>
          </p:cNvPr>
          <p:cNvPicPr>
            <a:picLocks noChangeAspect="1"/>
          </p:cNvPicPr>
          <p:nvPr/>
        </p:nvPicPr>
        <p:blipFill rotWithShape="1">
          <a:blip r:embed="rId4">
            <a:clrChange>
              <a:clrFrom>
                <a:srgbClr val="333333"/>
              </a:clrFrom>
              <a:clrTo>
                <a:srgbClr val="333333">
                  <a:alpha val="0"/>
                </a:srgbClr>
              </a:clrTo>
            </a:clrChange>
          </a:blip>
          <a:srcRect l="3471" t="7995" r="7181" b="28367"/>
          <a:stretch/>
        </p:blipFill>
        <p:spPr>
          <a:xfrm>
            <a:off x="1057274" y="1244077"/>
            <a:ext cx="9591676" cy="3776480"/>
          </a:xfrm>
          <a:prstGeom prst="rect">
            <a:avLst/>
          </a:prstGeom>
        </p:spPr>
      </p:pic>
      <p:sp>
        <p:nvSpPr>
          <p:cNvPr id="3" name="Content Placeholder 2">
            <a:extLst>
              <a:ext uri="{FF2B5EF4-FFF2-40B4-BE49-F238E27FC236}">
                <a16:creationId xmlns:a16="http://schemas.microsoft.com/office/drawing/2014/main" id="{5D4493DC-B2A3-74E4-186C-3555144F0E4D}"/>
              </a:ext>
            </a:extLst>
          </p:cNvPr>
          <p:cNvSpPr>
            <a:spLocks noGrp="1"/>
          </p:cNvSpPr>
          <p:nvPr>
            <p:ph idx="1"/>
          </p:nvPr>
        </p:nvSpPr>
        <p:spPr>
          <a:xfrm>
            <a:off x="6705602" y="4810688"/>
            <a:ext cx="5438776" cy="939269"/>
          </a:xfrm>
        </p:spPr>
        <p:txBody>
          <a:bodyPr>
            <a:normAutofit/>
          </a:bodyPr>
          <a:lstStyle/>
          <a:p>
            <a:pPr marL="0" indent="0">
              <a:buNone/>
            </a:pPr>
            <a:r>
              <a:rPr lang="en-US" dirty="0"/>
              <a:t>is a squeezed state in the cavity with a different permittivity.</a:t>
            </a:r>
          </a:p>
        </p:txBody>
      </p:sp>
      <p:sp>
        <p:nvSpPr>
          <p:cNvPr id="10" name="Content Placeholder 2">
            <a:extLst>
              <a:ext uri="{FF2B5EF4-FFF2-40B4-BE49-F238E27FC236}">
                <a16:creationId xmlns:a16="http://schemas.microsoft.com/office/drawing/2014/main" id="{882F732C-950B-AED0-8487-F3D4146BED6D}"/>
              </a:ext>
            </a:extLst>
          </p:cNvPr>
          <p:cNvSpPr txBox="1">
            <a:spLocks/>
          </p:cNvSpPr>
          <p:nvPr/>
        </p:nvSpPr>
        <p:spPr>
          <a:xfrm>
            <a:off x="774192" y="4810688"/>
            <a:ext cx="4648200" cy="9392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vacuum state of a cavity with one permittivity…</a:t>
            </a:r>
          </a:p>
        </p:txBody>
      </p:sp>
      <p:pic>
        <p:nvPicPr>
          <p:cNvPr id="8" name="Picture 7">
            <a:extLst>
              <a:ext uri="{FF2B5EF4-FFF2-40B4-BE49-F238E27FC236}">
                <a16:creationId xmlns:a16="http://schemas.microsoft.com/office/drawing/2014/main" id="{8C999625-DB93-F770-5579-18004288F4FF}"/>
              </a:ext>
            </a:extLst>
          </p:cNvPr>
          <p:cNvPicPr>
            <a:picLocks noChangeAspect="1"/>
          </p:cNvPicPr>
          <p:nvPr/>
        </p:nvPicPr>
        <p:blipFill>
          <a:blip r:embed="rId5"/>
          <a:stretch>
            <a:fillRect/>
          </a:stretch>
        </p:blipFill>
        <p:spPr>
          <a:xfrm>
            <a:off x="2994976" y="6298732"/>
            <a:ext cx="5716272" cy="480359"/>
          </a:xfrm>
          <a:prstGeom prst="rect">
            <a:avLst/>
          </a:prstGeom>
        </p:spPr>
      </p:pic>
      <p:sp>
        <p:nvSpPr>
          <p:cNvPr id="11" name="Rectangle 10">
            <a:extLst>
              <a:ext uri="{FF2B5EF4-FFF2-40B4-BE49-F238E27FC236}">
                <a16:creationId xmlns:a16="http://schemas.microsoft.com/office/drawing/2014/main" id="{128437E0-0550-0E44-5AB9-5E4A32E09CEE}"/>
              </a:ext>
            </a:extLst>
          </p:cNvPr>
          <p:cNvSpPr/>
          <p:nvPr/>
        </p:nvSpPr>
        <p:spPr>
          <a:xfrm>
            <a:off x="4048159" y="6253291"/>
            <a:ext cx="4663089" cy="604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17D229-B1E2-3AD2-039F-8856B3B489C7}"/>
              </a:ext>
            </a:extLst>
          </p:cNvPr>
          <p:cNvSpPr/>
          <p:nvPr/>
        </p:nvSpPr>
        <p:spPr>
          <a:xfrm>
            <a:off x="4375230" y="3346142"/>
            <a:ext cx="567160" cy="369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EA28A2F-14B4-1E7E-B283-7293173E94BA}"/>
                  </a:ext>
                </a:extLst>
              </p:cNvPr>
              <p:cNvSpPr txBox="1"/>
              <p:nvPr/>
            </p:nvSpPr>
            <p:spPr>
              <a:xfrm>
                <a:off x="4195476" y="3082566"/>
                <a:ext cx="57873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p:sp>
            <p:nvSpPr>
              <p:cNvPr id="12" name="TextBox 11">
                <a:extLst>
                  <a:ext uri="{FF2B5EF4-FFF2-40B4-BE49-F238E27FC236}">
                    <a16:creationId xmlns:a16="http://schemas.microsoft.com/office/drawing/2014/main" id="{EEA28A2F-14B4-1E7E-B283-7293173E94BA}"/>
                  </a:ext>
                </a:extLst>
              </p:cNvPr>
              <p:cNvSpPr txBox="1">
                <a:spLocks noRot="1" noChangeAspect="1" noMove="1" noResize="1" noEditPoints="1" noAdjustHandles="1" noChangeArrowheads="1" noChangeShapeType="1" noTextEdit="1"/>
              </p:cNvSpPr>
              <p:nvPr/>
            </p:nvSpPr>
            <p:spPr>
              <a:xfrm>
                <a:off x="4195476" y="3082566"/>
                <a:ext cx="578734" cy="369332"/>
              </a:xfrm>
              <a:prstGeom prst="rect">
                <a:avLst/>
              </a:prstGeom>
              <a:blipFill>
                <a:blip r:embed="rId6"/>
                <a:stretch>
                  <a:fillRect b="-10000"/>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C4E66C6D-9912-4E73-9BDA-C6C4F9B3BA99}"/>
              </a:ext>
            </a:extLst>
          </p:cNvPr>
          <p:cNvSpPr/>
          <p:nvPr/>
        </p:nvSpPr>
        <p:spPr>
          <a:xfrm>
            <a:off x="2189544" y="1244077"/>
            <a:ext cx="567160" cy="446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CD943EF-8E82-2F35-3E36-D3E8DF371330}"/>
                  </a:ext>
                </a:extLst>
              </p:cNvPr>
              <p:cNvSpPr txBox="1"/>
              <p:nvPr/>
            </p:nvSpPr>
            <p:spPr>
              <a:xfrm>
                <a:off x="2426327" y="1489815"/>
                <a:ext cx="57873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𝑝</m:t>
                      </m:r>
                    </m:oMath>
                  </m:oMathPara>
                </a14:m>
                <a:endParaRPr lang="en-US" dirty="0"/>
              </a:p>
            </p:txBody>
          </p:sp>
        </mc:Choice>
        <mc:Fallback>
          <p:sp>
            <p:nvSpPr>
              <p:cNvPr id="14" name="TextBox 13">
                <a:extLst>
                  <a:ext uri="{FF2B5EF4-FFF2-40B4-BE49-F238E27FC236}">
                    <a16:creationId xmlns:a16="http://schemas.microsoft.com/office/drawing/2014/main" id="{DCD943EF-8E82-2F35-3E36-D3E8DF371330}"/>
                  </a:ext>
                </a:extLst>
              </p:cNvPr>
              <p:cNvSpPr txBox="1">
                <a:spLocks noRot="1" noChangeAspect="1" noMove="1" noResize="1" noEditPoints="1" noAdjustHandles="1" noChangeArrowheads="1" noChangeShapeType="1" noTextEdit="1"/>
              </p:cNvSpPr>
              <p:nvPr/>
            </p:nvSpPr>
            <p:spPr>
              <a:xfrm>
                <a:off x="2426327" y="1489815"/>
                <a:ext cx="578734" cy="369332"/>
              </a:xfrm>
              <a:prstGeom prst="rect">
                <a:avLst/>
              </a:prstGeom>
              <a:blipFill>
                <a:blip r:embed="rId7"/>
                <a:stretch>
                  <a:fillRect b="-6667"/>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0DCEB025-BFF6-1354-8234-B3531BC88CE1}"/>
              </a:ext>
            </a:extLst>
          </p:cNvPr>
          <p:cNvSpPr/>
          <p:nvPr/>
        </p:nvSpPr>
        <p:spPr>
          <a:xfrm>
            <a:off x="9746921" y="1940015"/>
            <a:ext cx="667808" cy="446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C718F70-75B5-F2A0-B5EA-A8A2CF6B358E}"/>
              </a:ext>
            </a:extLst>
          </p:cNvPr>
          <p:cNvSpPr/>
          <p:nvPr/>
        </p:nvSpPr>
        <p:spPr>
          <a:xfrm>
            <a:off x="10120038" y="3346142"/>
            <a:ext cx="667808" cy="446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083BE68-4CD8-C802-4246-A0D3766AF409}"/>
              </a:ext>
            </a:extLst>
          </p:cNvPr>
          <p:cNvSpPr/>
          <p:nvPr/>
        </p:nvSpPr>
        <p:spPr>
          <a:xfrm>
            <a:off x="8195840" y="1418909"/>
            <a:ext cx="667808" cy="446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0DD47D-053B-D71F-A1C4-F5FB0416A0BA}"/>
              </a:ext>
            </a:extLst>
          </p:cNvPr>
          <p:cNvSpPr/>
          <p:nvPr/>
        </p:nvSpPr>
        <p:spPr>
          <a:xfrm>
            <a:off x="6997206" y="1876110"/>
            <a:ext cx="667808" cy="446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DF2075C-079E-30BD-5046-A3182D9812AB}"/>
                  </a:ext>
                </a:extLst>
              </p:cNvPr>
              <p:cNvSpPr txBox="1"/>
              <p:nvPr/>
            </p:nvSpPr>
            <p:spPr>
              <a:xfrm>
                <a:off x="10003597" y="3059668"/>
                <a:ext cx="57873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oMath>
                  </m:oMathPara>
                </a14:m>
                <a:endParaRPr lang="en-US" dirty="0"/>
              </a:p>
            </p:txBody>
          </p:sp>
        </mc:Choice>
        <mc:Fallback>
          <p:sp>
            <p:nvSpPr>
              <p:cNvPr id="20" name="TextBox 19">
                <a:extLst>
                  <a:ext uri="{FF2B5EF4-FFF2-40B4-BE49-F238E27FC236}">
                    <a16:creationId xmlns:a16="http://schemas.microsoft.com/office/drawing/2014/main" id="{2DF2075C-079E-30BD-5046-A3182D9812AB}"/>
                  </a:ext>
                </a:extLst>
              </p:cNvPr>
              <p:cNvSpPr txBox="1">
                <a:spLocks noRot="1" noChangeAspect="1" noMove="1" noResize="1" noEditPoints="1" noAdjustHandles="1" noChangeArrowheads="1" noChangeShapeType="1" noTextEdit="1"/>
              </p:cNvSpPr>
              <p:nvPr/>
            </p:nvSpPr>
            <p:spPr>
              <a:xfrm>
                <a:off x="10003597" y="3059668"/>
                <a:ext cx="578734" cy="369332"/>
              </a:xfrm>
              <a:prstGeom prst="rect">
                <a:avLst/>
              </a:prstGeom>
              <a:blipFill>
                <a:blip r:embed="rId8"/>
                <a:stretch>
                  <a:fillRect b="-64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9B5150BD-340E-BA29-D7F0-3719804BD5EB}"/>
                  </a:ext>
                </a:extLst>
              </p:cNvPr>
              <p:cNvSpPr txBox="1"/>
              <p:nvPr/>
            </p:nvSpPr>
            <p:spPr>
              <a:xfrm>
                <a:off x="8191483" y="1479826"/>
                <a:ext cx="57873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𝑝</m:t>
                      </m:r>
                    </m:oMath>
                  </m:oMathPara>
                </a14:m>
                <a:endParaRPr lang="en-US" dirty="0"/>
              </a:p>
            </p:txBody>
          </p:sp>
        </mc:Choice>
        <mc:Fallback>
          <p:sp>
            <p:nvSpPr>
              <p:cNvPr id="21" name="TextBox 20">
                <a:extLst>
                  <a:ext uri="{FF2B5EF4-FFF2-40B4-BE49-F238E27FC236}">
                    <a16:creationId xmlns:a16="http://schemas.microsoft.com/office/drawing/2014/main" id="{9B5150BD-340E-BA29-D7F0-3719804BD5EB}"/>
                  </a:ext>
                </a:extLst>
              </p:cNvPr>
              <p:cNvSpPr txBox="1">
                <a:spLocks noRot="1" noChangeAspect="1" noMove="1" noResize="1" noEditPoints="1" noAdjustHandles="1" noChangeArrowheads="1" noChangeShapeType="1" noTextEdit="1"/>
              </p:cNvSpPr>
              <p:nvPr/>
            </p:nvSpPr>
            <p:spPr>
              <a:xfrm>
                <a:off x="8191483" y="1479826"/>
                <a:ext cx="578734" cy="369332"/>
              </a:xfrm>
              <a:prstGeom prst="rect">
                <a:avLst/>
              </a:prstGeom>
              <a:blipFill>
                <a:blip r:embed="rId7"/>
                <a:stretch>
                  <a:fillRect b="-66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E55C09F2-F05E-65C7-916C-2E3B2E2B1955}"/>
              </a:ext>
            </a:extLst>
          </p:cNvPr>
          <p:cNvSpPr txBox="1"/>
          <p:nvPr/>
        </p:nvSpPr>
        <p:spPr>
          <a:xfrm>
            <a:off x="-300942" y="1849158"/>
            <a:ext cx="3306003" cy="646331"/>
          </a:xfrm>
          <a:prstGeom prst="rect">
            <a:avLst/>
          </a:prstGeom>
          <a:noFill/>
        </p:spPr>
        <p:txBody>
          <a:bodyPr wrap="square" rtlCol="0">
            <a:spAutoFit/>
          </a:bodyPr>
          <a:lstStyle/>
          <a:p>
            <a:pPr algn="ctr" defTabSz="457200"/>
            <a:r>
              <a:rPr lang="en-CA" dirty="0">
                <a:solidFill>
                  <a:srgbClr val="FF9798"/>
                </a:solidFill>
                <a:latin typeface="Comic Sans MS" panose="030F0902030302020204" pitchFamily="66" charset="0"/>
              </a:rPr>
              <a:t>Symmetric fluctuations/uncertainty</a:t>
            </a:r>
          </a:p>
        </p:txBody>
      </p:sp>
      <p:cxnSp>
        <p:nvCxnSpPr>
          <p:cNvPr id="23" name="Curved Connector 22">
            <a:extLst>
              <a:ext uri="{FF2B5EF4-FFF2-40B4-BE49-F238E27FC236}">
                <a16:creationId xmlns:a16="http://schemas.microsoft.com/office/drawing/2014/main" id="{82326F19-1D02-15DE-D0E7-4F38CEE5BE92}"/>
              </a:ext>
            </a:extLst>
          </p:cNvPr>
          <p:cNvCxnSpPr>
            <a:cxnSpLocks/>
            <a:stCxn id="22" idx="2"/>
          </p:cNvCxnSpPr>
          <p:nvPr/>
        </p:nvCxnSpPr>
        <p:spPr>
          <a:xfrm rot="16200000" flipH="1">
            <a:off x="1507086" y="2340463"/>
            <a:ext cx="421328" cy="731380"/>
          </a:xfrm>
          <a:prstGeom prst="curvedConnector2">
            <a:avLst/>
          </a:prstGeom>
          <a:noFill/>
          <a:ln w="6350" cap="flat" cmpd="sng" algn="ctr">
            <a:solidFill>
              <a:srgbClr val="FF9798"/>
            </a:solidFill>
            <a:prstDash val="solid"/>
            <a:miter lim="800000"/>
            <a:tailEnd type="triangle"/>
          </a:ln>
          <a:effectLst/>
        </p:spPr>
      </p:cxnSp>
      <p:sp>
        <p:nvSpPr>
          <p:cNvPr id="7" name="Rectangle 6">
            <a:extLst>
              <a:ext uri="{FF2B5EF4-FFF2-40B4-BE49-F238E27FC236}">
                <a16:creationId xmlns:a16="http://schemas.microsoft.com/office/drawing/2014/main" id="{9B52F7C9-9719-6900-4336-495C04C57A80}"/>
              </a:ext>
            </a:extLst>
          </p:cNvPr>
          <p:cNvSpPr/>
          <p:nvPr/>
        </p:nvSpPr>
        <p:spPr>
          <a:xfrm>
            <a:off x="5230906" y="918677"/>
            <a:ext cx="6913472" cy="5198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85553068"/>
      </p:ext>
    </p:extLst>
  </p:cSld>
  <p:clrMapOvr>
    <a:masterClrMapping/>
  </p:clrMapOvr>
  <mc:AlternateContent xmlns:mc="http://schemas.openxmlformats.org/markup-compatibility/2006">
    <mc:Choice xmlns:p14="http://schemas.microsoft.com/office/powerpoint/2010/main" Requires="p14">
      <p:transition spd="slow" p14:dur="2000" advTm="13404"/>
    </mc:Choice>
    <mc:Fallback>
      <p:transition spd="slow" advTm="134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3F73-1D4A-38AE-9863-B4CF1B4DEDC1}"/>
              </a:ext>
            </a:extLst>
          </p:cNvPr>
          <p:cNvSpPr>
            <a:spLocks noGrp="1"/>
          </p:cNvSpPr>
          <p:nvPr>
            <p:ph type="title"/>
          </p:nvPr>
        </p:nvSpPr>
        <p:spPr/>
        <p:txBody>
          <a:bodyPr/>
          <a:lstStyle/>
          <a:p>
            <a:r>
              <a:rPr lang="en-US" dirty="0"/>
              <a:t>Quantum control</a:t>
            </a:r>
          </a:p>
        </p:txBody>
      </p:sp>
      <p:sp>
        <p:nvSpPr>
          <p:cNvPr id="3" name="Content Placeholder 2">
            <a:extLst>
              <a:ext uri="{FF2B5EF4-FFF2-40B4-BE49-F238E27FC236}">
                <a16:creationId xmlns:a16="http://schemas.microsoft.com/office/drawing/2014/main" id="{B7BFD47F-744B-B9B3-3630-C468EDE6C81F}"/>
              </a:ext>
            </a:extLst>
          </p:cNvPr>
          <p:cNvSpPr>
            <a:spLocks noGrp="1"/>
          </p:cNvSpPr>
          <p:nvPr>
            <p:ph idx="1"/>
          </p:nvPr>
        </p:nvSpPr>
        <p:spPr>
          <a:xfrm>
            <a:off x="838200" y="1825624"/>
            <a:ext cx="7391400" cy="3545316"/>
          </a:xfrm>
        </p:spPr>
        <p:txBody>
          <a:bodyPr>
            <a:normAutofit/>
          </a:bodyPr>
          <a:lstStyle/>
          <a:p>
            <a:r>
              <a:rPr lang="en-US" dirty="0"/>
              <a:t>We “attach” a qubit to the cavity.</a:t>
            </a:r>
          </a:p>
          <a:p>
            <a:endParaRPr lang="en-US" dirty="0"/>
          </a:p>
          <a:p>
            <a:endParaRPr lang="en-US" dirty="0"/>
          </a:p>
          <a:p>
            <a:endParaRPr lang="en-US" dirty="0"/>
          </a:p>
          <a:p>
            <a:r>
              <a:rPr lang="en-US" dirty="0"/>
              <a:t>The evolution of the field—which is determined by the permittivity—depends on the state of the control qubit.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34C5429-41AC-A9B2-90D5-6A7628BBB2F4}"/>
              </a:ext>
            </a:extLst>
          </p:cNvPr>
          <p:cNvSpPr>
            <a:spLocks noGrp="1"/>
          </p:cNvSpPr>
          <p:nvPr>
            <p:ph type="sldNum" sz="quarter" idx="12"/>
          </p:nvPr>
        </p:nvSpPr>
        <p:spPr/>
        <p:txBody>
          <a:bodyPr/>
          <a:lstStyle/>
          <a:p>
            <a:fld id="{51426DF9-B4BB-4A45-A5CF-6BF2DB59ABBF}" type="slidenum">
              <a:rPr lang="en-US" smtClean="0"/>
              <a:t>11</a:t>
            </a:fld>
            <a:endParaRPr lang="en-US"/>
          </a:p>
        </p:txBody>
      </p:sp>
      <p:grpSp>
        <p:nvGrpSpPr>
          <p:cNvPr id="5" name="Group 4">
            <a:extLst>
              <a:ext uri="{FF2B5EF4-FFF2-40B4-BE49-F238E27FC236}">
                <a16:creationId xmlns:a16="http://schemas.microsoft.com/office/drawing/2014/main" id="{0A5CEEAE-8C9B-087F-4310-A599EFC72CA1}"/>
              </a:ext>
            </a:extLst>
          </p:cNvPr>
          <p:cNvGrpSpPr>
            <a:grpSpLocks noChangeAspect="1"/>
          </p:cNvGrpSpPr>
          <p:nvPr/>
        </p:nvGrpSpPr>
        <p:grpSpPr>
          <a:xfrm>
            <a:off x="1253361" y="2483888"/>
            <a:ext cx="5691790" cy="1310163"/>
            <a:chOff x="306825" y="3821562"/>
            <a:chExt cx="11731762" cy="2700475"/>
          </a:xfrm>
        </p:grpSpPr>
        <p:pic>
          <p:nvPicPr>
            <p:cNvPr id="6" name="Content Placeholder 5">
              <a:extLst>
                <a:ext uri="{FF2B5EF4-FFF2-40B4-BE49-F238E27FC236}">
                  <a16:creationId xmlns:a16="http://schemas.microsoft.com/office/drawing/2014/main" id="{26BFDA6E-83E1-29C9-541B-CE55F7150F24}"/>
                </a:ext>
              </a:extLst>
            </p:cNvPr>
            <p:cNvPicPr>
              <a:picLocks noChangeAspect="1"/>
            </p:cNvPicPr>
            <p:nvPr/>
          </p:nvPicPr>
          <p:blipFill>
            <a:blip r:embed="rId4"/>
            <a:stretch>
              <a:fillRect/>
            </a:stretch>
          </p:blipFill>
          <p:spPr>
            <a:xfrm>
              <a:off x="388987" y="3821562"/>
              <a:ext cx="11649600" cy="869373"/>
            </a:xfrm>
            <a:prstGeom prst="rect">
              <a:avLst/>
            </a:prstGeom>
          </p:spPr>
        </p:pic>
        <p:pic>
          <p:nvPicPr>
            <p:cNvPr id="7" name="Picture 6">
              <a:extLst>
                <a:ext uri="{FF2B5EF4-FFF2-40B4-BE49-F238E27FC236}">
                  <a16:creationId xmlns:a16="http://schemas.microsoft.com/office/drawing/2014/main" id="{427AE7BE-2610-390F-2A36-09329555766C}"/>
                </a:ext>
              </a:extLst>
            </p:cNvPr>
            <p:cNvPicPr>
              <a:picLocks noChangeAspect="1"/>
            </p:cNvPicPr>
            <p:nvPr/>
          </p:nvPicPr>
          <p:blipFill>
            <a:blip r:embed="rId5"/>
            <a:stretch>
              <a:fillRect/>
            </a:stretch>
          </p:blipFill>
          <p:spPr>
            <a:xfrm>
              <a:off x="306825" y="5043949"/>
              <a:ext cx="11578349" cy="1478088"/>
            </a:xfrm>
            <a:prstGeom prst="rect">
              <a:avLst/>
            </a:prstGeom>
          </p:spPr>
        </p:pic>
      </p:grpSp>
      <p:pic>
        <p:nvPicPr>
          <p:cNvPr id="8" name="Picture 7">
            <a:extLst>
              <a:ext uri="{FF2B5EF4-FFF2-40B4-BE49-F238E27FC236}">
                <a16:creationId xmlns:a16="http://schemas.microsoft.com/office/drawing/2014/main" id="{CB74D335-89D0-8B31-81D1-53DDF2050122}"/>
              </a:ext>
            </a:extLst>
          </p:cNvPr>
          <p:cNvPicPr>
            <a:picLocks noChangeAspect="1"/>
          </p:cNvPicPr>
          <p:nvPr/>
        </p:nvPicPr>
        <p:blipFill>
          <a:blip r:embed="rId6"/>
          <a:srcRect t="59783"/>
          <a:stretch/>
        </p:blipFill>
        <p:spPr>
          <a:xfrm>
            <a:off x="4419600" y="4827917"/>
            <a:ext cx="7772400" cy="1835497"/>
          </a:xfrm>
          <a:prstGeom prst="rect">
            <a:avLst/>
          </a:prstGeom>
        </p:spPr>
      </p:pic>
      <p:pic>
        <p:nvPicPr>
          <p:cNvPr id="9" name="Picture 8">
            <a:extLst>
              <a:ext uri="{FF2B5EF4-FFF2-40B4-BE49-F238E27FC236}">
                <a16:creationId xmlns:a16="http://schemas.microsoft.com/office/drawing/2014/main" id="{59A3A8F0-65C1-EBB7-A80F-695C67987ADF}"/>
              </a:ext>
            </a:extLst>
          </p:cNvPr>
          <p:cNvPicPr>
            <a:picLocks noChangeAspect="1"/>
          </p:cNvPicPr>
          <p:nvPr/>
        </p:nvPicPr>
        <p:blipFill>
          <a:blip r:embed="rId6"/>
          <a:srcRect l="23275" r="27460" b="62392"/>
          <a:stretch/>
        </p:blipFill>
        <p:spPr>
          <a:xfrm>
            <a:off x="8362950" y="1519274"/>
            <a:ext cx="3829050" cy="1716428"/>
          </a:xfrm>
          <a:prstGeom prst="rect">
            <a:avLst/>
          </a:prstGeom>
        </p:spPr>
      </p:pic>
      <p:pic>
        <p:nvPicPr>
          <p:cNvPr id="10" name="Picture 9">
            <a:extLst>
              <a:ext uri="{FF2B5EF4-FFF2-40B4-BE49-F238E27FC236}">
                <a16:creationId xmlns:a16="http://schemas.microsoft.com/office/drawing/2014/main" id="{B31E63B3-63B4-FE33-C8E5-E04DAE9E2909}"/>
              </a:ext>
            </a:extLst>
          </p:cNvPr>
          <p:cNvPicPr>
            <a:picLocks noChangeAspect="1"/>
          </p:cNvPicPr>
          <p:nvPr/>
        </p:nvPicPr>
        <p:blipFill>
          <a:blip r:embed="rId6"/>
          <a:srcRect l="44057" t="38254" r="47855" b="38893"/>
          <a:stretch/>
        </p:blipFill>
        <p:spPr>
          <a:xfrm>
            <a:off x="10125074" y="3418528"/>
            <a:ext cx="628651" cy="1042987"/>
          </a:xfrm>
          <a:prstGeom prst="rect">
            <a:avLst/>
          </a:prstGeom>
        </p:spPr>
      </p:pic>
      <p:sp>
        <p:nvSpPr>
          <p:cNvPr id="11" name="TextBox 10">
            <a:extLst>
              <a:ext uri="{FF2B5EF4-FFF2-40B4-BE49-F238E27FC236}">
                <a16:creationId xmlns:a16="http://schemas.microsoft.com/office/drawing/2014/main" id="{DF60B9FA-D5D5-741C-7902-1D4C5C9CF981}"/>
              </a:ext>
            </a:extLst>
          </p:cNvPr>
          <p:cNvSpPr txBox="1"/>
          <p:nvPr/>
        </p:nvSpPr>
        <p:spPr>
          <a:xfrm>
            <a:off x="528637" y="5588212"/>
            <a:ext cx="2623619" cy="830997"/>
          </a:xfrm>
          <a:prstGeom prst="rect">
            <a:avLst/>
          </a:prstGeom>
          <a:noFill/>
        </p:spPr>
        <p:txBody>
          <a:bodyPr wrap="square" rtlCol="0">
            <a:spAutoFit/>
          </a:bodyPr>
          <a:lstStyle/>
          <a:p>
            <a:pPr defTabSz="457200"/>
            <a:r>
              <a:rPr lang="en-CA" sz="2400" dirty="0">
                <a:latin typeface="Comic Sans MS" panose="030F0902030302020204" pitchFamily="66" charset="0"/>
              </a:rPr>
              <a:t>Superposition of </a:t>
            </a:r>
            <a:r>
              <a:rPr lang="en-CA" sz="2400" dirty="0" err="1">
                <a:latin typeface="Comic Sans MS" panose="030F0902030302020204" pitchFamily="66" charset="0"/>
              </a:rPr>
              <a:t>permittivities</a:t>
            </a:r>
            <a:endParaRPr lang="en-CA" sz="2400" dirty="0">
              <a:latin typeface="Comic Sans MS" panose="030F0902030302020204" pitchFamily="66" charset="0"/>
            </a:endParaRPr>
          </a:p>
        </p:txBody>
      </p:sp>
      <p:cxnSp>
        <p:nvCxnSpPr>
          <p:cNvPr id="12" name="Curved Connector 11">
            <a:extLst>
              <a:ext uri="{FF2B5EF4-FFF2-40B4-BE49-F238E27FC236}">
                <a16:creationId xmlns:a16="http://schemas.microsoft.com/office/drawing/2014/main" id="{940EC9E9-5A83-40FC-0D5F-E9817A15D060}"/>
              </a:ext>
            </a:extLst>
          </p:cNvPr>
          <p:cNvCxnSpPr>
            <a:cxnSpLocks/>
            <a:stCxn id="11" idx="3"/>
          </p:cNvCxnSpPr>
          <p:nvPr/>
        </p:nvCxnSpPr>
        <p:spPr>
          <a:xfrm flipV="1">
            <a:off x="3152256" y="5786438"/>
            <a:ext cx="1041125" cy="217273"/>
          </a:xfrm>
          <a:prstGeom prst="curvedConnector3">
            <a:avLst>
              <a:gd name="adj1" fmla="val 50000"/>
            </a:avLst>
          </a:prstGeom>
          <a:noFill/>
          <a:ln w="12700" cap="flat" cmpd="sng" algn="ctr">
            <a:solidFill>
              <a:schemeClr val="tx1"/>
            </a:solidFill>
            <a:prstDash val="solid"/>
            <a:miter lim="800000"/>
            <a:tailEnd type="triangle"/>
          </a:ln>
          <a:effectLst/>
        </p:spPr>
      </p:cxnSp>
      <p:pic>
        <p:nvPicPr>
          <p:cNvPr id="16" name="Picture 15">
            <a:extLst>
              <a:ext uri="{FF2B5EF4-FFF2-40B4-BE49-F238E27FC236}">
                <a16:creationId xmlns:a16="http://schemas.microsoft.com/office/drawing/2014/main" id="{9CE32E6C-7779-86F8-0988-76401AC3C022}"/>
              </a:ext>
            </a:extLst>
          </p:cNvPr>
          <p:cNvPicPr>
            <a:picLocks noChangeAspect="1"/>
          </p:cNvPicPr>
          <p:nvPr/>
        </p:nvPicPr>
        <p:blipFill>
          <a:blip r:embed="rId7"/>
          <a:stretch>
            <a:fillRect/>
          </a:stretch>
        </p:blipFill>
        <p:spPr>
          <a:xfrm>
            <a:off x="8061656" y="3568143"/>
            <a:ext cx="2231362" cy="418380"/>
          </a:xfrm>
          <a:prstGeom prst="rect">
            <a:avLst/>
          </a:prstGeom>
        </p:spPr>
      </p:pic>
    </p:spTree>
    <p:custDataLst>
      <p:tags r:id="rId1"/>
    </p:custDataLst>
    <p:extLst>
      <p:ext uri="{BB962C8B-B14F-4D97-AF65-F5344CB8AC3E}">
        <p14:creationId xmlns:p14="http://schemas.microsoft.com/office/powerpoint/2010/main" val="2957767274"/>
      </p:ext>
    </p:extLst>
  </p:cSld>
  <p:clrMapOvr>
    <a:masterClrMapping/>
  </p:clrMapOvr>
  <mc:AlternateContent xmlns:mc="http://schemas.openxmlformats.org/markup-compatibility/2006">
    <mc:Choice xmlns:p14="http://schemas.microsoft.com/office/powerpoint/2010/main" Requires="p14">
      <p:transition spd="slow" p14:dur="2000" advTm="841"/>
    </mc:Choice>
    <mc:Fallback>
      <p:transition spd="slow" advTm="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48B2A-C32E-AE84-0660-215B31FE7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8EBE5-4E0A-E840-D866-A20F44CCA83D}"/>
              </a:ext>
            </a:extLst>
          </p:cNvPr>
          <p:cNvSpPr>
            <a:spLocks noGrp="1"/>
          </p:cNvSpPr>
          <p:nvPr>
            <p:ph type="title"/>
          </p:nvPr>
        </p:nvSpPr>
        <p:spPr>
          <a:xfrm>
            <a:off x="838200" y="-11391"/>
            <a:ext cx="10515600" cy="1325563"/>
          </a:xfrm>
        </p:spPr>
        <p:txBody>
          <a:bodyPr/>
          <a:lstStyle/>
          <a:p>
            <a:r>
              <a:rPr lang="en-US" dirty="0"/>
              <a:t>Quantum control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B85FDB-C4F2-69A2-4D28-DD54F6CF3B1B}"/>
                  </a:ext>
                </a:extLst>
              </p:cNvPr>
              <p:cNvSpPr>
                <a:spLocks noGrp="1"/>
              </p:cNvSpPr>
              <p:nvPr>
                <p:ph idx="1"/>
              </p:nvPr>
            </p:nvSpPr>
            <p:spPr>
              <a:xfrm>
                <a:off x="838200" y="1449109"/>
                <a:ext cx="10515600" cy="4351338"/>
              </a:xfrm>
            </p:spPr>
            <p:txBody>
              <a:bodyPr/>
              <a:lstStyle/>
              <a:p>
                <a:r>
                  <a:rPr lang="en-US" dirty="0"/>
                  <a:t>Measuring the control qubit along a superposition basis, the </a:t>
                </a:r>
                <a:r>
                  <a:rPr lang="en-US" dirty="0">
                    <a:solidFill>
                      <a:schemeClr val="accent5">
                        <a:lumMod val="40000"/>
                        <a:lumOff val="60000"/>
                      </a:schemeClr>
                    </a:solidFill>
                  </a:rPr>
                  <a:t>mode</a:t>
                </a:r>
                <a:r>
                  <a:rPr lang="en-US" dirty="0"/>
                  <a:t> is left in a decohered state.</a:t>
                </a:r>
              </a:p>
              <a:p>
                <a:endParaRPr lang="en-US" dirty="0"/>
              </a:p>
              <a:p>
                <a:endParaRPr lang="en-US" dirty="0"/>
              </a:p>
              <a:p>
                <a:endParaRPr lang="en-US" dirty="0"/>
              </a:p>
              <a:p>
                <a:r>
                  <a:rPr lang="en-US" dirty="0"/>
                  <a:t>We investigate the mean and variance of the number operator </a:t>
                </a:r>
                <a:r>
                  <a:rPr lang="en-US" dirty="0" err="1"/>
                  <a:t>wrt</a:t>
                </a:r>
                <a:r>
                  <a:rPr lang="en-US" dirty="0"/>
                  <a:t> one of the </a:t>
                </a:r>
                <a:r>
                  <a:rPr lang="en-US" dirty="0" err="1"/>
                  <a:t>permittivities</a:t>
                </a:r>
                <a:r>
                  <a:rPr lang="en-US" dirty="0"/>
                  <a:t>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𝜖</m:t>
                        </m:r>
                      </m:e>
                      <m:sub>
                        <m:r>
                          <a:rPr lang="en-CA" i="1" dirty="0">
                            <a:latin typeface="Cambria Math" panose="02040503050406030204" pitchFamily="18" charset="0"/>
                            <a:ea typeface="Cambria Math" panose="02040503050406030204" pitchFamily="18" charset="0"/>
                          </a:rPr>
                          <m:t>0</m:t>
                        </m:r>
                      </m:sub>
                    </m:sSub>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22B85FDB-C4F2-69A2-4D28-DD54F6CF3B1B}"/>
                  </a:ext>
                </a:extLst>
              </p:cNvPr>
              <p:cNvSpPr>
                <a:spLocks noGrp="1" noRot="1" noChangeAspect="1" noMove="1" noResize="1" noEditPoints="1" noAdjustHandles="1" noChangeArrowheads="1" noChangeShapeType="1" noTextEdit="1"/>
              </p:cNvSpPr>
              <p:nvPr>
                <p:ph idx="1"/>
              </p:nvPr>
            </p:nvSpPr>
            <p:spPr>
              <a:xfrm>
                <a:off x="838200" y="1449109"/>
                <a:ext cx="10515600" cy="4351338"/>
              </a:xfrm>
              <a:blipFill>
                <a:blip r:embed="rId4"/>
                <a:stretch>
                  <a:fillRect l="-1086" t="-23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53FA939-3F1F-D559-FD2B-62472413D9B1}"/>
              </a:ext>
            </a:extLst>
          </p:cNvPr>
          <p:cNvSpPr>
            <a:spLocks noGrp="1"/>
          </p:cNvSpPr>
          <p:nvPr>
            <p:ph type="sldNum" sz="quarter" idx="12"/>
          </p:nvPr>
        </p:nvSpPr>
        <p:spPr>
          <a:xfrm>
            <a:off x="8610600" y="6208433"/>
            <a:ext cx="2743200" cy="365125"/>
          </a:xfrm>
        </p:spPr>
        <p:txBody>
          <a:bodyPr/>
          <a:lstStyle/>
          <a:p>
            <a:fld id="{51426DF9-B4BB-4A45-A5CF-6BF2DB59ABBF}" type="slidenum">
              <a:rPr lang="en-US" smtClean="0"/>
              <a:t>12</a:t>
            </a:fld>
            <a:endParaRPr lang="en-US"/>
          </a:p>
        </p:txBody>
      </p:sp>
      <p:pic>
        <p:nvPicPr>
          <p:cNvPr id="30" name="Picture 29">
            <a:extLst>
              <a:ext uri="{FF2B5EF4-FFF2-40B4-BE49-F238E27FC236}">
                <a16:creationId xmlns:a16="http://schemas.microsoft.com/office/drawing/2014/main" id="{91624F96-7826-F64A-FE8F-2F17ABBB0B52}"/>
              </a:ext>
            </a:extLst>
          </p:cNvPr>
          <p:cNvPicPr>
            <a:picLocks noChangeAspect="1"/>
          </p:cNvPicPr>
          <p:nvPr/>
        </p:nvPicPr>
        <p:blipFill>
          <a:blip r:embed="rId5"/>
          <a:stretch>
            <a:fillRect/>
          </a:stretch>
        </p:blipFill>
        <p:spPr>
          <a:xfrm>
            <a:off x="3506210" y="2504553"/>
            <a:ext cx="5638060" cy="533330"/>
          </a:xfrm>
          <a:prstGeom prst="rect">
            <a:avLst/>
          </a:prstGeom>
        </p:spPr>
      </p:pic>
      <p:pic>
        <p:nvPicPr>
          <p:cNvPr id="6" name="Picture 5">
            <a:extLst>
              <a:ext uri="{FF2B5EF4-FFF2-40B4-BE49-F238E27FC236}">
                <a16:creationId xmlns:a16="http://schemas.microsoft.com/office/drawing/2014/main" id="{10995BA0-5594-3996-5E4C-A7E89CA23CA7}"/>
              </a:ext>
            </a:extLst>
          </p:cNvPr>
          <p:cNvPicPr>
            <a:picLocks noChangeAspect="1"/>
          </p:cNvPicPr>
          <p:nvPr/>
        </p:nvPicPr>
        <p:blipFill>
          <a:blip r:embed="rId6"/>
          <a:srcRect/>
          <a:stretch/>
        </p:blipFill>
        <p:spPr>
          <a:xfrm>
            <a:off x="4795837" y="2420170"/>
            <a:ext cx="6557963" cy="655796"/>
          </a:xfrm>
          <a:prstGeom prst="rect">
            <a:avLst/>
          </a:prstGeom>
        </p:spPr>
      </p:pic>
      <p:grpSp>
        <p:nvGrpSpPr>
          <p:cNvPr id="23" name="Group 22">
            <a:extLst>
              <a:ext uri="{FF2B5EF4-FFF2-40B4-BE49-F238E27FC236}">
                <a16:creationId xmlns:a16="http://schemas.microsoft.com/office/drawing/2014/main" id="{EFBA426A-A635-7266-2EAF-9D2272DD25CA}"/>
              </a:ext>
            </a:extLst>
          </p:cNvPr>
          <p:cNvGrpSpPr/>
          <p:nvPr/>
        </p:nvGrpSpPr>
        <p:grpSpPr>
          <a:xfrm>
            <a:off x="7947411" y="3037883"/>
            <a:ext cx="2736022" cy="919101"/>
            <a:chOff x="2623056" y="5477409"/>
            <a:chExt cx="2736022" cy="919101"/>
          </a:xfrm>
        </p:grpSpPr>
        <p:sp>
          <p:nvSpPr>
            <p:cNvPr id="16" name="TextBox 15">
              <a:extLst>
                <a:ext uri="{FF2B5EF4-FFF2-40B4-BE49-F238E27FC236}">
                  <a16:creationId xmlns:a16="http://schemas.microsoft.com/office/drawing/2014/main" id="{99714E73-D09C-CADB-201F-EBD6E179750D}"/>
                </a:ext>
              </a:extLst>
            </p:cNvPr>
            <p:cNvSpPr txBox="1"/>
            <p:nvPr/>
          </p:nvSpPr>
          <p:spPr>
            <a:xfrm>
              <a:off x="2623056" y="5688624"/>
              <a:ext cx="2182905" cy="707886"/>
            </a:xfrm>
            <a:prstGeom prst="rect">
              <a:avLst/>
            </a:prstGeom>
            <a:noFill/>
          </p:spPr>
          <p:txBody>
            <a:bodyPr wrap="square" rtlCol="0">
              <a:spAutoFit/>
            </a:bodyPr>
            <a:lstStyle/>
            <a:p>
              <a:pPr defTabSz="457200"/>
              <a:r>
                <a:rPr lang="en-CA" sz="2000" dirty="0">
                  <a:solidFill>
                    <a:schemeClr val="accent5">
                      <a:lumMod val="40000"/>
                      <a:lumOff val="60000"/>
                    </a:schemeClr>
                  </a:solidFill>
                  <a:latin typeface="Comic Sans MS" panose="030F0902030302020204" pitchFamily="66" charset="0"/>
                </a:rPr>
                <a:t>Superposition of squeezed states</a:t>
              </a:r>
            </a:p>
          </p:txBody>
        </p:sp>
        <p:cxnSp>
          <p:nvCxnSpPr>
            <p:cNvPr id="17" name="Curved Connector 16">
              <a:extLst>
                <a:ext uri="{FF2B5EF4-FFF2-40B4-BE49-F238E27FC236}">
                  <a16:creationId xmlns:a16="http://schemas.microsoft.com/office/drawing/2014/main" id="{D2B333D7-CDA1-E970-1A37-1F6E0C911352}"/>
                </a:ext>
              </a:extLst>
            </p:cNvPr>
            <p:cNvCxnSpPr>
              <a:cxnSpLocks/>
              <a:stCxn id="16" idx="3"/>
            </p:cNvCxnSpPr>
            <p:nvPr/>
          </p:nvCxnSpPr>
          <p:spPr>
            <a:xfrm flipV="1">
              <a:off x="4805961" y="5477409"/>
              <a:ext cx="553117" cy="565158"/>
            </a:xfrm>
            <a:prstGeom prst="curvedConnector2">
              <a:avLst/>
            </a:prstGeom>
            <a:noFill/>
            <a:ln w="12700" cap="flat" cmpd="sng" algn="ctr">
              <a:solidFill>
                <a:schemeClr val="accent5">
                  <a:lumMod val="40000"/>
                  <a:lumOff val="60000"/>
                </a:schemeClr>
              </a:solidFill>
              <a:prstDash val="solid"/>
              <a:miter lim="800000"/>
              <a:tailEnd type="triangle"/>
            </a:ln>
            <a:effectLst/>
          </p:spPr>
        </p:cxnSp>
      </p:grpSp>
      <p:pic>
        <p:nvPicPr>
          <p:cNvPr id="24" name="Picture 23">
            <a:extLst>
              <a:ext uri="{FF2B5EF4-FFF2-40B4-BE49-F238E27FC236}">
                <a16:creationId xmlns:a16="http://schemas.microsoft.com/office/drawing/2014/main" id="{58647324-A6C2-FEB6-7B97-E6E4EA44FAA8}"/>
              </a:ext>
            </a:extLst>
          </p:cNvPr>
          <p:cNvPicPr>
            <a:picLocks noChangeAspect="1"/>
          </p:cNvPicPr>
          <p:nvPr/>
        </p:nvPicPr>
        <p:blipFill>
          <a:blip r:embed="rId7">
            <a:alphaModFix amt="50000"/>
          </a:blip>
          <a:srcRect t="59783"/>
          <a:stretch/>
        </p:blipFill>
        <p:spPr>
          <a:xfrm>
            <a:off x="6527158" y="-140459"/>
            <a:ext cx="5721751" cy="1351224"/>
          </a:xfrm>
          <a:prstGeom prst="rect">
            <a:avLst/>
          </a:prstGeom>
        </p:spPr>
      </p:pic>
      <p:cxnSp>
        <p:nvCxnSpPr>
          <p:cNvPr id="8" name="Curved Connector 7">
            <a:extLst>
              <a:ext uri="{FF2B5EF4-FFF2-40B4-BE49-F238E27FC236}">
                <a16:creationId xmlns:a16="http://schemas.microsoft.com/office/drawing/2014/main" id="{EBB508AF-65F0-42BE-3AF5-BD5E9028DF1C}"/>
              </a:ext>
            </a:extLst>
          </p:cNvPr>
          <p:cNvCxnSpPr>
            <a:cxnSpLocks/>
            <a:stCxn id="16" idx="1"/>
          </p:cNvCxnSpPr>
          <p:nvPr/>
        </p:nvCxnSpPr>
        <p:spPr>
          <a:xfrm rot="10800000">
            <a:off x="7465671" y="3037883"/>
            <a:ext cx="481740" cy="565158"/>
          </a:xfrm>
          <a:prstGeom prst="curvedConnector2">
            <a:avLst/>
          </a:prstGeom>
          <a:noFill/>
          <a:ln w="12700" cap="flat" cmpd="sng" algn="ctr">
            <a:solidFill>
              <a:schemeClr val="accent5">
                <a:lumMod val="40000"/>
                <a:lumOff val="60000"/>
              </a:schemeClr>
            </a:solidFill>
            <a:prstDash val="solid"/>
            <a:miter lim="800000"/>
            <a:tailEnd type="triangle"/>
          </a:ln>
          <a:effectLst/>
        </p:spPr>
      </p:cxnSp>
      <p:grpSp>
        <p:nvGrpSpPr>
          <p:cNvPr id="25" name="Group 24">
            <a:extLst>
              <a:ext uri="{FF2B5EF4-FFF2-40B4-BE49-F238E27FC236}">
                <a16:creationId xmlns:a16="http://schemas.microsoft.com/office/drawing/2014/main" id="{14670430-E746-3053-2AD9-7CB0F6946FF3}"/>
              </a:ext>
            </a:extLst>
          </p:cNvPr>
          <p:cNvGrpSpPr/>
          <p:nvPr/>
        </p:nvGrpSpPr>
        <p:grpSpPr>
          <a:xfrm>
            <a:off x="712815" y="4803629"/>
            <a:ext cx="10640985" cy="1993635"/>
            <a:chOff x="104326" y="4080543"/>
            <a:chExt cx="10640985" cy="1993635"/>
          </a:xfrm>
        </p:grpSpPr>
        <p:pic>
          <p:nvPicPr>
            <p:cNvPr id="26" name="Picture 25">
              <a:extLst>
                <a:ext uri="{FF2B5EF4-FFF2-40B4-BE49-F238E27FC236}">
                  <a16:creationId xmlns:a16="http://schemas.microsoft.com/office/drawing/2014/main" id="{D6F5AF66-D69C-4949-7C6B-9E1CE9BFE058}"/>
                </a:ext>
              </a:extLst>
            </p:cNvPr>
            <p:cNvPicPr>
              <a:picLocks noChangeAspect="1"/>
            </p:cNvPicPr>
            <p:nvPr/>
          </p:nvPicPr>
          <p:blipFill>
            <a:blip r:embed="rId8"/>
            <a:srcRect r="63667"/>
            <a:stretch>
              <a:fillRect/>
            </a:stretch>
          </p:blipFill>
          <p:spPr>
            <a:xfrm>
              <a:off x="104326" y="4080543"/>
              <a:ext cx="6092398" cy="656154"/>
            </a:xfrm>
            <a:prstGeom prst="rect">
              <a:avLst/>
            </a:prstGeom>
          </p:spPr>
        </p:pic>
        <p:pic>
          <p:nvPicPr>
            <p:cNvPr id="27" name="Picture 26">
              <a:extLst>
                <a:ext uri="{FF2B5EF4-FFF2-40B4-BE49-F238E27FC236}">
                  <a16:creationId xmlns:a16="http://schemas.microsoft.com/office/drawing/2014/main" id="{76929023-42DD-3A13-3BC5-C5159C44F1D4}"/>
                </a:ext>
              </a:extLst>
            </p:cNvPr>
            <p:cNvPicPr>
              <a:picLocks noChangeAspect="1"/>
            </p:cNvPicPr>
            <p:nvPr/>
          </p:nvPicPr>
          <p:blipFill>
            <a:blip r:embed="rId8"/>
            <a:srcRect l="71777"/>
            <a:stretch>
              <a:fillRect/>
            </a:stretch>
          </p:blipFill>
          <p:spPr>
            <a:xfrm>
              <a:off x="4583574" y="5418024"/>
              <a:ext cx="4732478" cy="656154"/>
            </a:xfrm>
            <a:prstGeom prst="rect">
              <a:avLst/>
            </a:prstGeom>
          </p:spPr>
        </p:pic>
        <p:pic>
          <p:nvPicPr>
            <p:cNvPr id="28" name="Picture 27">
              <a:extLst>
                <a:ext uri="{FF2B5EF4-FFF2-40B4-BE49-F238E27FC236}">
                  <a16:creationId xmlns:a16="http://schemas.microsoft.com/office/drawing/2014/main" id="{DEABA2F1-409E-D4F2-9906-ABA1FF37B4A8}"/>
                </a:ext>
              </a:extLst>
            </p:cNvPr>
            <p:cNvPicPr>
              <a:picLocks noChangeAspect="1"/>
            </p:cNvPicPr>
            <p:nvPr/>
          </p:nvPicPr>
          <p:blipFill>
            <a:blip r:embed="rId9"/>
            <a:srcRect l="36476" r="27630"/>
            <a:stretch>
              <a:fillRect/>
            </a:stretch>
          </p:blipFill>
          <p:spPr>
            <a:xfrm>
              <a:off x="4726694" y="4708771"/>
              <a:ext cx="6018617" cy="656154"/>
            </a:xfrm>
            <a:prstGeom prst="rect">
              <a:avLst/>
            </a:prstGeom>
          </p:spPr>
        </p:pic>
      </p:grpSp>
      <p:grpSp>
        <p:nvGrpSpPr>
          <p:cNvPr id="29" name="Group 28">
            <a:extLst>
              <a:ext uri="{FF2B5EF4-FFF2-40B4-BE49-F238E27FC236}">
                <a16:creationId xmlns:a16="http://schemas.microsoft.com/office/drawing/2014/main" id="{17C1D854-43A1-2721-5334-D86AE0B40E33}"/>
              </a:ext>
            </a:extLst>
          </p:cNvPr>
          <p:cNvGrpSpPr/>
          <p:nvPr/>
        </p:nvGrpSpPr>
        <p:grpSpPr>
          <a:xfrm>
            <a:off x="882493" y="5408891"/>
            <a:ext cx="2926665" cy="1336114"/>
            <a:chOff x="300416" y="4736697"/>
            <a:chExt cx="2926665" cy="1336114"/>
          </a:xfrm>
        </p:grpSpPr>
        <p:sp>
          <p:nvSpPr>
            <p:cNvPr id="31" name="TextBox 30">
              <a:extLst>
                <a:ext uri="{FF2B5EF4-FFF2-40B4-BE49-F238E27FC236}">
                  <a16:creationId xmlns:a16="http://schemas.microsoft.com/office/drawing/2014/main" id="{A49B2DCF-289E-2F69-9230-D1347D90514E}"/>
                </a:ext>
              </a:extLst>
            </p:cNvPr>
            <p:cNvSpPr txBox="1"/>
            <p:nvPr/>
          </p:nvSpPr>
          <p:spPr>
            <a:xfrm>
              <a:off x="300416" y="5364925"/>
              <a:ext cx="2926665" cy="707886"/>
            </a:xfrm>
            <a:prstGeom prst="rect">
              <a:avLst/>
            </a:prstGeom>
            <a:noFill/>
          </p:spPr>
          <p:txBody>
            <a:bodyPr wrap="square" rtlCol="0">
              <a:spAutoFit/>
            </a:bodyPr>
            <a:lstStyle/>
            <a:p>
              <a:pPr algn="ctr" defTabSz="457200"/>
              <a:r>
                <a:rPr lang="en-CA" sz="2000" dirty="0">
                  <a:solidFill>
                    <a:schemeClr val="accent2">
                      <a:lumMod val="60000"/>
                      <a:lumOff val="40000"/>
                    </a:schemeClr>
                  </a:solidFill>
                  <a:latin typeface="Comic Sans MS" panose="030F0902030302020204" pitchFamily="66" charset="0"/>
                </a:rPr>
                <a:t>Mean number of excitations…</a:t>
              </a:r>
            </a:p>
          </p:txBody>
        </p:sp>
        <p:cxnSp>
          <p:nvCxnSpPr>
            <p:cNvPr id="32" name="Curved Connector 31">
              <a:extLst>
                <a:ext uri="{FF2B5EF4-FFF2-40B4-BE49-F238E27FC236}">
                  <a16:creationId xmlns:a16="http://schemas.microsoft.com/office/drawing/2014/main" id="{DA4DBD3D-E9C8-3A8F-F5E3-B4679E974645}"/>
                </a:ext>
              </a:extLst>
            </p:cNvPr>
            <p:cNvCxnSpPr>
              <a:cxnSpLocks/>
              <a:stCxn id="31" idx="0"/>
            </p:cNvCxnSpPr>
            <p:nvPr/>
          </p:nvCxnSpPr>
          <p:spPr>
            <a:xfrm rot="16200000" flipV="1">
              <a:off x="1389563" y="4990739"/>
              <a:ext cx="628228" cy="120144"/>
            </a:xfrm>
            <a:prstGeom prst="curvedConnector3">
              <a:avLst>
                <a:gd name="adj1" fmla="val 50000"/>
              </a:avLst>
            </a:prstGeom>
            <a:noFill/>
            <a:ln w="6350" cap="flat" cmpd="sng" algn="ctr">
              <a:solidFill>
                <a:schemeClr val="accent2">
                  <a:lumMod val="60000"/>
                  <a:lumOff val="40000"/>
                </a:schemeClr>
              </a:solidFill>
              <a:prstDash val="solid"/>
              <a:miter lim="800000"/>
              <a:tailEnd type="triangle"/>
            </a:ln>
            <a:effectLst/>
          </p:spPr>
        </p:cxnSp>
      </p:grpSp>
      <p:grpSp>
        <p:nvGrpSpPr>
          <p:cNvPr id="43" name="Group 42">
            <a:extLst>
              <a:ext uri="{FF2B5EF4-FFF2-40B4-BE49-F238E27FC236}">
                <a16:creationId xmlns:a16="http://schemas.microsoft.com/office/drawing/2014/main" id="{51CFEEB1-AC9D-B58C-838E-2F393CCE3AC2}"/>
              </a:ext>
            </a:extLst>
          </p:cNvPr>
          <p:cNvGrpSpPr/>
          <p:nvPr/>
        </p:nvGrpSpPr>
        <p:grpSpPr>
          <a:xfrm>
            <a:off x="8789931" y="4449686"/>
            <a:ext cx="2926665" cy="1010099"/>
            <a:chOff x="8789931" y="4449686"/>
            <a:chExt cx="2926665" cy="1010099"/>
          </a:xfrm>
        </p:grpSpPr>
        <p:sp>
          <p:nvSpPr>
            <p:cNvPr id="33" name="TextBox 32">
              <a:extLst>
                <a:ext uri="{FF2B5EF4-FFF2-40B4-BE49-F238E27FC236}">
                  <a16:creationId xmlns:a16="http://schemas.microsoft.com/office/drawing/2014/main" id="{A274CC14-5B51-5140-8AED-39F5007B0427}"/>
                </a:ext>
              </a:extLst>
            </p:cNvPr>
            <p:cNvSpPr txBox="1"/>
            <p:nvPr/>
          </p:nvSpPr>
          <p:spPr>
            <a:xfrm>
              <a:off x="8789931" y="4449686"/>
              <a:ext cx="2926665" cy="707886"/>
            </a:xfrm>
            <a:prstGeom prst="rect">
              <a:avLst/>
            </a:prstGeom>
            <a:noFill/>
          </p:spPr>
          <p:txBody>
            <a:bodyPr wrap="square" rtlCol="0">
              <a:spAutoFit/>
            </a:bodyPr>
            <a:lstStyle/>
            <a:p>
              <a:pPr algn="ctr" defTabSz="457200"/>
              <a:r>
                <a:rPr lang="en-CA" sz="2000" dirty="0">
                  <a:solidFill>
                    <a:schemeClr val="accent2">
                      <a:lumMod val="60000"/>
                      <a:lumOff val="40000"/>
                    </a:schemeClr>
                  </a:solidFill>
                  <a:latin typeface="Comic Sans MS" panose="030F0902030302020204" pitchFamily="66" charset="0"/>
                </a:rPr>
                <a:t>depends on both </a:t>
              </a:r>
              <a:r>
                <a:rPr lang="en-CA" sz="2000" dirty="0" err="1">
                  <a:solidFill>
                    <a:schemeClr val="accent2">
                      <a:lumMod val="60000"/>
                      <a:lumOff val="40000"/>
                    </a:schemeClr>
                  </a:solidFill>
                  <a:latin typeface="Comic Sans MS" panose="030F0902030302020204" pitchFamily="66" charset="0"/>
                </a:rPr>
                <a:t>permittivities</a:t>
              </a:r>
              <a:r>
                <a:rPr lang="en-CA" sz="2000" dirty="0">
                  <a:solidFill>
                    <a:schemeClr val="accent2">
                      <a:lumMod val="60000"/>
                      <a:lumOff val="40000"/>
                    </a:schemeClr>
                  </a:solidFill>
                  <a:latin typeface="Comic Sans MS" panose="030F0902030302020204" pitchFamily="66" charset="0"/>
                </a:rPr>
                <a:t>.</a:t>
              </a:r>
            </a:p>
          </p:txBody>
        </p:sp>
        <p:cxnSp>
          <p:nvCxnSpPr>
            <p:cNvPr id="34" name="Curved Connector 33">
              <a:extLst>
                <a:ext uri="{FF2B5EF4-FFF2-40B4-BE49-F238E27FC236}">
                  <a16:creationId xmlns:a16="http://schemas.microsoft.com/office/drawing/2014/main" id="{891303A3-D467-121A-82B4-80905104CB83}"/>
                </a:ext>
              </a:extLst>
            </p:cNvPr>
            <p:cNvCxnSpPr>
              <a:cxnSpLocks/>
              <a:stCxn id="33" idx="2"/>
            </p:cNvCxnSpPr>
            <p:nvPr/>
          </p:nvCxnSpPr>
          <p:spPr>
            <a:xfrm rot="5400000">
              <a:off x="10066130" y="5221758"/>
              <a:ext cx="251321" cy="122948"/>
            </a:xfrm>
            <a:prstGeom prst="curvedConnector3">
              <a:avLst>
                <a:gd name="adj1" fmla="val 50000"/>
              </a:avLst>
            </a:prstGeom>
            <a:noFill/>
            <a:ln w="6350" cap="flat" cmpd="sng" algn="ctr">
              <a:solidFill>
                <a:schemeClr val="accent2">
                  <a:lumMod val="60000"/>
                  <a:lumOff val="40000"/>
                </a:schemeClr>
              </a:solidFill>
              <a:prstDash val="solid"/>
              <a:miter lim="800000"/>
              <a:tailEnd type="triangle"/>
            </a:ln>
            <a:effectLst/>
          </p:spPr>
        </p:cxnSp>
        <p:cxnSp>
          <p:nvCxnSpPr>
            <p:cNvPr id="39" name="Curved Connector 38">
              <a:extLst>
                <a:ext uri="{FF2B5EF4-FFF2-40B4-BE49-F238E27FC236}">
                  <a16:creationId xmlns:a16="http://schemas.microsoft.com/office/drawing/2014/main" id="{74DF133C-70C8-9635-0C28-B791E0712919}"/>
                </a:ext>
              </a:extLst>
            </p:cNvPr>
            <p:cNvCxnSpPr>
              <a:cxnSpLocks/>
            </p:cNvCxnSpPr>
            <p:nvPr/>
          </p:nvCxnSpPr>
          <p:spPr>
            <a:xfrm rot="10800000" flipV="1">
              <a:off x="8973433" y="5194517"/>
              <a:ext cx="1279833" cy="265268"/>
            </a:xfrm>
            <a:prstGeom prst="curvedConnector3">
              <a:avLst>
                <a:gd name="adj1" fmla="val 99742"/>
              </a:avLst>
            </a:prstGeom>
            <a:noFill/>
            <a:ln w="6350" cap="flat" cmpd="sng" algn="ctr">
              <a:solidFill>
                <a:schemeClr val="accent2">
                  <a:lumMod val="60000"/>
                  <a:lumOff val="40000"/>
                </a:schemeClr>
              </a:solidFill>
              <a:prstDash val="solid"/>
              <a:miter lim="800000"/>
              <a:tailEnd type="triangle"/>
            </a:ln>
            <a:effectLst/>
          </p:spPr>
        </p:cxnSp>
      </p:grpSp>
    </p:spTree>
    <p:custDataLst>
      <p:tags r:id="rId1"/>
    </p:custDataLst>
    <p:extLst>
      <p:ext uri="{BB962C8B-B14F-4D97-AF65-F5344CB8AC3E}">
        <p14:creationId xmlns:p14="http://schemas.microsoft.com/office/powerpoint/2010/main" val="1927235216"/>
      </p:ext>
    </p:extLst>
  </p:cSld>
  <p:clrMapOvr>
    <a:masterClrMapping/>
  </p:clrMapOvr>
  <mc:AlternateContent xmlns:mc="http://schemas.openxmlformats.org/markup-compatibility/2006">
    <mc:Choice xmlns:p14="http://schemas.microsoft.com/office/powerpoint/2010/main" Requires="p14">
      <p:transition spd="slow" p14:dur="2000" advTm="5648"/>
    </mc:Choice>
    <mc:Fallback>
      <p:transition spd="slow" advTm="56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86E5-9770-6815-56A5-B82E4DAE5DA5}"/>
              </a:ext>
            </a:extLst>
          </p:cNvPr>
          <p:cNvSpPr>
            <a:spLocks noGrp="1"/>
          </p:cNvSpPr>
          <p:nvPr>
            <p:ph type="title"/>
          </p:nvPr>
        </p:nvSpPr>
        <p:spPr>
          <a:xfrm>
            <a:off x="838200" y="55844"/>
            <a:ext cx="10515600" cy="1325563"/>
          </a:xfrm>
        </p:spPr>
        <p:txBody>
          <a:bodyPr/>
          <a:lstStyle/>
          <a:p>
            <a:r>
              <a:rPr lang="en-US" dirty="0"/>
              <a:t>Mandel Q Parameter</a:t>
            </a:r>
          </a:p>
        </p:txBody>
      </p:sp>
      <p:sp>
        <p:nvSpPr>
          <p:cNvPr id="4" name="Slide Number Placeholder 3">
            <a:extLst>
              <a:ext uri="{FF2B5EF4-FFF2-40B4-BE49-F238E27FC236}">
                <a16:creationId xmlns:a16="http://schemas.microsoft.com/office/drawing/2014/main" id="{04DE672F-7567-8C8E-2321-472EB544518D}"/>
              </a:ext>
            </a:extLst>
          </p:cNvPr>
          <p:cNvSpPr>
            <a:spLocks noGrp="1"/>
          </p:cNvSpPr>
          <p:nvPr>
            <p:ph type="sldNum" sz="quarter" idx="12"/>
          </p:nvPr>
        </p:nvSpPr>
        <p:spPr/>
        <p:txBody>
          <a:bodyPr/>
          <a:lstStyle/>
          <a:p>
            <a:fld id="{51426DF9-B4BB-4A45-A5CF-6BF2DB59ABBF}" type="slidenum">
              <a:rPr lang="en-US" smtClean="0"/>
              <a:t>13</a:t>
            </a:fld>
            <a:endParaRPr lang="en-US"/>
          </a:p>
        </p:txBody>
      </p:sp>
      <p:pic>
        <p:nvPicPr>
          <p:cNvPr id="14" name="Picture 13">
            <a:extLst>
              <a:ext uri="{FF2B5EF4-FFF2-40B4-BE49-F238E27FC236}">
                <a16:creationId xmlns:a16="http://schemas.microsoft.com/office/drawing/2014/main" id="{DBC9530B-4980-679E-8A3B-F6510AD84021}"/>
              </a:ext>
            </a:extLst>
          </p:cNvPr>
          <p:cNvPicPr>
            <a:picLocks noChangeAspect="1"/>
          </p:cNvPicPr>
          <p:nvPr/>
        </p:nvPicPr>
        <p:blipFill>
          <a:blip r:embed="rId4"/>
          <a:srcRect/>
          <a:stretch/>
        </p:blipFill>
        <p:spPr>
          <a:xfrm>
            <a:off x="3392169" y="1273830"/>
            <a:ext cx="4279660" cy="739214"/>
          </a:xfrm>
          <a:prstGeom prst="rect">
            <a:avLst/>
          </a:prstGeom>
        </p:spPr>
      </p:pic>
      <p:sp>
        <p:nvSpPr>
          <p:cNvPr id="21" name="TextBox 20">
            <a:extLst>
              <a:ext uri="{FF2B5EF4-FFF2-40B4-BE49-F238E27FC236}">
                <a16:creationId xmlns:a16="http://schemas.microsoft.com/office/drawing/2014/main" id="{728D6185-5D00-B381-E796-7BA0AB17C94A}"/>
              </a:ext>
            </a:extLst>
          </p:cNvPr>
          <p:cNvSpPr txBox="1"/>
          <p:nvPr/>
        </p:nvSpPr>
        <p:spPr>
          <a:xfrm>
            <a:off x="1041047" y="2133843"/>
            <a:ext cx="3914775" cy="461665"/>
          </a:xfrm>
          <a:prstGeom prst="rect">
            <a:avLst/>
          </a:prstGeom>
          <a:noFill/>
        </p:spPr>
        <p:txBody>
          <a:bodyPr wrap="square" rtlCol="0">
            <a:spAutoFit/>
          </a:bodyPr>
          <a:lstStyle/>
          <a:p>
            <a:pPr algn="ctr"/>
            <a:r>
              <a:rPr lang="en-US" sz="2400" dirty="0"/>
              <a:t>No superposition</a:t>
            </a:r>
          </a:p>
        </p:txBody>
      </p:sp>
      <p:sp>
        <p:nvSpPr>
          <p:cNvPr id="22" name="TextBox 21">
            <a:extLst>
              <a:ext uri="{FF2B5EF4-FFF2-40B4-BE49-F238E27FC236}">
                <a16:creationId xmlns:a16="http://schemas.microsoft.com/office/drawing/2014/main" id="{639F8035-C785-1985-D3F1-2C6880E318EA}"/>
              </a:ext>
            </a:extLst>
          </p:cNvPr>
          <p:cNvSpPr txBox="1"/>
          <p:nvPr/>
        </p:nvSpPr>
        <p:spPr>
          <a:xfrm>
            <a:off x="6817017" y="2013044"/>
            <a:ext cx="4009020" cy="461665"/>
          </a:xfrm>
          <a:prstGeom prst="rect">
            <a:avLst/>
          </a:prstGeom>
          <a:noFill/>
        </p:spPr>
        <p:txBody>
          <a:bodyPr wrap="square" rtlCol="0">
            <a:spAutoFit/>
          </a:bodyPr>
          <a:lstStyle/>
          <a:p>
            <a:pPr algn="ctr"/>
            <a:r>
              <a:rPr lang="en-US" sz="2400" dirty="0"/>
              <a:t>Superposition</a:t>
            </a:r>
          </a:p>
        </p:txBody>
      </p:sp>
      <p:pic>
        <p:nvPicPr>
          <p:cNvPr id="26" name="Picture 25">
            <a:extLst>
              <a:ext uri="{FF2B5EF4-FFF2-40B4-BE49-F238E27FC236}">
                <a16:creationId xmlns:a16="http://schemas.microsoft.com/office/drawing/2014/main" id="{261C7F54-27F5-7B84-4553-35F8D2339F65}"/>
              </a:ext>
            </a:extLst>
          </p:cNvPr>
          <p:cNvPicPr>
            <a:picLocks noChangeAspect="1"/>
          </p:cNvPicPr>
          <p:nvPr/>
        </p:nvPicPr>
        <p:blipFill>
          <a:blip r:embed="rId5"/>
          <a:stretch>
            <a:fillRect/>
          </a:stretch>
        </p:blipFill>
        <p:spPr>
          <a:xfrm>
            <a:off x="6879311" y="5707128"/>
            <a:ext cx="3769298" cy="376929"/>
          </a:xfrm>
          <a:prstGeom prst="rect">
            <a:avLst/>
          </a:prstGeom>
        </p:spPr>
      </p:pic>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EDC4CB60-322A-DB8C-8FDA-53E1C3C8C672}"/>
                  </a:ext>
                </a:extLst>
              </p:cNvPr>
              <p:cNvSpPr txBox="1"/>
              <p:nvPr/>
            </p:nvSpPr>
            <p:spPr>
              <a:xfrm>
                <a:off x="7177183" y="6144355"/>
                <a:ext cx="3288688" cy="461665"/>
              </a:xfrm>
              <a:prstGeom prst="rect">
                <a:avLst/>
              </a:prstGeom>
              <a:noFill/>
            </p:spPr>
            <p:txBody>
              <a:bodyPr wrap="square" rtlCol="0">
                <a:spAutoFit/>
              </a:bodyPr>
              <a:lstStyle/>
              <a:p>
                <a:pPr defTabSz="457200"/>
                <a:r>
                  <a:rPr lang="en-CA" sz="2400" dirty="0">
                    <a:solidFill>
                      <a:schemeClr val="accent4">
                        <a:lumMod val="40000"/>
                        <a:lumOff val="60000"/>
                      </a:schemeClr>
                    </a:solidFill>
                    <a:latin typeface="Comic Sans MS" panose="030F0902030302020204" pitchFamily="66" charset="0"/>
                  </a:rPr>
                  <a:t>Quantum for some </a:t>
                </a:r>
                <a14:m>
                  <m:oMath xmlns:m="http://schemas.openxmlformats.org/officeDocument/2006/math">
                    <m:r>
                      <a:rPr lang="en-CA" sz="2400" i="1" dirty="0" smtClean="0">
                        <a:solidFill>
                          <a:schemeClr val="accent4">
                            <a:lumMod val="40000"/>
                            <a:lumOff val="60000"/>
                          </a:schemeClr>
                        </a:solidFill>
                        <a:latin typeface="Cambria Math" panose="02040503050406030204" pitchFamily="18" charset="0"/>
                      </a:rPr>
                      <m:t>𝜔</m:t>
                    </m:r>
                    <m:r>
                      <a:rPr lang="en-CA" sz="2400" i="1" dirty="0" smtClean="0">
                        <a:solidFill>
                          <a:schemeClr val="accent4">
                            <a:lumMod val="40000"/>
                            <a:lumOff val="60000"/>
                          </a:schemeClr>
                        </a:solidFill>
                        <a:latin typeface="Cambria Math" panose="02040503050406030204" pitchFamily="18" charset="0"/>
                      </a:rPr>
                      <m:t>𝑡</m:t>
                    </m:r>
                  </m:oMath>
                </a14:m>
                <a:endParaRPr lang="en-CA" sz="2400" dirty="0">
                  <a:solidFill>
                    <a:schemeClr val="accent4">
                      <a:lumMod val="40000"/>
                      <a:lumOff val="60000"/>
                    </a:schemeClr>
                  </a:solidFill>
                  <a:latin typeface="Comic Sans MS" panose="030F0902030302020204" pitchFamily="66" charset="0"/>
                </a:endParaRPr>
              </a:p>
            </p:txBody>
          </p:sp>
        </mc:Choice>
        <mc:Fallback>
          <p:sp>
            <p:nvSpPr>
              <p:cNvPr id="28" name="TextBox 27">
                <a:extLst>
                  <a:ext uri="{FF2B5EF4-FFF2-40B4-BE49-F238E27FC236}">
                    <a16:creationId xmlns:a16="http://schemas.microsoft.com/office/drawing/2014/main" id="{EDC4CB60-322A-DB8C-8FDA-53E1C3C8C672}"/>
                  </a:ext>
                </a:extLst>
              </p:cNvPr>
              <p:cNvSpPr txBox="1">
                <a:spLocks noRot="1" noChangeAspect="1" noMove="1" noResize="1" noEditPoints="1" noAdjustHandles="1" noChangeArrowheads="1" noChangeShapeType="1" noTextEdit="1"/>
              </p:cNvSpPr>
              <p:nvPr/>
            </p:nvSpPr>
            <p:spPr>
              <a:xfrm>
                <a:off x="7177183" y="6144355"/>
                <a:ext cx="3288688" cy="461665"/>
              </a:xfrm>
              <a:prstGeom prst="rect">
                <a:avLst/>
              </a:prstGeom>
              <a:blipFill>
                <a:blip r:embed="rId6"/>
                <a:stretch>
                  <a:fillRect l="-2682" t="-7895" b="-28947"/>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356695F0-5655-6AB2-2C0B-422A913EA52C}"/>
              </a:ext>
            </a:extLst>
          </p:cNvPr>
          <p:cNvSpPr txBox="1"/>
          <p:nvPr/>
        </p:nvSpPr>
        <p:spPr>
          <a:xfrm>
            <a:off x="820119" y="6084057"/>
            <a:ext cx="3769297" cy="830997"/>
          </a:xfrm>
          <a:prstGeom prst="rect">
            <a:avLst/>
          </a:prstGeom>
          <a:noFill/>
        </p:spPr>
        <p:txBody>
          <a:bodyPr wrap="square" rtlCol="0">
            <a:spAutoFit/>
          </a:bodyPr>
          <a:lstStyle/>
          <a:p>
            <a:pPr defTabSz="457200"/>
            <a:r>
              <a:rPr lang="en-CA" sz="2400" dirty="0">
                <a:solidFill>
                  <a:srgbClr val="7C60C6">
                    <a:lumMod val="60000"/>
                    <a:lumOff val="40000"/>
                  </a:srgbClr>
                </a:solidFill>
                <a:latin typeface="Comic Sans MS" panose="030F0902030302020204" pitchFamily="66" charset="0"/>
              </a:rPr>
              <a:t>Just a squeezed state, classical</a:t>
            </a:r>
          </a:p>
        </p:txBody>
      </p:sp>
      <p:pic>
        <p:nvPicPr>
          <p:cNvPr id="31" name="Picture 30" descr="A graph with colored lines&#10;&#10;AI-generated content may be incorrect.">
            <a:extLst>
              <a:ext uri="{FF2B5EF4-FFF2-40B4-BE49-F238E27FC236}">
                <a16:creationId xmlns:a16="http://schemas.microsoft.com/office/drawing/2014/main" id="{80664C4A-16F8-E750-706C-2E77B8B52621}"/>
              </a:ext>
            </a:extLst>
          </p:cNvPr>
          <p:cNvPicPr>
            <a:picLocks noChangeAspect="1"/>
          </p:cNvPicPr>
          <p:nvPr/>
        </p:nvPicPr>
        <p:blipFill>
          <a:blip r:embed="rId7"/>
          <a:stretch>
            <a:fillRect/>
          </a:stretch>
        </p:blipFill>
        <p:spPr>
          <a:xfrm>
            <a:off x="201706" y="2595508"/>
            <a:ext cx="5779881" cy="2906085"/>
          </a:xfrm>
          <a:prstGeom prst="rect">
            <a:avLst/>
          </a:prstGeom>
        </p:spPr>
      </p:pic>
      <p:pic>
        <p:nvPicPr>
          <p:cNvPr id="33" name="Picture 32" descr="A graph of a graph showing a number of colored lines&#10;&#10;AI-generated content may be incorrect.">
            <a:extLst>
              <a:ext uri="{FF2B5EF4-FFF2-40B4-BE49-F238E27FC236}">
                <a16:creationId xmlns:a16="http://schemas.microsoft.com/office/drawing/2014/main" id="{B93C772F-9F10-340C-9175-EE0E9441C073}"/>
              </a:ext>
            </a:extLst>
          </p:cNvPr>
          <p:cNvPicPr>
            <a:picLocks noChangeAspect="1"/>
          </p:cNvPicPr>
          <p:nvPr/>
        </p:nvPicPr>
        <p:blipFill>
          <a:blip r:embed="rId8"/>
          <a:stretch>
            <a:fillRect/>
          </a:stretch>
        </p:blipFill>
        <p:spPr>
          <a:xfrm>
            <a:off x="6096000" y="2499334"/>
            <a:ext cx="6035939" cy="3076980"/>
          </a:xfrm>
          <a:prstGeom prst="rect">
            <a:avLst/>
          </a:prstGeom>
        </p:spPr>
      </p:pic>
      <p:pic>
        <p:nvPicPr>
          <p:cNvPr id="35" name="Picture 34">
            <a:extLst>
              <a:ext uri="{FF2B5EF4-FFF2-40B4-BE49-F238E27FC236}">
                <a16:creationId xmlns:a16="http://schemas.microsoft.com/office/drawing/2014/main" id="{8A0A371F-9265-0E99-D803-5D16A6B59F4E}"/>
              </a:ext>
            </a:extLst>
          </p:cNvPr>
          <p:cNvPicPr>
            <a:picLocks noChangeAspect="1"/>
          </p:cNvPicPr>
          <p:nvPr/>
        </p:nvPicPr>
        <p:blipFill>
          <a:blip r:embed="rId9">
            <a:alphaModFix amt="50000"/>
          </a:blip>
          <a:srcRect t="59783"/>
          <a:stretch/>
        </p:blipFill>
        <p:spPr>
          <a:xfrm>
            <a:off x="6527158" y="-140459"/>
            <a:ext cx="5721751" cy="1351224"/>
          </a:xfrm>
          <a:prstGeom prst="rect">
            <a:avLst/>
          </a:prstGeom>
        </p:spPr>
      </p:pic>
      <p:pic>
        <p:nvPicPr>
          <p:cNvPr id="24" name="Picture 23">
            <a:extLst>
              <a:ext uri="{FF2B5EF4-FFF2-40B4-BE49-F238E27FC236}">
                <a16:creationId xmlns:a16="http://schemas.microsoft.com/office/drawing/2014/main" id="{C60DA961-462D-E1F4-3980-5A85BAA5F1E8}"/>
              </a:ext>
            </a:extLst>
          </p:cNvPr>
          <p:cNvPicPr>
            <a:picLocks noChangeAspect="1"/>
          </p:cNvPicPr>
          <p:nvPr/>
        </p:nvPicPr>
        <p:blipFill>
          <a:blip r:embed="rId10"/>
          <a:stretch>
            <a:fillRect/>
          </a:stretch>
        </p:blipFill>
        <p:spPr>
          <a:xfrm>
            <a:off x="1543391" y="5707128"/>
            <a:ext cx="1885609" cy="314268"/>
          </a:xfrm>
          <a:prstGeom prst="rect">
            <a:avLst/>
          </a:prstGeom>
        </p:spPr>
      </p:pic>
      <p:cxnSp>
        <p:nvCxnSpPr>
          <p:cNvPr id="37" name="Curved Connector 36">
            <a:extLst>
              <a:ext uri="{FF2B5EF4-FFF2-40B4-BE49-F238E27FC236}">
                <a16:creationId xmlns:a16="http://schemas.microsoft.com/office/drawing/2014/main" id="{61AEF983-A629-EF5A-7A8C-2759F7A4C6C1}"/>
              </a:ext>
            </a:extLst>
          </p:cNvPr>
          <p:cNvCxnSpPr>
            <a:cxnSpLocks/>
          </p:cNvCxnSpPr>
          <p:nvPr/>
        </p:nvCxnSpPr>
        <p:spPr>
          <a:xfrm rot="16200000" flipV="1">
            <a:off x="7217305" y="5252601"/>
            <a:ext cx="722751" cy="186301"/>
          </a:xfrm>
          <a:prstGeom prst="curvedConnector3">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urved Connector 38">
            <a:extLst>
              <a:ext uri="{FF2B5EF4-FFF2-40B4-BE49-F238E27FC236}">
                <a16:creationId xmlns:a16="http://schemas.microsoft.com/office/drawing/2014/main" id="{E5BBBEE0-D973-835B-7FEE-B17ED9954683}"/>
              </a:ext>
            </a:extLst>
          </p:cNvPr>
          <p:cNvCxnSpPr>
            <a:cxnSpLocks/>
          </p:cNvCxnSpPr>
          <p:nvPr/>
        </p:nvCxnSpPr>
        <p:spPr>
          <a:xfrm rot="16200000" flipV="1">
            <a:off x="9007748" y="5286437"/>
            <a:ext cx="633104" cy="177335"/>
          </a:xfrm>
          <a:prstGeom prst="curvedConnector3">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000131969"/>
      </p:ext>
    </p:extLst>
  </p:cSld>
  <p:clrMapOvr>
    <a:masterClrMapping/>
  </p:clrMapOvr>
  <mc:AlternateContent xmlns:mc="http://schemas.openxmlformats.org/markup-compatibility/2006">
    <mc:Choice xmlns:p14="http://schemas.microsoft.com/office/powerpoint/2010/main" Requires="p14">
      <p:transition spd="slow" p14:dur="2000" advTm="122967"/>
    </mc:Choice>
    <mc:Fallback>
      <p:transition spd="slow" advTm="1229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C4D69-C147-1578-4CD1-E704D348D596}"/>
              </a:ext>
            </a:extLst>
          </p:cNvPr>
          <p:cNvSpPr>
            <a:spLocks noGrp="1"/>
          </p:cNvSpPr>
          <p:nvPr>
            <p:ph idx="1"/>
          </p:nvPr>
        </p:nvSpPr>
        <p:spPr>
          <a:xfrm>
            <a:off x="434789" y="1822450"/>
            <a:ext cx="5885329" cy="4351338"/>
          </a:xfrm>
        </p:spPr>
        <p:txBody>
          <a:bodyPr/>
          <a:lstStyle/>
          <a:p>
            <a:pPr marL="0" indent="0">
              <a:buNone/>
            </a:pPr>
            <a:r>
              <a:rPr lang="en-US" dirty="0">
                <a:solidFill>
                  <a:schemeClr val="tx2">
                    <a:lumMod val="75000"/>
                  </a:schemeClr>
                </a:solidFill>
              </a:rPr>
              <a:t>Azizi, A</a:t>
            </a:r>
            <a:r>
              <a:rPr lang="en-US" i="1" dirty="0">
                <a:solidFill>
                  <a:schemeClr val="tx2">
                    <a:lumMod val="75000"/>
                  </a:schemeClr>
                </a:solidFill>
              </a:rPr>
              <a:t>. Photon Antibunching from Superposed Squeezed </a:t>
            </a:r>
            <a:r>
              <a:rPr lang="en-US" i="1" dirty="0" err="1">
                <a:solidFill>
                  <a:schemeClr val="tx2">
                    <a:lumMod val="75000"/>
                  </a:schemeClr>
                </a:solidFill>
              </a:rPr>
              <a:t>Vacua</a:t>
            </a:r>
            <a:r>
              <a:rPr lang="en-US" i="1" dirty="0">
                <a:solidFill>
                  <a:schemeClr val="tx2">
                    <a:lumMod val="75000"/>
                  </a:schemeClr>
                </a:solidFill>
              </a:rPr>
              <a:t> via Quantum Interference</a:t>
            </a:r>
            <a:r>
              <a:rPr lang="en-US" dirty="0">
                <a:solidFill>
                  <a:schemeClr val="tx2">
                    <a:lumMod val="75000"/>
                  </a:schemeClr>
                </a:solidFill>
              </a:rPr>
              <a:t>. arXiv.2506.06397 (June 2025)</a:t>
            </a:r>
          </a:p>
          <a:p>
            <a:pPr marL="0" indent="0">
              <a:buNone/>
            </a:pPr>
            <a:r>
              <a:rPr lang="en-US" b="1" dirty="0"/>
              <a:t>	“Q</a:t>
            </a:r>
            <a:r>
              <a:rPr lang="en-US" dirty="0"/>
              <a:t>uantum superpositions of two single mode squeezed vacuum states with equal squeezing can, counterintuitively, lead to strong photon antibunching.”</a:t>
            </a:r>
          </a:p>
          <a:p>
            <a:pPr marL="0" indent="0">
              <a:buNone/>
            </a:pPr>
            <a:endParaRPr lang="en-US" dirty="0"/>
          </a:p>
        </p:txBody>
      </p:sp>
      <p:sp>
        <p:nvSpPr>
          <p:cNvPr id="4" name="Slide Number Placeholder 3">
            <a:extLst>
              <a:ext uri="{FF2B5EF4-FFF2-40B4-BE49-F238E27FC236}">
                <a16:creationId xmlns:a16="http://schemas.microsoft.com/office/drawing/2014/main" id="{054C70D5-77B5-942C-EB57-194DFEFE042E}"/>
              </a:ext>
            </a:extLst>
          </p:cNvPr>
          <p:cNvSpPr>
            <a:spLocks noGrp="1"/>
          </p:cNvSpPr>
          <p:nvPr>
            <p:ph type="sldNum" sz="quarter" idx="12"/>
          </p:nvPr>
        </p:nvSpPr>
        <p:spPr/>
        <p:txBody>
          <a:bodyPr/>
          <a:lstStyle/>
          <a:p>
            <a:fld id="{51426DF9-B4BB-4A45-A5CF-6BF2DB59ABBF}" type="slidenum">
              <a:rPr lang="en-US" smtClean="0"/>
              <a:t>14</a:t>
            </a:fld>
            <a:endParaRPr lang="en-US" dirty="0"/>
          </a:p>
        </p:txBody>
      </p:sp>
      <p:sp>
        <p:nvSpPr>
          <p:cNvPr id="8" name="TextBox 7">
            <a:extLst>
              <a:ext uri="{FF2B5EF4-FFF2-40B4-BE49-F238E27FC236}">
                <a16:creationId xmlns:a16="http://schemas.microsoft.com/office/drawing/2014/main" id="{EB543906-AEAC-66AD-3323-65597AA49B75}"/>
              </a:ext>
            </a:extLst>
          </p:cNvPr>
          <p:cNvSpPr txBox="1"/>
          <p:nvPr/>
        </p:nvSpPr>
        <p:spPr>
          <a:xfrm>
            <a:off x="6817017" y="2013044"/>
            <a:ext cx="4009020" cy="461665"/>
          </a:xfrm>
          <a:prstGeom prst="rect">
            <a:avLst/>
          </a:prstGeom>
          <a:noFill/>
        </p:spPr>
        <p:txBody>
          <a:bodyPr wrap="square" rtlCol="0">
            <a:spAutoFit/>
          </a:bodyPr>
          <a:lstStyle/>
          <a:p>
            <a:pPr algn="ctr"/>
            <a:r>
              <a:rPr lang="en-US" sz="2400" dirty="0"/>
              <a:t>Superposition</a:t>
            </a:r>
          </a:p>
        </p:txBody>
      </p:sp>
      <p:pic>
        <p:nvPicPr>
          <p:cNvPr id="9" name="Picture 8" descr="A graph of a graph showing a number of colored lines&#10;&#10;AI-generated content may be incorrect.">
            <a:extLst>
              <a:ext uri="{FF2B5EF4-FFF2-40B4-BE49-F238E27FC236}">
                <a16:creationId xmlns:a16="http://schemas.microsoft.com/office/drawing/2014/main" id="{DE9AA39D-69B7-654C-E490-85F4FE846B66}"/>
              </a:ext>
            </a:extLst>
          </p:cNvPr>
          <p:cNvPicPr>
            <a:picLocks noChangeAspect="1"/>
          </p:cNvPicPr>
          <p:nvPr/>
        </p:nvPicPr>
        <p:blipFill>
          <a:blip r:embed="rId2"/>
          <a:stretch>
            <a:fillRect/>
          </a:stretch>
        </p:blipFill>
        <p:spPr>
          <a:xfrm>
            <a:off x="6096000" y="2499334"/>
            <a:ext cx="6035939" cy="3076980"/>
          </a:xfrm>
          <a:prstGeom prst="rect">
            <a:avLst/>
          </a:prstGeom>
        </p:spPr>
      </p:pic>
      <p:sp>
        <p:nvSpPr>
          <p:cNvPr id="12" name="Title 1">
            <a:extLst>
              <a:ext uri="{FF2B5EF4-FFF2-40B4-BE49-F238E27FC236}">
                <a16:creationId xmlns:a16="http://schemas.microsoft.com/office/drawing/2014/main" id="{EC065E11-C3F8-AEA2-4E6D-D2A053B0D868}"/>
              </a:ext>
            </a:extLst>
          </p:cNvPr>
          <p:cNvSpPr>
            <a:spLocks noGrp="1"/>
          </p:cNvSpPr>
          <p:nvPr>
            <p:ph type="title"/>
          </p:nvPr>
        </p:nvSpPr>
        <p:spPr>
          <a:xfrm>
            <a:off x="838200" y="55844"/>
            <a:ext cx="10515600" cy="1325563"/>
          </a:xfrm>
        </p:spPr>
        <p:txBody>
          <a:bodyPr/>
          <a:lstStyle/>
          <a:p>
            <a:r>
              <a:rPr lang="en-US" dirty="0"/>
              <a:t>Mandel Q Parameter</a:t>
            </a:r>
          </a:p>
        </p:txBody>
      </p:sp>
    </p:spTree>
    <p:extLst>
      <p:ext uri="{BB962C8B-B14F-4D97-AF65-F5344CB8AC3E}">
        <p14:creationId xmlns:p14="http://schemas.microsoft.com/office/powerpoint/2010/main" val="2495935934"/>
      </p:ext>
    </p:extLst>
  </p:cSld>
  <p:clrMapOvr>
    <a:masterClrMapping/>
  </p:clrMapOvr>
  <mc:AlternateContent xmlns:mc="http://schemas.openxmlformats.org/markup-compatibility/2006">
    <mc:Choice xmlns:p14="http://schemas.microsoft.com/office/powerpoint/2010/main" Requires="p14">
      <p:transition spd="slow" p14:dur="2000" advTm="31340"/>
    </mc:Choice>
    <mc:Fallback>
      <p:transition spd="slow" advTm="3134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1391-C649-DD9B-7094-8F70FA115B6F}"/>
              </a:ext>
            </a:extLst>
          </p:cNvPr>
          <p:cNvSpPr>
            <a:spLocks noGrp="1"/>
          </p:cNvSpPr>
          <p:nvPr>
            <p:ph type="title"/>
          </p:nvPr>
        </p:nvSpPr>
        <p:spPr/>
        <p:txBody>
          <a:bodyPr/>
          <a:lstStyle/>
          <a:p>
            <a:r>
              <a:rPr lang="en-US" dirty="0"/>
              <a:t>Experiment: Vacuum-Induced Transparency</a:t>
            </a:r>
          </a:p>
        </p:txBody>
      </p:sp>
      <p:sp>
        <p:nvSpPr>
          <p:cNvPr id="3" name="Content Placeholder 2">
            <a:extLst>
              <a:ext uri="{FF2B5EF4-FFF2-40B4-BE49-F238E27FC236}">
                <a16:creationId xmlns:a16="http://schemas.microsoft.com/office/drawing/2014/main" id="{4E243DB6-19C1-82A1-0237-294E9223F2F3}"/>
              </a:ext>
            </a:extLst>
          </p:cNvPr>
          <p:cNvSpPr>
            <a:spLocks noGrp="1"/>
          </p:cNvSpPr>
          <p:nvPr>
            <p:ph idx="1"/>
          </p:nvPr>
        </p:nvSpPr>
        <p:spPr>
          <a:xfrm>
            <a:off x="193872" y="3544019"/>
            <a:ext cx="11577581" cy="2786806"/>
          </a:xfrm>
        </p:spPr>
        <p:txBody>
          <a:bodyPr>
            <a:normAutofit/>
          </a:bodyPr>
          <a:lstStyle/>
          <a:p>
            <a:r>
              <a:rPr lang="en-US" b="1" dirty="0"/>
              <a:t>Theory: </a:t>
            </a:r>
            <a:r>
              <a:rPr lang="en-US" dirty="0"/>
              <a:t>“The </a:t>
            </a:r>
            <a:r>
              <a:rPr lang="en-US" dirty="0">
                <a:solidFill>
                  <a:schemeClr val="accent5">
                    <a:lumMod val="40000"/>
                    <a:lumOff val="60000"/>
                  </a:schemeClr>
                </a:solidFill>
              </a:rPr>
              <a:t>group velocity </a:t>
            </a:r>
            <a:r>
              <a:rPr lang="en-US" dirty="0"/>
              <a:t>of a probe pulse in an ensemble of </a:t>
            </a:r>
            <a:r>
              <a:rPr lang="el-GR" dirty="0"/>
              <a:t>Λ-</a:t>
            </a:r>
            <a:r>
              <a:rPr lang="en-US" dirty="0"/>
              <a:t>type atoms driven by a quantized cavity mode </a:t>
            </a:r>
            <a:r>
              <a:rPr lang="en-US" dirty="0">
                <a:solidFill>
                  <a:schemeClr val="accent5">
                    <a:lumMod val="40000"/>
                    <a:lumOff val="60000"/>
                  </a:schemeClr>
                </a:solidFill>
              </a:rPr>
              <a:t>depends on the quantum state </a:t>
            </a:r>
            <a:r>
              <a:rPr lang="en-US" dirty="0"/>
              <a:t>of the input probe pulse.”</a:t>
            </a:r>
          </a:p>
          <a:p>
            <a:endParaRPr lang="en-US" dirty="0"/>
          </a:p>
          <a:p>
            <a:r>
              <a:rPr lang="en-US" dirty="0"/>
              <a:t>They demonstrated </a:t>
            </a:r>
            <a:r>
              <a:rPr lang="en-US" b="1" dirty="0"/>
              <a:t>experimentally</a:t>
            </a:r>
            <a:r>
              <a:rPr lang="en-US" dirty="0"/>
              <a:t> that the transmission (and group velocity) of light through a medium may be controlled with few photons.</a:t>
            </a:r>
          </a:p>
        </p:txBody>
      </p:sp>
      <p:sp>
        <p:nvSpPr>
          <p:cNvPr id="4" name="Slide Number Placeholder 3">
            <a:extLst>
              <a:ext uri="{FF2B5EF4-FFF2-40B4-BE49-F238E27FC236}">
                <a16:creationId xmlns:a16="http://schemas.microsoft.com/office/drawing/2014/main" id="{9E078BE1-CB04-A213-3550-56C03764E693}"/>
              </a:ext>
            </a:extLst>
          </p:cNvPr>
          <p:cNvSpPr>
            <a:spLocks noGrp="1"/>
          </p:cNvSpPr>
          <p:nvPr>
            <p:ph type="sldNum" sz="quarter" idx="12"/>
          </p:nvPr>
        </p:nvSpPr>
        <p:spPr/>
        <p:txBody>
          <a:bodyPr/>
          <a:lstStyle/>
          <a:p>
            <a:fld id="{51426DF9-B4BB-4A45-A5CF-6BF2DB59ABBF}" type="slidenum">
              <a:rPr lang="en-US" smtClean="0"/>
              <a:t>15</a:t>
            </a:fld>
            <a:endParaRPr lang="en-US" dirty="0"/>
          </a:p>
        </p:txBody>
      </p:sp>
      <p:sp>
        <p:nvSpPr>
          <p:cNvPr id="5" name="TextBox 4">
            <a:extLst>
              <a:ext uri="{FF2B5EF4-FFF2-40B4-BE49-F238E27FC236}">
                <a16:creationId xmlns:a16="http://schemas.microsoft.com/office/drawing/2014/main" id="{422A15A5-36CF-267C-647E-A2A4A3F3A5CD}"/>
              </a:ext>
            </a:extLst>
          </p:cNvPr>
          <p:cNvSpPr txBox="1"/>
          <p:nvPr/>
        </p:nvSpPr>
        <p:spPr>
          <a:xfrm>
            <a:off x="4279499" y="4603763"/>
            <a:ext cx="7447341" cy="646331"/>
          </a:xfrm>
          <a:prstGeom prst="rect">
            <a:avLst/>
          </a:prstGeom>
          <a:noFill/>
        </p:spPr>
        <p:txBody>
          <a:bodyPr wrap="square">
            <a:spAutoFit/>
          </a:bodyPr>
          <a:lstStyle/>
          <a:p>
            <a:r>
              <a:rPr lang="en-CA" dirty="0" err="1">
                <a:solidFill>
                  <a:schemeClr val="tx2">
                    <a:lumMod val="90000"/>
                  </a:schemeClr>
                </a:solidFill>
              </a:rPr>
              <a:t>Nikoghosyan</a:t>
            </a:r>
            <a:r>
              <a:rPr lang="en-CA" dirty="0">
                <a:solidFill>
                  <a:schemeClr val="tx2">
                    <a:lumMod val="90000"/>
                  </a:schemeClr>
                </a:solidFill>
              </a:rPr>
              <a:t>, G. &amp; Fleischhauer, M. Photon-number selective group delay in cavity induced transparency. </a:t>
            </a:r>
            <a:r>
              <a:rPr lang="en-CA" i="1" dirty="0">
                <a:solidFill>
                  <a:schemeClr val="tx2">
                    <a:lumMod val="90000"/>
                  </a:schemeClr>
                </a:solidFill>
              </a:rPr>
              <a:t>Phys. Rev. Lett.</a:t>
            </a:r>
            <a:r>
              <a:rPr lang="en-CA" dirty="0">
                <a:solidFill>
                  <a:schemeClr val="tx2">
                    <a:lumMod val="90000"/>
                  </a:schemeClr>
                </a:solidFill>
              </a:rPr>
              <a:t> </a:t>
            </a:r>
            <a:r>
              <a:rPr lang="en-CA" b="1" dirty="0">
                <a:solidFill>
                  <a:schemeClr val="tx2">
                    <a:lumMod val="90000"/>
                  </a:schemeClr>
                </a:solidFill>
              </a:rPr>
              <a:t>105</a:t>
            </a:r>
            <a:r>
              <a:rPr lang="en-CA" dirty="0">
                <a:solidFill>
                  <a:schemeClr val="tx2">
                    <a:lumMod val="90000"/>
                  </a:schemeClr>
                </a:solidFill>
              </a:rPr>
              <a:t>, 013601 (2010).</a:t>
            </a:r>
            <a:endParaRPr lang="en-CA" dirty="0">
              <a:solidFill>
                <a:schemeClr val="tx2">
                  <a:lumMod val="90000"/>
                </a:schemeClr>
              </a:solidFill>
              <a:effectLst/>
            </a:endParaRPr>
          </a:p>
        </p:txBody>
      </p:sp>
      <p:pic>
        <p:nvPicPr>
          <p:cNvPr id="7" name="Picture 6" descr="A diagram of a physics experiment&#10;&#10;AI-generated content may be incorrect.">
            <a:extLst>
              <a:ext uri="{FF2B5EF4-FFF2-40B4-BE49-F238E27FC236}">
                <a16:creationId xmlns:a16="http://schemas.microsoft.com/office/drawing/2014/main" id="{4D48F5C1-0158-734F-E463-717B54621E6E}"/>
              </a:ext>
            </a:extLst>
          </p:cNvPr>
          <p:cNvPicPr>
            <a:picLocks noChangeAspect="1"/>
          </p:cNvPicPr>
          <p:nvPr/>
        </p:nvPicPr>
        <p:blipFill>
          <a:blip r:embed="rId3"/>
          <a:srcRect t="11330" r="44551" b="19705"/>
          <a:stretch>
            <a:fillRect/>
          </a:stretch>
        </p:blipFill>
        <p:spPr>
          <a:xfrm>
            <a:off x="5982662" y="1425030"/>
            <a:ext cx="2609724" cy="1553040"/>
          </a:xfrm>
          <a:prstGeom prst="rect">
            <a:avLst/>
          </a:prstGeom>
        </p:spPr>
      </p:pic>
      <p:sp>
        <p:nvSpPr>
          <p:cNvPr id="8" name="TextBox 7">
            <a:extLst>
              <a:ext uri="{FF2B5EF4-FFF2-40B4-BE49-F238E27FC236}">
                <a16:creationId xmlns:a16="http://schemas.microsoft.com/office/drawing/2014/main" id="{222E6353-868C-88BE-D579-E92F09D40CD9}"/>
              </a:ext>
            </a:extLst>
          </p:cNvPr>
          <p:cNvSpPr txBox="1"/>
          <p:nvPr/>
        </p:nvSpPr>
        <p:spPr>
          <a:xfrm>
            <a:off x="4279499" y="6169709"/>
            <a:ext cx="6647002" cy="646331"/>
          </a:xfrm>
          <a:prstGeom prst="rect">
            <a:avLst/>
          </a:prstGeom>
          <a:noFill/>
        </p:spPr>
        <p:txBody>
          <a:bodyPr wrap="square">
            <a:spAutoFit/>
          </a:bodyPr>
          <a:lstStyle/>
          <a:p>
            <a:r>
              <a:rPr lang="en-CA" dirty="0">
                <a:solidFill>
                  <a:schemeClr val="tx2">
                    <a:lumMod val="90000"/>
                  </a:schemeClr>
                </a:solidFill>
              </a:rPr>
              <a:t>Tanji-Suzuki, H., Chen, W., Landig, R., Simon, J. &amp; Vuletic, V. Vacuum-Induced Transparency. </a:t>
            </a:r>
            <a:r>
              <a:rPr lang="en-CA" i="1" dirty="0">
                <a:solidFill>
                  <a:schemeClr val="tx2">
                    <a:lumMod val="90000"/>
                  </a:schemeClr>
                </a:solidFill>
              </a:rPr>
              <a:t>Science</a:t>
            </a:r>
            <a:r>
              <a:rPr lang="en-CA" dirty="0">
                <a:solidFill>
                  <a:schemeClr val="tx2">
                    <a:lumMod val="90000"/>
                  </a:schemeClr>
                </a:solidFill>
              </a:rPr>
              <a:t> </a:t>
            </a:r>
            <a:r>
              <a:rPr lang="en-CA" b="1" dirty="0">
                <a:solidFill>
                  <a:schemeClr val="tx2">
                    <a:lumMod val="90000"/>
                  </a:schemeClr>
                </a:solidFill>
              </a:rPr>
              <a:t>333</a:t>
            </a:r>
            <a:r>
              <a:rPr lang="en-CA" dirty="0">
                <a:solidFill>
                  <a:schemeClr val="tx2">
                    <a:lumMod val="90000"/>
                  </a:schemeClr>
                </a:solidFill>
              </a:rPr>
              <a:t>, 1266–1269 (2011).</a:t>
            </a:r>
            <a:endParaRPr lang="en-CA" dirty="0">
              <a:solidFill>
                <a:schemeClr val="tx2">
                  <a:lumMod val="90000"/>
                </a:schemeClr>
              </a:solidFill>
              <a:effectLst/>
            </a:endParaRPr>
          </a:p>
        </p:txBody>
      </p:sp>
      <p:sp>
        <p:nvSpPr>
          <p:cNvPr id="9" name="TextBox 8">
            <a:extLst>
              <a:ext uri="{FF2B5EF4-FFF2-40B4-BE49-F238E27FC236}">
                <a16:creationId xmlns:a16="http://schemas.microsoft.com/office/drawing/2014/main" id="{05CAFC35-BCFE-9CAE-59C4-7C5C3D813396}"/>
              </a:ext>
            </a:extLst>
          </p:cNvPr>
          <p:cNvSpPr txBox="1"/>
          <p:nvPr/>
        </p:nvSpPr>
        <p:spPr>
          <a:xfrm>
            <a:off x="4279499" y="1965829"/>
            <a:ext cx="1619708" cy="369332"/>
          </a:xfrm>
          <a:prstGeom prst="rect">
            <a:avLst/>
          </a:prstGeom>
          <a:noFill/>
        </p:spPr>
        <p:txBody>
          <a:bodyPr wrap="square" rtlCol="0">
            <a:spAutoFit/>
          </a:bodyPr>
          <a:lstStyle/>
          <a:p>
            <a:r>
              <a:rPr lang="en-US" dirty="0" err="1">
                <a:latin typeface="Comic Sans MS" panose="030F0902030302020204" pitchFamily="66" charset="0"/>
              </a:rPr>
              <a:t>Λ</a:t>
            </a:r>
            <a:r>
              <a:rPr lang="en-US" dirty="0">
                <a:latin typeface="Comic Sans MS" panose="030F0902030302020204" pitchFamily="66" charset="0"/>
              </a:rPr>
              <a:t>-type atoms</a:t>
            </a:r>
          </a:p>
        </p:txBody>
      </p:sp>
      <p:pic>
        <p:nvPicPr>
          <p:cNvPr id="10" name="Picture 9" descr="A diagram of a physics experiment&#10;&#10;AI-generated content may be incorrect.">
            <a:extLst>
              <a:ext uri="{FF2B5EF4-FFF2-40B4-BE49-F238E27FC236}">
                <a16:creationId xmlns:a16="http://schemas.microsoft.com/office/drawing/2014/main" id="{EE72C163-C381-F905-C1A4-6105E5A0F602}"/>
              </a:ext>
            </a:extLst>
          </p:cNvPr>
          <p:cNvPicPr>
            <a:picLocks noChangeAspect="1"/>
          </p:cNvPicPr>
          <p:nvPr/>
        </p:nvPicPr>
        <p:blipFill>
          <a:blip r:embed="rId3"/>
          <a:srcRect l="56171"/>
          <a:stretch>
            <a:fillRect/>
          </a:stretch>
        </p:blipFill>
        <p:spPr>
          <a:xfrm>
            <a:off x="2430822" y="1290611"/>
            <a:ext cx="1619708" cy="1768193"/>
          </a:xfrm>
          <a:prstGeom prst="rect">
            <a:avLst/>
          </a:prstGeom>
        </p:spPr>
      </p:pic>
      <p:cxnSp>
        <p:nvCxnSpPr>
          <p:cNvPr id="12" name="Straight Arrow Connector 11">
            <a:extLst>
              <a:ext uri="{FF2B5EF4-FFF2-40B4-BE49-F238E27FC236}">
                <a16:creationId xmlns:a16="http://schemas.microsoft.com/office/drawing/2014/main" id="{5989AEF7-8EA8-BEFD-D3B7-95EF49E43E92}"/>
              </a:ext>
            </a:extLst>
          </p:cNvPr>
          <p:cNvCxnSpPr>
            <a:cxnSpLocks/>
            <a:stCxn id="9" idx="1"/>
          </p:cNvCxnSpPr>
          <p:nvPr/>
        </p:nvCxnSpPr>
        <p:spPr>
          <a:xfrm flipH="1">
            <a:off x="3935506" y="2150495"/>
            <a:ext cx="34399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urved Connector 16">
            <a:extLst>
              <a:ext uri="{FF2B5EF4-FFF2-40B4-BE49-F238E27FC236}">
                <a16:creationId xmlns:a16="http://schemas.microsoft.com/office/drawing/2014/main" id="{76E3EAD8-4CFD-5E67-58F2-1846EAD0F683}"/>
              </a:ext>
            </a:extLst>
          </p:cNvPr>
          <p:cNvCxnSpPr>
            <a:cxnSpLocks/>
            <a:stCxn id="9" idx="3"/>
          </p:cNvCxnSpPr>
          <p:nvPr/>
        </p:nvCxnSpPr>
        <p:spPr>
          <a:xfrm>
            <a:off x="5899207" y="2150495"/>
            <a:ext cx="1048440" cy="124726"/>
          </a:xfrm>
          <a:prstGeom prst="curved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F891590-18C2-B52B-B309-03C5764FD43C}"/>
              </a:ext>
            </a:extLst>
          </p:cNvPr>
          <p:cNvSpPr txBox="1"/>
          <p:nvPr/>
        </p:nvSpPr>
        <p:spPr>
          <a:xfrm>
            <a:off x="8003169" y="2774820"/>
            <a:ext cx="821418" cy="369332"/>
          </a:xfrm>
          <a:prstGeom prst="rect">
            <a:avLst/>
          </a:prstGeom>
          <a:noFill/>
        </p:spPr>
        <p:txBody>
          <a:bodyPr wrap="square" rtlCol="0">
            <a:spAutoFit/>
          </a:bodyPr>
          <a:lstStyle/>
          <a:p>
            <a:r>
              <a:rPr lang="en-US" dirty="0">
                <a:latin typeface="Comic Sans MS" panose="030F0902030302020204" pitchFamily="66" charset="0"/>
              </a:rPr>
              <a:t>cavity</a:t>
            </a:r>
          </a:p>
        </p:txBody>
      </p:sp>
    </p:spTree>
    <p:extLst>
      <p:ext uri="{BB962C8B-B14F-4D97-AF65-F5344CB8AC3E}">
        <p14:creationId xmlns:p14="http://schemas.microsoft.com/office/powerpoint/2010/main" val="2756703890"/>
      </p:ext>
    </p:extLst>
  </p:cSld>
  <p:clrMapOvr>
    <a:masterClrMapping/>
  </p:clrMapOvr>
  <mc:AlternateContent xmlns:mc="http://schemas.openxmlformats.org/markup-compatibility/2006">
    <mc:Choice xmlns:p14="http://schemas.microsoft.com/office/powerpoint/2010/main" Requires="p14">
      <p:transition spd="slow" p14:dur="2000" advTm="19287"/>
    </mc:Choice>
    <mc:Fallback>
      <p:transition spd="slow" advTm="192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049B-1E50-D2CF-B09A-A804101FEBB5}"/>
              </a:ext>
            </a:extLst>
          </p:cNvPr>
          <p:cNvSpPr>
            <a:spLocks noGrp="1"/>
          </p:cNvSpPr>
          <p:nvPr>
            <p:ph type="title"/>
          </p:nvPr>
        </p:nvSpPr>
        <p:spPr/>
        <p:txBody>
          <a:bodyPr/>
          <a:lstStyle/>
          <a:p>
            <a:r>
              <a:rPr lang="en-US" dirty="0"/>
              <a:t>Analogy</a:t>
            </a:r>
          </a:p>
        </p:txBody>
      </p:sp>
      <p:pic>
        <p:nvPicPr>
          <p:cNvPr id="8" name="Content Placeholder 7">
            <a:extLst>
              <a:ext uri="{FF2B5EF4-FFF2-40B4-BE49-F238E27FC236}">
                <a16:creationId xmlns:a16="http://schemas.microsoft.com/office/drawing/2014/main" id="{4058CA23-C131-7E45-E67F-8A162ED895EE}"/>
              </a:ext>
            </a:extLst>
          </p:cNvPr>
          <p:cNvPicPr>
            <a:picLocks noGrp="1" noChangeAspect="1"/>
          </p:cNvPicPr>
          <p:nvPr>
            <p:ph sz="half" idx="1"/>
          </p:nvPr>
        </p:nvPicPr>
        <p:blipFill>
          <a:blip r:embed="rId2"/>
          <a:stretch>
            <a:fillRect/>
          </a:stretch>
        </p:blipFill>
        <p:spPr>
          <a:xfrm>
            <a:off x="559130" y="2538976"/>
            <a:ext cx="6031674" cy="456945"/>
          </a:xfrm>
        </p:spPr>
      </p:pic>
      <p:sp>
        <p:nvSpPr>
          <p:cNvPr id="4" name="Slide Number Placeholder 3">
            <a:extLst>
              <a:ext uri="{FF2B5EF4-FFF2-40B4-BE49-F238E27FC236}">
                <a16:creationId xmlns:a16="http://schemas.microsoft.com/office/drawing/2014/main" id="{EEFDC18C-AA46-3164-38C1-BE24356BDCEE}"/>
              </a:ext>
            </a:extLst>
          </p:cNvPr>
          <p:cNvSpPr>
            <a:spLocks noGrp="1"/>
          </p:cNvSpPr>
          <p:nvPr>
            <p:ph type="sldNum" sz="quarter" idx="12"/>
          </p:nvPr>
        </p:nvSpPr>
        <p:spPr/>
        <p:txBody>
          <a:bodyPr/>
          <a:lstStyle/>
          <a:p>
            <a:fld id="{51426DF9-B4BB-4A45-A5CF-6BF2DB59ABBF}" type="slidenum">
              <a:rPr lang="en-US" smtClean="0"/>
              <a:t>16</a:t>
            </a:fld>
            <a:endParaRPr lang="en-US"/>
          </a:p>
        </p:txBody>
      </p:sp>
      <p:pic>
        <p:nvPicPr>
          <p:cNvPr id="12" name="Picture 11">
            <a:extLst>
              <a:ext uri="{FF2B5EF4-FFF2-40B4-BE49-F238E27FC236}">
                <a16:creationId xmlns:a16="http://schemas.microsoft.com/office/drawing/2014/main" id="{4978C2E9-87AA-D59A-8196-B9811EC99BBC}"/>
              </a:ext>
            </a:extLst>
          </p:cNvPr>
          <p:cNvPicPr>
            <a:picLocks noChangeAspect="1"/>
          </p:cNvPicPr>
          <p:nvPr/>
        </p:nvPicPr>
        <p:blipFill>
          <a:blip r:embed="rId3"/>
          <a:stretch>
            <a:fillRect/>
          </a:stretch>
        </p:blipFill>
        <p:spPr>
          <a:xfrm>
            <a:off x="7617619" y="365125"/>
            <a:ext cx="4424361" cy="4340354"/>
          </a:xfrm>
          <a:prstGeom prst="rect">
            <a:avLst/>
          </a:prstGeom>
        </p:spPr>
      </p:pic>
      <p:pic>
        <p:nvPicPr>
          <p:cNvPr id="13" name="Picture 12">
            <a:extLst>
              <a:ext uri="{FF2B5EF4-FFF2-40B4-BE49-F238E27FC236}">
                <a16:creationId xmlns:a16="http://schemas.microsoft.com/office/drawing/2014/main" id="{9B14E132-04DC-CA95-EFED-89C40B8122D8}"/>
              </a:ext>
            </a:extLst>
          </p:cNvPr>
          <p:cNvPicPr>
            <a:picLocks noChangeAspect="1"/>
          </p:cNvPicPr>
          <p:nvPr/>
        </p:nvPicPr>
        <p:blipFill>
          <a:blip r:embed="rId4">
            <a:alphaModFix/>
          </a:blip>
          <a:srcRect t="59783"/>
          <a:stretch/>
        </p:blipFill>
        <p:spPr>
          <a:xfrm>
            <a:off x="7696200" y="5219060"/>
            <a:ext cx="4267200" cy="1007724"/>
          </a:xfrm>
          <a:prstGeom prst="rect">
            <a:avLst/>
          </a:prstGeom>
        </p:spPr>
      </p:pic>
      <p:pic>
        <p:nvPicPr>
          <p:cNvPr id="10" name="Content Placeholder 9">
            <a:extLst>
              <a:ext uri="{FF2B5EF4-FFF2-40B4-BE49-F238E27FC236}">
                <a16:creationId xmlns:a16="http://schemas.microsoft.com/office/drawing/2014/main" id="{2CAF9402-EA43-2E54-1B0A-DBBBE4191245}"/>
              </a:ext>
            </a:extLst>
          </p:cNvPr>
          <p:cNvPicPr>
            <a:picLocks noGrp="1" noChangeAspect="1"/>
          </p:cNvPicPr>
          <p:nvPr>
            <p:ph sz="half" idx="2"/>
          </p:nvPr>
        </p:nvPicPr>
        <p:blipFill>
          <a:blip r:embed="rId5"/>
          <a:stretch>
            <a:fillRect/>
          </a:stretch>
        </p:blipFill>
        <p:spPr>
          <a:xfrm>
            <a:off x="239265" y="5442213"/>
            <a:ext cx="6671404" cy="456945"/>
          </a:xfrm>
        </p:spPr>
      </p:pic>
      <p:pic>
        <p:nvPicPr>
          <p:cNvPr id="22" name="Picture 21">
            <a:extLst>
              <a:ext uri="{FF2B5EF4-FFF2-40B4-BE49-F238E27FC236}">
                <a16:creationId xmlns:a16="http://schemas.microsoft.com/office/drawing/2014/main" id="{3F7F572D-4E45-A78D-DBFF-89A03ADA289E}"/>
              </a:ext>
            </a:extLst>
          </p:cNvPr>
          <p:cNvPicPr>
            <a:picLocks noChangeAspect="1"/>
          </p:cNvPicPr>
          <p:nvPr/>
        </p:nvPicPr>
        <p:blipFill>
          <a:blip r:embed="rId6"/>
          <a:srcRect r="63878"/>
          <a:stretch/>
        </p:blipFill>
        <p:spPr>
          <a:xfrm>
            <a:off x="559130" y="2213157"/>
            <a:ext cx="2114460" cy="966080"/>
          </a:xfrm>
          <a:prstGeom prst="rect">
            <a:avLst/>
          </a:prstGeom>
        </p:spPr>
      </p:pic>
      <p:pic>
        <p:nvPicPr>
          <p:cNvPr id="23" name="Picture 22">
            <a:extLst>
              <a:ext uri="{FF2B5EF4-FFF2-40B4-BE49-F238E27FC236}">
                <a16:creationId xmlns:a16="http://schemas.microsoft.com/office/drawing/2014/main" id="{1FC5150D-6035-B724-B98A-4FA568E5A812}"/>
              </a:ext>
            </a:extLst>
          </p:cNvPr>
          <p:cNvPicPr>
            <a:picLocks noChangeAspect="1"/>
          </p:cNvPicPr>
          <p:nvPr/>
        </p:nvPicPr>
        <p:blipFill>
          <a:blip r:embed="rId6"/>
          <a:srcRect l="34966"/>
          <a:stretch/>
        </p:blipFill>
        <p:spPr>
          <a:xfrm>
            <a:off x="2783994" y="2289705"/>
            <a:ext cx="3806810" cy="966079"/>
          </a:xfrm>
          <a:prstGeom prst="rect">
            <a:avLst/>
          </a:prstGeom>
        </p:spPr>
      </p:pic>
      <p:pic>
        <p:nvPicPr>
          <p:cNvPr id="26" name="Picture 25">
            <a:extLst>
              <a:ext uri="{FF2B5EF4-FFF2-40B4-BE49-F238E27FC236}">
                <a16:creationId xmlns:a16="http://schemas.microsoft.com/office/drawing/2014/main" id="{F675BEA6-5416-524A-87E2-D10C35A0F302}"/>
              </a:ext>
            </a:extLst>
          </p:cNvPr>
          <p:cNvPicPr>
            <a:picLocks noChangeAspect="1"/>
          </p:cNvPicPr>
          <p:nvPr/>
        </p:nvPicPr>
        <p:blipFill>
          <a:blip r:embed="rId7"/>
          <a:srcRect l="26572" r="40775"/>
          <a:stretch/>
        </p:blipFill>
        <p:spPr>
          <a:xfrm>
            <a:off x="1835980" y="5206625"/>
            <a:ext cx="2114460" cy="1006945"/>
          </a:xfrm>
          <a:prstGeom prst="rect">
            <a:avLst/>
          </a:prstGeom>
        </p:spPr>
      </p:pic>
      <p:pic>
        <p:nvPicPr>
          <p:cNvPr id="27" name="Picture 26">
            <a:extLst>
              <a:ext uri="{FF2B5EF4-FFF2-40B4-BE49-F238E27FC236}">
                <a16:creationId xmlns:a16="http://schemas.microsoft.com/office/drawing/2014/main" id="{63C1725A-B7C5-5EF3-5076-48F94556A887}"/>
              </a:ext>
            </a:extLst>
          </p:cNvPr>
          <p:cNvPicPr>
            <a:picLocks noChangeAspect="1"/>
          </p:cNvPicPr>
          <p:nvPr/>
        </p:nvPicPr>
        <p:blipFill>
          <a:blip r:embed="rId7"/>
          <a:srcRect l="-1" r="73468"/>
          <a:stretch/>
        </p:blipFill>
        <p:spPr>
          <a:xfrm>
            <a:off x="305649" y="5206625"/>
            <a:ext cx="1463948" cy="857978"/>
          </a:xfrm>
          <a:prstGeom prst="rect">
            <a:avLst/>
          </a:prstGeom>
        </p:spPr>
      </p:pic>
      <p:pic>
        <p:nvPicPr>
          <p:cNvPr id="28" name="Picture 27">
            <a:extLst>
              <a:ext uri="{FF2B5EF4-FFF2-40B4-BE49-F238E27FC236}">
                <a16:creationId xmlns:a16="http://schemas.microsoft.com/office/drawing/2014/main" id="{862C9D1D-1EFD-AAF2-5121-16A566FC0C4D}"/>
              </a:ext>
            </a:extLst>
          </p:cNvPr>
          <p:cNvPicPr>
            <a:picLocks noChangeAspect="1"/>
          </p:cNvPicPr>
          <p:nvPr/>
        </p:nvPicPr>
        <p:blipFill>
          <a:blip r:embed="rId7"/>
          <a:srcRect l="58869"/>
          <a:stretch/>
        </p:blipFill>
        <p:spPr>
          <a:xfrm>
            <a:off x="4286843" y="5167212"/>
            <a:ext cx="2663410" cy="1006945"/>
          </a:xfrm>
          <a:prstGeom prst="rect">
            <a:avLst/>
          </a:prstGeom>
        </p:spPr>
      </p:pic>
      <p:grpSp>
        <p:nvGrpSpPr>
          <p:cNvPr id="29" name="Group 28">
            <a:extLst>
              <a:ext uri="{FF2B5EF4-FFF2-40B4-BE49-F238E27FC236}">
                <a16:creationId xmlns:a16="http://schemas.microsoft.com/office/drawing/2014/main" id="{8D99E3F7-685E-BFB2-0AB3-1688BA73AA76}"/>
              </a:ext>
            </a:extLst>
          </p:cNvPr>
          <p:cNvGrpSpPr/>
          <p:nvPr/>
        </p:nvGrpSpPr>
        <p:grpSpPr>
          <a:xfrm>
            <a:off x="9829799" y="3240123"/>
            <a:ext cx="540732" cy="377753"/>
            <a:chOff x="2492188" y="3899647"/>
            <a:chExt cx="1568824" cy="950259"/>
          </a:xfrm>
        </p:grpSpPr>
        <p:sp>
          <p:nvSpPr>
            <p:cNvPr id="30" name="Cube 29">
              <a:extLst>
                <a:ext uri="{FF2B5EF4-FFF2-40B4-BE49-F238E27FC236}">
                  <a16:creationId xmlns:a16="http://schemas.microsoft.com/office/drawing/2014/main" id="{397DDF6A-0DFB-31AB-B610-F489D8DA3939}"/>
                </a:ext>
              </a:extLst>
            </p:cNvPr>
            <p:cNvSpPr/>
            <p:nvPr/>
          </p:nvSpPr>
          <p:spPr>
            <a:xfrm>
              <a:off x="2492188" y="3899647"/>
              <a:ext cx="1568824" cy="950259"/>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47605AE-04EF-1D3E-864B-1F034D81D28B}"/>
                </a:ext>
              </a:extLst>
            </p:cNvPr>
            <p:cNvCxnSpPr/>
            <p:nvPr/>
          </p:nvCxnSpPr>
          <p:spPr>
            <a:xfrm>
              <a:off x="2743200" y="4598894"/>
              <a:ext cx="779929"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9258231F-6116-AFAE-64AB-0A49CE93E3A3}"/>
                </a:ext>
              </a:extLst>
            </p:cNvPr>
            <p:cNvCxnSpPr/>
            <p:nvPr/>
          </p:nvCxnSpPr>
          <p:spPr>
            <a:xfrm>
              <a:off x="2743200" y="4374776"/>
              <a:ext cx="779929" cy="0"/>
            </a:xfrm>
            <a:prstGeom prst="line">
              <a:avLst/>
            </a:prstGeom>
          </p:spPr>
          <p:style>
            <a:lnRef idx="2">
              <a:schemeClr val="dk1"/>
            </a:lnRef>
            <a:fillRef idx="0">
              <a:schemeClr val="dk1"/>
            </a:fillRef>
            <a:effectRef idx="1">
              <a:schemeClr val="dk1"/>
            </a:effectRef>
            <a:fontRef idx="minor">
              <a:schemeClr val="tx1"/>
            </a:fontRef>
          </p:style>
        </p:cxnSp>
        <p:sp>
          <p:nvSpPr>
            <p:cNvPr id="33" name="Oval 32">
              <a:extLst>
                <a:ext uri="{FF2B5EF4-FFF2-40B4-BE49-F238E27FC236}">
                  <a16:creationId xmlns:a16="http://schemas.microsoft.com/office/drawing/2014/main" id="{6757B00E-7FA4-9A24-073D-355775ACADE0}"/>
                </a:ext>
              </a:extLst>
            </p:cNvPr>
            <p:cNvSpPr/>
            <p:nvPr/>
          </p:nvSpPr>
          <p:spPr>
            <a:xfrm>
              <a:off x="3056964" y="4486850"/>
              <a:ext cx="219636" cy="22408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01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61CC-27F8-2625-3963-84472B1278A0}"/>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CCDB5F3-EAF2-4367-019B-BBC53CA62F3E}"/>
              </a:ext>
            </a:extLst>
          </p:cNvPr>
          <p:cNvSpPr>
            <a:spLocks noGrp="1"/>
          </p:cNvSpPr>
          <p:nvPr>
            <p:ph idx="1"/>
          </p:nvPr>
        </p:nvSpPr>
        <p:spPr>
          <a:xfrm>
            <a:off x="838200" y="1825625"/>
            <a:ext cx="10515600" cy="3017838"/>
          </a:xfrm>
        </p:spPr>
        <p:txBody>
          <a:bodyPr/>
          <a:lstStyle/>
          <a:p>
            <a:r>
              <a:rPr lang="en-US" dirty="0"/>
              <a:t>Joshua Foo for insightful discussions</a:t>
            </a:r>
          </a:p>
          <a:p>
            <a:r>
              <a:rPr lang="en-US" dirty="0"/>
              <a:t>Prof. Magdalena Zych, my supervisor Prof. Robert Mann, and the David Johnston International Experience Award for the support provided to visit Stockholm University, where I worked on this project</a:t>
            </a:r>
          </a:p>
        </p:txBody>
      </p:sp>
      <p:sp>
        <p:nvSpPr>
          <p:cNvPr id="4" name="Slide Number Placeholder 3">
            <a:extLst>
              <a:ext uri="{FF2B5EF4-FFF2-40B4-BE49-F238E27FC236}">
                <a16:creationId xmlns:a16="http://schemas.microsoft.com/office/drawing/2014/main" id="{FD9F9069-5213-C9D8-4C17-A30DF5ABD9F2}"/>
              </a:ext>
            </a:extLst>
          </p:cNvPr>
          <p:cNvSpPr>
            <a:spLocks noGrp="1"/>
          </p:cNvSpPr>
          <p:nvPr>
            <p:ph type="sldNum" sz="quarter" idx="12"/>
          </p:nvPr>
        </p:nvSpPr>
        <p:spPr/>
        <p:txBody>
          <a:bodyPr/>
          <a:lstStyle/>
          <a:p>
            <a:fld id="{51426DF9-B4BB-4A45-A5CF-6BF2DB59ABBF}" type="slidenum">
              <a:rPr lang="en-US" smtClean="0"/>
              <a:t>17</a:t>
            </a:fld>
            <a:endParaRPr lang="en-US"/>
          </a:p>
        </p:txBody>
      </p:sp>
      <p:sp>
        <p:nvSpPr>
          <p:cNvPr id="5" name="Title 1">
            <a:extLst>
              <a:ext uri="{FF2B5EF4-FFF2-40B4-BE49-F238E27FC236}">
                <a16:creationId xmlns:a16="http://schemas.microsoft.com/office/drawing/2014/main" id="{1EE9DFB2-3085-8A2D-11B0-19EA63FE03DC}"/>
              </a:ext>
            </a:extLst>
          </p:cNvPr>
          <p:cNvSpPr txBox="1">
            <a:spLocks/>
          </p:cNvSpPr>
          <p:nvPr/>
        </p:nvSpPr>
        <p:spPr>
          <a:xfrm>
            <a:off x="838200" y="46847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Thanks!</a:t>
            </a:r>
          </a:p>
        </p:txBody>
      </p:sp>
      <p:pic>
        <p:nvPicPr>
          <p:cNvPr id="6" name="Picture 5">
            <a:extLst>
              <a:ext uri="{FF2B5EF4-FFF2-40B4-BE49-F238E27FC236}">
                <a16:creationId xmlns:a16="http://schemas.microsoft.com/office/drawing/2014/main" id="{86C41A86-1250-BCC6-160B-528AAFF90AF5}"/>
              </a:ext>
            </a:extLst>
          </p:cNvPr>
          <p:cNvPicPr>
            <a:picLocks noChangeAspect="1"/>
          </p:cNvPicPr>
          <p:nvPr/>
        </p:nvPicPr>
        <p:blipFill>
          <a:blip r:embed="rId3">
            <a:alphaModFix amt="35000"/>
          </a:blip>
          <a:srcRect t="59783"/>
          <a:stretch/>
        </p:blipFill>
        <p:spPr>
          <a:xfrm>
            <a:off x="3703870" y="4376737"/>
            <a:ext cx="7649930" cy="1806575"/>
          </a:xfrm>
          <a:prstGeom prst="rect">
            <a:avLst/>
          </a:prstGeom>
        </p:spPr>
      </p:pic>
    </p:spTree>
    <p:extLst>
      <p:ext uri="{BB962C8B-B14F-4D97-AF65-F5344CB8AC3E}">
        <p14:creationId xmlns:p14="http://schemas.microsoft.com/office/powerpoint/2010/main" val="40855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576B-8915-D677-4C67-E3C2B35E515A}"/>
              </a:ext>
            </a:extLst>
          </p:cNvPr>
          <p:cNvSpPr>
            <a:spLocks noGrp="1"/>
          </p:cNvSpPr>
          <p:nvPr>
            <p:ph type="title"/>
          </p:nvPr>
        </p:nvSpPr>
        <p:spPr/>
        <p:txBody>
          <a:bodyPr/>
          <a:lstStyle/>
          <a:p>
            <a:r>
              <a:rPr lang="en-US" dirty="0"/>
              <a:t>Useful relation 1</a:t>
            </a:r>
          </a:p>
        </p:txBody>
      </p:sp>
      <p:sp>
        <p:nvSpPr>
          <p:cNvPr id="3" name="Content Placeholder 2">
            <a:extLst>
              <a:ext uri="{FF2B5EF4-FFF2-40B4-BE49-F238E27FC236}">
                <a16:creationId xmlns:a16="http://schemas.microsoft.com/office/drawing/2014/main" id="{7A6718F7-2C22-FD21-F6B2-E20BA3C4A13D}"/>
              </a:ext>
            </a:extLst>
          </p:cNvPr>
          <p:cNvSpPr>
            <a:spLocks noGrp="1"/>
          </p:cNvSpPr>
          <p:nvPr>
            <p:ph idx="1"/>
          </p:nvPr>
        </p:nvSpPr>
        <p:spPr>
          <a:xfrm>
            <a:off x="838200" y="1825625"/>
            <a:ext cx="10515600" cy="1038225"/>
          </a:xfrm>
        </p:spPr>
        <p:txBody>
          <a:bodyPr/>
          <a:lstStyle/>
          <a:p>
            <a:pPr marL="0" indent="0">
              <a:buNone/>
            </a:pPr>
            <a:r>
              <a:rPr lang="en-US" dirty="0"/>
              <a:t>A squeezed vacuum state is simply a superposition of </a:t>
            </a:r>
            <a:r>
              <a:rPr lang="en-US" i="1" dirty="0"/>
              <a:t>even</a:t>
            </a:r>
            <a:r>
              <a:rPr lang="en-US" dirty="0"/>
              <a:t> number states.</a:t>
            </a:r>
          </a:p>
        </p:txBody>
      </p:sp>
      <p:sp>
        <p:nvSpPr>
          <p:cNvPr id="4" name="Slide Number Placeholder 3">
            <a:extLst>
              <a:ext uri="{FF2B5EF4-FFF2-40B4-BE49-F238E27FC236}">
                <a16:creationId xmlns:a16="http://schemas.microsoft.com/office/drawing/2014/main" id="{1BC5BE07-5215-E44F-90A9-6F304A2CFDDD}"/>
              </a:ext>
            </a:extLst>
          </p:cNvPr>
          <p:cNvSpPr>
            <a:spLocks noGrp="1"/>
          </p:cNvSpPr>
          <p:nvPr>
            <p:ph type="sldNum" sz="quarter" idx="12"/>
          </p:nvPr>
        </p:nvSpPr>
        <p:spPr/>
        <p:txBody>
          <a:bodyPr/>
          <a:lstStyle/>
          <a:p>
            <a:fld id="{51426DF9-B4BB-4A45-A5CF-6BF2DB59ABBF}" type="slidenum">
              <a:rPr lang="en-US" smtClean="0"/>
              <a:t>18</a:t>
            </a:fld>
            <a:endParaRPr lang="en-US" dirty="0"/>
          </a:p>
        </p:txBody>
      </p:sp>
      <p:pic>
        <p:nvPicPr>
          <p:cNvPr id="11" name="Picture 10">
            <a:extLst>
              <a:ext uri="{FF2B5EF4-FFF2-40B4-BE49-F238E27FC236}">
                <a16:creationId xmlns:a16="http://schemas.microsoft.com/office/drawing/2014/main" id="{3803CC08-4C94-2CBB-28B3-24E6281BDCA6}"/>
              </a:ext>
            </a:extLst>
          </p:cNvPr>
          <p:cNvPicPr>
            <a:picLocks noChangeAspect="1"/>
          </p:cNvPicPr>
          <p:nvPr/>
        </p:nvPicPr>
        <p:blipFill>
          <a:blip r:embed="rId2"/>
          <a:stretch>
            <a:fillRect/>
          </a:stretch>
        </p:blipFill>
        <p:spPr>
          <a:xfrm>
            <a:off x="838200" y="2863850"/>
            <a:ext cx="10288544" cy="699621"/>
          </a:xfrm>
          <a:prstGeom prst="rect">
            <a:avLst/>
          </a:prstGeom>
        </p:spPr>
      </p:pic>
      <p:sp>
        <p:nvSpPr>
          <p:cNvPr id="12" name="Content Placeholder 2">
            <a:extLst>
              <a:ext uri="{FF2B5EF4-FFF2-40B4-BE49-F238E27FC236}">
                <a16:creationId xmlns:a16="http://schemas.microsoft.com/office/drawing/2014/main" id="{4FA423E8-3702-FE44-5AB6-5467E6441C9C}"/>
              </a:ext>
            </a:extLst>
          </p:cNvPr>
          <p:cNvSpPr txBox="1">
            <a:spLocks/>
          </p:cNvSpPr>
          <p:nvPr/>
        </p:nvSpPr>
        <p:spPr>
          <a:xfrm>
            <a:off x="838200" y="5137616"/>
            <a:ext cx="10515600" cy="103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Then, it is straightforward to compute the evolution of squeezed states.</a:t>
            </a:r>
          </a:p>
        </p:txBody>
      </p:sp>
      <p:pic>
        <p:nvPicPr>
          <p:cNvPr id="14" name="Picture 13">
            <a:extLst>
              <a:ext uri="{FF2B5EF4-FFF2-40B4-BE49-F238E27FC236}">
                <a16:creationId xmlns:a16="http://schemas.microsoft.com/office/drawing/2014/main" id="{7C9AFFAE-E768-56DE-EEF6-5BFC599A4CE8}"/>
              </a:ext>
            </a:extLst>
          </p:cNvPr>
          <p:cNvPicPr>
            <a:picLocks noChangeAspect="1"/>
          </p:cNvPicPr>
          <p:nvPr/>
        </p:nvPicPr>
        <p:blipFill>
          <a:blip r:embed="rId3"/>
          <a:stretch>
            <a:fillRect/>
          </a:stretch>
        </p:blipFill>
        <p:spPr>
          <a:xfrm>
            <a:off x="4216051" y="4088184"/>
            <a:ext cx="2798484" cy="699621"/>
          </a:xfrm>
          <a:prstGeom prst="rect">
            <a:avLst/>
          </a:prstGeom>
        </p:spPr>
      </p:pic>
      <p:cxnSp>
        <p:nvCxnSpPr>
          <p:cNvPr id="23" name="Straight Arrow Connector 22">
            <a:extLst>
              <a:ext uri="{FF2B5EF4-FFF2-40B4-BE49-F238E27FC236}">
                <a16:creationId xmlns:a16="http://schemas.microsoft.com/office/drawing/2014/main" id="{A852DABD-339F-979D-411B-728B8A9E9605}"/>
              </a:ext>
            </a:extLst>
          </p:cNvPr>
          <p:cNvCxnSpPr>
            <a:cxnSpLocks/>
          </p:cNvCxnSpPr>
          <p:nvPr/>
        </p:nvCxnSpPr>
        <p:spPr>
          <a:xfrm>
            <a:off x="9606988" y="2211807"/>
            <a:ext cx="821802" cy="8325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62C6-C079-C9DD-C77D-564A1C682679}"/>
              </a:ext>
            </a:extLst>
          </p:cNvPr>
          <p:cNvSpPr>
            <a:spLocks noGrp="1"/>
          </p:cNvSpPr>
          <p:nvPr>
            <p:ph type="title"/>
          </p:nvPr>
        </p:nvSpPr>
        <p:spPr/>
        <p:txBody>
          <a:bodyPr/>
          <a:lstStyle/>
          <a:p>
            <a:r>
              <a:rPr lang="en-US" dirty="0"/>
              <a:t>Useful relation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76EA064-DCD9-9938-6737-25B56A6F4BED}"/>
                  </a:ext>
                </a:extLst>
              </p:cNvPr>
              <p:cNvSpPr>
                <a:spLocks noGrp="1"/>
              </p:cNvSpPr>
              <p:nvPr>
                <p:ph idx="1"/>
              </p:nvPr>
            </p:nvSpPr>
            <p:spPr/>
            <p:txBody>
              <a:bodyPr/>
              <a:lstStyle/>
              <a:p>
                <a:r>
                  <a:rPr lang="en-US" dirty="0"/>
                  <a:t>It is also (kind of) straightforward to calculate the evolution with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𝜖</m:t>
                        </m:r>
                      </m:e>
                      <m:sub>
                        <m:r>
                          <a:rPr lang="en-CA" i="1" dirty="0">
                            <a:latin typeface="Cambria Math" panose="02040503050406030204" pitchFamily="18" charset="0"/>
                            <a:ea typeface="Cambria Math" panose="02040503050406030204" pitchFamily="18" charset="0"/>
                          </a:rPr>
                          <m:t>𝑖</m:t>
                        </m:r>
                      </m:sub>
                    </m:sSub>
                  </m:oMath>
                </a14:m>
                <a:r>
                  <a:rPr lang="en-US" dirty="0"/>
                  <a:t> of the number states of </a:t>
                </a:r>
                <a14:m>
                  <m:oMath xmlns:m="http://schemas.openxmlformats.org/officeDocument/2006/math">
                    <m:sSub>
                      <m:sSubPr>
                        <m:ctrlPr>
                          <a:rPr lang="en-US"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𝜖</m:t>
                        </m:r>
                      </m:e>
                      <m:sub>
                        <m:r>
                          <a:rPr lang="en-CA" b="0" i="1" dirty="0" smtClean="0">
                            <a:latin typeface="Cambria Math" panose="02040503050406030204" pitchFamily="18" charset="0"/>
                            <a:ea typeface="Cambria Math" panose="02040503050406030204" pitchFamily="18" charset="0"/>
                          </a:rPr>
                          <m:t>𝑗</m:t>
                        </m:r>
                      </m:sub>
                    </m:sSub>
                  </m:oMath>
                </a14:m>
                <a:r>
                  <a:rPr lang="en-US" dirty="0"/>
                  <a:t> </a:t>
                </a:r>
              </a:p>
              <a:p>
                <a:endParaRPr lang="en-US" dirty="0"/>
              </a:p>
            </p:txBody>
          </p:sp>
        </mc:Choice>
        <mc:Fallback>
          <p:sp>
            <p:nvSpPr>
              <p:cNvPr id="3" name="Content Placeholder 2">
                <a:extLst>
                  <a:ext uri="{FF2B5EF4-FFF2-40B4-BE49-F238E27FC236}">
                    <a16:creationId xmlns:a16="http://schemas.microsoft.com/office/drawing/2014/main" id="{A76EA064-DCD9-9938-6737-25B56A6F4BED}"/>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4844DD8-C0C9-F7EC-F4EC-D4C96DA60711}"/>
              </a:ext>
            </a:extLst>
          </p:cNvPr>
          <p:cNvSpPr>
            <a:spLocks noGrp="1"/>
          </p:cNvSpPr>
          <p:nvPr>
            <p:ph type="sldNum" sz="quarter" idx="12"/>
          </p:nvPr>
        </p:nvSpPr>
        <p:spPr/>
        <p:txBody>
          <a:bodyPr/>
          <a:lstStyle/>
          <a:p>
            <a:fld id="{51426DF9-B4BB-4A45-A5CF-6BF2DB59ABBF}" type="slidenum">
              <a:rPr lang="en-US" smtClean="0"/>
              <a:t>19</a:t>
            </a:fld>
            <a:endParaRPr lang="en-US"/>
          </a:p>
        </p:txBody>
      </p:sp>
      <p:pic>
        <p:nvPicPr>
          <p:cNvPr id="14" name="Picture 13">
            <a:extLst>
              <a:ext uri="{FF2B5EF4-FFF2-40B4-BE49-F238E27FC236}">
                <a16:creationId xmlns:a16="http://schemas.microsoft.com/office/drawing/2014/main" id="{518206F9-2543-09F9-CF91-E0D686EEC248}"/>
              </a:ext>
            </a:extLst>
          </p:cNvPr>
          <p:cNvPicPr>
            <a:picLocks noChangeAspect="1"/>
          </p:cNvPicPr>
          <p:nvPr/>
        </p:nvPicPr>
        <p:blipFill>
          <a:blip r:embed="rId4"/>
          <a:stretch>
            <a:fillRect/>
          </a:stretch>
        </p:blipFill>
        <p:spPr>
          <a:xfrm>
            <a:off x="277266" y="4148514"/>
            <a:ext cx="11637468" cy="699247"/>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9D705B26-08C7-C155-F2AA-E2957B111C01}"/>
                  </a:ext>
                </a:extLst>
              </p:cNvPr>
              <p:cNvSpPr txBox="1"/>
              <p:nvPr/>
            </p:nvSpPr>
            <p:spPr>
              <a:xfrm>
                <a:off x="4632667" y="5784989"/>
                <a:ext cx="2926665" cy="732573"/>
              </a:xfrm>
              <a:prstGeom prst="rect">
                <a:avLst/>
              </a:prstGeom>
              <a:noFill/>
            </p:spPr>
            <p:txBody>
              <a:bodyPr wrap="square" rtlCol="0">
                <a:spAutoFit/>
              </a:bodyPr>
              <a:lstStyle/>
              <a:p>
                <a:pPr algn="ctr" defTabSz="457200"/>
                <a:r>
                  <a:rPr lang="en-CA" sz="2000" dirty="0">
                    <a:solidFill>
                      <a:schemeClr val="accent4">
                        <a:lumMod val="40000"/>
                        <a:lumOff val="60000"/>
                      </a:schemeClr>
                    </a:solidFill>
                    <a:latin typeface="Comic Sans MS" panose="030F0902030302020204" pitchFamily="66" charset="0"/>
                  </a:rPr>
                  <a:t>Coefficients depend on </a:t>
                </a:r>
                <a:r>
                  <a:rPr lang="en-CA" sz="2000" dirty="0" err="1">
                    <a:solidFill>
                      <a:schemeClr val="accent4">
                        <a:lumMod val="40000"/>
                        <a:lumOff val="60000"/>
                      </a:schemeClr>
                    </a:solidFill>
                    <a:latin typeface="Comic Sans MS" panose="030F0902030302020204" pitchFamily="66" charset="0"/>
                  </a:rPr>
                  <a:t>permittivities</a:t>
                </a:r>
                <a:r>
                  <a:rPr lang="en-CA" sz="2000" dirty="0">
                    <a:solidFill>
                      <a:schemeClr val="accent4">
                        <a:lumMod val="40000"/>
                        <a:lumOff val="60000"/>
                      </a:schemeClr>
                    </a:solidFill>
                    <a:latin typeface="Comic Sans MS" panose="030F0902030302020204" pitchFamily="66" charset="0"/>
                  </a:rPr>
                  <a:t> </a:t>
                </a:r>
                <a14:m>
                  <m:oMath xmlns:m="http://schemas.openxmlformats.org/officeDocument/2006/math">
                    <m:sSub>
                      <m:sSubPr>
                        <m:ctrlPr>
                          <a:rPr lang="en-US" sz="2000" i="1" dirty="0" smtClean="0">
                            <a:solidFill>
                              <a:schemeClr val="accent4">
                                <a:lumMod val="40000"/>
                                <a:lumOff val="60000"/>
                              </a:schemeClr>
                            </a:solidFill>
                            <a:latin typeface="Cambria Math" panose="02040503050406030204" pitchFamily="18" charset="0"/>
                            <a:ea typeface="Cambria Math" panose="02040503050406030204" pitchFamily="18" charset="0"/>
                          </a:rPr>
                        </m:ctrlPr>
                      </m:sSubPr>
                      <m:e>
                        <m:r>
                          <a:rPr lang="en-US" sz="2000" i="1" dirty="0">
                            <a:solidFill>
                              <a:schemeClr val="accent4">
                                <a:lumMod val="40000"/>
                                <a:lumOff val="60000"/>
                              </a:schemeClr>
                            </a:solidFill>
                            <a:latin typeface="Cambria Math" panose="02040503050406030204" pitchFamily="18" charset="0"/>
                            <a:ea typeface="Cambria Math" panose="02040503050406030204" pitchFamily="18" charset="0"/>
                          </a:rPr>
                          <m:t>𝜖</m:t>
                        </m:r>
                      </m:e>
                      <m:sub>
                        <m:r>
                          <a:rPr lang="en-CA" sz="2000" i="1" dirty="0">
                            <a:solidFill>
                              <a:schemeClr val="accent4">
                                <a:lumMod val="40000"/>
                                <a:lumOff val="60000"/>
                              </a:schemeClr>
                            </a:solidFill>
                            <a:latin typeface="Cambria Math" panose="02040503050406030204" pitchFamily="18" charset="0"/>
                            <a:ea typeface="Cambria Math" panose="02040503050406030204" pitchFamily="18" charset="0"/>
                          </a:rPr>
                          <m:t>𝑖</m:t>
                        </m:r>
                      </m:sub>
                    </m:sSub>
                  </m:oMath>
                </a14:m>
                <a:r>
                  <a:rPr lang="en-CA" sz="2000" dirty="0">
                    <a:solidFill>
                      <a:schemeClr val="accent4">
                        <a:lumMod val="40000"/>
                        <a:lumOff val="60000"/>
                      </a:schemeClr>
                    </a:solidFill>
                    <a:latin typeface="Comic Sans MS" panose="030F0902030302020204" pitchFamily="66" charset="0"/>
                  </a:rPr>
                  <a:t> and </a:t>
                </a:r>
                <a14:m>
                  <m:oMath xmlns:m="http://schemas.openxmlformats.org/officeDocument/2006/math">
                    <m:sSub>
                      <m:sSubPr>
                        <m:ctrlPr>
                          <a:rPr lang="en-US" sz="2000" i="1" dirty="0">
                            <a:solidFill>
                              <a:schemeClr val="accent4">
                                <a:lumMod val="40000"/>
                                <a:lumOff val="60000"/>
                              </a:schemeClr>
                            </a:solidFill>
                            <a:latin typeface="Cambria Math" panose="02040503050406030204" pitchFamily="18" charset="0"/>
                            <a:ea typeface="Cambria Math" panose="02040503050406030204" pitchFamily="18" charset="0"/>
                          </a:rPr>
                        </m:ctrlPr>
                      </m:sSubPr>
                      <m:e>
                        <m:r>
                          <a:rPr lang="en-US" sz="2000" i="1" dirty="0">
                            <a:solidFill>
                              <a:schemeClr val="accent4">
                                <a:lumMod val="40000"/>
                                <a:lumOff val="60000"/>
                              </a:schemeClr>
                            </a:solidFill>
                            <a:latin typeface="Cambria Math" panose="02040503050406030204" pitchFamily="18" charset="0"/>
                            <a:ea typeface="Cambria Math" panose="02040503050406030204" pitchFamily="18" charset="0"/>
                          </a:rPr>
                          <m:t>𝜖</m:t>
                        </m:r>
                      </m:e>
                      <m:sub>
                        <m:r>
                          <a:rPr lang="en-CA" sz="2000" b="0" i="1" dirty="0" smtClean="0">
                            <a:solidFill>
                              <a:schemeClr val="accent4">
                                <a:lumMod val="40000"/>
                                <a:lumOff val="60000"/>
                              </a:schemeClr>
                            </a:solidFill>
                            <a:latin typeface="Cambria Math" panose="02040503050406030204" pitchFamily="18" charset="0"/>
                            <a:ea typeface="Cambria Math" panose="02040503050406030204" pitchFamily="18" charset="0"/>
                          </a:rPr>
                          <m:t>𝑗</m:t>
                        </m:r>
                      </m:sub>
                    </m:sSub>
                  </m:oMath>
                </a14:m>
                <a:r>
                  <a:rPr lang="en-CA" sz="2000" dirty="0">
                    <a:solidFill>
                      <a:schemeClr val="accent4">
                        <a:lumMod val="40000"/>
                        <a:lumOff val="60000"/>
                      </a:schemeClr>
                    </a:solidFill>
                    <a:latin typeface="Comic Sans MS" panose="030F0902030302020204" pitchFamily="66" charset="0"/>
                  </a:rPr>
                  <a:t> </a:t>
                </a:r>
              </a:p>
            </p:txBody>
          </p:sp>
        </mc:Choice>
        <mc:Fallback>
          <p:sp>
            <p:nvSpPr>
              <p:cNvPr id="15" name="TextBox 14">
                <a:extLst>
                  <a:ext uri="{FF2B5EF4-FFF2-40B4-BE49-F238E27FC236}">
                    <a16:creationId xmlns:a16="http://schemas.microsoft.com/office/drawing/2014/main" id="{9D705B26-08C7-C155-F2AA-E2957B111C01}"/>
                  </a:ext>
                </a:extLst>
              </p:cNvPr>
              <p:cNvSpPr txBox="1">
                <a:spLocks noRot="1" noChangeAspect="1" noMove="1" noResize="1" noEditPoints="1" noAdjustHandles="1" noChangeArrowheads="1" noChangeShapeType="1" noTextEdit="1"/>
              </p:cNvSpPr>
              <p:nvPr/>
            </p:nvSpPr>
            <p:spPr>
              <a:xfrm>
                <a:off x="4632667" y="5784989"/>
                <a:ext cx="2926665" cy="732573"/>
              </a:xfrm>
              <a:prstGeom prst="rect">
                <a:avLst/>
              </a:prstGeom>
              <a:blipFill>
                <a:blip r:embed="rId5"/>
                <a:stretch>
                  <a:fillRect l="-1724" t="-5085" r="-4741" b="-10169"/>
                </a:stretch>
              </a:blipFill>
            </p:spPr>
            <p:txBody>
              <a:bodyPr/>
              <a:lstStyle/>
              <a:p>
                <a:r>
                  <a:rPr lang="en-US">
                    <a:noFill/>
                  </a:rPr>
                  <a:t> </a:t>
                </a:r>
              </a:p>
            </p:txBody>
          </p:sp>
        </mc:Fallback>
      </mc:AlternateContent>
      <p:cxnSp>
        <p:nvCxnSpPr>
          <p:cNvPr id="16" name="Curved Connector 15">
            <a:extLst>
              <a:ext uri="{FF2B5EF4-FFF2-40B4-BE49-F238E27FC236}">
                <a16:creationId xmlns:a16="http://schemas.microsoft.com/office/drawing/2014/main" id="{5B37BAA4-984D-A47E-FC7E-B22F5F8707A1}"/>
              </a:ext>
            </a:extLst>
          </p:cNvPr>
          <p:cNvCxnSpPr>
            <a:cxnSpLocks/>
            <a:stCxn id="15" idx="1"/>
          </p:cNvCxnSpPr>
          <p:nvPr/>
        </p:nvCxnSpPr>
        <p:spPr>
          <a:xfrm rot="10800000">
            <a:off x="3536581" y="4735318"/>
            <a:ext cx="1096087" cy="1415959"/>
          </a:xfrm>
          <a:prstGeom prst="curvedConnector2">
            <a:avLst/>
          </a:prstGeom>
          <a:noFill/>
          <a:ln w="6350" cap="flat" cmpd="sng" algn="ctr">
            <a:solidFill>
              <a:schemeClr val="accent4">
                <a:lumMod val="40000"/>
                <a:lumOff val="60000"/>
              </a:schemeClr>
            </a:solidFill>
            <a:prstDash val="solid"/>
            <a:miter lim="800000"/>
            <a:tailEnd type="triangle"/>
          </a:ln>
          <a:effectLst/>
        </p:spPr>
      </p:cxnSp>
      <p:cxnSp>
        <p:nvCxnSpPr>
          <p:cNvPr id="19" name="Curved Connector 18">
            <a:extLst>
              <a:ext uri="{FF2B5EF4-FFF2-40B4-BE49-F238E27FC236}">
                <a16:creationId xmlns:a16="http://schemas.microsoft.com/office/drawing/2014/main" id="{9062B3FF-8932-8F72-C3F5-91B7BD447A08}"/>
              </a:ext>
            </a:extLst>
          </p:cNvPr>
          <p:cNvCxnSpPr>
            <a:cxnSpLocks/>
            <a:stCxn id="15" idx="0"/>
            <a:endCxn id="14" idx="2"/>
          </p:cNvCxnSpPr>
          <p:nvPr/>
        </p:nvCxnSpPr>
        <p:spPr>
          <a:xfrm rot="5400000" flipH="1" flipV="1">
            <a:off x="5627386" y="5316375"/>
            <a:ext cx="937228" cy="12700"/>
          </a:xfrm>
          <a:prstGeom prst="curvedConnector3">
            <a:avLst>
              <a:gd name="adj1" fmla="val 50000"/>
            </a:avLst>
          </a:prstGeom>
          <a:noFill/>
          <a:ln w="6350" cap="flat" cmpd="sng" algn="ctr">
            <a:solidFill>
              <a:schemeClr val="accent4">
                <a:lumMod val="40000"/>
                <a:lumOff val="60000"/>
              </a:schemeClr>
            </a:solidFill>
            <a:prstDash val="solid"/>
            <a:miter lim="800000"/>
            <a:tailEnd type="triangle"/>
          </a:ln>
          <a:effectLst/>
        </p:spPr>
      </p:cxnSp>
      <p:cxnSp>
        <p:nvCxnSpPr>
          <p:cNvPr id="27" name="Curved Connector 26">
            <a:extLst>
              <a:ext uri="{FF2B5EF4-FFF2-40B4-BE49-F238E27FC236}">
                <a16:creationId xmlns:a16="http://schemas.microsoft.com/office/drawing/2014/main" id="{4AF39972-050F-12C0-4C64-20E4D4F41286}"/>
              </a:ext>
            </a:extLst>
          </p:cNvPr>
          <p:cNvCxnSpPr>
            <a:cxnSpLocks/>
            <a:stCxn id="15" idx="3"/>
          </p:cNvCxnSpPr>
          <p:nvPr/>
        </p:nvCxnSpPr>
        <p:spPr>
          <a:xfrm flipV="1">
            <a:off x="7559332" y="4735316"/>
            <a:ext cx="2725747" cy="1415960"/>
          </a:xfrm>
          <a:prstGeom prst="curvedConnector3">
            <a:avLst>
              <a:gd name="adj1" fmla="val 100957"/>
            </a:avLst>
          </a:prstGeom>
          <a:noFill/>
          <a:ln w="6350" cap="flat" cmpd="sng" algn="ctr">
            <a:solidFill>
              <a:schemeClr val="accent4">
                <a:lumMod val="40000"/>
                <a:lumOff val="60000"/>
              </a:schemeClr>
            </a:solidFill>
            <a:prstDash val="solid"/>
            <a:miter lim="800000"/>
            <a:tailEnd type="triangle"/>
          </a:ln>
          <a:effectLst/>
        </p:spPr>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D9E1A788-4479-AAA0-3B54-A7F88647A0AC}"/>
                  </a:ext>
                </a:extLst>
              </p:cNvPr>
              <p:cNvSpPr txBox="1"/>
              <p:nvPr/>
            </p:nvSpPr>
            <p:spPr>
              <a:xfrm>
                <a:off x="6522303" y="2608016"/>
                <a:ext cx="2926665" cy="909929"/>
              </a:xfrm>
              <a:prstGeom prst="rect">
                <a:avLst/>
              </a:prstGeom>
              <a:noFill/>
            </p:spPr>
            <p:txBody>
              <a:bodyPr wrap="square" rtlCol="0">
                <a:spAutoFit/>
              </a:bodyPr>
              <a:lstStyle/>
              <a:p>
                <a:pPr algn="ctr" defTabSz="457200"/>
                <a:r>
                  <a:rPr lang="en-CA" sz="2000" dirty="0">
                    <a:solidFill>
                      <a:schemeClr val="accent6">
                        <a:lumMod val="40000"/>
                        <a:lumOff val="60000"/>
                      </a:schemeClr>
                    </a:solidFill>
                    <a:latin typeface="Comic Sans MS" panose="030F0902030302020204" pitchFamily="66" charset="0"/>
                  </a:rPr>
                  <a:t>We know how they act on </a:t>
                </a:r>
                <a14:m>
                  <m:oMath xmlns:m="http://schemas.openxmlformats.org/officeDocument/2006/math">
                    <m:sSub>
                      <m:sSubPr>
                        <m:ctrlPr>
                          <a:rPr lang="en-CA" sz="2800" i="1" smtClean="0">
                            <a:solidFill>
                              <a:schemeClr val="accent6">
                                <a:lumMod val="40000"/>
                                <a:lumOff val="60000"/>
                              </a:schemeClr>
                            </a:solidFill>
                            <a:latin typeface="Cambria Math" panose="02040503050406030204" pitchFamily="18" charset="0"/>
                          </a:rPr>
                        </m:ctrlPr>
                      </m:sSubPr>
                      <m:e>
                        <m:d>
                          <m:dPr>
                            <m:begChr m:val="|"/>
                            <m:endChr m:val=""/>
                            <m:ctrlPr>
                              <a:rPr lang="en-CA" sz="2800" i="1">
                                <a:solidFill>
                                  <a:schemeClr val="accent6">
                                    <a:lumMod val="40000"/>
                                    <a:lumOff val="60000"/>
                                  </a:schemeClr>
                                </a:solidFill>
                                <a:latin typeface="Cambria Math" panose="02040503050406030204" pitchFamily="18" charset="0"/>
                              </a:rPr>
                            </m:ctrlPr>
                          </m:dPr>
                          <m:e>
                            <m:d>
                              <m:dPr>
                                <m:begChr m:val=""/>
                                <m:endChr m:val="⟩"/>
                                <m:ctrlPr>
                                  <a:rPr lang="en-CA" sz="2800" i="1">
                                    <a:solidFill>
                                      <a:schemeClr val="accent6">
                                        <a:lumMod val="40000"/>
                                        <a:lumOff val="60000"/>
                                      </a:schemeClr>
                                    </a:solidFill>
                                    <a:latin typeface="Cambria Math" panose="02040503050406030204" pitchFamily="18" charset="0"/>
                                  </a:rPr>
                                </m:ctrlPr>
                              </m:dPr>
                              <m:e>
                                <m:r>
                                  <a:rPr lang="en-CA" sz="2800" b="0" i="1" smtClean="0">
                                    <a:solidFill>
                                      <a:schemeClr val="accent6">
                                        <a:lumMod val="40000"/>
                                        <a:lumOff val="60000"/>
                                      </a:schemeClr>
                                    </a:solidFill>
                                    <a:latin typeface="Cambria Math" panose="02040503050406030204" pitchFamily="18" charset="0"/>
                                  </a:rPr>
                                  <m:t>𝑛</m:t>
                                </m:r>
                              </m:e>
                            </m:d>
                          </m:e>
                        </m:d>
                      </m:e>
                      <m:sub>
                        <m:r>
                          <a:rPr lang="en-CA" sz="2800" b="0" i="1" smtClean="0">
                            <a:solidFill>
                              <a:schemeClr val="accent6">
                                <a:lumMod val="40000"/>
                                <a:lumOff val="60000"/>
                              </a:schemeClr>
                            </a:solidFill>
                            <a:latin typeface="Cambria Math" panose="02040503050406030204" pitchFamily="18" charset="0"/>
                          </a:rPr>
                          <m:t>𝑗</m:t>
                        </m:r>
                      </m:sub>
                    </m:sSub>
                  </m:oMath>
                </a14:m>
                <a:endParaRPr lang="en-CA" sz="2000" dirty="0">
                  <a:solidFill>
                    <a:schemeClr val="accent6">
                      <a:lumMod val="40000"/>
                      <a:lumOff val="60000"/>
                    </a:schemeClr>
                  </a:solidFill>
                  <a:latin typeface="Comic Sans MS" panose="030F0902030302020204" pitchFamily="66" charset="0"/>
                </a:endParaRPr>
              </a:p>
            </p:txBody>
          </p:sp>
        </mc:Choice>
        <mc:Fallback>
          <p:sp>
            <p:nvSpPr>
              <p:cNvPr id="30" name="TextBox 29">
                <a:extLst>
                  <a:ext uri="{FF2B5EF4-FFF2-40B4-BE49-F238E27FC236}">
                    <a16:creationId xmlns:a16="http://schemas.microsoft.com/office/drawing/2014/main" id="{D9E1A788-4479-AAA0-3B54-A7F88647A0AC}"/>
                  </a:ext>
                </a:extLst>
              </p:cNvPr>
              <p:cNvSpPr txBox="1">
                <a:spLocks noRot="1" noChangeAspect="1" noMove="1" noResize="1" noEditPoints="1" noAdjustHandles="1" noChangeArrowheads="1" noChangeShapeType="1" noTextEdit="1"/>
              </p:cNvSpPr>
              <p:nvPr/>
            </p:nvSpPr>
            <p:spPr>
              <a:xfrm>
                <a:off x="6522303" y="2608016"/>
                <a:ext cx="2926665" cy="909929"/>
              </a:xfrm>
              <a:prstGeom prst="rect">
                <a:avLst/>
              </a:prstGeom>
              <a:blipFill>
                <a:blip r:embed="rId6"/>
                <a:stretch>
                  <a:fillRect l="-433" t="-44444" r="-3463" b="-1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35F9DF4C-EE3C-05E4-6649-165E13B41E28}"/>
                  </a:ext>
                </a:extLst>
              </p:cNvPr>
              <p:cNvSpPr txBox="1"/>
              <p:nvPr/>
            </p:nvSpPr>
            <p:spPr>
              <a:xfrm>
                <a:off x="277266" y="2819829"/>
                <a:ext cx="2926665" cy="861133"/>
              </a:xfrm>
              <a:prstGeom prst="rect">
                <a:avLst/>
              </a:prstGeom>
              <a:noFill/>
            </p:spPr>
            <p:txBody>
              <a:bodyPr wrap="square" rtlCol="0">
                <a:spAutoFit/>
              </a:bodyPr>
              <a:lstStyle/>
              <a:p>
                <a:pPr algn="ctr" defTabSz="457200"/>
                <a:r>
                  <a:rPr lang="en-CA" sz="2000" dirty="0">
                    <a:solidFill>
                      <a:schemeClr val="accent2">
                        <a:lumMod val="60000"/>
                        <a:lumOff val="40000"/>
                      </a:schemeClr>
                    </a:solidFill>
                    <a:latin typeface="Comic Sans MS" panose="030F0902030302020204" pitchFamily="66" charset="0"/>
                  </a:rPr>
                  <a:t>We know how it acts on </a:t>
                </a:r>
                <a14:m>
                  <m:oMath xmlns:m="http://schemas.openxmlformats.org/officeDocument/2006/math">
                    <m:sSub>
                      <m:sSubPr>
                        <m:ctrlPr>
                          <a:rPr lang="en-CA" sz="2800" i="1" smtClean="0">
                            <a:solidFill>
                              <a:schemeClr val="accent2">
                                <a:lumMod val="60000"/>
                                <a:lumOff val="40000"/>
                              </a:schemeClr>
                            </a:solidFill>
                            <a:latin typeface="Cambria Math" panose="02040503050406030204" pitchFamily="18" charset="0"/>
                          </a:rPr>
                        </m:ctrlPr>
                      </m:sSubPr>
                      <m:e>
                        <m:d>
                          <m:dPr>
                            <m:begChr m:val="|"/>
                            <m:endChr m:val=""/>
                            <m:ctrlPr>
                              <a:rPr lang="en-CA" sz="2800" i="1">
                                <a:solidFill>
                                  <a:schemeClr val="accent2">
                                    <a:lumMod val="60000"/>
                                    <a:lumOff val="40000"/>
                                  </a:schemeClr>
                                </a:solidFill>
                                <a:latin typeface="Cambria Math" panose="02040503050406030204" pitchFamily="18" charset="0"/>
                              </a:rPr>
                            </m:ctrlPr>
                          </m:dPr>
                          <m:e>
                            <m:d>
                              <m:dPr>
                                <m:begChr m:val=""/>
                                <m:endChr m:val="⟩"/>
                                <m:ctrlPr>
                                  <a:rPr lang="en-CA" sz="2800" i="1">
                                    <a:solidFill>
                                      <a:schemeClr val="accent2">
                                        <a:lumMod val="60000"/>
                                        <a:lumOff val="40000"/>
                                      </a:schemeClr>
                                    </a:solidFill>
                                    <a:latin typeface="Cambria Math" panose="02040503050406030204" pitchFamily="18" charset="0"/>
                                  </a:rPr>
                                </m:ctrlPr>
                              </m:dPr>
                              <m:e>
                                <m:r>
                                  <a:rPr lang="en-CA" sz="2800" b="0" i="1" smtClean="0">
                                    <a:solidFill>
                                      <a:schemeClr val="accent2">
                                        <a:lumMod val="60000"/>
                                        <a:lumOff val="40000"/>
                                      </a:schemeClr>
                                    </a:solidFill>
                                    <a:latin typeface="Cambria Math" panose="02040503050406030204" pitchFamily="18" charset="0"/>
                                  </a:rPr>
                                  <m:t>𝑛</m:t>
                                </m:r>
                              </m:e>
                            </m:d>
                          </m:e>
                        </m:d>
                      </m:e>
                      <m:sub>
                        <m:r>
                          <a:rPr lang="en-CA" sz="2800" b="0" i="1" smtClean="0">
                            <a:solidFill>
                              <a:schemeClr val="accent2">
                                <a:lumMod val="60000"/>
                                <a:lumOff val="40000"/>
                              </a:schemeClr>
                            </a:solidFill>
                            <a:latin typeface="Cambria Math" panose="02040503050406030204" pitchFamily="18" charset="0"/>
                          </a:rPr>
                          <m:t>𝑖</m:t>
                        </m:r>
                      </m:sub>
                    </m:sSub>
                  </m:oMath>
                </a14:m>
                <a:endParaRPr lang="en-CA" sz="2000" dirty="0">
                  <a:solidFill>
                    <a:schemeClr val="accent2">
                      <a:lumMod val="60000"/>
                      <a:lumOff val="40000"/>
                    </a:schemeClr>
                  </a:solidFill>
                  <a:latin typeface="Comic Sans MS" panose="030F0902030302020204" pitchFamily="66" charset="0"/>
                </a:endParaRPr>
              </a:p>
            </p:txBody>
          </p:sp>
        </mc:Choice>
        <mc:Fallback>
          <p:sp>
            <p:nvSpPr>
              <p:cNvPr id="31" name="TextBox 30">
                <a:extLst>
                  <a:ext uri="{FF2B5EF4-FFF2-40B4-BE49-F238E27FC236}">
                    <a16:creationId xmlns:a16="http://schemas.microsoft.com/office/drawing/2014/main" id="{35F9DF4C-EE3C-05E4-6649-165E13B41E28}"/>
                  </a:ext>
                </a:extLst>
              </p:cNvPr>
              <p:cNvSpPr txBox="1">
                <a:spLocks noRot="1" noChangeAspect="1" noMove="1" noResize="1" noEditPoints="1" noAdjustHandles="1" noChangeArrowheads="1" noChangeShapeType="1" noTextEdit="1"/>
              </p:cNvSpPr>
              <p:nvPr/>
            </p:nvSpPr>
            <p:spPr>
              <a:xfrm>
                <a:off x="277266" y="2819829"/>
                <a:ext cx="2926665" cy="861133"/>
              </a:xfrm>
              <a:prstGeom prst="rect">
                <a:avLst/>
              </a:prstGeom>
              <a:blipFill>
                <a:blip r:embed="rId7"/>
                <a:stretch>
                  <a:fillRect t="-47059" b="-122059"/>
                </a:stretch>
              </a:blipFill>
            </p:spPr>
            <p:txBody>
              <a:bodyPr/>
              <a:lstStyle/>
              <a:p>
                <a:r>
                  <a:rPr lang="en-US">
                    <a:noFill/>
                  </a:rPr>
                  <a:t> </a:t>
                </a:r>
              </a:p>
            </p:txBody>
          </p:sp>
        </mc:Fallback>
      </mc:AlternateContent>
      <p:cxnSp>
        <p:nvCxnSpPr>
          <p:cNvPr id="32" name="Curved Connector 31">
            <a:extLst>
              <a:ext uri="{FF2B5EF4-FFF2-40B4-BE49-F238E27FC236}">
                <a16:creationId xmlns:a16="http://schemas.microsoft.com/office/drawing/2014/main" id="{341A56B8-17A4-9D84-EE0E-8C593FDF3453}"/>
              </a:ext>
            </a:extLst>
          </p:cNvPr>
          <p:cNvCxnSpPr>
            <a:cxnSpLocks/>
            <a:stCxn id="31" idx="2"/>
          </p:cNvCxnSpPr>
          <p:nvPr/>
        </p:nvCxnSpPr>
        <p:spPr>
          <a:xfrm rot="5400000">
            <a:off x="1388208" y="3892955"/>
            <a:ext cx="564384" cy="140399"/>
          </a:xfrm>
          <a:prstGeom prst="curvedConnector3">
            <a:avLst>
              <a:gd name="adj1" fmla="val 50000"/>
            </a:avLst>
          </a:prstGeom>
          <a:noFill/>
          <a:ln w="6350" cap="flat" cmpd="sng" algn="ctr">
            <a:solidFill>
              <a:schemeClr val="accent2">
                <a:lumMod val="60000"/>
                <a:lumOff val="40000"/>
              </a:schemeClr>
            </a:solidFill>
            <a:prstDash val="solid"/>
            <a:miter lim="800000"/>
            <a:tailEnd type="triangle"/>
          </a:ln>
          <a:effectLst/>
        </p:spPr>
      </p:cxnSp>
      <p:cxnSp>
        <p:nvCxnSpPr>
          <p:cNvPr id="37" name="Curved Connector 36">
            <a:extLst>
              <a:ext uri="{FF2B5EF4-FFF2-40B4-BE49-F238E27FC236}">
                <a16:creationId xmlns:a16="http://schemas.microsoft.com/office/drawing/2014/main" id="{57903844-2F8B-2F85-6115-833D18B2070A}"/>
              </a:ext>
            </a:extLst>
          </p:cNvPr>
          <p:cNvCxnSpPr>
            <a:cxnSpLocks/>
            <a:stCxn id="30" idx="1"/>
          </p:cNvCxnSpPr>
          <p:nvPr/>
        </p:nvCxnSpPr>
        <p:spPr>
          <a:xfrm rot="10800000" flipV="1">
            <a:off x="4733365" y="3062980"/>
            <a:ext cx="1788938" cy="1079183"/>
          </a:xfrm>
          <a:prstGeom prst="curvedConnector3">
            <a:avLst>
              <a:gd name="adj1" fmla="val 100362"/>
            </a:avLst>
          </a:prstGeom>
          <a:noFill/>
          <a:ln w="6350" cap="flat" cmpd="sng" algn="ctr">
            <a:solidFill>
              <a:schemeClr val="accent6">
                <a:lumMod val="40000"/>
                <a:lumOff val="60000"/>
              </a:schemeClr>
            </a:solidFill>
            <a:prstDash val="solid"/>
            <a:miter lim="800000"/>
            <a:tailEnd type="triangle"/>
          </a:ln>
          <a:effectLst/>
        </p:spPr>
      </p:cxnSp>
      <p:cxnSp>
        <p:nvCxnSpPr>
          <p:cNvPr id="46" name="Curved Connector 45">
            <a:extLst>
              <a:ext uri="{FF2B5EF4-FFF2-40B4-BE49-F238E27FC236}">
                <a16:creationId xmlns:a16="http://schemas.microsoft.com/office/drawing/2014/main" id="{F9935773-4011-87FE-A483-42D6E2381DEF}"/>
              </a:ext>
            </a:extLst>
          </p:cNvPr>
          <p:cNvCxnSpPr>
            <a:cxnSpLocks/>
            <a:stCxn id="30" idx="2"/>
          </p:cNvCxnSpPr>
          <p:nvPr/>
        </p:nvCxnSpPr>
        <p:spPr>
          <a:xfrm rot="5400000">
            <a:off x="7639887" y="3759000"/>
            <a:ext cx="586804" cy="104695"/>
          </a:xfrm>
          <a:prstGeom prst="curvedConnector3">
            <a:avLst>
              <a:gd name="adj1" fmla="val 50000"/>
            </a:avLst>
          </a:prstGeom>
          <a:noFill/>
          <a:ln w="6350" cap="flat" cmpd="sng" algn="ctr">
            <a:solidFill>
              <a:schemeClr val="accent6">
                <a:lumMod val="40000"/>
                <a:lumOff val="60000"/>
              </a:schemeClr>
            </a:solidFill>
            <a:prstDash val="solid"/>
            <a:miter lim="800000"/>
            <a:tailEnd type="triangle"/>
          </a:ln>
          <a:effectLst/>
        </p:spPr>
      </p:cxnSp>
      <p:cxnSp>
        <p:nvCxnSpPr>
          <p:cNvPr id="50" name="Curved Connector 49">
            <a:extLst>
              <a:ext uri="{FF2B5EF4-FFF2-40B4-BE49-F238E27FC236}">
                <a16:creationId xmlns:a16="http://schemas.microsoft.com/office/drawing/2014/main" id="{20942A0C-CC19-F2CE-8E7C-94C153035045}"/>
              </a:ext>
            </a:extLst>
          </p:cNvPr>
          <p:cNvCxnSpPr>
            <a:cxnSpLocks/>
          </p:cNvCxnSpPr>
          <p:nvPr/>
        </p:nvCxnSpPr>
        <p:spPr>
          <a:xfrm>
            <a:off x="9022976" y="3162144"/>
            <a:ext cx="2447365" cy="1083203"/>
          </a:xfrm>
          <a:prstGeom prst="curvedConnector3">
            <a:avLst>
              <a:gd name="adj1" fmla="val 99451"/>
            </a:avLst>
          </a:prstGeom>
          <a:noFill/>
          <a:ln w="6350" cap="flat" cmpd="sng" algn="ctr">
            <a:solidFill>
              <a:schemeClr val="accent6">
                <a:lumMod val="40000"/>
                <a:lumOff val="60000"/>
              </a:schemeClr>
            </a:solidFill>
            <a:prstDash val="solid"/>
            <a:miter lim="800000"/>
            <a:tailEnd type="triangle"/>
          </a:ln>
          <a:effectLst/>
        </p:spPr>
      </p:cxnSp>
      <p:pic>
        <p:nvPicPr>
          <p:cNvPr id="82" name="Picture 81" descr="A white arrow pointing to the right&#10;&#10;AI-generated content may be incorrect.">
            <a:extLst>
              <a:ext uri="{FF2B5EF4-FFF2-40B4-BE49-F238E27FC236}">
                <a16:creationId xmlns:a16="http://schemas.microsoft.com/office/drawing/2014/main" id="{E6073BE7-5C11-ABE8-5BE3-BE277134EE5D}"/>
              </a:ext>
            </a:extLst>
          </p:cNvPr>
          <p:cNvPicPr>
            <a:picLocks noChangeAspect="1"/>
          </p:cNvPicPr>
          <p:nvPr/>
        </p:nvPicPr>
        <p:blipFill>
          <a:blip r:embed="rId8"/>
          <a:stretch>
            <a:fillRect/>
          </a:stretch>
        </p:blipFill>
        <p:spPr>
          <a:xfrm>
            <a:off x="7089300" y="75581"/>
            <a:ext cx="4719336" cy="1722932"/>
          </a:xfrm>
          <a:prstGeom prst="rect">
            <a:avLst/>
          </a:prstGeom>
        </p:spPr>
      </p:pic>
    </p:spTree>
    <p:extLst>
      <p:ext uri="{BB962C8B-B14F-4D97-AF65-F5344CB8AC3E}">
        <p14:creationId xmlns:p14="http://schemas.microsoft.com/office/powerpoint/2010/main" val="401287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CCA5-FA6E-1E25-6360-9AD5490A9E8A}"/>
              </a:ext>
            </a:extLst>
          </p:cNvPr>
          <p:cNvSpPr>
            <a:spLocks noGrp="1"/>
          </p:cNvSpPr>
          <p:nvPr>
            <p:ph type="title"/>
          </p:nvPr>
        </p:nvSpPr>
        <p:spPr/>
        <p:txBody>
          <a:bodyPr/>
          <a:lstStyle/>
          <a:p>
            <a:r>
              <a:rPr lang="en-US" dirty="0"/>
              <a:t>Introduction – Superposition of spacetimes </a:t>
            </a:r>
            <a:r>
              <a:rPr lang="en-US" dirty="0">
                <a:solidFill>
                  <a:schemeClr val="accent5">
                    <a:lumMod val="75000"/>
                  </a:schemeClr>
                </a:solidFill>
              </a:rPr>
              <a:t>in RQI</a:t>
            </a:r>
          </a:p>
        </p:txBody>
      </p:sp>
      <p:sp>
        <p:nvSpPr>
          <p:cNvPr id="3" name="Content Placeholder 2">
            <a:extLst>
              <a:ext uri="{FF2B5EF4-FFF2-40B4-BE49-F238E27FC236}">
                <a16:creationId xmlns:a16="http://schemas.microsoft.com/office/drawing/2014/main" id="{48C207BE-D90A-1043-84E8-4C692F529BC3}"/>
              </a:ext>
            </a:extLst>
          </p:cNvPr>
          <p:cNvSpPr>
            <a:spLocks noGrp="1"/>
          </p:cNvSpPr>
          <p:nvPr>
            <p:ph idx="1"/>
          </p:nvPr>
        </p:nvSpPr>
        <p:spPr/>
        <p:txBody>
          <a:bodyPr>
            <a:normAutofit/>
          </a:bodyPr>
          <a:lstStyle/>
          <a:p>
            <a:r>
              <a:rPr lang="en-US" dirty="0"/>
              <a:t>The approach in Relativistic Quantum Information is bottom-up or phenomenological.</a:t>
            </a:r>
          </a:p>
        </p:txBody>
      </p:sp>
      <p:grpSp>
        <p:nvGrpSpPr>
          <p:cNvPr id="30" name="Group 29">
            <a:extLst>
              <a:ext uri="{FF2B5EF4-FFF2-40B4-BE49-F238E27FC236}">
                <a16:creationId xmlns:a16="http://schemas.microsoft.com/office/drawing/2014/main" id="{C264AA04-2EC7-B12C-F2E0-6DEF403564D2}"/>
              </a:ext>
            </a:extLst>
          </p:cNvPr>
          <p:cNvGrpSpPr/>
          <p:nvPr/>
        </p:nvGrpSpPr>
        <p:grpSpPr>
          <a:xfrm>
            <a:off x="1587211" y="4485561"/>
            <a:ext cx="6810519" cy="1950712"/>
            <a:chOff x="1560707" y="4485561"/>
            <a:chExt cx="6810519" cy="1950712"/>
          </a:xfrm>
        </p:grpSpPr>
        <p:pic>
          <p:nvPicPr>
            <p:cNvPr id="45" name="Picture 4">
              <a:extLst>
                <a:ext uri="{FF2B5EF4-FFF2-40B4-BE49-F238E27FC236}">
                  <a16:creationId xmlns:a16="http://schemas.microsoft.com/office/drawing/2014/main" id="{D4BD85F8-513A-018C-982D-E1965BCC28B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7500" t="13915" r="23675" b="19907"/>
            <a:stretch/>
          </p:blipFill>
          <p:spPr bwMode="auto">
            <a:xfrm>
              <a:off x="2073282" y="4485561"/>
              <a:ext cx="1553498" cy="1880851"/>
            </a:xfrm>
            <a:prstGeom prst="rect">
              <a:avLst/>
            </a:prstGeom>
            <a:noFill/>
            <a:effectLst>
              <a:outerShdw blurRad="50800" dist="38100" dir="8100000" algn="tr" rotWithShape="0">
                <a:prstClr val="black">
                  <a:alpha val="40000"/>
                </a:prstClr>
              </a:outerShdw>
            </a:effectLst>
            <a:scene3d>
              <a:camera prst="isometricTopUp"/>
              <a:lightRig rig="threePt" dir="t"/>
            </a:scene3d>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A9F5C19D-DA8A-506C-00ED-7B5F1EAC8EB1}"/>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7500" t="13915" r="23675" b="19907"/>
            <a:stretch/>
          </p:blipFill>
          <p:spPr bwMode="auto">
            <a:xfrm rot="9382122">
              <a:off x="6015413" y="4634360"/>
              <a:ext cx="1726405" cy="1726405"/>
            </a:xfrm>
            <a:prstGeom prst="ellipse">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7" name="Chevron 46">
              <a:extLst>
                <a:ext uri="{FF2B5EF4-FFF2-40B4-BE49-F238E27FC236}">
                  <a16:creationId xmlns:a16="http://schemas.microsoft.com/office/drawing/2014/main" id="{01914A01-4E67-81D7-86BC-DA7EFD7AEFA8}"/>
                </a:ext>
              </a:extLst>
            </p:cNvPr>
            <p:cNvSpPr/>
            <p:nvPr/>
          </p:nvSpPr>
          <p:spPr>
            <a:xfrm>
              <a:off x="3722808" y="4619908"/>
              <a:ext cx="752341" cy="1816364"/>
            </a:xfrm>
            <a:prstGeom prst="chevron">
              <a:avLst>
                <a:gd name="adj" fmla="val 9744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ross 47">
              <a:extLst>
                <a:ext uri="{FF2B5EF4-FFF2-40B4-BE49-F238E27FC236}">
                  <a16:creationId xmlns:a16="http://schemas.microsoft.com/office/drawing/2014/main" id="{AADBB8FF-63EE-2B54-E7D7-721CC4028381}"/>
                </a:ext>
              </a:extLst>
            </p:cNvPr>
            <p:cNvSpPr/>
            <p:nvPr/>
          </p:nvSpPr>
          <p:spPr>
            <a:xfrm>
              <a:off x="4805984" y="5173861"/>
              <a:ext cx="647402" cy="647402"/>
            </a:xfrm>
            <a:prstGeom prst="plus">
              <a:avLst>
                <a:gd name="adj" fmla="val 48974"/>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evron 48">
              <a:extLst>
                <a:ext uri="{FF2B5EF4-FFF2-40B4-BE49-F238E27FC236}">
                  <a16:creationId xmlns:a16="http://schemas.microsoft.com/office/drawing/2014/main" id="{929072D3-04CC-A6C8-4978-106251D1069F}"/>
                </a:ext>
              </a:extLst>
            </p:cNvPr>
            <p:cNvSpPr/>
            <p:nvPr/>
          </p:nvSpPr>
          <p:spPr>
            <a:xfrm>
              <a:off x="7618885" y="4619909"/>
              <a:ext cx="752341" cy="1816364"/>
            </a:xfrm>
            <a:prstGeom prst="chevron">
              <a:avLst>
                <a:gd name="adj" fmla="val 9744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0" name="Straight Connector 49">
              <a:extLst>
                <a:ext uri="{FF2B5EF4-FFF2-40B4-BE49-F238E27FC236}">
                  <a16:creationId xmlns:a16="http://schemas.microsoft.com/office/drawing/2014/main" id="{4ED9ECDC-BFDF-7174-AB41-0FFD4353DD56}"/>
                </a:ext>
              </a:extLst>
            </p:cNvPr>
            <p:cNvCxnSpPr>
              <a:cxnSpLocks/>
            </p:cNvCxnSpPr>
            <p:nvPr/>
          </p:nvCxnSpPr>
          <p:spPr>
            <a:xfrm>
              <a:off x="5905778" y="4619909"/>
              <a:ext cx="0" cy="1816364"/>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51" name="Straight Connector 50">
              <a:extLst>
                <a:ext uri="{FF2B5EF4-FFF2-40B4-BE49-F238E27FC236}">
                  <a16:creationId xmlns:a16="http://schemas.microsoft.com/office/drawing/2014/main" id="{B6E6FDA0-16CF-F175-F4FA-63FAA3B721FF}"/>
                </a:ext>
              </a:extLst>
            </p:cNvPr>
            <p:cNvCxnSpPr>
              <a:cxnSpLocks/>
            </p:cNvCxnSpPr>
            <p:nvPr/>
          </p:nvCxnSpPr>
          <p:spPr>
            <a:xfrm>
              <a:off x="1560707" y="4619909"/>
              <a:ext cx="0" cy="1816364"/>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grpSp>
          <p:nvGrpSpPr>
            <p:cNvPr id="52" name="Group 51">
              <a:extLst>
                <a:ext uri="{FF2B5EF4-FFF2-40B4-BE49-F238E27FC236}">
                  <a16:creationId xmlns:a16="http://schemas.microsoft.com/office/drawing/2014/main" id="{5249DDC6-D5D5-E368-7778-B48593B4DD9F}"/>
                </a:ext>
              </a:extLst>
            </p:cNvPr>
            <p:cNvGrpSpPr/>
            <p:nvPr/>
          </p:nvGrpSpPr>
          <p:grpSpPr>
            <a:xfrm>
              <a:off x="2890480" y="4760731"/>
              <a:ext cx="775328" cy="558599"/>
              <a:chOff x="2492188" y="3899647"/>
              <a:chExt cx="1568824" cy="950259"/>
            </a:xfrm>
          </p:grpSpPr>
          <p:sp>
            <p:nvSpPr>
              <p:cNvPr id="53" name="Cube 52">
                <a:extLst>
                  <a:ext uri="{FF2B5EF4-FFF2-40B4-BE49-F238E27FC236}">
                    <a16:creationId xmlns:a16="http://schemas.microsoft.com/office/drawing/2014/main" id="{D6C2B667-8D9A-F027-BE2C-42831C183532}"/>
                  </a:ext>
                </a:extLst>
              </p:cNvPr>
              <p:cNvSpPr/>
              <p:nvPr/>
            </p:nvSpPr>
            <p:spPr>
              <a:xfrm>
                <a:off x="2492188" y="3899647"/>
                <a:ext cx="1568824" cy="950259"/>
              </a:xfrm>
              <a:prstGeom prst="cub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95C032B4-7C2B-5F6E-59AF-B461EC6276A2}"/>
                  </a:ext>
                </a:extLst>
              </p:cNvPr>
              <p:cNvCxnSpPr/>
              <p:nvPr/>
            </p:nvCxnSpPr>
            <p:spPr>
              <a:xfrm>
                <a:off x="2743200" y="4598894"/>
                <a:ext cx="779929" cy="0"/>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CEDCB165-5809-D3BC-A195-70526E2B0D2C}"/>
                  </a:ext>
                </a:extLst>
              </p:cNvPr>
              <p:cNvCxnSpPr/>
              <p:nvPr/>
            </p:nvCxnSpPr>
            <p:spPr>
              <a:xfrm>
                <a:off x="2743200" y="4374776"/>
                <a:ext cx="779929" cy="0"/>
              </a:xfrm>
              <a:prstGeom prst="line">
                <a:avLst/>
              </a:prstGeom>
            </p:spPr>
            <p:style>
              <a:lnRef idx="2">
                <a:schemeClr val="dk1"/>
              </a:lnRef>
              <a:fillRef idx="0">
                <a:schemeClr val="dk1"/>
              </a:fillRef>
              <a:effectRef idx="1">
                <a:schemeClr val="dk1"/>
              </a:effectRef>
              <a:fontRef idx="minor">
                <a:schemeClr val="tx1"/>
              </a:fontRef>
            </p:style>
          </p:cxnSp>
          <p:sp>
            <p:nvSpPr>
              <p:cNvPr id="56" name="Oval 55">
                <a:extLst>
                  <a:ext uri="{FF2B5EF4-FFF2-40B4-BE49-F238E27FC236}">
                    <a16:creationId xmlns:a16="http://schemas.microsoft.com/office/drawing/2014/main" id="{10CFF057-6060-A0FB-CE3B-8CD84B157DC8}"/>
                  </a:ext>
                </a:extLst>
              </p:cNvPr>
              <p:cNvSpPr/>
              <p:nvPr/>
            </p:nvSpPr>
            <p:spPr>
              <a:xfrm>
                <a:off x="3056964" y="4486850"/>
                <a:ext cx="219636" cy="22408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8" name="Cube 57">
              <a:extLst>
                <a:ext uri="{FF2B5EF4-FFF2-40B4-BE49-F238E27FC236}">
                  <a16:creationId xmlns:a16="http://schemas.microsoft.com/office/drawing/2014/main" id="{B5F3F300-5ED5-C124-D843-938EB0EC2FA4}"/>
                </a:ext>
              </a:extLst>
            </p:cNvPr>
            <p:cNvSpPr/>
            <p:nvPr/>
          </p:nvSpPr>
          <p:spPr>
            <a:xfrm>
              <a:off x="6878615" y="4760731"/>
              <a:ext cx="775328" cy="558599"/>
            </a:xfrm>
            <a:prstGeom prst="cub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034E488C-7023-5D95-0B0F-D6E043EAD555}"/>
                </a:ext>
              </a:extLst>
            </p:cNvPr>
            <p:cNvCxnSpPr/>
            <p:nvPr/>
          </p:nvCxnSpPr>
          <p:spPr>
            <a:xfrm>
              <a:off x="7002668" y="5171775"/>
              <a:ext cx="385448" cy="0"/>
            </a:xfrm>
            <a:prstGeom prst="line">
              <a:avLst/>
            </a:prstGeom>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D9054539-635E-2471-B6C1-AA0CD61C7C1F}"/>
                </a:ext>
              </a:extLst>
            </p:cNvPr>
            <p:cNvCxnSpPr/>
            <p:nvPr/>
          </p:nvCxnSpPr>
          <p:spPr>
            <a:xfrm>
              <a:off x="7002668" y="5040030"/>
              <a:ext cx="385448" cy="0"/>
            </a:xfrm>
            <a:prstGeom prst="line">
              <a:avLst/>
            </a:prstGeom>
          </p:spPr>
          <p:style>
            <a:lnRef idx="2">
              <a:schemeClr val="dk1"/>
            </a:lnRef>
            <a:fillRef idx="0">
              <a:schemeClr val="dk1"/>
            </a:fillRef>
            <a:effectRef idx="1">
              <a:schemeClr val="dk1"/>
            </a:effectRef>
            <a:fontRef idx="minor">
              <a:schemeClr val="tx1"/>
            </a:fontRef>
          </p:style>
        </p:cxnSp>
        <p:sp>
          <p:nvSpPr>
            <p:cNvPr id="61" name="Oval 60">
              <a:extLst>
                <a:ext uri="{FF2B5EF4-FFF2-40B4-BE49-F238E27FC236}">
                  <a16:creationId xmlns:a16="http://schemas.microsoft.com/office/drawing/2014/main" id="{8694FCD6-4D51-1718-C06B-E09589565615}"/>
                </a:ext>
              </a:extLst>
            </p:cNvPr>
            <p:cNvSpPr/>
            <p:nvPr/>
          </p:nvSpPr>
          <p:spPr>
            <a:xfrm>
              <a:off x="7157733" y="5105912"/>
              <a:ext cx="108546" cy="13172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15" name="U-Turn Arrow 14">
            <a:extLst>
              <a:ext uri="{FF2B5EF4-FFF2-40B4-BE49-F238E27FC236}">
                <a16:creationId xmlns:a16="http://schemas.microsoft.com/office/drawing/2014/main" id="{7A33698C-30F3-A3D7-8512-F4984AA669BC}"/>
              </a:ext>
            </a:extLst>
          </p:cNvPr>
          <p:cNvSpPr/>
          <p:nvPr/>
        </p:nvSpPr>
        <p:spPr>
          <a:xfrm rot="5400000" flipV="1">
            <a:off x="84377" y="3790297"/>
            <a:ext cx="2283429" cy="1763074"/>
          </a:xfrm>
          <a:prstGeom prst="uturnArrow">
            <a:avLst>
              <a:gd name="adj1" fmla="val 8738"/>
              <a:gd name="adj2" fmla="val 12916"/>
              <a:gd name="adj3" fmla="val 23215"/>
              <a:gd name="adj4" fmla="val 24275"/>
              <a:gd name="adj5" fmla="val 6705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18" name="Right Arrow 17">
            <a:extLst>
              <a:ext uri="{FF2B5EF4-FFF2-40B4-BE49-F238E27FC236}">
                <a16:creationId xmlns:a16="http://schemas.microsoft.com/office/drawing/2014/main" id="{3CC5C7CB-97C3-0A13-10B7-6261C5B2B94C}"/>
              </a:ext>
            </a:extLst>
          </p:cNvPr>
          <p:cNvSpPr/>
          <p:nvPr/>
        </p:nvSpPr>
        <p:spPr>
          <a:xfrm>
            <a:off x="8761019" y="5280975"/>
            <a:ext cx="1281530" cy="509978"/>
          </a:xfrm>
          <a:prstGeom prst="rightArrow">
            <a:avLst>
              <a:gd name="adj1" fmla="val 38057"/>
              <a:gd name="adj2" fmla="val 94185"/>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C004E82-70EB-6CEB-7DB5-E24794B81217}"/>
              </a:ext>
            </a:extLst>
          </p:cNvPr>
          <p:cNvGrpSpPr/>
          <p:nvPr/>
        </p:nvGrpSpPr>
        <p:grpSpPr>
          <a:xfrm>
            <a:off x="10373384" y="4985019"/>
            <a:ext cx="1458410" cy="866771"/>
            <a:chOff x="2492188" y="3899647"/>
            <a:chExt cx="1568824" cy="950259"/>
          </a:xfrm>
        </p:grpSpPr>
        <p:sp>
          <p:nvSpPr>
            <p:cNvPr id="22" name="Cube 21">
              <a:extLst>
                <a:ext uri="{FF2B5EF4-FFF2-40B4-BE49-F238E27FC236}">
                  <a16:creationId xmlns:a16="http://schemas.microsoft.com/office/drawing/2014/main" id="{8C4FACCB-49FD-46B3-887A-B0FA18F31173}"/>
                </a:ext>
              </a:extLst>
            </p:cNvPr>
            <p:cNvSpPr/>
            <p:nvPr/>
          </p:nvSpPr>
          <p:spPr>
            <a:xfrm>
              <a:off x="2492188" y="3899647"/>
              <a:ext cx="1568824" cy="950259"/>
            </a:xfrm>
            <a:prstGeom prst="cube">
              <a:avLst/>
            </a:prstGeom>
            <a:gradFill>
              <a:gsLst>
                <a:gs pos="24000">
                  <a:schemeClr val="accent2">
                    <a:lumMod val="75000"/>
                  </a:schemeClr>
                </a:gs>
                <a:gs pos="86000">
                  <a:schemeClr val="accent3">
                    <a:lumMod val="75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520E555-CC10-99F3-85D0-507ABC761623}"/>
                </a:ext>
              </a:extLst>
            </p:cNvPr>
            <p:cNvCxnSpPr/>
            <p:nvPr/>
          </p:nvCxnSpPr>
          <p:spPr>
            <a:xfrm>
              <a:off x="2743200" y="4598894"/>
              <a:ext cx="779929"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4E39A18C-4D87-D7DE-0DE8-A493082AFA4C}"/>
                </a:ext>
              </a:extLst>
            </p:cNvPr>
            <p:cNvCxnSpPr/>
            <p:nvPr/>
          </p:nvCxnSpPr>
          <p:spPr>
            <a:xfrm>
              <a:off x="2743200" y="4374776"/>
              <a:ext cx="779929" cy="0"/>
            </a:xfrm>
            <a:prstGeom prst="line">
              <a:avLst/>
            </a:prstGeom>
          </p:spPr>
          <p:style>
            <a:lnRef idx="2">
              <a:schemeClr val="dk1"/>
            </a:lnRef>
            <a:fillRef idx="0">
              <a:schemeClr val="dk1"/>
            </a:fillRef>
            <a:effectRef idx="1">
              <a:schemeClr val="dk1"/>
            </a:effectRef>
            <a:fontRef idx="minor">
              <a:schemeClr val="tx1"/>
            </a:fontRef>
          </p:style>
        </p:cxnSp>
        <p:sp>
          <p:nvSpPr>
            <p:cNvPr id="25" name="Oval 24">
              <a:extLst>
                <a:ext uri="{FF2B5EF4-FFF2-40B4-BE49-F238E27FC236}">
                  <a16:creationId xmlns:a16="http://schemas.microsoft.com/office/drawing/2014/main" id="{4CC2608C-75CE-9CE0-1389-D1C3C3BFD8A5}"/>
                </a:ext>
              </a:extLst>
            </p:cNvPr>
            <p:cNvSpPr/>
            <p:nvPr/>
          </p:nvSpPr>
          <p:spPr>
            <a:xfrm>
              <a:off x="3056964" y="4486850"/>
              <a:ext cx="219636" cy="22408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94CB771-48C0-BAC5-0132-315B67B74342}"/>
              </a:ext>
            </a:extLst>
          </p:cNvPr>
          <p:cNvGrpSpPr/>
          <p:nvPr/>
        </p:nvGrpSpPr>
        <p:grpSpPr>
          <a:xfrm>
            <a:off x="2186651" y="3096734"/>
            <a:ext cx="1458410" cy="866771"/>
            <a:chOff x="2492188" y="3899647"/>
            <a:chExt cx="1568824" cy="950259"/>
          </a:xfrm>
        </p:grpSpPr>
        <p:sp>
          <p:nvSpPr>
            <p:cNvPr id="4" name="Cube 3">
              <a:extLst>
                <a:ext uri="{FF2B5EF4-FFF2-40B4-BE49-F238E27FC236}">
                  <a16:creationId xmlns:a16="http://schemas.microsoft.com/office/drawing/2014/main" id="{60383BE6-CBA5-7973-6A51-79E21D1BF86F}"/>
                </a:ext>
              </a:extLst>
            </p:cNvPr>
            <p:cNvSpPr/>
            <p:nvPr/>
          </p:nvSpPr>
          <p:spPr>
            <a:xfrm>
              <a:off x="2492188" y="3899647"/>
              <a:ext cx="1568824" cy="950259"/>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7787674-76AD-DE95-10E9-168C93B15E0C}"/>
                </a:ext>
              </a:extLst>
            </p:cNvPr>
            <p:cNvCxnSpPr/>
            <p:nvPr/>
          </p:nvCxnSpPr>
          <p:spPr>
            <a:xfrm>
              <a:off x="2743200" y="4598894"/>
              <a:ext cx="779929"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01F58538-3B1C-2E1C-ECED-7C04400B2A4B}"/>
                </a:ext>
              </a:extLst>
            </p:cNvPr>
            <p:cNvCxnSpPr/>
            <p:nvPr/>
          </p:nvCxnSpPr>
          <p:spPr>
            <a:xfrm>
              <a:off x="2743200" y="4374776"/>
              <a:ext cx="779929" cy="0"/>
            </a:xfrm>
            <a:prstGeom prst="line">
              <a:avLst/>
            </a:prstGeom>
          </p:spPr>
          <p:style>
            <a:lnRef idx="2">
              <a:schemeClr val="dk1"/>
            </a:lnRef>
            <a:fillRef idx="0">
              <a:schemeClr val="dk1"/>
            </a:fillRef>
            <a:effectRef idx="1">
              <a:schemeClr val="dk1"/>
            </a:effectRef>
            <a:fontRef idx="minor">
              <a:schemeClr val="tx1"/>
            </a:fontRef>
          </p:style>
        </p:cxnSp>
        <p:sp>
          <p:nvSpPr>
            <p:cNvPr id="8" name="Oval 7">
              <a:extLst>
                <a:ext uri="{FF2B5EF4-FFF2-40B4-BE49-F238E27FC236}">
                  <a16:creationId xmlns:a16="http://schemas.microsoft.com/office/drawing/2014/main" id="{C5E50AB5-0DB1-F256-8D02-3ACE3AE54B67}"/>
                </a:ext>
              </a:extLst>
            </p:cNvPr>
            <p:cNvSpPr/>
            <p:nvPr/>
          </p:nvSpPr>
          <p:spPr>
            <a:xfrm>
              <a:off x="3056964" y="4486850"/>
              <a:ext cx="219636" cy="22408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6F40E4D4-0FAE-8F25-E7A6-F11C9BB82B15}"/>
              </a:ext>
            </a:extLst>
          </p:cNvPr>
          <p:cNvGrpSpPr/>
          <p:nvPr/>
        </p:nvGrpSpPr>
        <p:grpSpPr>
          <a:xfrm>
            <a:off x="3948147" y="2992920"/>
            <a:ext cx="2017081" cy="1110710"/>
            <a:chOff x="3948147" y="2992920"/>
            <a:chExt cx="2017081" cy="1110710"/>
          </a:xfrm>
        </p:grpSpPr>
        <p:sp>
          <p:nvSpPr>
            <p:cNvPr id="63" name="Summing Junction 62">
              <a:extLst>
                <a:ext uri="{FF2B5EF4-FFF2-40B4-BE49-F238E27FC236}">
                  <a16:creationId xmlns:a16="http://schemas.microsoft.com/office/drawing/2014/main" id="{92001ED1-EDAD-D03E-1AD3-4A5B202032DD}"/>
                </a:ext>
              </a:extLst>
            </p:cNvPr>
            <p:cNvSpPr/>
            <p:nvPr/>
          </p:nvSpPr>
          <p:spPr>
            <a:xfrm>
              <a:off x="3948147" y="3437129"/>
              <a:ext cx="360000" cy="360000"/>
            </a:xfrm>
            <a:prstGeom prst="flowChartSummingJunct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66DBFB-03D9-2441-BD84-92D5ACDCD7A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7500" t="13915" r="23675" b="19907"/>
            <a:stretch/>
          </p:blipFill>
          <p:spPr bwMode="auto">
            <a:xfrm>
              <a:off x="4723277" y="2992920"/>
              <a:ext cx="1241951" cy="1110710"/>
            </a:xfrm>
            <a:prstGeom prst="flowChartPunchedTape">
              <a:avLst/>
            </a:prstGeom>
            <a:noFill/>
            <a:ln>
              <a:noFill/>
            </a:ln>
            <a:effectLst>
              <a:softEdge rad="31750"/>
            </a:effectLst>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E9DAD606-FBCC-FE1D-40D6-CB8CACDA9C2B}"/>
              </a:ext>
            </a:extLst>
          </p:cNvPr>
          <p:cNvGrpSpPr/>
          <p:nvPr/>
        </p:nvGrpSpPr>
        <p:grpSpPr>
          <a:xfrm>
            <a:off x="6380358" y="2992920"/>
            <a:ext cx="4890894" cy="1151965"/>
            <a:chOff x="6380358" y="2992920"/>
            <a:chExt cx="4890894" cy="1151965"/>
          </a:xfrm>
        </p:grpSpPr>
        <p:grpSp>
          <p:nvGrpSpPr>
            <p:cNvPr id="41" name="Group 40">
              <a:extLst>
                <a:ext uri="{FF2B5EF4-FFF2-40B4-BE49-F238E27FC236}">
                  <a16:creationId xmlns:a16="http://schemas.microsoft.com/office/drawing/2014/main" id="{7A2D3E2C-11A7-A146-3789-9D9AF58DD186}"/>
                </a:ext>
              </a:extLst>
            </p:cNvPr>
            <p:cNvGrpSpPr>
              <a:grpSpLocks noChangeAspect="1"/>
            </p:cNvGrpSpPr>
            <p:nvPr/>
          </p:nvGrpSpPr>
          <p:grpSpPr>
            <a:xfrm>
              <a:off x="7155488" y="2992920"/>
              <a:ext cx="4115764" cy="1151965"/>
              <a:chOff x="5011257" y="3086688"/>
              <a:chExt cx="5813320" cy="1627095"/>
            </a:xfrm>
          </p:grpSpPr>
          <p:pic>
            <p:nvPicPr>
              <p:cNvPr id="14" name="Picture 4">
                <a:extLst>
                  <a:ext uri="{FF2B5EF4-FFF2-40B4-BE49-F238E27FC236}">
                    <a16:creationId xmlns:a16="http://schemas.microsoft.com/office/drawing/2014/main" id="{F91A61B8-7315-F47B-AF6B-FD8E825043FC}"/>
                  </a:ext>
                </a:extLst>
              </p:cNvPr>
              <p:cNvPicPr>
                <a:picLocks noChangeAspect="1" noChangeArrowheads="1"/>
              </p:cNvPicPr>
              <p:nvPr/>
            </p:nvPicPr>
            <p:blipFill>
              <a:blip r:embed="rId5"/>
              <a:srcRect l="99" r="99"/>
              <a:stretch/>
            </p:blipFill>
            <p:spPr bwMode="auto">
              <a:xfrm>
                <a:off x="5438798" y="3086688"/>
                <a:ext cx="1295778" cy="1568824"/>
              </a:xfrm>
              <a:prstGeom prst="rect">
                <a:avLst/>
              </a:prstGeom>
              <a:noFill/>
              <a:effectLst>
                <a:outerShdw blurRad="50800" dist="38100" dir="8100000" algn="tr" rotWithShape="0">
                  <a:prstClr val="black">
                    <a:alpha val="40000"/>
                  </a:prstClr>
                </a:outerShdw>
              </a:effectLst>
              <a:scene3d>
                <a:camera prst="isometricTopUp"/>
                <a:lightRig rig="threePt" dir="t"/>
              </a:scene3d>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D8854AFC-5676-19FA-22E1-7730214E5F44}"/>
                  </a:ext>
                </a:extLst>
              </p:cNvPr>
              <p:cNvPicPr>
                <a:picLocks noChangeAspect="1" noChangeArrowheads="1"/>
              </p:cNvPicPr>
              <p:nvPr/>
            </p:nvPicPr>
            <p:blipFill>
              <a:blip r:embed="rId5"/>
              <a:srcRect t="8621" b="8621"/>
              <a:stretch/>
            </p:blipFill>
            <p:spPr bwMode="auto">
              <a:xfrm rot="9382122">
                <a:off x="8859585" y="3210802"/>
                <a:ext cx="1440001" cy="1440000"/>
              </a:xfrm>
              <a:prstGeom prst="ellipse">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Chevron 26">
                <a:extLst>
                  <a:ext uri="{FF2B5EF4-FFF2-40B4-BE49-F238E27FC236}">
                    <a16:creationId xmlns:a16="http://schemas.microsoft.com/office/drawing/2014/main" id="{BAA3E11D-27F5-3BBC-0EEE-BFEE5F67C753}"/>
                  </a:ext>
                </a:extLst>
              </p:cNvPr>
              <p:cNvSpPr/>
              <p:nvPr/>
            </p:nvSpPr>
            <p:spPr>
              <a:xfrm>
                <a:off x="6814673" y="3198747"/>
                <a:ext cx="627530" cy="1515035"/>
              </a:xfrm>
              <a:prstGeom prst="chevron">
                <a:avLst>
                  <a:gd name="adj" fmla="val 9744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a:extLst>
                  <a:ext uri="{FF2B5EF4-FFF2-40B4-BE49-F238E27FC236}">
                    <a16:creationId xmlns:a16="http://schemas.microsoft.com/office/drawing/2014/main" id="{4BFE3423-5458-F98C-2009-7410AD282AB2}"/>
                  </a:ext>
                </a:extLst>
              </p:cNvPr>
              <p:cNvSpPr/>
              <p:nvPr/>
            </p:nvSpPr>
            <p:spPr>
              <a:xfrm>
                <a:off x="7718390" y="3686264"/>
                <a:ext cx="540000" cy="540000"/>
              </a:xfrm>
              <a:prstGeom prst="plus">
                <a:avLst>
                  <a:gd name="adj" fmla="val 48974"/>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evron 28">
                <a:extLst>
                  <a:ext uri="{FF2B5EF4-FFF2-40B4-BE49-F238E27FC236}">
                    <a16:creationId xmlns:a16="http://schemas.microsoft.com/office/drawing/2014/main" id="{E207C9C1-9A6A-46C3-EF47-794D42460615}"/>
                  </a:ext>
                </a:extLst>
              </p:cNvPr>
              <p:cNvSpPr/>
              <p:nvPr/>
            </p:nvSpPr>
            <p:spPr>
              <a:xfrm>
                <a:off x="10197047" y="3198748"/>
                <a:ext cx="627530" cy="1515035"/>
              </a:xfrm>
              <a:prstGeom prst="chevron">
                <a:avLst>
                  <a:gd name="adj" fmla="val 9744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1DAAF7EF-4440-B42E-DC1B-69D11ECF1C64}"/>
                  </a:ext>
                </a:extLst>
              </p:cNvPr>
              <p:cNvCxnSpPr>
                <a:cxnSpLocks/>
              </p:cNvCxnSpPr>
              <p:nvPr/>
            </p:nvCxnSpPr>
            <p:spPr>
              <a:xfrm>
                <a:off x="8768138" y="3198748"/>
                <a:ext cx="0" cy="1515035"/>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C70575E2-3C8F-28CE-BAFF-99C5FF6D1FFF}"/>
                  </a:ext>
                </a:extLst>
              </p:cNvPr>
              <p:cNvCxnSpPr>
                <a:cxnSpLocks/>
              </p:cNvCxnSpPr>
              <p:nvPr/>
            </p:nvCxnSpPr>
            <p:spPr>
              <a:xfrm>
                <a:off x="5011257" y="3198748"/>
                <a:ext cx="0" cy="1515035"/>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11" name="Summing Junction 10">
              <a:extLst>
                <a:ext uri="{FF2B5EF4-FFF2-40B4-BE49-F238E27FC236}">
                  <a16:creationId xmlns:a16="http://schemas.microsoft.com/office/drawing/2014/main" id="{97218D3B-095F-8690-7D52-E03FE677ACA2}"/>
                </a:ext>
              </a:extLst>
            </p:cNvPr>
            <p:cNvSpPr/>
            <p:nvPr/>
          </p:nvSpPr>
          <p:spPr>
            <a:xfrm>
              <a:off x="6380358" y="3437129"/>
              <a:ext cx="360000" cy="360000"/>
            </a:xfrm>
            <a:prstGeom prst="flowChartSummingJuncti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ontent Placeholder 2">
            <a:extLst>
              <a:ext uri="{FF2B5EF4-FFF2-40B4-BE49-F238E27FC236}">
                <a16:creationId xmlns:a16="http://schemas.microsoft.com/office/drawing/2014/main" id="{629C800A-CC63-44EE-A472-977D39BDC8EA}"/>
              </a:ext>
            </a:extLst>
          </p:cNvPr>
          <p:cNvSpPr txBox="1">
            <a:spLocks/>
          </p:cNvSpPr>
          <p:nvPr/>
        </p:nvSpPr>
        <p:spPr>
          <a:xfrm>
            <a:off x="2107629" y="4076076"/>
            <a:ext cx="1584684" cy="56773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Unruh-DeWitt detector</a:t>
            </a:r>
          </a:p>
        </p:txBody>
      </p:sp>
      <p:sp>
        <p:nvSpPr>
          <p:cNvPr id="33" name="Content Placeholder 2">
            <a:extLst>
              <a:ext uri="{FF2B5EF4-FFF2-40B4-BE49-F238E27FC236}">
                <a16:creationId xmlns:a16="http://schemas.microsoft.com/office/drawing/2014/main" id="{C302443D-5ED0-712C-EE6F-6AB24B1FD1DC}"/>
              </a:ext>
            </a:extLst>
          </p:cNvPr>
          <p:cNvSpPr txBox="1">
            <a:spLocks/>
          </p:cNvSpPr>
          <p:nvPr/>
        </p:nvSpPr>
        <p:spPr>
          <a:xfrm>
            <a:off x="4563978" y="4078942"/>
            <a:ext cx="1584684" cy="567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quantum field</a:t>
            </a:r>
          </a:p>
        </p:txBody>
      </p:sp>
      <p:sp>
        <p:nvSpPr>
          <p:cNvPr id="34" name="Content Placeholder 2">
            <a:extLst>
              <a:ext uri="{FF2B5EF4-FFF2-40B4-BE49-F238E27FC236}">
                <a16:creationId xmlns:a16="http://schemas.microsoft.com/office/drawing/2014/main" id="{4B077F7F-4930-5E86-CAAD-0BF8DF24D320}"/>
              </a:ext>
            </a:extLst>
          </p:cNvPr>
          <p:cNvSpPr txBox="1">
            <a:spLocks/>
          </p:cNvSpPr>
          <p:nvPr/>
        </p:nvSpPr>
        <p:spPr>
          <a:xfrm>
            <a:off x="7155488" y="4085075"/>
            <a:ext cx="4115753" cy="567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superposition of spacetimes</a:t>
            </a:r>
          </a:p>
        </p:txBody>
      </p:sp>
      <p:sp>
        <p:nvSpPr>
          <p:cNvPr id="9" name="Slide Number Placeholder 8">
            <a:extLst>
              <a:ext uri="{FF2B5EF4-FFF2-40B4-BE49-F238E27FC236}">
                <a16:creationId xmlns:a16="http://schemas.microsoft.com/office/drawing/2014/main" id="{496F83AB-9AF9-6781-152C-8A42F9C21D8C}"/>
              </a:ext>
            </a:extLst>
          </p:cNvPr>
          <p:cNvSpPr>
            <a:spLocks noGrp="1"/>
          </p:cNvSpPr>
          <p:nvPr>
            <p:ph type="sldNum" sz="quarter" idx="12"/>
          </p:nvPr>
        </p:nvSpPr>
        <p:spPr/>
        <p:txBody>
          <a:bodyPr/>
          <a:lstStyle/>
          <a:p>
            <a:fld id="{B6EF566D-2E23-714A-93FC-EA50C5D16125}" type="slidenum">
              <a:rPr lang="en-US" smtClean="0"/>
              <a:t>2</a:t>
            </a:fld>
            <a:endParaRPr lang="en-US"/>
          </a:p>
        </p:txBody>
      </p:sp>
    </p:spTree>
    <p:custDataLst>
      <p:tags r:id="rId1"/>
    </p:custDataLst>
    <p:extLst>
      <p:ext uri="{BB962C8B-B14F-4D97-AF65-F5344CB8AC3E}">
        <p14:creationId xmlns:p14="http://schemas.microsoft.com/office/powerpoint/2010/main" val="1346155417"/>
      </p:ext>
    </p:extLst>
  </p:cSld>
  <p:clrMapOvr>
    <a:masterClrMapping/>
  </p:clrMapOvr>
  <mc:AlternateContent xmlns:mc="http://schemas.openxmlformats.org/markup-compatibility/2006">
    <mc:Choice xmlns:p14="http://schemas.microsoft.com/office/powerpoint/2010/main" Requires="p14">
      <p:transition spd="slow" p14:dur="2000" advTm="91391"/>
    </mc:Choice>
    <mc:Fallback>
      <p:transition spd="slow" advTm="91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18" grpId="0" animBg="1"/>
      <p:bldP spid="31"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809F-7ED0-3C53-5BDF-D7CC9C02538D}"/>
              </a:ext>
            </a:extLst>
          </p:cNvPr>
          <p:cNvSpPr>
            <a:spLocks noGrp="1"/>
          </p:cNvSpPr>
          <p:nvPr>
            <p:ph type="title"/>
          </p:nvPr>
        </p:nvSpPr>
        <p:spPr>
          <a:xfrm>
            <a:off x="838200" y="-11391"/>
            <a:ext cx="10515600" cy="1325563"/>
          </a:xfrm>
        </p:spPr>
        <p:txBody>
          <a:bodyPr/>
          <a:lstStyle/>
          <a:p>
            <a:r>
              <a:rPr lang="en-US" dirty="0"/>
              <a:t>Quantum control</a:t>
            </a:r>
          </a:p>
        </p:txBody>
      </p:sp>
      <p:sp>
        <p:nvSpPr>
          <p:cNvPr id="3" name="Content Placeholder 2">
            <a:extLst>
              <a:ext uri="{FF2B5EF4-FFF2-40B4-BE49-F238E27FC236}">
                <a16:creationId xmlns:a16="http://schemas.microsoft.com/office/drawing/2014/main" id="{F2B891F0-D815-5111-2BA1-B01755050A77}"/>
              </a:ext>
            </a:extLst>
          </p:cNvPr>
          <p:cNvSpPr>
            <a:spLocks noGrp="1"/>
          </p:cNvSpPr>
          <p:nvPr>
            <p:ph idx="1"/>
          </p:nvPr>
        </p:nvSpPr>
        <p:spPr>
          <a:xfrm>
            <a:off x="838200" y="1449109"/>
            <a:ext cx="10515600" cy="4351338"/>
          </a:xfrm>
        </p:spPr>
        <p:txBody>
          <a:bodyPr/>
          <a:lstStyle/>
          <a:p>
            <a:r>
              <a:rPr lang="en-US" dirty="0"/>
              <a:t>The state of the </a:t>
            </a:r>
            <a:r>
              <a:rPr lang="en-US" dirty="0">
                <a:solidFill>
                  <a:schemeClr val="accent4">
                    <a:lumMod val="75000"/>
                  </a:schemeClr>
                </a:solidFill>
              </a:rPr>
              <a:t>mode-qubit</a:t>
            </a:r>
            <a:r>
              <a:rPr lang="en-US" dirty="0"/>
              <a:t> system</a:t>
            </a:r>
          </a:p>
          <a:p>
            <a:endParaRPr lang="en-US" dirty="0"/>
          </a:p>
          <a:p>
            <a:endParaRPr lang="en-US" dirty="0"/>
          </a:p>
          <a:p>
            <a:pPr marL="0" indent="0">
              <a:buNone/>
            </a:pPr>
            <a:endParaRPr lang="en-US" dirty="0"/>
          </a:p>
          <a:p>
            <a:r>
              <a:rPr lang="en-US" dirty="0"/>
              <a:t>Measuring the control qubit along a superposition basis, and the </a:t>
            </a:r>
            <a:r>
              <a:rPr lang="en-US" dirty="0">
                <a:solidFill>
                  <a:schemeClr val="accent5">
                    <a:lumMod val="40000"/>
                    <a:lumOff val="60000"/>
                  </a:schemeClr>
                </a:solidFill>
              </a:rPr>
              <a:t>mode</a:t>
            </a:r>
            <a:r>
              <a:rPr lang="en-US" dirty="0"/>
              <a:t> is left in a decohered state.</a:t>
            </a:r>
          </a:p>
        </p:txBody>
      </p:sp>
      <p:sp>
        <p:nvSpPr>
          <p:cNvPr id="4" name="Slide Number Placeholder 3">
            <a:extLst>
              <a:ext uri="{FF2B5EF4-FFF2-40B4-BE49-F238E27FC236}">
                <a16:creationId xmlns:a16="http://schemas.microsoft.com/office/drawing/2014/main" id="{DD131FBE-A433-EBE0-D334-3C9E2AFFACEC}"/>
              </a:ext>
            </a:extLst>
          </p:cNvPr>
          <p:cNvSpPr>
            <a:spLocks noGrp="1"/>
          </p:cNvSpPr>
          <p:nvPr>
            <p:ph type="sldNum" sz="quarter" idx="12"/>
          </p:nvPr>
        </p:nvSpPr>
        <p:spPr>
          <a:xfrm>
            <a:off x="8610600" y="6208433"/>
            <a:ext cx="2743200" cy="365125"/>
          </a:xfrm>
        </p:spPr>
        <p:txBody>
          <a:bodyPr/>
          <a:lstStyle/>
          <a:p>
            <a:fld id="{51426DF9-B4BB-4A45-A5CF-6BF2DB59ABBF}" type="slidenum">
              <a:rPr lang="en-US" smtClean="0"/>
              <a:t>20</a:t>
            </a:fld>
            <a:endParaRPr lang="en-US"/>
          </a:p>
        </p:txBody>
      </p:sp>
      <p:pic>
        <p:nvPicPr>
          <p:cNvPr id="11" name="Picture 10">
            <a:extLst>
              <a:ext uri="{FF2B5EF4-FFF2-40B4-BE49-F238E27FC236}">
                <a16:creationId xmlns:a16="http://schemas.microsoft.com/office/drawing/2014/main" id="{92F0E297-8C6B-33AF-78BB-5B8E500E5F20}"/>
              </a:ext>
            </a:extLst>
          </p:cNvPr>
          <p:cNvPicPr>
            <a:picLocks noChangeAspect="1"/>
          </p:cNvPicPr>
          <p:nvPr/>
        </p:nvPicPr>
        <p:blipFill>
          <a:blip r:embed="rId3"/>
          <a:srcRect/>
          <a:stretch/>
        </p:blipFill>
        <p:spPr>
          <a:xfrm>
            <a:off x="1406408" y="2115387"/>
            <a:ext cx="9515463" cy="751220"/>
          </a:xfrm>
          <a:prstGeom prst="rect">
            <a:avLst/>
          </a:prstGeom>
        </p:spPr>
      </p:pic>
      <p:pic>
        <p:nvPicPr>
          <p:cNvPr id="30" name="Picture 29">
            <a:extLst>
              <a:ext uri="{FF2B5EF4-FFF2-40B4-BE49-F238E27FC236}">
                <a16:creationId xmlns:a16="http://schemas.microsoft.com/office/drawing/2014/main" id="{BF84375B-0C20-92B4-E83E-BE7CFBA3B73D}"/>
              </a:ext>
            </a:extLst>
          </p:cNvPr>
          <p:cNvPicPr>
            <a:picLocks noChangeAspect="1"/>
          </p:cNvPicPr>
          <p:nvPr/>
        </p:nvPicPr>
        <p:blipFill>
          <a:blip r:embed="rId4"/>
          <a:stretch>
            <a:fillRect/>
          </a:stretch>
        </p:blipFill>
        <p:spPr>
          <a:xfrm>
            <a:off x="3506210" y="4587999"/>
            <a:ext cx="5638060" cy="533330"/>
          </a:xfrm>
          <a:prstGeom prst="rect">
            <a:avLst/>
          </a:prstGeom>
        </p:spPr>
      </p:pic>
      <p:pic>
        <p:nvPicPr>
          <p:cNvPr id="6" name="Picture 5">
            <a:extLst>
              <a:ext uri="{FF2B5EF4-FFF2-40B4-BE49-F238E27FC236}">
                <a16:creationId xmlns:a16="http://schemas.microsoft.com/office/drawing/2014/main" id="{8AC9018A-498E-3030-6E02-7E3AEAC649FE}"/>
              </a:ext>
            </a:extLst>
          </p:cNvPr>
          <p:cNvPicPr>
            <a:picLocks noChangeAspect="1"/>
          </p:cNvPicPr>
          <p:nvPr/>
        </p:nvPicPr>
        <p:blipFill>
          <a:blip r:embed="rId5"/>
          <a:srcRect/>
          <a:stretch/>
        </p:blipFill>
        <p:spPr>
          <a:xfrm>
            <a:off x="4795837" y="5280579"/>
            <a:ext cx="6557963" cy="655796"/>
          </a:xfrm>
          <a:prstGeom prst="rect">
            <a:avLst/>
          </a:prstGeom>
        </p:spPr>
      </p:pic>
      <p:grpSp>
        <p:nvGrpSpPr>
          <p:cNvPr id="23" name="Group 22">
            <a:extLst>
              <a:ext uri="{FF2B5EF4-FFF2-40B4-BE49-F238E27FC236}">
                <a16:creationId xmlns:a16="http://schemas.microsoft.com/office/drawing/2014/main" id="{490F7A5E-753E-9AF6-0158-82AF27C100BE}"/>
              </a:ext>
            </a:extLst>
          </p:cNvPr>
          <p:cNvGrpSpPr/>
          <p:nvPr/>
        </p:nvGrpSpPr>
        <p:grpSpPr>
          <a:xfrm>
            <a:off x="1551007" y="5369055"/>
            <a:ext cx="3244830" cy="707886"/>
            <a:chOff x="1551007" y="6144565"/>
            <a:chExt cx="3244830" cy="707886"/>
          </a:xfrm>
        </p:grpSpPr>
        <p:sp>
          <p:nvSpPr>
            <p:cNvPr id="16" name="TextBox 15">
              <a:extLst>
                <a:ext uri="{FF2B5EF4-FFF2-40B4-BE49-F238E27FC236}">
                  <a16:creationId xmlns:a16="http://schemas.microsoft.com/office/drawing/2014/main" id="{AAA5A153-7F35-032B-2658-03C17C544680}"/>
                </a:ext>
              </a:extLst>
            </p:cNvPr>
            <p:cNvSpPr txBox="1"/>
            <p:nvPr/>
          </p:nvSpPr>
          <p:spPr>
            <a:xfrm>
              <a:off x="1551007" y="6144565"/>
              <a:ext cx="2182905" cy="707886"/>
            </a:xfrm>
            <a:prstGeom prst="rect">
              <a:avLst/>
            </a:prstGeom>
            <a:noFill/>
          </p:spPr>
          <p:txBody>
            <a:bodyPr wrap="square" rtlCol="0">
              <a:spAutoFit/>
            </a:bodyPr>
            <a:lstStyle/>
            <a:p>
              <a:pPr defTabSz="457200"/>
              <a:r>
                <a:rPr lang="en-CA" sz="2000" dirty="0">
                  <a:solidFill>
                    <a:schemeClr val="accent5">
                      <a:lumMod val="40000"/>
                      <a:lumOff val="60000"/>
                    </a:schemeClr>
                  </a:solidFill>
                  <a:latin typeface="Comic Sans MS" panose="030F0902030302020204" pitchFamily="66" charset="0"/>
                </a:rPr>
                <a:t>Superposition of squeezed states</a:t>
              </a:r>
            </a:p>
          </p:txBody>
        </p:sp>
        <p:cxnSp>
          <p:nvCxnSpPr>
            <p:cNvPr id="17" name="Curved Connector 16">
              <a:extLst>
                <a:ext uri="{FF2B5EF4-FFF2-40B4-BE49-F238E27FC236}">
                  <a16:creationId xmlns:a16="http://schemas.microsoft.com/office/drawing/2014/main" id="{3DC70667-5301-911B-88C1-E1F3ED3C419D}"/>
                </a:ext>
              </a:extLst>
            </p:cNvPr>
            <p:cNvCxnSpPr>
              <a:cxnSpLocks/>
              <a:stCxn id="16" idx="3"/>
              <a:endCxn id="6" idx="1"/>
            </p:cNvCxnSpPr>
            <p:nvPr/>
          </p:nvCxnSpPr>
          <p:spPr>
            <a:xfrm flipV="1">
              <a:off x="3733912" y="6372412"/>
              <a:ext cx="1061925" cy="126096"/>
            </a:xfrm>
            <a:prstGeom prst="curvedConnector3">
              <a:avLst>
                <a:gd name="adj1" fmla="val 50000"/>
              </a:avLst>
            </a:prstGeom>
            <a:noFill/>
            <a:ln w="12700" cap="flat" cmpd="sng" algn="ctr">
              <a:solidFill>
                <a:schemeClr val="accent5">
                  <a:lumMod val="40000"/>
                  <a:lumOff val="60000"/>
                </a:schemeClr>
              </a:solidFill>
              <a:prstDash val="solid"/>
              <a:miter lim="800000"/>
              <a:tailEnd type="triangle"/>
            </a:ln>
            <a:effectLst/>
          </p:spPr>
        </p:cxnSp>
      </p:grpSp>
      <p:pic>
        <p:nvPicPr>
          <p:cNvPr id="24" name="Picture 23">
            <a:extLst>
              <a:ext uri="{FF2B5EF4-FFF2-40B4-BE49-F238E27FC236}">
                <a16:creationId xmlns:a16="http://schemas.microsoft.com/office/drawing/2014/main" id="{FC1E7C3E-26FE-CEBF-4AD5-6AAF03CD0D1D}"/>
              </a:ext>
            </a:extLst>
          </p:cNvPr>
          <p:cNvPicPr>
            <a:picLocks noChangeAspect="1"/>
          </p:cNvPicPr>
          <p:nvPr/>
        </p:nvPicPr>
        <p:blipFill>
          <a:blip r:embed="rId6">
            <a:alphaModFix amt="50000"/>
          </a:blip>
          <a:srcRect t="59783"/>
          <a:stretch/>
        </p:blipFill>
        <p:spPr>
          <a:xfrm>
            <a:off x="6527158" y="-140459"/>
            <a:ext cx="5721751" cy="1351224"/>
          </a:xfrm>
          <a:prstGeom prst="rect">
            <a:avLst/>
          </a:prstGeom>
        </p:spPr>
      </p:pic>
    </p:spTree>
    <p:extLst>
      <p:ext uri="{BB962C8B-B14F-4D97-AF65-F5344CB8AC3E}">
        <p14:creationId xmlns:p14="http://schemas.microsoft.com/office/powerpoint/2010/main" val="174416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B61F-1EDD-DA29-85B3-F23C8EA904E0}"/>
              </a:ext>
            </a:extLst>
          </p:cNvPr>
          <p:cNvSpPr>
            <a:spLocks noGrp="1"/>
          </p:cNvSpPr>
          <p:nvPr>
            <p:ph type="title"/>
          </p:nvPr>
        </p:nvSpPr>
        <p:spPr/>
        <p:txBody>
          <a:bodyPr/>
          <a:lstStyle/>
          <a:p>
            <a:r>
              <a:rPr lang="en-US" dirty="0"/>
              <a:t>Introduction – Superposition of spacetimes </a:t>
            </a:r>
            <a:r>
              <a:rPr lang="en-US" dirty="0">
                <a:solidFill>
                  <a:schemeClr val="accent5">
                    <a:lumMod val="75000"/>
                  </a:schemeClr>
                </a:solidFill>
              </a:rPr>
              <a:t>in RQI</a:t>
            </a:r>
          </a:p>
        </p:txBody>
      </p:sp>
      <p:sp>
        <p:nvSpPr>
          <p:cNvPr id="3" name="Content Placeholder 2">
            <a:extLst>
              <a:ext uri="{FF2B5EF4-FFF2-40B4-BE49-F238E27FC236}">
                <a16:creationId xmlns:a16="http://schemas.microsoft.com/office/drawing/2014/main" id="{1C215064-AE74-08DC-A1C9-2BC27408D9B4}"/>
              </a:ext>
            </a:extLst>
          </p:cNvPr>
          <p:cNvSpPr>
            <a:spLocks noGrp="1"/>
          </p:cNvSpPr>
          <p:nvPr>
            <p:ph idx="1"/>
          </p:nvPr>
        </p:nvSpPr>
        <p:spPr/>
        <p:txBody>
          <a:bodyPr/>
          <a:lstStyle/>
          <a:p>
            <a:pPr marL="0" indent="0">
              <a:buNone/>
            </a:pPr>
            <a:r>
              <a:rPr lang="en-US" dirty="0"/>
              <a:t>With the RQI approach, superpositions of spacetimes have been studied, including</a:t>
            </a:r>
          </a:p>
          <a:p>
            <a:r>
              <a:rPr lang="en-US" dirty="0"/>
              <a:t>characteristic lengths of identified Minkowski spacetime,</a:t>
            </a:r>
          </a:p>
          <a:p>
            <a:r>
              <a:rPr lang="en-US" dirty="0"/>
              <a:t>characteristic lengths of identified Rindler spacetime,</a:t>
            </a:r>
          </a:p>
          <a:p>
            <a:r>
              <a:rPr lang="en-US" dirty="0"/>
              <a:t>de Sitter curvatures, and</a:t>
            </a:r>
          </a:p>
          <a:p>
            <a:r>
              <a:rPr lang="en-US" dirty="0"/>
              <a:t>black hole masses.</a:t>
            </a:r>
          </a:p>
        </p:txBody>
      </p:sp>
      <p:pic>
        <p:nvPicPr>
          <p:cNvPr id="5" name="Picture 4" descr="A two dimensional shapes with lines and symbols&#10;&#10;AI-generated content may be incorrect.">
            <a:extLst>
              <a:ext uri="{FF2B5EF4-FFF2-40B4-BE49-F238E27FC236}">
                <a16:creationId xmlns:a16="http://schemas.microsoft.com/office/drawing/2014/main" id="{F9346DBB-4C44-50FD-6EBB-D4FA9D189EBD}"/>
              </a:ext>
            </a:extLst>
          </p:cNvPr>
          <p:cNvPicPr>
            <a:picLocks noChangeAspect="1"/>
          </p:cNvPicPr>
          <p:nvPr/>
        </p:nvPicPr>
        <p:blipFill>
          <a:blip r:embed="rId4"/>
          <a:stretch>
            <a:fillRect/>
          </a:stretch>
        </p:blipFill>
        <p:spPr>
          <a:xfrm>
            <a:off x="5812442" y="3647756"/>
            <a:ext cx="3081716" cy="2241248"/>
          </a:xfrm>
          <a:prstGeom prst="rect">
            <a:avLst/>
          </a:prstGeom>
        </p:spPr>
      </p:pic>
      <p:pic>
        <p:nvPicPr>
          <p:cNvPr id="7" name="Picture 6" descr="A diagram of a circle with arrows and letters&#10;&#10;AI-generated content may be incorrect.">
            <a:extLst>
              <a:ext uri="{FF2B5EF4-FFF2-40B4-BE49-F238E27FC236}">
                <a16:creationId xmlns:a16="http://schemas.microsoft.com/office/drawing/2014/main" id="{1E72B9B1-3322-0A16-2B46-AB66EB4163F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20691" y="3590309"/>
            <a:ext cx="2709454" cy="2241248"/>
          </a:xfrm>
          <a:prstGeom prst="rect">
            <a:avLst/>
          </a:prstGeom>
        </p:spPr>
      </p:pic>
      <p:sp>
        <p:nvSpPr>
          <p:cNvPr id="8" name="TextBox 7">
            <a:extLst>
              <a:ext uri="{FF2B5EF4-FFF2-40B4-BE49-F238E27FC236}">
                <a16:creationId xmlns:a16="http://schemas.microsoft.com/office/drawing/2014/main" id="{06A6BE63-5295-2DDF-9E9B-20B7FE3B8397}"/>
              </a:ext>
            </a:extLst>
          </p:cNvPr>
          <p:cNvSpPr txBox="1"/>
          <p:nvPr/>
        </p:nvSpPr>
        <p:spPr>
          <a:xfrm>
            <a:off x="838200" y="5889004"/>
            <a:ext cx="5257800" cy="738664"/>
          </a:xfrm>
          <a:prstGeom prst="rect">
            <a:avLst/>
          </a:prstGeom>
          <a:noFill/>
        </p:spPr>
        <p:txBody>
          <a:bodyPr wrap="square" numCol="1" rtlCol="0">
            <a:spAutoFit/>
          </a:bodyPr>
          <a:lstStyle/>
          <a:p>
            <a:pPr marL="0" indent="0">
              <a:buNone/>
            </a:pPr>
            <a:r>
              <a:rPr lang="en-US" sz="1400" dirty="0">
                <a:solidFill>
                  <a:schemeClr val="bg2">
                    <a:lumMod val="50000"/>
                  </a:schemeClr>
                </a:solidFill>
              </a:rPr>
              <a:t>Foo, Arabaci, Zych, &amp; Mann, Phys. Rev. D </a:t>
            </a:r>
            <a:r>
              <a:rPr lang="en-US" sz="1400" b="1" dirty="0">
                <a:solidFill>
                  <a:schemeClr val="bg2">
                    <a:lumMod val="50000"/>
                  </a:schemeClr>
                </a:solidFill>
              </a:rPr>
              <a:t>107</a:t>
            </a:r>
            <a:r>
              <a:rPr lang="en-US" sz="1400" dirty="0">
                <a:solidFill>
                  <a:schemeClr val="bg2">
                    <a:lumMod val="50000"/>
                  </a:schemeClr>
                </a:solidFill>
              </a:rPr>
              <a:t>, 045014 (2023)</a:t>
            </a:r>
          </a:p>
          <a:p>
            <a:pPr marL="0" indent="0">
              <a:buNone/>
            </a:pPr>
            <a:r>
              <a:rPr lang="en-US" sz="1400" dirty="0">
                <a:solidFill>
                  <a:schemeClr val="bg2">
                    <a:lumMod val="50000"/>
                  </a:schemeClr>
                </a:solidFill>
              </a:rPr>
              <a:t>Goel, Patterson, Preciado-Rivas, </a:t>
            </a:r>
            <a:r>
              <a:rPr lang="en-US" sz="1400" dirty="0" err="1">
                <a:solidFill>
                  <a:schemeClr val="bg2">
                    <a:lumMod val="50000"/>
                  </a:schemeClr>
                </a:solidFill>
              </a:rPr>
              <a:t>Torabian</a:t>
            </a:r>
            <a:r>
              <a:rPr lang="en-US" sz="1400" dirty="0">
                <a:solidFill>
                  <a:schemeClr val="bg2">
                    <a:lumMod val="50000"/>
                  </a:schemeClr>
                </a:solidFill>
              </a:rPr>
              <a:t>, Mann, &amp; </a:t>
            </a:r>
            <a:r>
              <a:rPr lang="en-US" sz="1400" dirty="0" err="1">
                <a:solidFill>
                  <a:schemeClr val="bg2">
                    <a:lumMod val="50000"/>
                  </a:schemeClr>
                </a:solidFill>
              </a:rPr>
              <a:t>Afshordi</a:t>
            </a:r>
            <a:r>
              <a:rPr lang="en-US" sz="1400" dirty="0">
                <a:solidFill>
                  <a:schemeClr val="bg2">
                    <a:lumMod val="50000"/>
                  </a:schemeClr>
                </a:solidFill>
              </a:rPr>
              <a:t>, Phys. Rev. D </a:t>
            </a:r>
            <a:r>
              <a:rPr lang="en-US" sz="1400" b="1" dirty="0">
                <a:solidFill>
                  <a:schemeClr val="bg2">
                    <a:lumMod val="50000"/>
                  </a:schemeClr>
                </a:solidFill>
              </a:rPr>
              <a:t>111</a:t>
            </a:r>
            <a:r>
              <a:rPr lang="en-US" sz="1400" dirty="0">
                <a:solidFill>
                  <a:schemeClr val="bg2">
                    <a:lumMod val="50000"/>
                  </a:schemeClr>
                </a:solidFill>
              </a:rPr>
              <a:t>, 025015 (2025)</a:t>
            </a:r>
          </a:p>
        </p:txBody>
      </p:sp>
      <p:sp>
        <p:nvSpPr>
          <p:cNvPr id="9" name="TextBox 8">
            <a:extLst>
              <a:ext uri="{FF2B5EF4-FFF2-40B4-BE49-F238E27FC236}">
                <a16:creationId xmlns:a16="http://schemas.microsoft.com/office/drawing/2014/main" id="{6BE178BB-3ADF-C2A2-7602-82C03A472A94}"/>
              </a:ext>
            </a:extLst>
          </p:cNvPr>
          <p:cNvSpPr txBox="1"/>
          <p:nvPr/>
        </p:nvSpPr>
        <p:spPr>
          <a:xfrm>
            <a:off x="6096000" y="5889004"/>
            <a:ext cx="5257800" cy="523220"/>
          </a:xfrm>
          <a:prstGeom prst="rect">
            <a:avLst/>
          </a:prstGeom>
          <a:noFill/>
        </p:spPr>
        <p:txBody>
          <a:bodyPr wrap="square">
            <a:spAutoFit/>
          </a:bodyPr>
          <a:lstStyle/>
          <a:p>
            <a:pPr marL="0" indent="0">
              <a:buNone/>
            </a:pPr>
            <a:r>
              <a:rPr lang="en-US" sz="1400" dirty="0">
                <a:solidFill>
                  <a:schemeClr val="bg2">
                    <a:lumMod val="50000"/>
                  </a:schemeClr>
                </a:solidFill>
              </a:rPr>
              <a:t>Foo, Mann, &amp; Zych, Class. Quantum Grav. </a:t>
            </a:r>
            <a:r>
              <a:rPr lang="en-US" sz="1400" b="1" dirty="0">
                <a:solidFill>
                  <a:schemeClr val="bg2">
                    <a:lumMod val="50000"/>
                  </a:schemeClr>
                </a:solidFill>
              </a:rPr>
              <a:t>38</a:t>
            </a:r>
            <a:r>
              <a:rPr lang="en-US" sz="1400" dirty="0">
                <a:solidFill>
                  <a:schemeClr val="bg2">
                    <a:lumMod val="50000"/>
                  </a:schemeClr>
                </a:solidFill>
              </a:rPr>
              <a:t>, 115010 (2021)</a:t>
            </a:r>
          </a:p>
          <a:p>
            <a:pPr marL="0" indent="0">
              <a:buNone/>
            </a:pPr>
            <a:r>
              <a:rPr lang="en-US" sz="1400" dirty="0">
                <a:solidFill>
                  <a:schemeClr val="bg2">
                    <a:lumMod val="50000"/>
                  </a:schemeClr>
                </a:solidFill>
              </a:rPr>
              <a:t>Foo, Mann, &amp; Zych, Int. J. Mod. Phys. D </a:t>
            </a:r>
            <a:r>
              <a:rPr lang="en-US" sz="1400" b="1" dirty="0">
                <a:solidFill>
                  <a:schemeClr val="bg2">
                    <a:lumMod val="50000"/>
                  </a:schemeClr>
                </a:solidFill>
              </a:rPr>
              <a:t>31</a:t>
            </a:r>
            <a:r>
              <a:rPr lang="en-US" sz="1400" dirty="0">
                <a:solidFill>
                  <a:schemeClr val="bg2">
                    <a:lumMod val="50000"/>
                  </a:schemeClr>
                </a:solidFill>
              </a:rPr>
              <a:t>, 2242016 (2022)</a:t>
            </a:r>
          </a:p>
        </p:txBody>
      </p:sp>
      <p:sp>
        <p:nvSpPr>
          <p:cNvPr id="4" name="Slide Number Placeholder 3">
            <a:extLst>
              <a:ext uri="{FF2B5EF4-FFF2-40B4-BE49-F238E27FC236}">
                <a16:creationId xmlns:a16="http://schemas.microsoft.com/office/drawing/2014/main" id="{6FDE1D73-8939-B1F4-56DC-94DF3995BCB9}"/>
              </a:ext>
            </a:extLst>
          </p:cNvPr>
          <p:cNvSpPr>
            <a:spLocks noGrp="1"/>
          </p:cNvSpPr>
          <p:nvPr>
            <p:ph type="sldNum" sz="quarter" idx="12"/>
          </p:nvPr>
        </p:nvSpPr>
        <p:spPr/>
        <p:txBody>
          <a:bodyPr/>
          <a:lstStyle/>
          <a:p>
            <a:fld id="{B6EF566D-2E23-714A-93FC-EA50C5D16125}" type="slidenum">
              <a:rPr lang="en-US" smtClean="0"/>
              <a:t>3</a:t>
            </a:fld>
            <a:endParaRPr lang="en-US"/>
          </a:p>
        </p:txBody>
      </p:sp>
      <p:sp>
        <p:nvSpPr>
          <p:cNvPr id="6" name="Oval 5">
            <a:extLst>
              <a:ext uri="{FF2B5EF4-FFF2-40B4-BE49-F238E27FC236}">
                <a16:creationId xmlns:a16="http://schemas.microsoft.com/office/drawing/2014/main" id="{60EF095E-0227-798B-60B8-51DE4099D33D}"/>
              </a:ext>
            </a:extLst>
          </p:cNvPr>
          <p:cNvSpPr/>
          <p:nvPr/>
        </p:nvSpPr>
        <p:spPr>
          <a:xfrm>
            <a:off x="6000108" y="4664467"/>
            <a:ext cx="277402" cy="29795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4845131-7B3B-FD8C-4A37-07D7BDA3FC58}"/>
              </a:ext>
            </a:extLst>
          </p:cNvPr>
          <p:cNvSpPr/>
          <p:nvPr/>
        </p:nvSpPr>
        <p:spPr>
          <a:xfrm>
            <a:off x="9141239" y="4588582"/>
            <a:ext cx="277402" cy="29795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47000395"/>
      </p:ext>
    </p:extLst>
  </p:cSld>
  <p:clrMapOvr>
    <a:masterClrMapping/>
  </p:clrMapOvr>
  <mc:AlternateContent xmlns:mc="http://schemas.openxmlformats.org/markup-compatibility/2006">
    <mc:Choice xmlns:p14="http://schemas.microsoft.com/office/powerpoint/2010/main" Requires="p14">
      <p:transition spd="slow" p14:dur="2000" advTm="11677"/>
    </mc:Choice>
    <mc:Fallback>
      <p:transition spd="slow" advTm="11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00D5-0D52-4618-6151-C13D038ABE71}"/>
              </a:ext>
            </a:extLst>
          </p:cNvPr>
          <p:cNvSpPr>
            <a:spLocks noGrp="1"/>
          </p:cNvSpPr>
          <p:nvPr>
            <p:ph type="title"/>
          </p:nvPr>
        </p:nvSpPr>
        <p:spPr/>
        <p:txBody>
          <a:bodyPr/>
          <a:lstStyle/>
          <a:p>
            <a:r>
              <a:rPr lang="en-US" dirty="0"/>
              <a:t>Introduction – Analogue gravity</a:t>
            </a:r>
          </a:p>
        </p:txBody>
      </p:sp>
      <p:sp>
        <p:nvSpPr>
          <p:cNvPr id="3" name="Content Placeholder 2">
            <a:extLst>
              <a:ext uri="{FF2B5EF4-FFF2-40B4-BE49-F238E27FC236}">
                <a16:creationId xmlns:a16="http://schemas.microsoft.com/office/drawing/2014/main" id="{C54522F4-E958-5A9A-674E-6D463FFAF2F2}"/>
              </a:ext>
            </a:extLst>
          </p:cNvPr>
          <p:cNvSpPr>
            <a:spLocks noGrp="1"/>
          </p:cNvSpPr>
          <p:nvPr>
            <p:ph idx="1"/>
          </p:nvPr>
        </p:nvSpPr>
        <p:spPr/>
        <p:txBody>
          <a:bodyPr>
            <a:normAutofit/>
          </a:bodyPr>
          <a:lstStyle/>
          <a:p>
            <a:pPr marL="0" indent="0">
              <a:buNone/>
            </a:pPr>
            <a:r>
              <a:rPr lang="en-US" dirty="0"/>
              <a:t>Many analogue models have been formulated for classical spacetimes.</a:t>
            </a:r>
          </a:p>
          <a:p>
            <a:pPr marL="0" indent="0">
              <a:spcBef>
                <a:spcPts val="0"/>
              </a:spcBef>
              <a:buNone/>
            </a:pPr>
            <a:br>
              <a:rPr lang="en-US" sz="2000" dirty="0"/>
            </a:br>
            <a:r>
              <a:rPr lang="en-US" sz="2000" dirty="0"/>
              <a:t>Classical models:</a:t>
            </a:r>
          </a:p>
          <a:p>
            <a:pPr lvl="1"/>
            <a:r>
              <a:rPr lang="en-US" sz="1600" dirty="0"/>
              <a:t>Classical sound  </a:t>
            </a:r>
          </a:p>
          <a:p>
            <a:pPr lvl="1"/>
            <a:r>
              <a:rPr lang="en-US" sz="1600" dirty="0"/>
              <a:t>Sound in relativistic hydrodynamics</a:t>
            </a:r>
          </a:p>
          <a:p>
            <a:pPr lvl="1"/>
            <a:r>
              <a:rPr lang="en-US" sz="1600" dirty="0"/>
              <a:t>Water waves (gravity waves)</a:t>
            </a:r>
          </a:p>
          <a:p>
            <a:pPr lvl="1"/>
            <a:r>
              <a:rPr lang="en-US" sz="1600" dirty="0"/>
              <a:t>Classical refractive index</a:t>
            </a:r>
          </a:p>
          <a:p>
            <a:pPr lvl="1"/>
            <a:r>
              <a:rPr lang="en-US" sz="1600" dirty="0"/>
              <a:t>Normal modes </a:t>
            </a:r>
          </a:p>
          <a:p>
            <a:pPr marL="0" indent="0">
              <a:buNone/>
            </a:pPr>
            <a:r>
              <a:rPr lang="en-US" sz="2000" dirty="0"/>
              <a:t>Quantum models:  </a:t>
            </a:r>
          </a:p>
          <a:p>
            <a:pPr lvl="1"/>
            <a:r>
              <a:rPr lang="en-US" sz="1600" dirty="0"/>
              <a:t>Bose–Einstein condensates (BECs)</a:t>
            </a:r>
          </a:p>
          <a:p>
            <a:pPr lvl="1"/>
            <a:r>
              <a:rPr lang="en-US" sz="1600" dirty="0"/>
              <a:t>The heliocentric universe</a:t>
            </a:r>
          </a:p>
          <a:p>
            <a:pPr lvl="1"/>
            <a:r>
              <a:rPr lang="en-US" sz="1600" dirty="0"/>
              <a:t>Slow light</a:t>
            </a:r>
          </a:p>
        </p:txBody>
      </p:sp>
      <p:sp>
        <p:nvSpPr>
          <p:cNvPr id="13" name="TextBox 12">
            <a:extLst>
              <a:ext uri="{FF2B5EF4-FFF2-40B4-BE49-F238E27FC236}">
                <a16:creationId xmlns:a16="http://schemas.microsoft.com/office/drawing/2014/main" id="{3486D78E-8F48-23FF-1120-D374C09431C6}"/>
              </a:ext>
            </a:extLst>
          </p:cNvPr>
          <p:cNvSpPr txBox="1"/>
          <p:nvPr/>
        </p:nvSpPr>
        <p:spPr>
          <a:xfrm>
            <a:off x="7708392" y="5751576"/>
            <a:ext cx="184731" cy="369332"/>
          </a:xfrm>
          <a:prstGeom prst="rect">
            <a:avLst/>
          </a:prstGeom>
          <a:noFill/>
        </p:spPr>
        <p:txBody>
          <a:bodyPr wrap="none" rtlCol="0">
            <a:spAutoFit/>
          </a:bodyPr>
          <a:lstStyle/>
          <a:p>
            <a:endParaRPr lang="en-US" dirty="0"/>
          </a:p>
        </p:txBody>
      </p:sp>
      <p:grpSp>
        <p:nvGrpSpPr>
          <p:cNvPr id="17" name="Group 16">
            <a:extLst>
              <a:ext uri="{FF2B5EF4-FFF2-40B4-BE49-F238E27FC236}">
                <a16:creationId xmlns:a16="http://schemas.microsoft.com/office/drawing/2014/main" id="{4085D30A-0CF9-7C06-8E6E-2FB019CB6908}"/>
              </a:ext>
            </a:extLst>
          </p:cNvPr>
          <p:cNvGrpSpPr/>
          <p:nvPr/>
        </p:nvGrpSpPr>
        <p:grpSpPr>
          <a:xfrm>
            <a:off x="5067440" y="2397657"/>
            <a:ext cx="3227832" cy="2345328"/>
            <a:chOff x="3694176" y="3490598"/>
            <a:chExt cx="3227832" cy="2345328"/>
          </a:xfrm>
        </p:grpSpPr>
        <p:pic>
          <p:nvPicPr>
            <p:cNvPr id="7" name="Picture 6" descr="A diagram of a machine&#10;&#10;AI-generated content may be incorrect.">
              <a:extLst>
                <a:ext uri="{FF2B5EF4-FFF2-40B4-BE49-F238E27FC236}">
                  <a16:creationId xmlns:a16="http://schemas.microsoft.com/office/drawing/2014/main" id="{D27A5420-E672-9406-CB19-CE64FA6FAFFB}"/>
                </a:ext>
              </a:extLst>
            </p:cNvPr>
            <p:cNvPicPr>
              <a:picLocks noChangeAspect="1"/>
            </p:cNvPicPr>
            <p:nvPr/>
          </p:nvPicPr>
          <p:blipFill>
            <a:blip r:embed="rId4"/>
            <a:stretch>
              <a:fillRect/>
            </a:stretch>
          </p:blipFill>
          <p:spPr>
            <a:xfrm>
              <a:off x="3694176" y="3490598"/>
              <a:ext cx="3227832" cy="1810256"/>
            </a:xfrm>
            <a:prstGeom prst="rect">
              <a:avLst/>
            </a:prstGeom>
          </p:spPr>
        </p:pic>
        <p:sp>
          <p:nvSpPr>
            <p:cNvPr id="10" name="TextBox 9">
              <a:extLst>
                <a:ext uri="{FF2B5EF4-FFF2-40B4-BE49-F238E27FC236}">
                  <a16:creationId xmlns:a16="http://schemas.microsoft.com/office/drawing/2014/main" id="{C2D4D895-BDAE-8FD3-B051-39F6C450188C}"/>
                </a:ext>
              </a:extLst>
            </p:cNvPr>
            <p:cNvSpPr txBox="1"/>
            <p:nvPr/>
          </p:nvSpPr>
          <p:spPr>
            <a:xfrm>
              <a:off x="3694176" y="5374261"/>
              <a:ext cx="3227832" cy="461665"/>
            </a:xfrm>
            <a:prstGeom prst="rect">
              <a:avLst/>
            </a:prstGeom>
            <a:noFill/>
          </p:spPr>
          <p:txBody>
            <a:bodyPr wrap="square" rtlCol="0">
              <a:spAutoFit/>
            </a:bodyPr>
            <a:lstStyle/>
            <a:p>
              <a:r>
                <a:rPr lang="en-US" sz="1200" dirty="0"/>
                <a:t>Weinfurtner, S. et al. Phys. Rev. Lett.106 021302, (2011)</a:t>
              </a:r>
            </a:p>
          </p:txBody>
        </p:sp>
      </p:grpSp>
      <p:grpSp>
        <p:nvGrpSpPr>
          <p:cNvPr id="5" name="Group 4">
            <a:extLst>
              <a:ext uri="{FF2B5EF4-FFF2-40B4-BE49-F238E27FC236}">
                <a16:creationId xmlns:a16="http://schemas.microsoft.com/office/drawing/2014/main" id="{E7B73FC3-0BA8-EAE9-758F-74159B4C00AE}"/>
              </a:ext>
            </a:extLst>
          </p:cNvPr>
          <p:cNvGrpSpPr/>
          <p:nvPr/>
        </p:nvGrpSpPr>
        <p:grpSpPr>
          <a:xfrm>
            <a:off x="6370600" y="4446876"/>
            <a:ext cx="2596896" cy="2406927"/>
            <a:chOff x="7434072" y="3217562"/>
            <a:chExt cx="2596896" cy="2406927"/>
          </a:xfrm>
        </p:grpSpPr>
        <p:pic>
          <p:nvPicPr>
            <p:cNvPr id="2050" name="Picture 2" descr="figure 1">
              <a:extLst>
                <a:ext uri="{FF2B5EF4-FFF2-40B4-BE49-F238E27FC236}">
                  <a16:creationId xmlns:a16="http://schemas.microsoft.com/office/drawing/2014/main" id="{A0320383-4A2F-B8FC-B47A-698AFD8CDF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512" y="3217562"/>
              <a:ext cx="2414016" cy="1945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AAD586-30D8-CB7F-D552-22E0EA022EA3}"/>
                </a:ext>
              </a:extLst>
            </p:cNvPr>
            <p:cNvSpPr txBox="1"/>
            <p:nvPr/>
          </p:nvSpPr>
          <p:spPr>
            <a:xfrm>
              <a:off x="7434072" y="5162824"/>
              <a:ext cx="2596896" cy="461665"/>
            </a:xfrm>
            <a:prstGeom prst="rect">
              <a:avLst/>
            </a:prstGeom>
            <a:noFill/>
          </p:spPr>
          <p:txBody>
            <a:bodyPr wrap="square" rtlCol="0">
              <a:spAutoFit/>
            </a:bodyPr>
            <a:lstStyle/>
            <a:p>
              <a:r>
                <a:rPr lang="en-US" sz="1200" dirty="0" err="1"/>
                <a:t>Švančara</a:t>
              </a:r>
              <a:r>
                <a:rPr lang="en-US" sz="1200" dirty="0"/>
                <a:t>, P. et al. Nature 628, 66–70 (2024)</a:t>
              </a:r>
            </a:p>
          </p:txBody>
        </p:sp>
      </p:grpSp>
      <p:grpSp>
        <p:nvGrpSpPr>
          <p:cNvPr id="18" name="Group 17">
            <a:extLst>
              <a:ext uri="{FF2B5EF4-FFF2-40B4-BE49-F238E27FC236}">
                <a16:creationId xmlns:a16="http://schemas.microsoft.com/office/drawing/2014/main" id="{F3E75199-3925-0BE8-06BE-A8E269B228F6}"/>
              </a:ext>
            </a:extLst>
          </p:cNvPr>
          <p:cNvGrpSpPr/>
          <p:nvPr/>
        </p:nvGrpSpPr>
        <p:grpSpPr>
          <a:xfrm>
            <a:off x="8661312" y="2291585"/>
            <a:ext cx="2609026" cy="2917855"/>
            <a:chOff x="7114032" y="3224229"/>
            <a:chExt cx="2609026" cy="2917855"/>
          </a:xfrm>
        </p:grpSpPr>
        <p:pic>
          <p:nvPicPr>
            <p:cNvPr id="12" name="Picture 11" descr="A collage of images of a meteorite&#10;&#10;AI-generated content may be incorrect.">
              <a:extLst>
                <a:ext uri="{FF2B5EF4-FFF2-40B4-BE49-F238E27FC236}">
                  <a16:creationId xmlns:a16="http://schemas.microsoft.com/office/drawing/2014/main" id="{58F9B9E0-807C-747D-5241-B83886E2F447}"/>
                </a:ext>
              </a:extLst>
            </p:cNvPr>
            <p:cNvPicPr>
              <a:picLocks noChangeAspect="1"/>
            </p:cNvPicPr>
            <p:nvPr/>
          </p:nvPicPr>
          <p:blipFill>
            <a:blip r:embed="rId6"/>
            <a:stretch>
              <a:fillRect/>
            </a:stretch>
          </p:blipFill>
          <p:spPr>
            <a:xfrm>
              <a:off x="7114032" y="3224229"/>
              <a:ext cx="2609026" cy="2473198"/>
            </a:xfrm>
            <a:prstGeom prst="rect">
              <a:avLst/>
            </a:prstGeom>
          </p:spPr>
        </p:pic>
        <p:sp>
          <p:nvSpPr>
            <p:cNvPr id="15" name="TextBox 14">
              <a:extLst>
                <a:ext uri="{FF2B5EF4-FFF2-40B4-BE49-F238E27FC236}">
                  <a16:creationId xmlns:a16="http://schemas.microsoft.com/office/drawing/2014/main" id="{3AD2CB6D-1E2D-73A4-4596-11BBB11DF11F}"/>
                </a:ext>
              </a:extLst>
            </p:cNvPr>
            <p:cNvSpPr txBox="1"/>
            <p:nvPr/>
          </p:nvSpPr>
          <p:spPr>
            <a:xfrm>
              <a:off x="7306056" y="5680419"/>
              <a:ext cx="2417002" cy="461665"/>
            </a:xfrm>
            <a:prstGeom prst="rect">
              <a:avLst/>
            </a:prstGeom>
            <a:noFill/>
          </p:spPr>
          <p:txBody>
            <a:bodyPr wrap="square" rtlCol="0">
              <a:spAutoFit/>
            </a:bodyPr>
            <a:lstStyle/>
            <a:p>
              <a:r>
                <a:rPr lang="en-US" sz="1200" dirty="0"/>
                <a:t>Kolobov, V. I et al. Nat. Phys. 17, 362–367 (2021).</a:t>
              </a:r>
            </a:p>
          </p:txBody>
        </p:sp>
      </p:grpSp>
      <p:grpSp>
        <p:nvGrpSpPr>
          <p:cNvPr id="22" name="Group 21">
            <a:extLst>
              <a:ext uri="{FF2B5EF4-FFF2-40B4-BE49-F238E27FC236}">
                <a16:creationId xmlns:a16="http://schemas.microsoft.com/office/drawing/2014/main" id="{92A6D92B-0868-460E-D7EA-F0A679907F9E}"/>
              </a:ext>
            </a:extLst>
          </p:cNvPr>
          <p:cNvGrpSpPr/>
          <p:nvPr/>
        </p:nvGrpSpPr>
        <p:grpSpPr>
          <a:xfrm>
            <a:off x="9689872" y="4425726"/>
            <a:ext cx="2442070" cy="2428077"/>
            <a:chOff x="9231770" y="3211991"/>
            <a:chExt cx="2442070" cy="2428077"/>
          </a:xfrm>
        </p:grpSpPr>
        <p:pic>
          <p:nvPicPr>
            <p:cNvPr id="20" name="Picture 19" descr="A diagram of a laser&#10;&#10;AI-generated content may be incorrect.">
              <a:extLst>
                <a:ext uri="{FF2B5EF4-FFF2-40B4-BE49-F238E27FC236}">
                  <a16:creationId xmlns:a16="http://schemas.microsoft.com/office/drawing/2014/main" id="{6BBA37F7-AB76-B5FF-6AE9-3F5F7B64B84D}"/>
                </a:ext>
              </a:extLst>
            </p:cNvPr>
            <p:cNvPicPr>
              <a:picLocks noChangeAspect="1"/>
            </p:cNvPicPr>
            <p:nvPr/>
          </p:nvPicPr>
          <p:blipFill>
            <a:blip r:embed="rId7"/>
            <a:stretch>
              <a:fillRect/>
            </a:stretch>
          </p:blipFill>
          <p:spPr>
            <a:xfrm>
              <a:off x="9231770" y="3211991"/>
              <a:ext cx="2442070" cy="1922272"/>
            </a:xfrm>
            <a:prstGeom prst="rect">
              <a:avLst/>
            </a:prstGeom>
          </p:spPr>
        </p:pic>
        <p:sp>
          <p:nvSpPr>
            <p:cNvPr id="21" name="TextBox 20">
              <a:extLst>
                <a:ext uri="{FF2B5EF4-FFF2-40B4-BE49-F238E27FC236}">
                  <a16:creationId xmlns:a16="http://schemas.microsoft.com/office/drawing/2014/main" id="{527B4826-1C8A-A6EB-88AF-938966AA3DC8}"/>
                </a:ext>
              </a:extLst>
            </p:cNvPr>
            <p:cNvSpPr txBox="1"/>
            <p:nvPr/>
          </p:nvSpPr>
          <p:spPr>
            <a:xfrm>
              <a:off x="9307006" y="4993737"/>
              <a:ext cx="2366834" cy="646331"/>
            </a:xfrm>
            <a:prstGeom prst="rect">
              <a:avLst/>
            </a:prstGeom>
            <a:noFill/>
          </p:spPr>
          <p:txBody>
            <a:bodyPr wrap="square" rtlCol="0">
              <a:spAutoFit/>
            </a:bodyPr>
            <a:lstStyle/>
            <a:p>
              <a:r>
                <a:rPr lang="en-US" sz="1200" dirty="0"/>
                <a:t>Jacquet, M. J. et al. Philosophical Transactions of the Royal Society A 378, 20190225 (2020)</a:t>
              </a:r>
            </a:p>
          </p:txBody>
        </p:sp>
      </p:grpSp>
      <p:sp>
        <p:nvSpPr>
          <p:cNvPr id="24" name="TextBox 23">
            <a:extLst>
              <a:ext uri="{FF2B5EF4-FFF2-40B4-BE49-F238E27FC236}">
                <a16:creationId xmlns:a16="http://schemas.microsoft.com/office/drawing/2014/main" id="{62E5E428-659C-802A-737F-546E1D4D87D8}"/>
              </a:ext>
            </a:extLst>
          </p:cNvPr>
          <p:cNvSpPr txBox="1"/>
          <p:nvPr/>
        </p:nvSpPr>
        <p:spPr>
          <a:xfrm>
            <a:off x="838200" y="5889004"/>
            <a:ext cx="5257800" cy="523220"/>
          </a:xfrm>
          <a:prstGeom prst="rect">
            <a:avLst/>
          </a:prstGeom>
          <a:noFill/>
        </p:spPr>
        <p:txBody>
          <a:bodyPr wrap="square" numCol="1" rtlCol="0">
            <a:spAutoFit/>
          </a:bodyPr>
          <a:lstStyle/>
          <a:p>
            <a:pPr>
              <a:buNone/>
            </a:pPr>
            <a:r>
              <a:rPr lang="en-CA" sz="1400" dirty="0">
                <a:solidFill>
                  <a:schemeClr val="bg2">
                    <a:lumMod val="50000"/>
                  </a:schemeClr>
                </a:solidFill>
                <a:effectLst/>
              </a:rPr>
              <a:t>Barceló, C., Liberati, S. &amp; Visser, M. Analogue Gravity. </a:t>
            </a:r>
            <a:r>
              <a:rPr lang="en-CA" sz="1400" i="1" dirty="0">
                <a:solidFill>
                  <a:schemeClr val="bg2">
                    <a:lumMod val="50000"/>
                  </a:schemeClr>
                </a:solidFill>
                <a:effectLst/>
              </a:rPr>
              <a:t>Living Rev. </a:t>
            </a:r>
            <a:r>
              <a:rPr lang="en-CA" sz="1400" i="1" dirty="0" err="1">
                <a:solidFill>
                  <a:schemeClr val="bg2">
                    <a:lumMod val="50000"/>
                  </a:schemeClr>
                </a:solidFill>
                <a:effectLst/>
              </a:rPr>
              <a:t>Relativ</a:t>
            </a:r>
            <a:r>
              <a:rPr lang="en-CA" sz="1400" i="1" dirty="0">
                <a:solidFill>
                  <a:schemeClr val="bg2">
                    <a:lumMod val="50000"/>
                  </a:schemeClr>
                </a:solidFill>
                <a:effectLst/>
              </a:rPr>
              <a:t>.</a:t>
            </a:r>
            <a:r>
              <a:rPr lang="en-CA" sz="1400" dirty="0">
                <a:solidFill>
                  <a:schemeClr val="bg2">
                    <a:lumMod val="50000"/>
                  </a:schemeClr>
                </a:solidFill>
                <a:effectLst/>
              </a:rPr>
              <a:t> </a:t>
            </a:r>
            <a:r>
              <a:rPr lang="en-CA" sz="1400" b="1" dirty="0">
                <a:solidFill>
                  <a:schemeClr val="bg2">
                    <a:lumMod val="50000"/>
                  </a:schemeClr>
                </a:solidFill>
                <a:effectLst/>
              </a:rPr>
              <a:t>14</a:t>
            </a:r>
            <a:r>
              <a:rPr lang="en-CA" sz="1400" dirty="0">
                <a:solidFill>
                  <a:schemeClr val="bg2">
                    <a:lumMod val="50000"/>
                  </a:schemeClr>
                </a:solidFill>
                <a:effectLst/>
              </a:rPr>
              <a:t>, 3 (2011)</a:t>
            </a:r>
          </a:p>
        </p:txBody>
      </p:sp>
      <p:sp>
        <p:nvSpPr>
          <p:cNvPr id="6" name="Slide Number Placeholder 5">
            <a:extLst>
              <a:ext uri="{FF2B5EF4-FFF2-40B4-BE49-F238E27FC236}">
                <a16:creationId xmlns:a16="http://schemas.microsoft.com/office/drawing/2014/main" id="{12F6E96C-13E7-F108-ADA8-CBD2DADCC6EF}"/>
              </a:ext>
            </a:extLst>
          </p:cNvPr>
          <p:cNvSpPr>
            <a:spLocks noGrp="1"/>
          </p:cNvSpPr>
          <p:nvPr>
            <p:ph type="sldNum" sz="quarter" idx="12"/>
          </p:nvPr>
        </p:nvSpPr>
        <p:spPr/>
        <p:txBody>
          <a:bodyPr/>
          <a:lstStyle/>
          <a:p>
            <a:fld id="{B6EF566D-2E23-714A-93FC-EA50C5D16125}" type="slidenum">
              <a:rPr lang="en-US" smtClean="0"/>
              <a:t>4</a:t>
            </a:fld>
            <a:endParaRPr lang="en-US"/>
          </a:p>
        </p:txBody>
      </p:sp>
    </p:spTree>
    <p:custDataLst>
      <p:tags r:id="rId1"/>
    </p:custDataLst>
    <p:extLst>
      <p:ext uri="{BB962C8B-B14F-4D97-AF65-F5344CB8AC3E}">
        <p14:creationId xmlns:p14="http://schemas.microsoft.com/office/powerpoint/2010/main" val="1359336515"/>
      </p:ext>
    </p:extLst>
  </p:cSld>
  <p:clrMapOvr>
    <a:masterClrMapping/>
  </p:clrMapOvr>
  <mc:AlternateContent xmlns:mc="http://schemas.openxmlformats.org/markup-compatibility/2006">
    <mc:Choice xmlns:p14="http://schemas.microsoft.com/office/powerpoint/2010/main" Requires="p14">
      <p:transition spd="slow" p14:dur="2000" advTm="22020"/>
    </mc:Choice>
    <mc:Fallback>
      <p:transition spd="slow" advTm="220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nodeType="after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3A0F-D7DA-043F-5AC4-C516E25DA9B7}"/>
              </a:ext>
            </a:extLst>
          </p:cNvPr>
          <p:cNvSpPr>
            <a:spLocks noGrp="1"/>
          </p:cNvSpPr>
          <p:nvPr>
            <p:ph type="title"/>
          </p:nvPr>
        </p:nvSpPr>
        <p:spPr/>
        <p:txBody>
          <a:bodyPr/>
          <a:lstStyle/>
          <a:p>
            <a:r>
              <a:rPr lang="en-US" dirty="0"/>
              <a:t>Introduction – Analogues of superposition of spacetimes </a:t>
            </a:r>
          </a:p>
        </p:txBody>
      </p:sp>
      <p:sp>
        <p:nvSpPr>
          <p:cNvPr id="4" name="Text Placeholder 3">
            <a:extLst>
              <a:ext uri="{FF2B5EF4-FFF2-40B4-BE49-F238E27FC236}">
                <a16:creationId xmlns:a16="http://schemas.microsoft.com/office/drawing/2014/main" id="{AE47AF4D-95C5-C5AC-0C09-CEC681C2218A}"/>
              </a:ext>
            </a:extLst>
          </p:cNvPr>
          <p:cNvSpPr>
            <a:spLocks noGrp="1"/>
          </p:cNvSpPr>
          <p:nvPr>
            <p:ph type="body" idx="1"/>
          </p:nvPr>
        </p:nvSpPr>
        <p:spPr/>
        <p:txBody>
          <a:bodyPr/>
          <a:lstStyle/>
          <a:p>
            <a:pPr algn="ctr"/>
            <a:r>
              <a:rPr lang="en-US" dirty="0"/>
              <a:t>Bose–Einstein condensate in a double-well potential</a:t>
            </a:r>
          </a:p>
        </p:txBody>
      </p:sp>
      <p:sp>
        <p:nvSpPr>
          <p:cNvPr id="6" name="Text Placeholder 5">
            <a:extLst>
              <a:ext uri="{FF2B5EF4-FFF2-40B4-BE49-F238E27FC236}">
                <a16:creationId xmlns:a16="http://schemas.microsoft.com/office/drawing/2014/main" id="{5DC7ED27-F00D-193E-0795-300C2448B41A}"/>
              </a:ext>
            </a:extLst>
          </p:cNvPr>
          <p:cNvSpPr>
            <a:spLocks noGrp="1"/>
          </p:cNvSpPr>
          <p:nvPr>
            <p:ph type="body" sz="quarter" idx="3"/>
          </p:nvPr>
        </p:nvSpPr>
        <p:spPr/>
        <p:txBody>
          <a:bodyPr/>
          <a:lstStyle/>
          <a:p>
            <a:pPr algn="ctr"/>
            <a:r>
              <a:rPr lang="en-US" dirty="0"/>
              <a:t>Two rotating </a:t>
            </a:r>
            <a:r>
              <a:rPr lang="en-US" dirty="0" err="1"/>
              <a:t>Sagnac</a:t>
            </a:r>
            <a:r>
              <a:rPr lang="en-US" dirty="0"/>
              <a:t> interferometers</a:t>
            </a:r>
          </a:p>
        </p:txBody>
      </p:sp>
      <p:sp>
        <p:nvSpPr>
          <p:cNvPr id="7" name="Content Placeholder 6">
            <a:extLst>
              <a:ext uri="{FF2B5EF4-FFF2-40B4-BE49-F238E27FC236}">
                <a16:creationId xmlns:a16="http://schemas.microsoft.com/office/drawing/2014/main" id="{76688046-D9E0-898C-8E07-E89E106C3988}"/>
              </a:ext>
            </a:extLst>
          </p:cNvPr>
          <p:cNvSpPr>
            <a:spLocks noGrp="1"/>
          </p:cNvSpPr>
          <p:nvPr>
            <p:ph sz="quarter" idx="4"/>
          </p:nvPr>
        </p:nvSpPr>
        <p:spPr>
          <a:xfrm>
            <a:off x="6194427" y="5300382"/>
            <a:ext cx="5183188" cy="892877"/>
          </a:xfrm>
        </p:spPr>
        <p:txBody>
          <a:bodyPr>
            <a:normAutofit fontScale="92500" lnSpcReduction="10000"/>
          </a:bodyPr>
          <a:lstStyle/>
          <a:p>
            <a:pPr marL="0" indent="0">
              <a:buNone/>
            </a:pPr>
            <a:r>
              <a:rPr lang="en-US" sz="1700" dirty="0"/>
              <a:t>Originally designed to entangle photon path and polarization degrees of freedom, the resulting state can be interpreted as a superposition of the spacetimes (inside the fiber loops).</a:t>
            </a:r>
          </a:p>
        </p:txBody>
      </p:sp>
      <p:sp>
        <p:nvSpPr>
          <p:cNvPr id="8" name="TextBox 7">
            <a:extLst>
              <a:ext uri="{FF2B5EF4-FFF2-40B4-BE49-F238E27FC236}">
                <a16:creationId xmlns:a16="http://schemas.microsoft.com/office/drawing/2014/main" id="{0DA3AFDA-360E-7F35-96F2-A2826AEB8178}"/>
              </a:ext>
            </a:extLst>
          </p:cNvPr>
          <p:cNvSpPr txBox="1"/>
          <p:nvPr/>
        </p:nvSpPr>
        <p:spPr>
          <a:xfrm>
            <a:off x="839788" y="6231265"/>
            <a:ext cx="5157787" cy="523220"/>
          </a:xfrm>
          <a:prstGeom prst="rect">
            <a:avLst/>
          </a:prstGeom>
          <a:noFill/>
        </p:spPr>
        <p:txBody>
          <a:bodyPr wrap="square" numCol="1" rtlCol="0">
            <a:spAutoFit/>
          </a:bodyPr>
          <a:lstStyle/>
          <a:p>
            <a:pPr>
              <a:buNone/>
            </a:pPr>
            <a:r>
              <a:rPr lang="en-CA" sz="1400" dirty="0">
                <a:solidFill>
                  <a:schemeClr val="bg2">
                    <a:lumMod val="50000"/>
                  </a:schemeClr>
                </a:solidFill>
                <a:effectLst/>
              </a:rPr>
              <a:t>Barceló, C., Garay, L. J. &amp; García-Moreno, G. Eur. Phys. J. C </a:t>
            </a:r>
            <a:r>
              <a:rPr lang="en-CA" sz="1400" b="1" dirty="0">
                <a:solidFill>
                  <a:schemeClr val="bg2">
                    <a:lumMod val="50000"/>
                  </a:schemeClr>
                </a:solidFill>
                <a:effectLst/>
              </a:rPr>
              <a:t>82</a:t>
            </a:r>
            <a:r>
              <a:rPr lang="en-CA" sz="1400" dirty="0">
                <a:solidFill>
                  <a:schemeClr val="bg2">
                    <a:lumMod val="50000"/>
                  </a:schemeClr>
                </a:solidFill>
                <a:effectLst/>
              </a:rPr>
              <a:t>, 727 (2022)</a:t>
            </a:r>
          </a:p>
        </p:txBody>
      </p:sp>
      <p:sp>
        <p:nvSpPr>
          <p:cNvPr id="9" name="TextBox 8">
            <a:extLst>
              <a:ext uri="{FF2B5EF4-FFF2-40B4-BE49-F238E27FC236}">
                <a16:creationId xmlns:a16="http://schemas.microsoft.com/office/drawing/2014/main" id="{0F9A92F6-A8FF-D95B-8310-E5F353B79796}"/>
              </a:ext>
            </a:extLst>
          </p:cNvPr>
          <p:cNvSpPr txBox="1"/>
          <p:nvPr/>
        </p:nvSpPr>
        <p:spPr>
          <a:xfrm>
            <a:off x="6194427" y="6231265"/>
            <a:ext cx="5157787" cy="523220"/>
          </a:xfrm>
          <a:prstGeom prst="rect">
            <a:avLst/>
          </a:prstGeom>
          <a:noFill/>
        </p:spPr>
        <p:txBody>
          <a:bodyPr wrap="square" numCol="1" rtlCol="0">
            <a:spAutoFit/>
          </a:bodyPr>
          <a:lstStyle/>
          <a:p>
            <a:pPr>
              <a:buNone/>
            </a:pPr>
            <a:r>
              <a:rPr lang="en-CA" sz="1400" dirty="0" err="1">
                <a:solidFill>
                  <a:schemeClr val="bg2">
                    <a:lumMod val="50000"/>
                  </a:schemeClr>
                </a:solidFill>
                <a:effectLst/>
              </a:rPr>
              <a:t>Toroš</a:t>
            </a:r>
            <a:r>
              <a:rPr lang="en-CA" sz="1400" dirty="0">
                <a:solidFill>
                  <a:schemeClr val="bg2">
                    <a:lumMod val="50000"/>
                  </a:schemeClr>
                </a:solidFill>
                <a:effectLst/>
              </a:rPr>
              <a:t>, M., </a:t>
            </a:r>
            <a:r>
              <a:rPr lang="en-CA" sz="1400" dirty="0" err="1">
                <a:solidFill>
                  <a:schemeClr val="bg2">
                    <a:lumMod val="50000"/>
                  </a:schemeClr>
                </a:solidFill>
                <a:effectLst/>
              </a:rPr>
              <a:t>Cromb</a:t>
            </a:r>
            <a:r>
              <a:rPr lang="en-CA" sz="1400" dirty="0">
                <a:solidFill>
                  <a:schemeClr val="bg2">
                    <a:lumMod val="50000"/>
                  </a:schemeClr>
                </a:solidFill>
                <a:effectLst/>
              </a:rPr>
              <a:t>, M., Paternostro, M. &amp; Faccio, D. Phys. Rev. Lett. </a:t>
            </a:r>
            <a:r>
              <a:rPr lang="en-CA" sz="1400" b="1" dirty="0">
                <a:solidFill>
                  <a:schemeClr val="bg2">
                    <a:lumMod val="50000"/>
                  </a:schemeClr>
                </a:solidFill>
                <a:effectLst/>
              </a:rPr>
              <a:t>129</a:t>
            </a:r>
            <a:r>
              <a:rPr lang="en-CA" sz="1400" dirty="0">
                <a:solidFill>
                  <a:schemeClr val="bg2">
                    <a:lumMod val="50000"/>
                  </a:schemeClr>
                </a:solidFill>
                <a:effectLst/>
              </a:rPr>
              <a:t>, 260401 (2022)</a:t>
            </a:r>
          </a:p>
        </p:txBody>
      </p:sp>
      <p:sp>
        <p:nvSpPr>
          <p:cNvPr id="3" name="Slide Number Placeholder 2">
            <a:extLst>
              <a:ext uri="{FF2B5EF4-FFF2-40B4-BE49-F238E27FC236}">
                <a16:creationId xmlns:a16="http://schemas.microsoft.com/office/drawing/2014/main" id="{5D089E41-CD6E-C56E-03E3-B5413AC4FCCC}"/>
              </a:ext>
            </a:extLst>
          </p:cNvPr>
          <p:cNvSpPr>
            <a:spLocks noGrp="1"/>
          </p:cNvSpPr>
          <p:nvPr>
            <p:ph type="sldNum" sz="quarter" idx="12"/>
          </p:nvPr>
        </p:nvSpPr>
        <p:spPr/>
        <p:txBody>
          <a:bodyPr/>
          <a:lstStyle/>
          <a:p>
            <a:fld id="{B6EF566D-2E23-714A-93FC-EA50C5D16125}" type="slidenum">
              <a:rPr lang="en-US" smtClean="0"/>
              <a:t>5</a:t>
            </a:fld>
            <a:endParaRPr lang="en-US" dirty="0"/>
          </a:p>
        </p:txBody>
      </p:sp>
      <p:sp>
        <p:nvSpPr>
          <p:cNvPr id="17" name="Content Placeholder 16">
            <a:extLst>
              <a:ext uri="{FF2B5EF4-FFF2-40B4-BE49-F238E27FC236}">
                <a16:creationId xmlns:a16="http://schemas.microsoft.com/office/drawing/2014/main" id="{96F80A19-A544-1ED2-8615-1F71DF1C0108}"/>
              </a:ext>
            </a:extLst>
          </p:cNvPr>
          <p:cNvSpPr>
            <a:spLocks noGrp="1"/>
          </p:cNvSpPr>
          <p:nvPr>
            <p:ph sz="half" idx="2"/>
          </p:nvPr>
        </p:nvSpPr>
        <p:spPr>
          <a:xfrm>
            <a:off x="839788" y="5285550"/>
            <a:ext cx="5157787" cy="1094114"/>
          </a:xfrm>
        </p:spPr>
        <p:txBody>
          <a:bodyPr>
            <a:normAutofit fontScale="92500" lnSpcReduction="10000"/>
          </a:bodyPr>
          <a:lstStyle/>
          <a:p>
            <a:pPr marL="0" indent="0">
              <a:buNone/>
            </a:pPr>
            <a:r>
              <a:rPr lang="en-US" sz="1800" dirty="0"/>
              <a:t>Superposition of particles being in one of the wells or the other</a:t>
            </a:r>
          </a:p>
        </p:txBody>
      </p:sp>
      <p:grpSp>
        <p:nvGrpSpPr>
          <p:cNvPr id="19" name="Group 18">
            <a:extLst>
              <a:ext uri="{FF2B5EF4-FFF2-40B4-BE49-F238E27FC236}">
                <a16:creationId xmlns:a16="http://schemas.microsoft.com/office/drawing/2014/main" id="{420A73D7-F72B-DE22-F5B1-E510F7C6C808}"/>
              </a:ext>
            </a:extLst>
          </p:cNvPr>
          <p:cNvGrpSpPr/>
          <p:nvPr/>
        </p:nvGrpSpPr>
        <p:grpSpPr>
          <a:xfrm>
            <a:off x="1425224" y="2595236"/>
            <a:ext cx="3986914" cy="2410152"/>
            <a:chOff x="1610355" y="3142293"/>
            <a:chExt cx="3986914" cy="2410152"/>
          </a:xfrm>
        </p:grpSpPr>
        <p:pic>
          <p:nvPicPr>
            <p:cNvPr id="18" name="Content Placeholder 12" descr="A graph of a function&#10;&#10;AI-generated content may be incorrect.">
              <a:extLst>
                <a:ext uri="{FF2B5EF4-FFF2-40B4-BE49-F238E27FC236}">
                  <a16:creationId xmlns:a16="http://schemas.microsoft.com/office/drawing/2014/main" id="{EE8E8227-7C44-E135-F6FC-961838CDA03A}"/>
                </a:ext>
              </a:extLst>
            </p:cNvPr>
            <p:cNvPicPr>
              <a:picLocks noChangeAspect="1"/>
            </p:cNvPicPr>
            <p:nvPr/>
          </p:nvPicPr>
          <p:blipFill>
            <a:blip r:embed="rId4"/>
            <a:srcRect t="3180"/>
            <a:stretch/>
          </p:blipFill>
          <p:spPr>
            <a:xfrm>
              <a:off x="1610355" y="3142293"/>
              <a:ext cx="3986914" cy="2410152"/>
            </a:xfrm>
            <a:prstGeom prst="rect">
              <a:avLst/>
            </a:prstGeom>
          </p:spPr>
        </p:pic>
        <p:sp>
          <p:nvSpPr>
            <p:cNvPr id="15" name="Rectangle 14">
              <a:extLst>
                <a:ext uri="{FF2B5EF4-FFF2-40B4-BE49-F238E27FC236}">
                  <a16:creationId xmlns:a16="http://schemas.microsoft.com/office/drawing/2014/main" id="{A6EA466C-583C-E69E-4248-253C3C6AA5BB}"/>
                </a:ext>
              </a:extLst>
            </p:cNvPr>
            <p:cNvSpPr/>
            <p:nvPr/>
          </p:nvSpPr>
          <p:spPr>
            <a:xfrm>
              <a:off x="3276600" y="3319462"/>
              <a:ext cx="654423" cy="627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diagram of a circular object with lines and symbols&#10;&#10;AI-generated content may be incorrect.">
            <a:extLst>
              <a:ext uri="{FF2B5EF4-FFF2-40B4-BE49-F238E27FC236}">
                <a16:creationId xmlns:a16="http://schemas.microsoft.com/office/drawing/2014/main" id="{88C3BD2A-9095-4CD6-F55E-5F02DDC57DC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13452" y="2505075"/>
            <a:ext cx="2394295" cy="2860499"/>
          </a:xfrm>
          <a:prstGeom prst="rect">
            <a:avLst/>
          </a:prstGeom>
        </p:spPr>
      </p:pic>
      <p:sp>
        <p:nvSpPr>
          <p:cNvPr id="12" name="TextBox 11">
            <a:extLst>
              <a:ext uri="{FF2B5EF4-FFF2-40B4-BE49-F238E27FC236}">
                <a16:creationId xmlns:a16="http://schemas.microsoft.com/office/drawing/2014/main" id="{742CBBE3-E963-10D3-CA8D-0C22F22BF9E2}"/>
              </a:ext>
            </a:extLst>
          </p:cNvPr>
          <p:cNvSpPr txBox="1"/>
          <p:nvPr/>
        </p:nvSpPr>
        <p:spPr>
          <a:xfrm>
            <a:off x="968374" y="5365574"/>
            <a:ext cx="10058400" cy="707886"/>
          </a:xfrm>
          <a:prstGeom prst="rect">
            <a:avLst/>
          </a:prstGeom>
          <a:solidFill>
            <a:schemeClr val="bg1"/>
          </a:solidFill>
        </p:spPr>
        <p:txBody>
          <a:bodyPr wrap="square" rtlCol="0">
            <a:spAutoFit/>
          </a:bodyPr>
          <a:lstStyle/>
          <a:p>
            <a:r>
              <a:rPr lang="en-CA" sz="2000" b="1" dirty="0"/>
              <a:t>Very few</a:t>
            </a:r>
            <a:r>
              <a:rPr lang="en-CA" sz="2000" dirty="0"/>
              <a:t> analogue models for superposition of spacetimes have been proposed so far, leaving significant room for further exploration.</a:t>
            </a:r>
            <a:r>
              <a:rPr lang="en-US" sz="2000" dirty="0"/>
              <a:t> </a:t>
            </a:r>
          </a:p>
        </p:txBody>
      </p:sp>
    </p:spTree>
    <p:custDataLst>
      <p:tags r:id="rId1"/>
    </p:custDataLst>
    <p:extLst>
      <p:ext uri="{BB962C8B-B14F-4D97-AF65-F5344CB8AC3E}">
        <p14:creationId xmlns:p14="http://schemas.microsoft.com/office/powerpoint/2010/main" val="2899827384"/>
      </p:ext>
    </p:extLst>
  </p:cSld>
  <p:clrMapOvr>
    <a:masterClrMapping/>
  </p:clrMapOvr>
  <mc:AlternateContent xmlns:mc="http://schemas.openxmlformats.org/markup-compatibility/2006">
    <mc:Choice xmlns:p14="http://schemas.microsoft.com/office/powerpoint/2010/main" Requires="p14">
      <p:transition spd="slow" p14:dur="2000" advTm="57343"/>
    </mc:Choice>
    <mc:Fallback>
      <p:transition spd="slow" advTm="57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7" grpId="1" build="p"/>
      <p:bldP spid="9" grpId="0"/>
      <p:bldP spid="17" grpId="0" uiExpand="1" build="p"/>
      <p:bldP spid="17" grpId="1" uiExpand="1" build="p"/>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0195974-7DBE-C070-BA3E-370089BEEDAF}"/>
              </a:ext>
            </a:extLst>
          </p:cNvPr>
          <p:cNvSpPr>
            <a:spLocks noGrp="1"/>
          </p:cNvSpPr>
          <p:nvPr>
            <p:ph type="title"/>
          </p:nvPr>
        </p:nvSpPr>
        <p:spPr/>
        <p:txBody>
          <a:bodyPr/>
          <a:lstStyle/>
          <a:p>
            <a:r>
              <a:rPr lang="en-US" dirty="0"/>
              <a:t>A proposal for  </a:t>
            </a:r>
            <a:r>
              <a:rPr lang="en-US" dirty="0" err="1">
                <a:solidFill>
                  <a:schemeClr val="bg1"/>
                </a:solidFill>
              </a:rPr>
              <a:t>A.</a:t>
            </a:r>
            <a:r>
              <a:rPr lang="en-US" dirty="0" err="1"/>
              <a:t>naRQI</a:t>
            </a:r>
            <a:r>
              <a:rPr lang="en-US" dirty="0"/>
              <a:t>* (or analogues for RQI) </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F1D7EDA7-4163-CD42-0174-F76A98D00352}"/>
                  </a:ext>
                </a:extLst>
              </p:cNvPr>
              <p:cNvSpPr>
                <a:spLocks noGrp="1"/>
              </p:cNvSpPr>
              <p:nvPr>
                <p:ph idx="1"/>
              </p:nvPr>
            </p:nvSpPr>
            <p:spPr/>
            <p:txBody>
              <a:bodyPr>
                <a:normAutofit/>
              </a:bodyPr>
              <a:lstStyle/>
              <a:p>
                <a:r>
                  <a:rPr lang="en-US" dirty="0"/>
                  <a:t>The permittivity of optical media effectively slows down light, </a:t>
                </a:r>
                <a14:m>
                  <m:oMath xmlns:m="http://schemas.openxmlformats.org/officeDocument/2006/math">
                    <m:r>
                      <a:rPr lang="en-CA" i="1">
                        <a:latin typeface="Cambria Math" panose="02040503050406030204" pitchFamily="18" charset="0"/>
                      </a:rPr>
                      <m:t>𝑣</m:t>
                    </m:r>
                    <m:r>
                      <a:rPr lang="en-CA" i="1">
                        <a:latin typeface="Cambria Math" panose="02040503050406030204" pitchFamily="18" charset="0"/>
                      </a:rPr>
                      <m:t>= </m:t>
                    </m:r>
                    <m:f>
                      <m:fPr>
                        <m:ctrlPr>
                          <a:rPr lang="en-CA" i="1">
                            <a:latin typeface="Cambria Math" panose="02040503050406030204" pitchFamily="18" charset="0"/>
                          </a:rPr>
                        </m:ctrlPr>
                      </m:fPr>
                      <m:num>
                        <m:r>
                          <a:rPr lang="en-CA" i="1">
                            <a:latin typeface="Cambria Math" panose="02040503050406030204" pitchFamily="18" charset="0"/>
                          </a:rPr>
                          <m:t>𝑐</m:t>
                        </m:r>
                      </m:num>
                      <m:den>
                        <m:rad>
                          <m:radPr>
                            <m:degHide m:val="on"/>
                            <m:ctrlPr>
                              <a:rPr lang="en-CA" i="1">
                                <a:latin typeface="Cambria Math" panose="02040503050406030204" pitchFamily="18" charset="0"/>
                              </a:rPr>
                            </m:ctrlPr>
                          </m:radPr>
                          <m:deg/>
                          <m:e>
                            <m:r>
                              <a:rPr lang="en-CA" i="1">
                                <a:latin typeface="Cambria Math" panose="02040503050406030204" pitchFamily="18" charset="0"/>
                                <a:ea typeface="Cambria Math" panose="02040503050406030204" pitchFamily="18" charset="0"/>
                              </a:rPr>
                              <m:t>𝜖</m:t>
                            </m:r>
                          </m:e>
                        </m:rad>
                      </m:den>
                    </m:f>
                  </m:oMath>
                </a14:m>
                <a:r>
                  <a:rPr lang="en-US" dirty="0"/>
                  <a:t>.</a:t>
                </a:r>
              </a:p>
              <a:p>
                <a:r>
                  <a:rPr lang="en-US" dirty="0"/>
                  <a:t>There is an established analogy between the electromagnetic field in an arbitrary spacetime and the electromagnetic field in an equivalent optical medium.</a:t>
                </a:r>
              </a:p>
              <a:p>
                <a:r>
                  <a:rPr lang="en-US" dirty="0"/>
                  <a:t>We want to use a superposition of </a:t>
                </a:r>
                <a:r>
                  <a:rPr lang="en-US" dirty="0" err="1"/>
                  <a:t>permittivities</a:t>
                </a:r>
                <a:r>
                  <a:rPr lang="en-US" dirty="0"/>
                  <a:t> to simulate a superposition of spacetimes.</a:t>
                </a:r>
              </a:p>
            </p:txBody>
          </p:sp>
        </mc:Choice>
        <mc:Fallback>
          <p:sp>
            <p:nvSpPr>
              <p:cNvPr id="9" name="Content Placeholder 8">
                <a:extLst>
                  <a:ext uri="{FF2B5EF4-FFF2-40B4-BE49-F238E27FC236}">
                    <a16:creationId xmlns:a16="http://schemas.microsoft.com/office/drawing/2014/main" id="{F1D7EDA7-4163-CD42-0174-F76A98D00352}"/>
                  </a:ext>
                </a:extLst>
              </p:cNvPr>
              <p:cNvSpPr>
                <a:spLocks noGrp="1" noRot="1" noChangeAspect="1" noMove="1" noResize="1" noEditPoints="1" noAdjustHandles="1" noChangeArrowheads="1" noChangeShapeType="1" noTextEdit="1"/>
              </p:cNvSpPr>
              <p:nvPr>
                <p:ph idx="1"/>
              </p:nvPr>
            </p:nvSpPr>
            <p:spPr>
              <a:blipFill>
                <a:blip r:embed="rId4"/>
                <a:stretch>
                  <a:fillRect l="-1086" t="-2326" r="-1568"/>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93C4A812-5846-5481-451A-45DC1725CE3B}"/>
              </a:ext>
            </a:extLst>
          </p:cNvPr>
          <p:cNvSpPr>
            <a:spLocks noGrp="1"/>
          </p:cNvSpPr>
          <p:nvPr>
            <p:ph type="sldNum" sz="quarter" idx="12"/>
          </p:nvPr>
        </p:nvSpPr>
        <p:spPr/>
        <p:txBody>
          <a:bodyPr/>
          <a:lstStyle/>
          <a:p>
            <a:fld id="{B6EF566D-2E23-714A-93FC-EA50C5D16125}" type="slidenum">
              <a:rPr lang="en-US" smtClean="0"/>
              <a:t>6</a:t>
            </a:fld>
            <a:endParaRPr lang="en-US"/>
          </a:p>
        </p:txBody>
      </p:sp>
      <p:sp>
        <p:nvSpPr>
          <p:cNvPr id="10" name="TextBox 9">
            <a:extLst>
              <a:ext uri="{FF2B5EF4-FFF2-40B4-BE49-F238E27FC236}">
                <a16:creationId xmlns:a16="http://schemas.microsoft.com/office/drawing/2014/main" id="{D0F45014-791D-F44D-24EA-D3C2D800B90A}"/>
              </a:ext>
            </a:extLst>
          </p:cNvPr>
          <p:cNvSpPr txBox="1"/>
          <p:nvPr/>
        </p:nvSpPr>
        <p:spPr>
          <a:xfrm>
            <a:off x="838200" y="6303609"/>
            <a:ext cx="3189516" cy="369332"/>
          </a:xfrm>
          <a:prstGeom prst="rect">
            <a:avLst/>
          </a:prstGeom>
          <a:noFill/>
        </p:spPr>
        <p:txBody>
          <a:bodyPr wrap="square" rtlCol="0">
            <a:spAutoFit/>
          </a:bodyPr>
          <a:lstStyle/>
          <a:p>
            <a:r>
              <a:rPr lang="en-US" dirty="0">
                <a:solidFill>
                  <a:schemeClr val="bg1">
                    <a:lumMod val="50000"/>
                    <a:lumOff val="50000"/>
                  </a:schemeClr>
                </a:solidFill>
              </a:rPr>
              <a:t>*Coined by Cisco Gooding</a:t>
            </a:r>
          </a:p>
        </p:txBody>
      </p:sp>
      <p:sp>
        <p:nvSpPr>
          <p:cNvPr id="14" name="TextBox 13">
            <a:extLst>
              <a:ext uri="{FF2B5EF4-FFF2-40B4-BE49-F238E27FC236}">
                <a16:creationId xmlns:a16="http://schemas.microsoft.com/office/drawing/2014/main" id="{587C6381-C69D-1A51-37C9-CD7043A775DE}"/>
              </a:ext>
            </a:extLst>
          </p:cNvPr>
          <p:cNvSpPr txBox="1"/>
          <p:nvPr/>
        </p:nvSpPr>
        <p:spPr>
          <a:xfrm>
            <a:off x="4517571" y="6385023"/>
            <a:ext cx="6634843" cy="307777"/>
          </a:xfrm>
          <a:prstGeom prst="rect">
            <a:avLst/>
          </a:prstGeom>
          <a:noFill/>
        </p:spPr>
        <p:txBody>
          <a:bodyPr wrap="square" numCol="1" rtlCol="0">
            <a:spAutoFit/>
          </a:bodyPr>
          <a:lstStyle/>
          <a:p>
            <a:pPr>
              <a:buNone/>
            </a:pPr>
            <a:r>
              <a:rPr lang="en-CA" sz="1400" dirty="0">
                <a:solidFill>
                  <a:schemeClr val="bg1">
                    <a:lumMod val="50000"/>
                    <a:lumOff val="50000"/>
                  </a:schemeClr>
                </a:solidFill>
                <a:effectLst/>
              </a:rPr>
              <a:t>Barceló, C., Liberati, S. &amp; Visser, M. Analogue Gravity. </a:t>
            </a:r>
            <a:r>
              <a:rPr lang="en-CA" sz="1400" i="1" dirty="0">
                <a:solidFill>
                  <a:schemeClr val="bg1">
                    <a:lumMod val="50000"/>
                    <a:lumOff val="50000"/>
                  </a:schemeClr>
                </a:solidFill>
                <a:effectLst/>
              </a:rPr>
              <a:t>Living Rev. </a:t>
            </a:r>
            <a:r>
              <a:rPr lang="en-CA" sz="1400" i="1" dirty="0" err="1">
                <a:solidFill>
                  <a:schemeClr val="bg1">
                    <a:lumMod val="50000"/>
                    <a:lumOff val="50000"/>
                  </a:schemeClr>
                </a:solidFill>
                <a:effectLst/>
              </a:rPr>
              <a:t>Relativ</a:t>
            </a:r>
            <a:r>
              <a:rPr lang="en-CA" sz="1400" i="1" dirty="0">
                <a:solidFill>
                  <a:schemeClr val="bg1">
                    <a:lumMod val="50000"/>
                    <a:lumOff val="50000"/>
                  </a:schemeClr>
                </a:solidFill>
                <a:effectLst/>
              </a:rPr>
              <a:t>.</a:t>
            </a:r>
            <a:r>
              <a:rPr lang="en-CA" sz="1400" dirty="0">
                <a:solidFill>
                  <a:schemeClr val="bg1">
                    <a:lumMod val="50000"/>
                    <a:lumOff val="50000"/>
                  </a:schemeClr>
                </a:solidFill>
                <a:effectLst/>
              </a:rPr>
              <a:t> </a:t>
            </a:r>
            <a:r>
              <a:rPr lang="en-CA" sz="1400" b="1" dirty="0">
                <a:solidFill>
                  <a:schemeClr val="bg1">
                    <a:lumMod val="50000"/>
                    <a:lumOff val="50000"/>
                  </a:schemeClr>
                </a:solidFill>
                <a:effectLst/>
              </a:rPr>
              <a:t>14</a:t>
            </a:r>
            <a:r>
              <a:rPr lang="en-CA" sz="1400" dirty="0">
                <a:solidFill>
                  <a:schemeClr val="bg1">
                    <a:lumMod val="50000"/>
                    <a:lumOff val="50000"/>
                  </a:schemeClr>
                </a:solidFill>
                <a:effectLst/>
              </a:rPr>
              <a:t>, 3 (2011)</a:t>
            </a:r>
          </a:p>
        </p:txBody>
      </p:sp>
      <p:pic>
        <p:nvPicPr>
          <p:cNvPr id="1026" name="Picture 2" descr="Anarchy Images - Free Download on Freepik">
            <a:extLst>
              <a:ext uri="{FF2B5EF4-FFF2-40B4-BE49-F238E27FC236}">
                <a16:creationId xmlns:a16="http://schemas.microsoft.com/office/drawing/2014/main" id="{1F85BD8C-90A2-095B-0E54-80E6B604E5B7}"/>
              </a:ext>
            </a:extLst>
          </p:cNvPr>
          <p:cNvPicPr>
            <a:picLocks noChangeAspect="1" noChangeArrowheads="1"/>
          </p:cNvPicPr>
          <p:nvPr/>
        </p:nvPicPr>
        <p:blipFill>
          <a:blip r:embed="rId5">
            <a:clrChange>
              <a:clrFrom>
                <a:srgbClr val="222222"/>
              </a:clrFrom>
              <a:clrTo>
                <a:srgbClr val="222222">
                  <a:alpha val="0"/>
                </a:srgbClr>
              </a:clrTo>
            </a:clrChange>
            <a:extLst>
              <a:ext uri="{28A0092B-C50C-407E-A947-70E740481C1C}">
                <a14:useLocalDpi xmlns:a14="http://schemas.microsoft.com/office/drawing/2010/main" val="0"/>
              </a:ext>
            </a:extLst>
          </a:blip>
          <a:srcRect/>
          <a:stretch>
            <a:fillRect/>
          </a:stretch>
        </p:blipFill>
        <p:spPr bwMode="auto">
          <a:xfrm>
            <a:off x="4027716" y="185059"/>
            <a:ext cx="925285" cy="9252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618A4F-490D-AAA5-84C8-AC3FD0C83FF5}"/>
              </a:ext>
            </a:extLst>
          </p:cNvPr>
          <p:cNvSpPr txBox="1"/>
          <p:nvPr/>
        </p:nvSpPr>
        <p:spPr>
          <a:xfrm>
            <a:off x="4517571" y="5870954"/>
            <a:ext cx="6634843" cy="523220"/>
          </a:xfrm>
          <a:prstGeom prst="rect">
            <a:avLst/>
          </a:prstGeom>
          <a:noFill/>
        </p:spPr>
        <p:txBody>
          <a:bodyPr wrap="square">
            <a:spAutoFit/>
          </a:bodyPr>
          <a:lstStyle/>
          <a:p>
            <a:r>
              <a:rPr lang="en-CA" sz="1400" dirty="0">
                <a:solidFill>
                  <a:schemeClr val="bg1">
                    <a:lumMod val="50000"/>
                    <a:lumOff val="50000"/>
                  </a:schemeClr>
                </a:solidFill>
              </a:rPr>
              <a:t>Thompson, R. T. &amp; </a:t>
            </a:r>
            <a:r>
              <a:rPr lang="en-CA" sz="1400" dirty="0" err="1">
                <a:solidFill>
                  <a:schemeClr val="bg1">
                    <a:lumMod val="50000"/>
                    <a:lumOff val="50000"/>
                  </a:schemeClr>
                </a:solidFill>
              </a:rPr>
              <a:t>Frauendiener</a:t>
            </a:r>
            <a:r>
              <a:rPr lang="en-CA" sz="1400" dirty="0">
                <a:solidFill>
                  <a:schemeClr val="bg1">
                    <a:lumMod val="50000"/>
                    <a:lumOff val="50000"/>
                  </a:schemeClr>
                </a:solidFill>
              </a:rPr>
              <a:t>, J. Dielectric Analog Space-Times. </a:t>
            </a:r>
            <a:r>
              <a:rPr lang="en-CA" sz="1400" i="1" dirty="0">
                <a:solidFill>
                  <a:schemeClr val="bg1">
                    <a:lumMod val="50000"/>
                    <a:lumOff val="50000"/>
                  </a:schemeClr>
                </a:solidFill>
              </a:rPr>
              <a:t>Phys. Rev. D</a:t>
            </a:r>
            <a:r>
              <a:rPr lang="en-CA" sz="1400" dirty="0">
                <a:solidFill>
                  <a:schemeClr val="bg1">
                    <a:lumMod val="50000"/>
                    <a:lumOff val="50000"/>
                  </a:schemeClr>
                </a:solidFill>
              </a:rPr>
              <a:t> </a:t>
            </a:r>
            <a:r>
              <a:rPr lang="en-CA" sz="1400" b="1" dirty="0">
                <a:solidFill>
                  <a:schemeClr val="bg1">
                    <a:lumMod val="50000"/>
                    <a:lumOff val="50000"/>
                  </a:schemeClr>
                </a:solidFill>
              </a:rPr>
              <a:t>82</a:t>
            </a:r>
            <a:r>
              <a:rPr lang="en-CA" sz="1400" dirty="0">
                <a:solidFill>
                  <a:schemeClr val="bg1">
                    <a:lumMod val="50000"/>
                    <a:lumOff val="50000"/>
                  </a:schemeClr>
                </a:solidFill>
              </a:rPr>
              <a:t>, 124021 (2010).</a:t>
            </a:r>
            <a:r>
              <a:rPr lang="en-CA" sz="1400" dirty="0">
                <a:solidFill>
                  <a:prstClr val="black">
                    <a:lumMod val="50000"/>
                    <a:lumOff val="50000"/>
                  </a:prstClr>
                </a:solidFill>
                <a:latin typeface="Calibri" panose="020F0502020204030204"/>
              </a:rPr>
              <a:t>  </a:t>
            </a:r>
          </a:p>
        </p:txBody>
      </p:sp>
    </p:spTree>
    <p:custDataLst>
      <p:tags r:id="rId1"/>
    </p:custDataLst>
    <p:extLst>
      <p:ext uri="{BB962C8B-B14F-4D97-AF65-F5344CB8AC3E}">
        <p14:creationId xmlns:p14="http://schemas.microsoft.com/office/powerpoint/2010/main" val="1965265068"/>
      </p:ext>
    </p:extLst>
  </p:cSld>
  <p:clrMapOvr>
    <a:masterClrMapping/>
  </p:clrMapOvr>
  <mc:AlternateContent xmlns:mc="http://schemas.openxmlformats.org/markup-compatibility/2006">
    <mc:Choice xmlns:p14="http://schemas.microsoft.com/office/powerpoint/2010/main" Requires="p14">
      <p:transition spd="slow" p14:dur="2000" advTm="36136"/>
    </mc:Choice>
    <mc:Fallback>
      <p:transition spd="slow" advTm="361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35732585-0491-21CF-C01A-7D487A0F3749}"/>
                  </a:ext>
                </a:extLst>
              </p:cNvPr>
              <p:cNvSpPr>
                <a:spLocks noGrp="1"/>
              </p:cNvSpPr>
              <p:nvPr>
                <p:ph type="title"/>
              </p:nvPr>
            </p:nvSpPr>
            <p:spPr/>
            <p:txBody>
              <a:bodyPr/>
              <a:lstStyle/>
              <a:p>
                <a:r>
                  <a:rPr lang="en-US" dirty="0"/>
                  <a:t>Cavity with permittivity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𝜖</m:t>
                        </m:r>
                      </m:e>
                      <m:sub>
                        <m:r>
                          <a:rPr lang="en-CA" i="1" dirty="0">
                            <a:latin typeface="Cambria Math" panose="02040503050406030204" pitchFamily="18" charset="0"/>
                            <a:ea typeface="Cambria Math" panose="02040503050406030204" pitchFamily="18" charset="0"/>
                          </a:rPr>
                          <m:t>𝑖</m:t>
                        </m:r>
                      </m:sub>
                    </m:sSub>
                  </m:oMath>
                </a14:m>
                <a:r>
                  <a:rPr lang="en-US" dirty="0"/>
                  <a:t>  </a:t>
                </a:r>
              </a:p>
            </p:txBody>
          </p:sp>
        </mc:Choice>
        <mc:Fallback>
          <p:sp>
            <p:nvSpPr>
              <p:cNvPr id="2" name="Title 1">
                <a:extLst>
                  <a:ext uri="{FF2B5EF4-FFF2-40B4-BE49-F238E27FC236}">
                    <a16:creationId xmlns:a16="http://schemas.microsoft.com/office/drawing/2014/main" id="{35732585-0491-21CF-C01A-7D487A0F3749}"/>
                  </a:ext>
                </a:extLst>
              </p:cNvPr>
              <p:cNvSpPr>
                <a:spLocks noGrp="1" noRot="1" noChangeAspect="1" noMove="1" noResize="1" noEditPoints="1" noAdjustHandles="1" noChangeArrowheads="1" noChangeShapeType="1" noTextEdit="1"/>
              </p:cNvSpPr>
              <p:nvPr>
                <p:ph type="title"/>
              </p:nvPr>
            </p:nvSpPr>
            <p:spPr>
              <a:blipFill>
                <a:blip r:embed="rId4"/>
                <a:stretch>
                  <a:fillRect l="-2413"/>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5DD81B8-CA34-9FF6-8203-36B66EDD33BA}"/>
              </a:ext>
            </a:extLst>
          </p:cNvPr>
          <p:cNvSpPr>
            <a:spLocks noGrp="1"/>
          </p:cNvSpPr>
          <p:nvPr>
            <p:ph idx="1"/>
          </p:nvPr>
        </p:nvSpPr>
        <p:spPr>
          <a:xfrm>
            <a:off x="838200" y="1825625"/>
            <a:ext cx="5886792" cy="4351338"/>
          </a:xfrm>
        </p:spPr>
        <p:txBody>
          <a:bodyPr/>
          <a:lstStyle/>
          <a:p>
            <a:r>
              <a:rPr lang="en-US" dirty="0"/>
              <a:t>One mode of the electromagnetic field</a:t>
            </a:r>
          </a:p>
          <a:p>
            <a:r>
              <a:rPr lang="en-US" dirty="0"/>
              <a:t>The Hamiltonian is</a:t>
            </a:r>
          </a:p>
          <a:p>
            <a:endParaRPr lang="en-US" dirty="0"/>
          </a:p>
          <a:p>
            <a:pPr marL="0" indent="0">
              <a:buNone/>
            </a:pPr>
            <a:r>
              <a:rPr lang="en-US" dirty="0"/>
              <a:t>  </a:t>
            </a:r>
            <a:br>
              <a:rPr lang="en-US" dirty="0"/>
            </a:br>
            <a:r>
              <a:rPr lang="en-US" dirty="0"/>
              <a:t>   where</a:t>
            </a:r>
          </a:p>
          <a:p>
            <a:endParaRPr lang="en-US" dirty="0"/>
          </a:p>
          <a:p>
            <a:endParaRPr lang="en-US" dirty="0"/>
          </a:p>
        </p:txBody>
      </p:sp>
      <p:grpSp>
        <p:nvGrpSpPr>
          <p:cNvPr id="30" name="Group 29">
            <a:extLst>
              <a:ext uri="{FF2B5EF4-FFF2-40B4-BE49-F238E27FC236}">
                <a16:creationId xmlns:a16="http://schemas.microsoft.com/office/drawing/2014/main" id="{BB066D4B-4C14-DD1D-40E2-1A942E225BD6}"/>
              </a:ext>
            </a:extLst>
          </p:cNvPr>
          <p:cNvGrpSpPr/>
          <p:nvPr/>
        </p:nvGrpSpPr>
        <p:grpSpPr>
          <a:xfrm>
            <a:off x="7383898" y="1959777"/>
            <a:ext cx="5261621" cy="973896"/>
            <a:chOff x="6724992" y="2495618"/>
            <a:chExt cx="5261621" cy="973896"/>
          </a:xfrm>
        </p:grpSpPr>
        <p:sp>
          <p:nvSpPr>
            <p:cNvPr id="9" name="TextBox 8">
              <a:extLst>
                <a:ext uri="{FF2B5EF4-FFF2-40B4-BE49-F238E27FC236}">
                  <a16:creationId xmlns:a16="http://schemas.microsoft.com/office/drawing/2014/main" id="{CAB04D5A-D375-E140-CD15-B400D8D38C7C}"/>
                </a:ext>
              </a:extLst>
            </p:cNvPr>
            <p:cNvSpPr txBox="1"/>
            <p:nvPr/>
          </p:nvSpPr>
          <p:spPr>
            <a:xfrm>
              <a:off x="6724992" y="3100182"/>
              <a:ext cx="1644925" cy="369332"/>
            </a:xfrm>
            <a:prstGeom prst="rect">
              <a:avLst/>
            </a:prstGeom>
            <a:noFill/>
          </p:spPr>
          <p:txBody>
            <a:bodyPr wrap="square" rtlCol="0">
              <a:spAutoFit/>
            </a:bodyPr>
            <a:lstStyle/>
            <a:p>
              <a:pPr defTabSz="457200"/>
              <a:r>
                <a:rPr lang="en-CA" dirty="0">
                  <a:solidFill>
                    <a:srgbClr val="7C60C6">
                      <a:lumMod val="60000"/>
                      <a:lumOff val="40000"/>
                    </a:srgbClr>
                  </a:solidFill>
                  <a:latin typeface="Comic Sans MS" panose="030F0902030302020204" pitchFamily="66" charset="0"/>
                </a:rPr>
                <a:t>Electric field </a:t>
              </a:r>
            </a:p>
          </p:txBody>
        </p:sp>
        <p:sp>
          <p:nvSpPr>
            <p:cNvPr id="10" name="TextBox 9">
              <a:extLst>
                <a:ext uri="{FF2B5EF4-FFF2-40B4-BE49-F238E27FC236}">
                  <a16:creationId xmlns:a16="http://schemas.microsoft.com/office/drawing/2014/main" id="{F133C2B7-DEFD-18B6-9846-93F59D84A724}"/>
                </a:ext>
              </a:extLst>
            </p:cNvPr>
            <p:cNvSpPr txBox="1"/>
            <p:nvPr/>
          </p:nvSpPr>
          <p:spPr>
            <a:xfrm>
              <a:off x="9826509" y="3080039"/>
              <a:ext cx="2160104" cy="369332"/>
            </a:xfrm>
            <a:prstGeom prst="rect">
              <a:avLst/>
            </a:prstGeom>
            <a:noFill/>
          </p:spPr>
          <p:txBody>
            <a:bodyPr wrap="square" rtlCol="0">
              <a:spAutoFit/>
            </a:bodyPr>
            <a:lstStyle/>
            <a:p>
              <a:pPr defTabSz="457200"/>
              <a:r>
                <a:rPr lang="en-CA" dirty="0">
                  <a:solidFill>
                    <a:srgbClr val="97BE49">
                      <a:lumMod val="75000"/>
                    </a:srgbClr>
                  </a:solidFill>
                  <a:latin typeface="Comic Sans MS" panose="030F0902030302020204" pitchFamily="66" charset="0"/>
                </a:rPr>
                <a:t>Magnetic field</a:t>
              </a:r>
            </a:p>
          </p:txBody>
        </p:sp>
        <p:cxnSp>
          <p:nvCxnSpPr>
            <p:cNvPr id="11" name="Curved Connector 10">
              <a:extLst>
                <a:ext uri="{FF2B5EF4-FFF2-40B4-BE49-F238E27FC236}">
                  <a16:creationId xmlns:a16="http://schemas.microsoft.com/office/drawing/2014/main" id="{06748487-BC72-3EB2-D174-5DCEF03CD93B}"/>
                </a:ext>
              </a:extLst>
            </p:cNvPr>
            <p:cNvCxnSpPr>
              <a:cxnSpLocks/>
              <a:stCxn id="9" idx="3"/>
            </p:cNvCxnSpPr>
            <p:nvPr/>
          </p:nvCxnSpPr>
          <p:spPr>
            <a:xfrm flipV="1">
              <a:off x="8369917" y="2837973"/>
              <a:ext cx="512668" cy="446875"/>
            </a:xfrm>
            <a:prstGeom prst="curvedConnector3">
              <a:avLst>
                <a:gd name="adj1" fmla="val 91695"/>
              </a:avLst>
            </a:prstGeom>
            <a:noFill/>
            <a:ln w="6350" cap="flat" cmpd="sng" algn="ctr">
              <a:solidFill>
                <a:srgbClr val="7C60C6"/>
              </a:solidFill>
              <a:prstDash val="solid"/>
              <a:miter lim="800000"/>
              <a:tailEnd type="triangle"/>
            </a:ln>
            <a:effectLst/>
          </p:spPr>
        </p:cxnSp>
        <p:pic>
          <p:nvPicPr>
            <p:cNvPr id="13" name="Picture 12">
              <a:extLst>
                <a:ext uri="{FF2B5EF4-FFF2-40B4-BE49-F238E27FC236}">
                  <a16:creationId xmlns:a16="http://schemas.microsoft.com/office/drawing/2014/main" id="{823BEC9B-F9E8-7C8F-6F42-60E77B0AB880}"/>
                </a:ext>
              </a:extLst>
            </p:cNvPr>
            <p:cNvPicPr>
              <a:picLocks noChangeAspect="1"/>
            </p:cNvPicPr>
            <p:nvPr/>
          </p:nvPicPr>
          <p:blipFill>
            <a:blip r:embed="rId5"/>
            <a:srcRect/>
            <a:stretch/>
          </p:blipFill>
          <p:spPr>
            <a:xfrm>
              <a:off x="7328162" y="2495618"/>
              <a:ext cx="2995613" cy="342355"/>
            </a:xfrm>
            <a:prstGeom prst="rect">
              <a:avLst/>
            </a:prstGeom>
          </p:spPr>
        </p:pic>
        <p:cxnSp>
          <p:nvCxnSpPr>
            <p:cNvPr id="12" name="Curved Connector 11">
              <a:extLst>
                <a:ext uri="{FF2B5EF4-FFF2-40B4-BE49-F238E27FC236}">
                  <a16:creationId xmlns:a16="http://schemas.microsoft.com/office/drawing/2014/main" id="{2D1FE1CC-FE6A-0194-65F7-FA1770659601}"/>
                </a:ext>
              </a:extLst>
            </p:cNvPr>
            <p:cNvCxnSpPr>
              <a:cxnSpLocks/>
              <a:stCxn id="10" idx="1"/>
            </p:cNvCxnSpPr>
            <p:nvPr/>
          </p:nvCxnSpPr>
          <p:spPr>
            <a:xfrm rot="10800000">
              <a:off x="9598483" y="2805093"/>
              <a:ext cx="228026" cy="459613"/>
            </a:xfrm>
            <a:prstGeom prst="curvedConnector2">
              <a:avLst/>
            </a:prstGeom>
            <a:noFill/>
            <a:ln w="6350" cap="flat" cmpd="sng" algn="ctr">
              <a:solidFill>
                <a:srgbClr val="97BE49"/>
              </a:solidFill>
              <a:prstDash val="solid"/>
              <a:miter lim="800000"/>
              <a:tailEnd type="triangle"/>
            </a:ln>
            <a:effectLst/>
          </p:spPr>
        </p:cxnSp>
      </p:grpSp>
      <p:grpSp>
        <p:nvGrpSpPr>
          <p:cNvPr id="17" name="Group 16">
            <a:extLst>
              <a:ext uri="{FF2B5EF4-FFF2-40B4-BE49-F238E27FC236}">
                <a16:creationId xmlns:a16="http://schemas.microsoft.com/office/drawing/2014/main" id="{FF3F5F22-6508-E99C-03B6-DE2A362BB300}"/>
              </a:ext>
            </a:extLst>
          </p:cNvPr>
          <p:cNvGrpSpPr/>
          <p:nvPr/>
        </p:nvGrpSpPr>
        <p:grpSpPr>
          <a:xfrm>
            <a:off x="2587972" y="4833817"/>
            <a:ext cx="2250830" cy="1612978"/>
            <a:chOff x="2564804" y="2725767"/>
            <a:chExt cx="2250830" cy="1612978"/>
          </a:xfrm>
        </p:grpSpPr>
        <p:pic>
          <p:nvPicPr>
            <p:cNvPr id="14" name="Picture 13">
              <a:extLst>
                <a:ext uri="{FF2B5EF4-FFF2-40B4-BE49-F238E27FC236}">
                  <a16:creationId xmlns:a16="http://schemas.microsoft.com/office/drawing/2014/main" id="{82B74F2A-CD04-58BB-5B5B-19BA3B3A369B}"/>
                </a:ext>
              </a:extLst>
            </p:cNvPr>
            <p:cNvPicPr>
              <a:picLocks noChangeAspect="1"/>
            </p:cNvPicPr>
            <p:nvPr/>
          </p:nvPicPr>
          <p:blipFill>
            <a:blip r:embed="rId6"/>
            <a:srcRect/>
            <a:stretch/>
          </p:blipFill>
          <p:spPr>
            <a:xfrm>
              <a:off x="2564804" y="2725767"/>
              <a:ext cx="1981200" cy="432261"/>
            </a:xfrm>
            <a:prstGeom prst="rect">
              <a:avLst/>
            </a:prstGeom>
          </p:spPr>
        </p:pic>
        <p:pic>
          <p:nvPicPr>
            <p:cNvPr id="15" name="Picture 14">
              <a:extLst>
                <a:ext uri="{FF2B5EF4-FFF2-40B4-BE49-F238E27FC236}">
                  <a16:creationId xmlns:a16="http://schemas.microsoft.com/office/drawing/2014/main" id="{04285262-DB07-1E23-689D-EFDEDCE24F18}"/>
                </a:ext>
              </a:extLst>
            </p:cNvPr>
            <p:cNvPicPr>
              <a:picLocks noChangeAspect="1"/>
            </p:cNvPicPr>
            <p:nvPr/>
          </p:nvPicPr>
          <p:blipFill>
            <a:blip r:embed="rId7"/>
            <a:srcRect/>
            <a:stretch/>
          </p:blipFill>
          <p:spPr>
            <a:xfrm>
              <a:off x="2564804" y="3289831"/>
              <a:ext cx="2250830" cy="436728"/>
            </a:xfrm>
            <a:prstGeom prst="rect">
              <a:avLst/>
            </a:prstGeom>
          </p:spPr>
        </p:pic>
        <p:pic>
          <p:nvPicPr>
            <p:cNvPr id="16" name="Picture 15">
              <a:extLst>
                <a:ext uri="{FF2B5EF4-FFF2-40B4-BE49-F238E27FC236}">
                  <a16:creationId xmlns:a16="http://schemas.microsoft.com/office/drawing/2014/main" id="{0D088A94-CB5D-CD4E-A5BE-9A04C086B9EA}"/>
                </a:ext>
              </a:extLst>
            </p:cNvPr>
            <p:cNvPicPr>
              <a:picLocks noChangeAspect="1"/>
            </p:cNvPicPr>
            <p:nvPr/>
          </p:nvPicPr>
          <p:blipFill>
            <a:blip r:embed="rId8"/>
            <a:srcRect/>
            <a:stretch/>
          </p:blipFill>
          <p:spPr>
            <a:xfrm>
              <a:off x="2594032" y="3881545"/>
              <a:ext cx="2024742" cy="457200"/>
            </a:xfrm>
            <a:prstGeom prst="rect">
              <a:avLst/>
            </a:prstGeom>
          </p:spPr>
        </p:pic>
      </p:grpSp>
      <p:grpSp>
        <p:nvGrpSpPr>
          <p:cNvPr id="27" name="Group 26">
            <a:extLst>
              <a:ext uri="{FF2B5EF4-FFF2-40B4-BE49-F238E27FC236}">
                <a16:creationId xmlns:a16="http://schemas.microsoft.com/office/drawing/2014/main" id="{CC06BBDE-879D-A116-6449-03A5FCE79257}"/>
              </a:ext>
            </a:extLst>
          </p:cNvPr>
          <p:cNvGrpSpPr/>
          <p:nvPr/>
        </p:nvGrpSpPr>
        <p:grpSpPr>
          <a:xfrm>
            <a:off x="4445707" y="4119944"/>
            <a:ext cx="5095784" cy="923330"/>
            <a:chOff x="4726577" y="3785982"/>
            <a:chExt cx="5095784" cy="923330"/>
          </a:xfrm>
        </p:grpSpPr>
        <p:sp>
          <p:nvSpPr>
            <p:cNvPr id="28" name="TextBox 27">
              <a:extLst>
                <a:ext uri="{FF2B5EF4-FFF2-40B4-BE49-F238E27FC236}">
                  <a16:creationId xmlns:a16="http://schemas.microsoft.com/office/drawing/2014/main" id="{E25E0909-4480-1B91-7C8A-4768A52A3643}"/>
                </a:ext>
              </a:extLst>
            </p:cNvPr>
            <p:cNvSpPr txBox="1"/>
            <p:nvPr/>
          </p:nvSpPr>
          <p:spPr>
            <a:xfrm>
              <a:off x="6693083" y="3785982"/>
              <a:ext cx="3129278" cy="9233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rgbClr val="29AF8C">
                      <a:lumMod val="75000"/>
                    </a:srgbClr>
                  </a:solidFill>
                  <a:effectLst/>
                  <a:uLnTx/>
                  <a:uFillTx/>
                  <a:latin typeface="Comic Sans MS" panose="030F0902030302020204" pitchFamily="66" charset="0"/>
                </a:rPr>
                <a:t>The dynamics of the mode depend on the cavity’s permittivity.</a:t>
              </a:r>
            </a:p>
          </p:txBody>
        </p:sp>
        <p:cxnSp>
          <p:nvCxnSpPr>
            <p:cNvPr id="29" name="Curved Connector 28">
              <a:extLst>
                <a:ext uri="{FF2B5EF4-FFF2-40B4-BE49-F238E27FC236}">
                  <a16:creationId xmlns:a16="http://schemas.microsoft.com/office/drawing/2014/main" id="{0514A5DF-3937-222C-B99B-1AF491DC21CB}"/>
                </a:ext>
              </a:extLst>
            </p:cNvPr>
            <p:cNvCxnSpPr>
              <a:cxnSpLocks/>
              <a:stCxn id="28" idx="1"/>
            </p:cNvCxnSpPr>
            <p:nvPr/>
          </p:nvCxnSpPr>
          <p:spPr>
            <a:xfrm rot="10800000">
              <a:off x="4726577" y="3801155"/>
              <a:ext cx="1966506" cy="446493"/>
            </a:xfrm>
            <a:prstGeom prst="curvedConnector3">
              <a:avLst>
                <a:gd name="adj1" fmla="val 101330"/>
              </a:avLst>
            </a:prstGeom>
            <a:noFill/>
            <a:ln w="6350" cap="flat" cmpd="sng" algn="ctr">
              <a:solidFill>
                <a:srgbClr val="29AF8C"/>
              </a:solidFill>
              <a:prstDash val="solid"/>
              <a:miter lim="800000"/>
              <a:tailEnd type="triangle"/>
            </a:ln>
            <a:effectLst/>
          </p:spPr>
        </p:cxnSp>
      </p:grpSp>
      <p:sp>
        <p:nvSpPr>
          <p:cNvPr id="34" name="Slide Number Placeholder 33">
            <a:extLst>
              <a:ext uri="{FF2B5EF4-FFF2-40B4-BE49-F238E27FC236}">
                <a16:creationId xmlns:a16="http://schemas.microsoft.com/office/drawing/2014/main" id="{C5E5B5BC-1580-FBDE-AEDC-669FF22BB496}"/>
              </a:ext>
            </a:extLst>
          </p:cNvPr>
          <p:cNvSpPr>
            <a:spLocks noGrp="1"/>
          </p:cNvSpPr>
          <p:nvPr>
            <p:ph type="sldNum" sz="quarter" idx="12"/>
          </p:nvPr>
        </p:nvSpPr>
        <p:spPr/>
        <p:txBody>
          <a:bodyPr/>
          <a:lstStyle/>
          <a:p>
            <a:fld id="{51426DF9-B4BB-4A45-A5CF-6BF2DB59ABBF}" type="slidenum">
              <a:rPr lang="en-US" smtClean="0"/>
              <a:t>7</a:t>
            </a:fld>
            <a:endParaRPr lang="en-US"/>
          </a:p>
        </p:txBody>
      </p:sp>
      <p:sp>
        <p:nvSpPr>
          <p:cNvPr id="35" name="TextBox 34">
            <a:extLst>
              <a:ext uri="{FF2B5EF4-FFF2-40B4-BE49-F238E27FC236}">
                <a16:creationId xmlns:a16="http://schemas.microsoft.com/office/drawing/2014/main" id="{557CD654-835F-802D-4A25-89E7BAEDEB7B}"/>
              </a:ext>
            </a:extLst>
          </p:cNvPr>
          <p:cNvSpPr txBox="1"/>
          <p:nvPr/>
        </p:nvSpPr>
        <p:spPr>
          <a:xfrm>
            <a:off x="6134101" y="6113422"/>
            <a:ext cx="4952998" cy="523220"/>
          </a:xfrm>
          <a:prstGeom prst="rect">
            <a:avLst/>
          </a:prstGeom>
          <a:noFill/>
        </p:spPr>
        <p:txBody>
          <a:bodyPr wrap="square">
            <a:spAutoFit/>
          </a:bodyPr>
          <a:lstStyle/>
          <a:p>
            <a:pPr defTabSz="457200"/>
            <a:r>
              <a:rPr lang="en-CA" sz="1400" dirty="0">
                <a:solidFill>
                  <a:prstClr val="black">
                    <a:lumMod val="50000"/>
                    <a:lumOff val="50000"/>
                  </a:prstClr>
                </a:solidFill>
                <a:latin typeface="Calibri" panose="020F0502020204030204"/>
              </a:rPr>
              <a:t>R. J. Glauber and M. </a:t>
            </a:r>
            <a:r>
              <a:rPr lang="en-CA" sz="1400" dirty="0" err="1">
                <a:solidFill>
                  <a:prstClr val="black">
                    <a:lumMod val="50000"/>
                    <a:lumOff val="50000"/>
                  </a:prstClr>
                </a:solidFill>
                <a:latin typeface="Calibri" panose="020F0502020204030204"/>
              </a:rPr>
              <a:t>Lewenstein</a:t>
            </a:r>
            <a:r>
              <a:rPr lang="en-CA" sz="1400" dirty="0">
                <a:solidFill>
                  <a:prstClr val="black">
                    <a:lumMod val="50000"/>
                    <a:lumOff val="50000"/>
                  </a:prstClr>
                </a:solidFill>
                <a:latin typeface="Calibri" panose="020F0502020204030204"/>
              </a:rPr>
              <a:t>, “Quantum optics of dielectric media”, </a:t>
            </a:r>
            <a:r>
              <a:rPr lang="en-CA" sz="1400" i="1" dirty="0">
                <a:solidFill>
                  <a:prstClr val="black">
                    <a:lumMod val="50000"/>
                    <a:lumOff val="50000"/>
                  </a:prstClr>
                </a:solidFill>
                <a:latin typeface="Calibri" panose="020F0502020204030204"/>
              </a:rPr>
              <a:t>Physical Review A </a:t>
            </a:r>
            <a:r>
              <a:rPr lang="en-CA" sz="1400" b="1" dirty="0">
                <a:solidFill>
                  <a:prstClr val="black">
                    <a:lumMod val="50000"/>
                    <a:lumOff val="50000"/>
                  </a:prstClr>
                </a:solidFill>
                <a:latin typeface="Calibri" panose="020F0502020204030204"/>
              </a:rPr>
              <a:t>43</a:t>
            </a:r>
            <a:r>
              <a:rPr lang="en-CA" sz="1400" dirty="0">
                <a:solidFill>
                  <a:prstClr val="black">
                    <a:lumMod val="50000"/>
                    <a:lumOff val="50000"/>
                  </a:prstClr>
                </a:solidFill>
                <a:latin typeface="Calibri" panose="020F0502020204030204"/>
              </a:rPr>
              <a:t>, 467–491 (1991)</a:t>
            </a:r>
          </a:p>
        </p:txBody>
      </p:sp>
      <p:pic>
        <p:nvPicPr>
          <p:cNvPr id="36" name="Picture 35">
            <a:extLst>
              <a:ext uri="{FF2B5EF4-FFF2-40B4-BE49-F238E27FC236}">
                <a16:creationId xmlns:a16="http://schemas.microsoft.com/office/drawing/2014/main" id="{7726F6F1-77D5-1870-37C5-E01D3F4990DE}"/>
              </a:ext>
            </a:extLst>
          </p:cNvPr>
          <p:cNvPicPr>
            <a:picLocks noChangeAspect="1"/>
          </p:cNvPicPr>
          <p:nvPr/>
        </p:nvPicPr>
        <p:blipFill>
          <a:blip r:embed="rId9"/>
          <a:srcRect/>
          <a:stretch/>
        </p:blipFill>
        <p:spPr>
          <a:xfrm>
            <a:off x="2211737" y="3298378"/>
            <a:ext cx="4406937" cy="834998"/>
          </a:xfrm>
          <a:prstGeom prst="rect">
            <a:avLst/>
          </a:prstGeom>
        </p:spPr>
      </p:pic>
      <p:grpSp>
        <p:nvGrpSpPr>
          <p:cNvPr id="5" name="Group 4">
            <a:extLst>
              <a:ext uri="{FF2B5EF4-FFF2-40B4-BE49-F238E27FC236}">
                <a16:creationId xmlns:a16="http://schemas.microsoft.com/office/drawing/2014/main" id="{21D0B229-C703-1B3B-A28C-A78AF751418E}"/>
              </a:ext>
            </a:extLst>
          </p:cNvPr>
          <p:cNvGrpSpPr/>
          <p:nvPr/>
        </p:nvGrpSpPr>
        <p:grpSpPr>
          <a:xfrm>
            <a:off x="5003545" y="5467953"/>
            <a:ext cx="4376582" cy="369332"/>
            <a:chOff x="4640502" y="3827781"/>
            <a:chExt cx="4376582" cy="369332"/>
          </a:xfrm>
        </p:grpSpPr>
        <p:sp>
          <p:nvSpPr>
            <p:cNvPr id="6" name="TextBox 5">
              <a:extLst>
                <a:ext uri="{FF2B5EF4-FFF2-40B4-BE49-F238E27FC236}">
                  <a16:creationId xmlns:a16="http://schemas.microsoft.com/office/drawing/2014/main" id="{21880047-C8EC-C460-0060-44CC48A024F6}"/>
                </a:ext>
              </a:extLst>
            </p:cNvPr>
            <p:cNvSpPr txBox="1"/>
            <p:nvPr/>
          </p:nvSpPr>
          <p:spPr>
            <a:xfrm>
              <a:off x="5887806" y="3827781"/>
              <a:ext cx="3129278"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chemeClr val="accent2">
                      <a:lumMod val="40000"/>
                      <a:lumOff val="60000"/>
                    </a:schemeClr>
                  </a:solidFill>
                  <a:effectLst/>
                  <a:uLnTx/>
                  <a:uFillTx/>
                  <a:latin typeface="Comic Sans MS" panose="030F0902030302020204" pitchFamily="66" charset="0"/>
                </a:rPr>
                <a:t>Maxwell’s equations</a:t>
              </a:r>
            </a:p>
          </p:txBody>
        </p:sp>
        <p:cxnSp>
          <p:nvCxnSpPr>
            <p:cNvPr id="7" name="Curved Connector 6">
              <a:extLst>
                <a:ext uri="{FF2B5EF4-FFF2-40B4-BE49-F238E27FC236}">
                  <a16:creationId xmlns:a16="http://schemas.microsoft.com/office/drawing/2014/main" id="{47F710EA-D965-BCCF-6719-FB2C42DA94AB}"/>
                </a:ext>
              </a:extLst>
            </p:cNvPr>
            <p:cNvCxnSpPr>
              <a:cxnSpLocks/>
              <a:stCxn id="6" idx="1"/>
            </p:cNvCxnSpPr>
            <p:nvPr/>
          </p:nvCxnSpPr>
          <p:spPr>
            <a:xfrm rot="10800000">
              <a:off x="4640502" y="3928301"/>
              <a:ext cx="1247304" cy="84147"/>
            </a:xfrm>
            <a:prstGeom prst="curvedConnector3">
              <a:avLst>
                <a:gd name="adj1" fmla="val 50000"/>
              </a:avLst>
            </a:prstGeom>
            <a:noFill/>
            <a:ln w="6350" cap="flat" cmpd="sng" algn="ctr">
              <a:solidFill>
                <a:schemeClr val="accent2">
                  <a:lumMod val="60000"/>
                  <a:lumOff val="40000"/>
                </a:schemeClr>
              </a:solidFill>
              <a:prstDash val="solid"/>
              <a:miter lim="800000"/>
              <a:tailEnd type="triangle"/>
            </a:ln>
            <a:effectLst/>
          </p:spPr>
        </p:cxnSp>
      </p:grpSp>
    </p:spTree>
    <p:custDataLst>
      <p:tags r:id="rId1"/>
    </p:custDataLst>
    <p:extLst>
      <p:ext uri="{BB962C8B-B14F-4D97-AF65-F5344CB8AC3E}">
        <p14:creationId xmlns:p14="http://schemas.microsoft.com/office/powerpoint/2010/main" val="2315333263"/>
      </p:ext>
    </p:extLst>
  </p:cSld>
  <p:clrMapOvr>
    <a:masterClrMapping/>
  </p:clrMapOvr>
  <mc:AlternateContent xmlns:mc="http://schemas.openxmlformats.org/markup-compatibility/2006">
    <mc:Choice xmlns:p14="http://schemas.microsoft.com/office/powerpoint/2010/main" Requires="p14">
      <p:transition spd="slow" p14:dur="2000" advTm="7102"/>
    </mc:Choice>
    <mc:Fallback>
      <p:transition spd="slow" advTm="7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39BED61-9AB0-8203-FCFE-EF604F5630D7}"/>
                  </a:ext>
                </a:extLst>
              </p:cNvPr>
              <p:cNvSpPr>
                <a:spLocks noGrp="1"/>
              </p:cNvSpPr>
              <p:nvPr>
                <p:ph type="title"/>
              </p:nvPr>
            </p:nvSpPr>
            <p:spPr/>
            <p:txBody>
              <a:bodyPr/>
              <a:lstStyle/>
              <a:p>
                <a:r>
                  <a:rPr lang="en-US" dirty="0"/>
                  <a:t>Cavity with permittivity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𝜖</m:t>
                        </m:r>
                      </m:e>
                      <m:sub>
                        <m:r>
                          <a:rPr lang="en-CA" i="1" dirty="0">
                            <a:latin typeface="Cambria Math" panose="02040503050406030204" pitchFamily="18" charset="0"/>
                            <a:ea typeface="Cambria Math" panose="02040503050406030204" pitchFamily="18" charset="0"/>
                          </a:rPr>
                          <m:t>𝑖</m:t>
                        </m:r>
                      </m:sub>
                    </m:sSub>
                  </m:oMath>
                </a14:m>
                <a:r>
                  <a:rPr lang="en-US" dirty="0"/>
                  <a:t> </a:t>
                </a:r>
              </a:p>
            </p:txBody>
          </p:sp>
        </mc:Choice>
        <mc:Fallback>
          <p:sp>
            <p:nvSpPr>
              <p:cNvPr id="2" name="Title 1">
                <a:extLst>
                  <a:ext uri="{FF2B5EF4-FFF2-40B4-BE49-F238E27FC236}">
                    <a16:creationId xmlns:a16="http://schemas.microsoft.com/office/drawing/2014/main" id="{239BED61-9AB0-8203-FCFE-EF604F5630D7}"/>
                  </a:ext>
                </a:extLst>
              </p:cNvPr>
              <p:cNvSpPr>
                <a:spLocks noGrp="1" noRot="1" noChangeAspect="1" noMove="1" noResize="1" noEditPoints="1" noAdjustHandles="1" noChangeArrowheads="1" noChangeShapeType="1" noTextEdit="1"/>
              </p:cNvSpPr>
              <p:nvPr>
                <p:ph type="title"/>
              </p:nvPr>
            </p:nvSpPr>
            <p:spPr>
              <a:blipFill>
                <a:blip r:embed="rId4"/>
                <a:stretch>
                  <a:fillRect l="-241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2A24CA6-F064-6D67-DE50-3BAEE34221EA}"/>
              </a:ext>
            </a:extLst>
          </p:cNvPr>
          <p:cNvSpPr>
            <a:spLocks noGrp="1"/>
          </p:cNvSpPr>
          <p:nvPr>
            <p:ph type="sldNum" sz="quarter" idx="12"/>
          </p:nvPr>
        </p:nvSpPr>
        <p:spPr/>
        <p:txBody>
          <a:bodyPr/>
          <a:lstStyle/>
          <a:p>
            <a:fld id="{51426DF9-B4BB-4A45-A5CF-6BF2DB59ABBF}" type="slidenum">
              <a:rPr lang="en-US" smtClean="0"/>
              <a:t>8</a:t>
            </a:fld>
            <a:endParaRPr lang="en-US"/>
          </a:p>
        </p:txBody>
      </p:sp>
      <p:sp>
        <p:nvSpPr>
          <p:cNvPr id="19" name="Content Placeholder 2">
            <a:extLst>
              <a:ext uri="{FF2B5EF4-FFF2-40B4-BE49-F238E27FC236}">
                <a16:creationId xmlns:a16="http://schemas.microsoft.com/office/drawing/2014/main" id="{56E44AFE-B547-2080-923D-A0C0584C2479}"/>
              </a:ext>
            </a:extLst>
          </p:cNvPr>
          <p:cNvSpPr txBox="1">
            <a:spLocks/>
          </p:cNvSpPr>
          <p:nvPr/>
        </p:nvSpPr>
        <p:spPr>
          <a:xfrm>
            <a:off x="838201" y="1825625"/>
            <a:ext cx="726983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We quantize the Hamiltonian                   ,</a:t>
            </a:r>
            <a:br>
              <a:rPr kumimoji="0" lang="en-CA"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and we can rewrite it as</a:t>
            </a:r>
          </a:p>
        </p:txBody>
      </p:sp>
      <p:sp>
        <p:nvSpPr>
          <p:cNvPr id="22" name="Content Placeholder 2">
            <a:extLst>
              <a:ext uri="{FF2B5EF4-FFF2-40B4-BE49-F238E27FC236}">
                <a16:creationId xmlns:a16="http://schemas.microsoft.com/office/drawing/2014/main" id="{C7AC11C5-C2FD-C01B-4A3F-AFF25E50AB68}"/>
              </a:ext>
            </a:extLst>
          </p:cNvPr>
          <p:cNvSpPr txBox="1">
            <a:spLocks/>
          </p:cNvSpPr>
          <p:nvPr/>
        </p:nvSpPr>
        <p:spPr>
          <a:xfrm>
            <a:off x="838199" y="3282844"/>
            <a:ext cx="726983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prstClr val="white"/>
                </a:solidFill>
                <a:latin typeface="Calibri" panose="020F0502020204030204"/>
              </a:rPr>
              <a:t>  where</a:t>
            </a:r>
          </a:p>
        </p:txBody>
      </p:sp>
      <p:sp>
        <p:nvSpPr>
          <p:cNvPr id="23" name="Content Placeholder 2">
            <a:extLst>
              <a:ext uri="{FF2B5EF4-FFF2-40B4-BE49-F238E27FC236}">
                <a16:creationId xmlns:a16="http://schemas.microsoft.com/office/drawing/2014/main" id="{8A7544B5-42FA-932C-79D8-9885ACA4DB8A}"/>
              </a:ext>
            </a:extLst>
          </p:cNvPr>
          <p:cNvSpPr txBox="1">
            <a:spLocks/>
          </p:cNvSpPr>
          <p:nvPr/>
        </p:nvSpPr>
        <p:spPr>
          <a:xfrm>
            <a:off x="838199" y="4608407"/>
            <a:ext cx="726983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prstClr val="white"/>
                </a:solidFill>
                <a:latin typeface="Calibri" panose="020F0502020204030204"/>
              </a:rPr>
              <a:t>  with</a:t>
            </a:r>
          </a:p>
        </p:txBody>
      </p:sp>
      <p:pic>
        <p:nvPicPr>
          <p:cNvPr id="24" name="Picture 23">
            <a:extLst>
              <a:ext uri="{FF2B5EF4-FFF2-40B4-BE49-F238E27FC236}">
                <a16:creationId xmlns:a16="http://schemas.microsoft.com/office/drawing/2014/main" id="{E2949058-8D16-2545-BE6E-050036F31E8D}"/>
              </a:ext>
            </a:extLst>
          </p:cNvPr>
          <p:cNvPicPr>
            <a:picLocks noChangeAspect="1"/>
          </p:cNvPicPr>
          <p:nvPr/>
        </p:nvPicPr>
        <p:blipFill>
          <a:blip r:embed="rId5"/>
          <a:srcRect/>
          <a:stretch/>
        </p:blipFill>
        <p:spPr>
          <a:xfrm>
            <a:off x="3325754" y="5159095"/>
            <a:ext cx="1689641" cy="450571"/>
          </a:xfrm>
          <a:prstGeom prst="rect">
            <a:avLst/>
          </a:prstGeom>
        </p:spPr>
      </p:pic>
      <p:pic>
        <p:nvPicPr>
          <p:cNvPr id="26" name="Picture 25">
            <a:extLst>
              <a:ext uri="{FF2B5EF4-FFF2-40B4-BE49-F238E27FC236}">
                <a16:creationId xmlns:a16="http://schemas.microsoft.com/office/drawing/2014/main" id="{068F4EF2-CD72-34F5-AF9B-103F15766804}"/>
              </a:ext>
            </a:extLst>
          </p:cNvPr>
          <p:cNvPicPr>
            <a:picLocks noChangeAspect="1"/>
          </p:cNvPicPr>
          <p:nvPr/>
        </p:nvPicPr>
        <p:blipFill>
          <a:blip r:embed="rId6"/>
          <a:srcRect/>
          <a:stretch/>
        </p:blipFill>
        <p:spPr>
          <a:xfrm>
            <a:off x="2712651" y="3857643"/>
            <a:ext cx="3666706" cy="589292"/>
          </a:xfrm>
          <a:prstGeom prst="rect">
            <a:avLst/>
          </a:prstGeom>
        </p:spPr>
      </p:pic>
      <p:grpSp>
        <p:nvGrpSpPr>
          <p:cNvPr id="27" name="Group 26">
            <a:extLst>
              <a:ext uri="{FF2B5EF4-FFF2-40B4-BE49-F238E27FC236}">
                <a16:creationId xmlns:a16="http://schemas.microsoft.com/office/drawing/2014/main" id="{512AD390-1FF2-EF22-D643-B2BDBB270AFC}"/>
              </a:ext>
            </a:extLst>
          </p:cNvPr>
          <p:cNvGrpSpPr/>
          <p:nvPr/>
        </p:nvGrpSpPr>
        <p:grpSpPr>
          <a:xfrm>
            <a:off x="8108029" y="1690688"/>
            <a:ext cx="3099994" cy="2565146"/>
            <a:chOff x="8253804" y="2457428"/>
            <a:chExt cx="3099994" cy="2565146"/>
          </a:xfrm>
        </p:grpSpPr>
        <p:sp>
          <p:nvSpPr>
            <p:cNvPr id="28" name="Rectangle 27">
              <a:extLst>
                <a:ext uri="{FF2B5EF4-FFF2-40B4-BE49-F238E27FC236}">
                  <a16:creationId xmlns:a16="http://schemas.microsoft.com/office/drawing/2014/main" id="{85AF2443-3E1E-E5DF-D7CF-860423C631A9}"/>
                </a:ext>
              </a:extLst>
            </p:cNvPr>
            <p:cNvSpPr/>
            <p:nvPr/>
          </p:nvSpPr>
          <p:spPr>
            <a:xfrm>
              <a:off x="8399582" y="2457428"/>
              <a:ext cx="2954216" cy="2565146"/>
            </a:xfrm>
            <a:prstGeom prst="rect">
              <a:avLst/>
            </a:prstGeom>
            <a:solidFill>
              <a:srgbClr val="D58C2E">
                <a:alpha val="27843"/>
              </a:srgbClr>
            </a:solidFill>
            <a:ln w="38100" cap="flat" cmpd="sng" algn="ctr">
              <a:solidFill>
                <a:srgbClr val="D58C2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0B5A7080-532B-F233-92D1-15685BE019AF}"/>
                </a:ext>
              </a:extLst>
            </p:cNvPr>
            <p:cNvSpPr/>
            <p:nvPr/>
          </p:nvSpPr>
          <p:spPr>
            <a:xfrm>
              <a:off x="8399582" y="3429000"/>
              <a:ext cx="2954216" cy="559276"/>
            </a:xfrm>
            <a:custGeom>
              <a:avLst/>
              <a:gdLst>
                <a:gd name="connsiteX0" fmla="*/ 0 w 1709531"/>
                <a:gd name="connsiteY0" fmla="*/ 386997 h 559276"/>
                <a:gd name="connsiteX1" fmla="*/ 198783 w 1709531"/>
                <a:gd name="connsiteY1" fmla="*/ 2684 h 559276"/>
                <a:gd name="connsiteX2" fmla="*/ 543339 w 1709531"/>
                <a:gd name="connsiteY2" fmla="*/ 559276 h 559276"/>
                <a:gd name="connsiteX3" fmla="*/ 1033670 w 1709531"/>
                <a:gd name="connsiteY3" fmla="*/ 2684 h 559276"/>
                <a:gd name="connsiteX4" fmla="*/ 1325218 w 1709531"/>
                <a:gd name="connsiteY4" fmla="*/ 546024 h 559276"/>
                <a:gd name="connsiteX5" fmla="*/ 1497496 w 1709531"/>
                <a:gd name="connsiteY5" fmla="*/ 42441 h 559276"/>
                <a:gd name="connsiteX6" fmla="*/ 1709531 w 1709531"/>
                <a:gd name="connsiteY6" fmla="*/ 333989 h 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531" h="559276">
                  <a:moveTo>
                    <a:pt x="0" y="386997"/>
                  </a:moveTo>
                  <a:cubicBezTo>
                    <a:pt x="54113" y="180484"/>
                    <a:pt x="108227" y="-26029"/>
                    <a:pt x="198783" y="2684"/>
                  </a:cubicBezTo>
                  <a:cubicBezTo>
                    <a:pt x="289339" y="31397"/>
                    <a:pt x="404191" y="559276"/>
                    <a:pt x="543339" y="559276"/>
                  </a:cubicBezTo>
                  <a:cubicBezTo>
                    <a:pt x="682487" y="559276"/>
                    <a:pt x="903357" y="4893"/>
                    <a:pt x="1033670" y="2684"/>
                  </a:cubicBezTo>
                  <a:cubicBezTo>
                    <a:pt x="1163983" y="475"/>
                    <a:pt x="1247914" y="539398"/>
                    <a:pt x="1325218" y="546024"/>
                  </a:cubicBezTo>
                  <a:cubicBezTo>
                    <a:pt x="1402522" y="552650"/>
                    <a:pt x="1433444" y="77780"/>
                    <a:pt x="1497496" y="42441"/>
                  </a:cubicBezTo>
                  <a:cubicBezTo>
                    <a:pt x="1561548" y="7102"/>
                    <a:pt x="1635539" y="170545"/>
                    <a:pt x="1709531" y="333989"/>
                  </a:cubicBezTo>
                </a:path>
              </a:pathLst>
            </a:custGeom>
            <a:noFill/>
            <a:ln w="381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97D3B32-F41A-F62B-B94D-B0B4453F14D7}"/>
                    </a:ext>
                  </a:extLst>
                </p:cNvPr>
                <p:cNvSpPr txBox="1"/>
                <p:nvPr/>
              </p:nvSpPr>
              <p:spPr>
                <a:xfrm>
                  <a:off x="8958470" y="3339306"/>
                  <a:ext cx="490330" cy="523220"/>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800" b="0" i="1" u="none" strike="noStrike" kern="0" cap="none" spc="0" normalizeH="0" baseline="0" noProof="0" dirty="0" smtClean="0">
                            <a:ln>
                              <a:noFill/>
                            </a:ln>
                            <a:solidFill>
                              <a:prstClr val="white"/>
                            </a:solidFill>
                            <a:effectLst/>
                            <a:uLnTx/>
                            <a:uFillTx/>
                            <a:latin typeface="Cambria Math" panose="02040503050406030204" pitchFamily="18" charset="0"/>
                          </a:rPr>
                          <m:t>𝜔</m:t>
                        </m:r>
                      </m:oMath>
                    </m:oMathPara>
                  </a14:m>
                  <a:endParaRPr kumimoji="0" lang="en-CA" sz="2800" b="0" i="0" u="none" strike="noStrike" kern="0" cap="none" spc="0" normalizeH="0" baseline="0" noProof="0">
                    <a:ln>
                      <a:noFill/>
                    </a:ln>
                    <a:solidFill>
                      <a:prstClr val="white"/>
                    </a:solidFill>
                    <a:effectLst/>
                    <a:uLnTx/>
                    <a:uFillTx/>
                    <a:latin typeface="Calibri" panose="020F0502020204030204"/>
                  </a:endParaRPr>
                </a:p>
              </p:txBody>
            </p:sp>
          </mc:Choice>
          <mc:Fallback xmlns="">
            <p:sp>
              <p:nvSpPr>
                <p:cNvPr id="37" name="TextBox 36">
                  <a:extLst>
                    <a:ext uri="{FF2B5EF4-FFF2-40B4-BE49-F238E27FC236}">
                      <a16:creationId xmlns:a16="http://schemas.microsoft.com/office/drawing/2014/main" id="{837CBD2D-90CC-1574-47C7-085EE4865E2E}"/>
                    </a:ext>
                  </a:extLst>
                </p:cNvPr>
                <p:cNvSpPr txBox="1">
                  <a:spLocks noRot="1" noChangeAspect="1" noMove="1" noResize="1" noEditPoints="1" noAdjustHandles="1" noChangeArrowheads="1" noChangeShapeType="1" noTextEdit="1"/>
                </p:cNvSpPr>
                <p:nvPr/>
              </p:nvSpPr>
              <p:spPr>
                <a:xfrm>
                  <a:off x="8958470" y="3339306"/>
                  <a:ext cx="49033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87B81546-0476-D9B9-6ECA-DEC6CD741667}"/>
                    </a:ext>
                  </a:extLst>
                </p:cNvPr>
                <p:cNvSpPr txBox="1"/>
                <p:nvPr/>
              </p:nvSpPr>
              <p:spPr>
                <a:xfrm>
                  <a:off x="8253804" y="4225969"/>
                  <a:ext cx="1020417" cy="769441"/>
                </a:xfrm>
                <a:prstGeom prst="rect">
                  <a:avLst/>
                </a:prstGeom>
                <a:noFill/>
              </p:spPr>
              <p:txBody>
                <a:bodyPr wrap="square">
                  <a:spAutoFit/>
                </a:bodyPr>
                <a:lstStyle/>
                <a:p>
                  <a:pPr defTabSz="457200">
                    <a:defRPr/>
                  </a:pPr>
                  <a14:m>
                    <m:oMathPara xmlns:m="http://schemas.openxmlformats.org/officeDocument/2006/math">
                      <m:oMathParaPr>
                        <m:jc m:val="centerGroup"/>
                      </m:oMathParaPr>
                      <m:oMath xmlns:m="http://schemas.openxmlformats.org/officeDocument/2006/math">
                        <m:sSub>
                          <m:sSubPr>
                            <m:ctrlPr>
                              <a:rPr lang="en-CA" sz="4400" i="1" kern="0" dirty="0" smtClean="0">
                                <a:solidFill>
                                  <a:srgbClr val="D58C2E"/>
                                </a:solidFill>
                                <a:latin typeface="Cambria Math" panose="02040503050406030204" pitchFamily="18" charset="0"/>
                              </a:rPr>
                            </m:ctrlPr>
                          </m:sSubPr>
                          <m:e>
                            <m:r>
                              <a:rPr lang="en-CA" sz="4400" i="1" kern="0" dirty="0">
                                <a:solidFill>
                                  <a:srgbClr val="D58C2E"/>
                                </a:solidFill>
                                <a:latin typeface="Cambria Math" panose="02040503050406030204" pitchFamily="18" charset="0"/>
                              </a:rPr>
                              <m:t>𝜖</m:t>
                            </m:r>
                          </m:e>
                          <m:sub>
                            <m:r>
                              <a:rPr lang="en-CA" sz="4400" i="1" kern="0" dirty="0">
                                <a:solidFill>
                                  <a:srgbClr val="D58C2E"/>
                                </a:solidFill>
                                <a:latin typeface="Cambria Math" panose="02040503050406030204" pitchFamily="18" charset="0"/>
                              </a:rPr>
                              <m:t>𝑖</m:t>
                            </m:r>
                          </m:sub>
                        </m:sSub>
                      </m:oMath>
                    </m:oMathPara>
                  </a14:m>
                  <a:endParaRPr kumimoji="0" lang="en-CA" sz="4400" b="0" i="0" u="none" strike="noStrike" kern="0" cap="none" spc="0" normalizeH="0" baseline="0" noProof="0" dirty="0">
                    <a:ln>
                      <a:noFill/>
                    </a:ln>
                    <a:solidFill>
                      <a:srgbClr val="D58C2E"/>
                    </a:solidFill>
                    <a:effectLst/>
                    <a:uLnTx/>
                    <a:uFillTx/>
                    <a:latin typeface="Calibri" panose="020F0502020204030204"/>
                  </a:endParaRPr>
                </a:p>
              </p:txBody>
            </p:sp>
          </mc:Choice>
          <mc:Fallback>
            <p:sp>
              <p:nvSpPr>
                <p:cNvPr id="31" name="TextBox 30">
                  <a:extLst>
                    <a:ext uri="{FF2B5EF4-FFF2-40B4-BE49-F238E27FC236}">
                      <a16:creationId xmlns:a16="http://schemas.microsoft.com/office/drawing/2014/main" id="{87B81546-0476-D9B9-6ECA-DEC6CD741667}"/>
                    </a:ext>
                  </a:extLst>
                </p:cNvPr>
                <p:cNvSpPr txBox="1">
                  <a:spLocks noRot="1" noChangeAspect="1" noMove="1" noResize="1" noEditPoints="1" noAdjustHandles="1" noChangeArrowheads="1" noChangeShapeType="1" noTextEdit="1"/>
                </p:cNvSpPr>
                <p:nvPr/>
              </p:nvSpPr>
              <p:spPr>
                <a:xfrm>
                  <a:off x="8253804" y="4225969"/>
                  <a:ext cx="1020417" cy="769441"/>
                </a:xfrm>
                <a:prstGeom prst="rect">
                  <a:avLst/>
                </a:prstGeom>
                <a:blipFill>
                  <a:blip r:embed="rId8"/>
                  <a:stretch>
                    <a:fillRect b="-4839"/>
                  </a:stretch>
                </a:blipFill>
              </p:spPr>
              <p:txBody>
                <a:bodyPr/>
                <a:lstStyle/>
                <a:p>
                  <a:r>
                    <a:rPr lang="en-US">
                      <a:noFill/>
                    </a:rPr>
                    <a:t> </a:t>
                  </a:r>
                </a:p>
              </p:txBody>
            </p:sp>
          </mc:Fallback>
        </mc:AlternateContent>
      </p:grpSp>
      <p:pic>
        <p:nvPicPr>
          <p:cNvPr id="32" name="Picture 31">
            <a:extLst>
              <a:ext uri="{FF2B5EF4-FFF2-40B4-BE49-F238E27FC236}">
                <a16:creationId xmlns:a16="http://schemas.microsoft.com/office/drawing/2014/main" id="{A9EEAF3C-6F5B-7939-3E99-4CB2FB5B7250}"/>
              </a:ext>
            </a:extLst>
          </p:cNvPr>
          <p:cNvPicPr>
            <a:picLocks noChangeAspect="1"/>
          </p:cNvPicPr>
          <p:nvPr/>
        </p:nvPicPr>
        <p:blipFill>
          <a:blip r:embed="rId9"/>
          <a:srcRect/>
          <a:stretch/>
        </p:blipFill>
        <p:spPr>
          <a:xfrm>
            <a:off x="5375121" y="1852549"/>
            <a:ext cx="1524000" cy="365760"/>
          </a:xfrm>
          <a:prstGeom prst="rect">
            <a:avLst/>
          </a:prstGeom>
        </p:spPr>
      </p:pic>
      <p:pic>
        <p:nvPicPr>
          <p:cNvPr id="33" name="Picture 32">
            <a:extLst>
              <a:ext uri="{FF2B5EF4-FFF2-40B4-BE49-F238E27FC236}">
                <a16:creationId xmlns:a16="http://schemas.microsoft.com/office/drawing/2014/main" id="{97BEB319-173A-B28F-B289-0E420C38B21C}"/>
              </a:ext>
            </a:extLst>
          </p:cNvPr>
          <p:cNvPicPr>
            <a:picLocks noChangeAspect="1"/>
          </p:cNvPicPr>
          <p:nvPr/>
        </p:nvPicPr>
        <p:blipFill>
          <a:blip r:embed="rId10"/>
          <a:srcRect/>
          <a:stretch/>
        </p:blipFill>
        <p:spPr>
          <a:xfrm>
            <a:off x="2577761" y="2749003"/>
            <a:ext cx="3343478" cy="607905"/>
          </a:xfrm>
          <a:prstGeom prst="rect">
            <a:avLst/>
          </a:prstGeom>
        </p:spPr>
      </p:pic>
      <p:sp>
        <p:nvSpPr>
          <p:cNvPr id="34" name="TextBox 33">
            <a:extLst>
              <a:ext uri="{FF2B5EF4-FFF2-40B4-BE49-F238E27FC236}">
                <a16:creationId xmlns:a16="http://schemas.microsoft.com/office/drawing/2014/main" id="{32BCCD17-E090-AEE0-B871-7947BCB70D02}"/>
              </a:ext>
            </a:extLst>
          </p:cNvPr>
          <p:cNvSpPr txBox="1"/>
          <p:nvPr/>
        </p:nvSpPr>
        <p:spPr>
          <a:xfrm>
            <a:off x="6134101" y="6113422"/>
            <a:ext cx="4952998" cy="523220"/>
          </a:xfrm>
          <a:prstGeom prst="rect">
            <a:avLst/>
          </a:prstGeom>
          <a:noFill/>
        </p:spPr>
        <p:txBody>
          <a:bodyPr wrap="square">
            <a:spAutoFit/>
          </a:bodyPr>
          <a:lstStyle/>
          <a:p>
            <a:pPr defTabSz="457200"/>
            <a:r>
              <a:rPr lang="en-CA" sz="1400" dirty="0">
                <a:solidFill>
                  <a:prstClr val="black">
                    <a:lumMod val="50000"/>
                    <a:lumOff val="50000"/>
                  </a:prstClr>
                </a:solidFill>
                <a:latin typeface="Calibri" panose="020F0502020204030204"/>
              </a:rPr>
              <a:t>R. J. Glauber and M. </a:t>
            </a:r>
            <a:r>
              <a:rPr lang="en-CA" sz="1400" dirty="0" err="1">
                <a:solidFill>
                  <a:prstClr val="black">
                    <a:lumMod val="50000"/>
                    <a:lumOff val="50000"/>
                  </a:prstClr>
                </a:solidFill>
                <a:latin typeface="Calibri" panose="020F0502020204030204"/>
              </a:rPr>
              <a:t>Lewenstein</a:t>
            </a:r>
            <a:r>
              <a:rPr lang="en-CA" sz="1400" dirty="0">
                <a:solidFill>
                  <a:prstClr val="black">
                    <a:lumMod val="50000"/>
                    <a:lumOff val="50000"/>
                  </a:prstClr>
                </a:solidFill>
                <a:latin typeface="Calibri" panose="020F0502020204030204"/>
              </a:rPr>
              <a:t>, “Quantum optics of dielectric media”, Physical Review A </a:t>
            </a:r>
            <a:r>
              <a:rPr lang="en-CA" sz="1400" b="1" dirty="0">
                <a:solidFill>
                  <a:prstClr val="black">
                    <a:lumMod val="50000"/>
                    <a:lumOff val="50000"/>
                  </a:prstClr>
                </a:solidFill>
                <a:latin typeface="Calibri" panose="020F0502020204030204"/>
              </a:rPr>
              <a:t>43</a:t>
            </a:r>
            <a:r>
              <a:rPr lang="en-CA" sz="1400" dirty="0">
                <a:solidFill>
                  <a:prstClr val="black">
                    <a:lumMod val="50000"/>
                    <a:lumOff val="50000"/>
                  </a:prstClr>
                </a:solidFill>
                <a:latin typeface="Calibri" panose="020F0502020204030204"/>
              </a:rPr>
              <a:t>, 467–491 (1991)</a:t>
            </a:r>
          </a:p>
        </p:txBody>
      </p:sp>
      <p:grpSp>
        <p:nvGrpSpPr>
          <p:cNvPr id="12" name="Group 11">
            <a:extLst>
              <a:ext uri="{FF2B5EF4-FFF2-40B4-BE49-F238E27FC236}">
                <a16:creationId xmlns:a16="http://schemas.microsoft.com/office/drawing/2014/main" id="{4836E294-ADF5-AF64-946C-F0B4F07B2218}"/>
              </a:ext>
            </a:extLst>
          </p:cNvPr>
          <p:cNvGrpSpPr/>
          <p:nvPr/>
        </p:nvGrpSpPr>
        <p:grpSpPr>
          <a:xfrm>
            <a:off x="6005909" y="2930266"/>
            <a:ext cx="2095398" cy="923330"/>
            <a:chOff x="6005909" y="2870891"/>
            <a:chExt cx="2095398" cy="923330"/>
          </a:xfrm>
        </p:grpSpPr>
        <p:sp>
          <p:nvSpPr>
            <p:cNvPr id="5" name="TextBox 4">
              <a:extLst>
                <a:ext uri="{FF2B5EF4-FFF2-40B4-BE49-F238E27FC236}">
                  <a16:creationId xmlns:a16="http://schemas.microsoft.com/office/drawing/2014/main" id="{78206647-5535-F5AD-467F-58F9BF5571CB}"/>
                </a:ext>
              </a:extLst>
            </p:cNvPr>
            <p:cNvSpPr txBox="1"/>
            <p:nvPr/>
          </p:nvSpPr>
          <p:spPr>
            <a:xfrm>
              <a:off x="6577307" y="2870891"/>
              <a:ext cx="1524000" cy="9233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chemeClr val="accent2">
                      <a:lumMod val="40000"/>
                      <a:lumOff val="60000"/>
                    </a:schemeClr>
                  </a:solidFill>
                  <a:effectLst/>
                  <a:uLnTx/>
                  <a:uFillTx/>
                  <a:latin typeface="Comic Sans MS" panose="030F0902030302020204" pitchFamily="66" charset="0"/>
                </a:rPr>
                <a:t>Usual harmonic oscillator...</a:t>
              </a:r>
            </a:p>
          </p:txBody>
        </p:sp>
        <p:cxnSp>
          <p:nvCxnSpPr>
            <p:cNvPr id="6" name="Curved Connector 5">
              <a:extLst>
                <a:ext uri="{FF2B5EF4-FFF2-40B4-BE49-F238E27FC236}">
                  <a16:creationId xmlns:a16="http://schemas.microsoft.com/office/drawing/2014/main" id="{05AB0A24-E078-301B-3BDC-70C479155F82}"/>
                </a:ext>
              </a:extLst>
            </p:cNvPr>
            <p:cNvCxnSpPr>
              <a:cxnSpLocks/>
              <a:stCxn id="5" idx="1"/>
            </p:cNvCxnSpPr>
            <p:nvPr/>
          </p:nvCxnSpPr>
          <p:spPr>
            <a:xfrm rot="10800000">
              <a:off x="6005909" y="2971420"/>
              <a:ext cx="571398" cy="361136"/>
            </a:xfrm>
            <a:prstGeom prst="curvedConnector3">
              <a:avLst>
                <a:gd name="adj1" fmla="val 50000"/>
              </a:avLst>
            </a:prstGeom>
            <a:noFill/>
            <a:ln w="6350" cap="flat" cmpd="sng" algn="ctr">
              <a:solidFill>
                <a:schemeClr val="accent2">
                  <a:lumMod val="60000"/>
                  <a:lumOff val="40000"/>
                </a:schemeClr>
              </a:solidFill>
              <a:prstDash val="solid"/>
              <a:miter lim="800000"/>
              <a:tailEnd type="triangle"/>
            </a:ln>
            <a:effectLst/>
          </p:spPr>
        </p:cxnSp>
      </p:grpSp>
      <p:grpSp>
        <p:nvGrpSpPr>
          <p:cNvPr id="13" name="Group 12">
            <a:extLst>
              <a:ext uri="{FF2B5EF4-FFF2-40B4-BE49-F238E27FC236}">
                <a16:creationId xmlns:a16="http://schemas.microsoft.com/office/drawing/2014/main" id="{844F854B-1232-66CE-1741-66BAC9258DB6}"/>
              </a:ext>
            </a:extLst>
          </p:cNvPr>
          <p:cNvGrpSpPr/>
          <p:nvPr/>
        </p:nvGrpSpPr>
        <p:grpSpPr>
          <a:xfrm>
            <a:off x="5095366" y="5148001"/>
            <a:ext cx="3937453" cy="923330"/>
            <a:chOff x="5095366" y="5148001"/>
            <a:chExt cx="3937453" cy="923330"/>
          </a:xfrm>
        </p:grpSpPr>
        <p:sp>
          <p:nvSpPr>
            <p:cNvPr id="9" name="TextBox 8">
              <a:extLst>
                <a:ext uri="{FF2B5EF4-FFF2-40B4-BE49-F238E27FC236}">
                  <a16:creationId xmlns:a16="http://schemas.microsoft.com/office/drawing/2014/main" id="{DF4712AA-D221-5E03-8815-3C7C9AC98CE1}"/>
                </a:ext>
              </a:extLst>
            </p:cNvPr>
            <p:cNvSpPr txBox="1"/>
            <p:nvPr/>
          </p:nvSpPr>
          <p:spPr>
            <a:xfrm>
              <a:off x="6096000" y="5148001"/>
              <a:ext cx="2936819" cy="9233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CA" kern="0" dirty="0">
                  <a:solidFill>
                    <a:schemeClr val="accent2">
                      <a:lumMod val="40000"/>
                      <a:lumOff val="60000"/>
                    </a:schemeClr>
                  </a:solidFill>
                  <a:latin typeface="Comic Sans MS" panose="030F0902030302020204" pitchFamily="66" charset="0"/>
                </a:rPr>
                <a:t>…but the frequency is modified by the cavity’s permittivity.</a:t>
              </a:r>
              <a:endParaRPr kumimoji="0" lang="en-CA" sz="1800" b="0" i="0" u="none" strike="noStrike" kern="0" cap="none" spc="0" normalizeH="0" baseline="0" noProof="0" dirty="0">
                <a:ln>
                  <a:noFill/>
                </a:ln>
                <a:solidFill>
                  <a:schemeClr val="accent2">
                    <a:lumMod val="40000"/>
                    <a:lumOff val="60000"/>
                  </a:schemeClr>
                </a:solidFill>
                <a:effectLst/>
                <a:uLnTx/>
                <a:uFillTx/>
                <a:latin typeface="Comic Sans MS" panose="030F0902030302020204" pitchFamily="66" charset="0"/>
              </a:endParaRPr>
            </a:p>
          </p:txBody>
        </p:sp>
        <p:cxnSp>
          <p:nvCxnSpPr>
            <p:cNvPr id="10" name="Curved Connector 9">
              <a:extLst>
                <a:ext uri="{FF2B5EF4-FFF2-40B4-BE49-F238E27FC236}">
                  <a16:creationId xmlns:a16="http://schemas.microsoft.com/office/drawing/2014/main" id="{F8D8EE60-359F-FC8E-4A59-2C8677D39D85}"/>
                </a:ext>
              </a:extLst>
            </p:cNvPr>
            <p:cNvCxnSpPr>
              <a:cxnSpLocks/>
              <a:stCxn id="9" idx="1"/>
            </p:cNvCxnSpPr>
            <p:nvPr/>
          </p:nvCxnSpPr>
          <p:spPr>
            <a:xfrm rot="10800000">
              <a:off x="5095366" y="5353722"/>
              <a:ext cx="1000634" cy="255944"/>
            </a:xfrm>
            <a:prstGeom prst="curvedConnector3">
              <a:avLst>
                <a:gd name="adj1" fmla="val 50000"/>
              </a:avLst>
            </a:prstGeom>
            <a:noFill/>
            <a:ln w="6350" cap="flat" cmpd="sng" algn="ctr">
              <a:solidFill>
                <a:schemeClr val="accent2">
                  <a:lumMod val="60000"/>
                  <a:lumOff val="40000"/>
                </a:schemeClr>
              </a:solidFill>
              <a:prstDash val="solid"/>
              <a:miter lim="800000"/>
              <a:tailEnd type="triangle"/>
            </a:ln>
            <a:effectLst/>
          </p:spPr>
        </p:cxnSp>
      </p:grpSp>
      <p:grpSp>
        <p:nvGrpSpPr>
          <p:cNvPr id="18" name="Group 17">
            <a:extLst>
              <a:ext uri="{FF2B5EF4-FFF2-40B4-BE49-F238E27FC236}">
                <a16:creationId xmlns:a16="http://schemas.microsoft.com/office/drawing/2014/main" id="{7A3E1133-6B60-8606-34D4-68D41454051D}"/>
              </a:ext>
            </a:extLst>
          </p:cNvPr>
          <p:cNvGrpSpPr/>
          <p:nvPr/>
        </p:nvGrpSpPr>
        <p:grpSpPr>
          <a:xfrm>
            <a:off x="2049020" y="3330024"/>
            <a:ext cx="2635041" cy="646331"/>
            <a:chOff x="7327179" y="2289992"/>
            <a:chExt cx="1796449" cy="646331"/>
          </a:xfrm>
        </p:grpSpPr>
        <p:sp>
          <p:nvSpPr>
            <p:cNvPr id="20" name="TextBox 19">
              <a:extLst>
                <a:ext uri="{FF2B5EF4-FFF2-40B4-BE49-F238E27FC236}">
                  <a16:creationId xmlns:a16="http://schemas.microsoft.com/office/drawing/2014/main" id="{F9FB6403-49A5-EF70-C08F-B7D2140BCAF8}"/>
                </a:ext>
              </a:extLst>
            </p:cNvPr>
            <p:cNvSpPr txBox="1"/>
            <p:nvPr/>
          </p:nvSpPr>
          <p:spPr>
            <a:xfrm>
              <a:off x="7327179" y="2289992"/>
              <a:ext cx="1349172"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CA" kern="0" dirty="0">
                  <a:solidFill>
                    <a:schemeClr val="accent2">
                      <a:lumMod val="40000"/>
                      <a:lumOff val="60000"/>
                    </a:schemeClr>
                  </a:solidFill>
                  <a:latin typeface="Comic Sans MS" panose="030F0902030302020204" pitchFamily="66" charset="0"/>
                </a:rPr>
                <a:t>w</a:t>
              </a:r>
              <a:r>
                <a:rPr kumimoji="0" lang="en-CA" sz="1800" b="0" i="0" u="none" strike="noStrike" kern="0" cap="none" spc="0" normalizeH="0" baseline="0" noProof="0" dirty="0" err="1">
                  <a:ln>
                    <a:noFill/>
                  </a:ln>
                  <a:solidFill>
                    <a:schemeClr val="accent2">
                      <a:lumMod val="40000"/>
                      <a:lumOff val="60000"/>
                    </a:schemeClr>
                  </a:solidFill>
                  <a:effectLst/>
                  <a:uLnTx/>
                  <a:uFillTx/>
                  <a:latin typeface="Comic Sans MS" panose="030F0902030302020204" pitchFamily="66" charset="0"/>
                </a:rPr>
                <a:t>ith</a:t>
              </a:r>
              <a:r>
                <a:rPr kumimoji="0" lang="en-CA" sz="1800" b="0" i="0" u="none" strike="noStrike" kern="0" cap="none" spc="0" normalizeH="0" baseline="0" noProof="0" dirty="0">
                  <a:ln>
                    <a:noFill/>
                  </a:ln>
                  <a:solidFill>
                    <a:schemeClr val="accent2">
                      <a:lumMod val="40000"/>
                      <a:lumOff val="60000"/>
                    </a:schemeClr>
                  </a:solidFill>
                  <a:effectLst/>
                  <a:uLnTx/>
                  <a:uFillTx/>
                  <a:latin typeface="Comic Sans MS" panose="030F0902030302020204" pitchFamily="66" charset="0"/>
                </a:rPr>
                <a:t> the number of excitations,</a:t>
              </a:r>
            </a:p>
          </p:txBody>
        </p:sp>
        <p:cxnSp>
          <p:nvCxnSpPr>
            <p:cNvPr id="21" name="Curved Connector 20">
              <a:extLst>
                <a:ext uri="{FF2B5EF4-FFF2-40B4-BE49-F238E27FC236}">
                  <a16:creationId xmlns:a16="http://schemas.microsoft.com/office/drawing/2014/main" id="{F8D8A29F-E3C4-D3A1-88ED-AD86C982BF6D}"/>
                </a:ext>
              </a:extLst>
            </p:cNvPr>
            <p:cNvCxnSpPr>
              <a:cxnSpLocks/>
              <a:stCxn id="20" idx="3"/>
            </p:cNvCxnSpPr>
            <p:nvPr/>
          </p:nvCxnSpPr>
          <p:spPr>
            <a:xfrm flipV="1">
              <a:off x="8676351" y="2316876"/>
              <a:ext cx="447277" cy="296282"/>
            </a:xfrm>
            <a:prstGeom prst="curvedConnector3">
              <a:avLst>
                <a:gd name="adj1" fmla="val 95870"/>
              </a:avLst>
            </a:prstGeom>
            <a:noFill/>
            <a:ln w="6350" cap="flat" cmpd="sng" algn="ctr">
              <a:solidFill>
                <a:schemeClr val="accent2">
                  <a:lumMod val="60000"/>
                  <a:lumOff val="40000"/>
                </a:schemeClr>
              </a:solidFill>
              <a:prstDash val="solid"/>
              <a:miter lim="800000"/>
              <a:tailEnd type="triangle"/>
            </a:ln>
            <a:effectLst/>
          </p:spPr>
        </p:cxnSp>
      </p:grpSp>
    </p:spTree>
    <p:custDataLst>
      <p:tags r:id="rId1"/>
    </p:custDataLst>
    <p:extLst>
      <p:ext uri="{BB962C8B-B14F-4D97-AF65-F5344CB8AC3E}">
        <p14:creationId xmlns:p14="http://schemas.microsoft.com/office/powerpoint/2010/main" val="2169837877"/>
      </p:ext>
    </p:extLst>
  </p:cSld>
  <p:clrMapOvr>
    <a:masterClrMapping/>
  </p:clrMapOvr>
  <mc:AlternateContent xmlns:mc="http://schemas.openxmlformats.org/markup-compatibility/2006">
    <mc:Choice xmlns:p14="http://schemas.microsoft.com/office/powerpoint/2010/main" Requires="p14">
      <p:transition spd="slow" p14:dur="2000" advTm="13814"/>
    </mc:Choice>
    <mc:Fallback>
      <p:transition spd="slow" advTm="138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78339-5600-114E-7857-3292E4AFD5E8}"/>
              </a:ext>
            </a:extLst>
          </p:cNvPr>
          <p:cNvSpPr>
            <a:spLocks noGrp="1"/>
          </p:cNvSpPr>
          <p:nvPr>
            <p:ph type="sldNum" sz="quarter" idx="12"/>
          </p:nvPr>
        </p:nvSpPr>
        <p:spPr/>
        <p:txBody>
          <a:bodyPr/>
          <a:lstStyle/>
          <a:p>
            <a:fld id="{51426DF9-B4BB-4A45-A5CF-6BF2DB59ABBF}" type="slidenum">
              <a:rPr lang="en-US" smtClean="0"/>
              <a:t>9</a:t>
            </a:fld>
            <a:endParaRPr lang="en-US"/>
          </a:p>
        </p:txBody>
      </p:sp>
      <p:grpSp>
        <p:nvGrpSpPr>
          <p:cNvPr id="15" name="Group 14">
            <a:extLst>
              <a:ext uri="{FF2B5EF4-FFF2-40B4-BE49-F238E27FC236}">
                <a16:creationId xmlns:a16="http://schemas.microsoft.com/office/drawing/2014/main" id="{5DBB1955-EC70-EFEF-E431-8D05C72AE740}"/>
              </a:ext>
            </a:extLst>
          </p:cNvPr>
          <p:cNvGrpSpPr/>
          <p:nvPr/>
        </p:nvGrpSpPr>
        <p:grpSpPr>
          <a:xfrm>
            <a:off x="2552177" y="1904696"/>
            <a:ext cx="1896264" cy="1911494"/>
            <a:chOff x="8294963" y="2457428"/>
            <a:chExt cx="3058835" cy="2565146"/>
          </a:xfrm>
        </p:grpSpPr>
        <p:sp>
          <p:nvSpPr>
            <p:cNvPr id="16" name="Rectangle 15">
              <a:extLst>
                <a:ext uri="{FF2B5EF4-FFF2-40B4-BE49-F238E27FC236}">
                  <a16:creationId xmlns:a16="http://schemas.microsoft.com/office/drawing/2014/main" id="{F6831421-E556-BD77-9E6A-313BBFEDEDFA}"/>
                </a:ext>
              </a:extLst>
            </p:cNvPr>
            <p:cNvSpPr/>
            <p:nvPr/>
          </p:nvSpPr>
          <p:spPr>
            <a:xfrm>
              <a:off x="8399582" y="2457428"/>
              <a:ext cx="2954216" cy="2565146"/>
            </a:xfrm>
            <a:prstGeom prst="rect">
              <a:avLst/>
            </a:prstGeom>
            <a:solidFill>
              <a:srgbClr val="D58C2E">
                <a:alpha val="27843"/>
              </a:srgbClr>
            </a:solidFill>
            <a:ln w="38100" cap="flat" cmpd="sng" algn="ctr">
              <a:solidFill>
                <a:srgbClr val="D58C2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F35C018E-2D2B-7DE7-599A-E74F249A79EA}"/>
                </a:ext>
              </a:extLst>
            </p:cNvPr>
            <p:cNvSpPr/>
            <p:nvPr/>
          </p:nvSpPr>
          <p:spPr>
            <a:xfrm>
              <a:off x="8399582" y="3429000"/>
              <a:ext cx="2954216" cy="559276"/>
            </a:xfrm>
            <a:custGeom>
              <a:avLst/>
              <a:gdLst>
                <a:gd name="connsiteX0" fmla="*/ 0 w 1709531"/>
                <a:gd name="connsiteY0" fmla="*/ 386997 h 559276"/>
                <a:gd name="connsiteX1" fmla="*/ 198783 w 1709531"/>
                <a:gd name="connsiteY1" fmla="*/ 2684 h 559276"/>
                <a:gd name="connsiteX2" fmla="*/ 543339 w 1709531"/>
                <a:gd name="connsiteY2" fmla="*/ 559276 h 559276"/>
                <a:gd name="connsiteX3" fmla="*/ 1033670 w 1709531"/>
                <a:gd name="connsiteY3" fmla="*/ 2684 h 559276"/>
                <a:gd name="connsiteX4" fmla="*/ 1325218 w 1709531"/>
                <a:gd name="connsiteY4" fmla="*/ 546024 h 559276"/>
                <a:gd name="connsiteX5" fmla="*/ 1497496 w 1709531"/>
                <a:gd name="connsiteY5" fmla="*/ 42441 h 559276"/>
                <a:gd name="connsiteX6" fmla="*/ 1709531 w 1709531"/>
                <a:gd name="connsiteY6" fmla="*/ 333989 h 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531" h="559276">
                  <a:moveTo>
                    <a:pt x="0" y="386997"/>
                  </a:moveTo>
                  <a:cubicBezTo>
                    <a:pt x="54113" y="180484"/>
                    <a:pt x="108227" y="-26029"/>
                    <a:pt x="198783" y="2684"/>
                  </a:cubicBezTo>
                  <a:cubicBezTo>
                    <a:pt x="289339" y="31397"/>
                    <a:pt x="404191" y="559276"/>
                    <a:pt x="543339" y="559276"/>
                  </a:cubicBezTo>
                  <a:cubicBezTo>
                    <a:pt x="682487" y="559276"/>
                    <a:pt x="903357" y="4893"/>
                    <a:pt x="1033670" y="2684"/>
                  </a:cubicBezTo>
                  <a:cubicBezTo>
                    <a:pt x="1163983" y="475"/>
                    <a:pt x="1247914" y="539398"/>
                    <a:pt x="1325218" y="546024"/>
                  </a:cubicBezTo>
                  <a:cubicBezTo>
                    <a:pt x="1402522" y="552650"/>
                    <a:pt x="1433444" y="77780"/>
                    <a:pt x="1497496" y="42441"/>
                  </a:cubicBezTo>
                  <a:cubicBezTo>
                    <a:pt x="1561548" y="7102"/>
                    <a:pt x="1635539" y="170545"/>
                    <a:pt x="1709531" y="333989"/>
                  </a:cubicBezTo>
                </a:path>
              </a:pathLst>
            </a:custGeom>
            <a:noFill/>
            <a:ln w="381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0F6BDE-F6EA-74F0-E52A-157E9E7C3DF7}"/>
                    </a:ext>
                  </a:extLst>
                </p:cNvPr>
                <p:cNvSpPr txBox="1"/>
                <p:nvPr/>
              </p:nvSpPr>
              <p:spPr>
                <a:xfrm>
                  <a:off x="9025518" y="3283527"/>
                  <a:ext cx="490329" cy="523220"/>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800" b="0" i="1" u="none" strike="noStrike" kern="0" cap="none" spc="0" normalizeH="0" baseline="0" noProof="0" dirty="0" smtClean="0">
                            <a:ln>
                              <a:noFill/>
                            </a:ln>
                            <a:solidFill>
                              <a:prstClr val="white"/>
                            </a:solidFill>
                            <a:effectLst/>
                            <a:uLnTx/>
                            <a:uFillTx/>
                            <a:latin typeface="Cambria Math" panose="02040503050406030204" pitchFamily="18" charset="0"/>
                          </a:rPr>
                          <m:t>𝜔</m:t>
                        </m:r>
                      </m:oMath>
                    </m:oMathPara>
                  </a14:m>
                  <a:endParaRPr kumimoji="0" lang="en-CA" sz="2800" b="0" i="0" u="none" strike="noStrike" kern="0" cap="none" spc="0" normalizeH="0" baseline="0" noProof="0">
                    <a:ln>
                      <a:noFill/>
                    </a:ln>
                    <a:solidFill>
                      <a:prstClr val="white"/>
                    </a:solidFill>
                    <a:effectLst/>
                    <a:uLnTx/>
                    <a:uFillTx/>
                    <a:latin typeface="Calibri" panose="020F0502020204030204"/>
                  </a:endParaRPr>
                </a:p>
              </p:txBody>
            </p:sp>
          </mc:Choice>
          <mc:Fallback xmlns="">
            <p:sp>
              <p:nvSpPr>
                <p:cNvPr id="37" name="TextBox 36">
                  <a:extLst>
                    <a:ext uri="{FF2B5EF4-FFF2-40B4-BE49-F238E27FC236}">
                      <a16:creationId xmlns:a16="http://schemas.microsoft.com/office/drawing/2014/main" id="{837CBD2D-90CC-1574-47C7-085EE4865E2E}"/>
                    </a:ext>
                  </a:extLst>
                </p:cNvPr>
                <p:cNvSpPr txBox="1">
                  <a:spLocks noRot="1" noChangeAspect="1" noMove="1" noResize="1" noEditPoints="1" noAdjustHandles="1" noChangeArrowheads="1" noChangeShapeType="1" noTextEdit="1"/>
                </p:cNvSpPr>
                <p:nvPr/>
              </p:nvSpPr>
              <p:spPr>
                <a:xfrm>
                  <a:off x="9025518" y="3283527"/>
                  <a:ext cx="490329" cy="523220"/>
                </a:xfrm>
                <a:prstGeom prst="rect">
                  <a:avLst/>
                </a:prstGeom>
                <a:blipFill>
                  <a:blip r:embed="rId5"/>
                  <a:stretch>
                    <a:fillRect r="-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7029401-3D73-AA56-B0B3-6C9C756160EF}"/>
                    </a:ext>
                  </a:extLst>
                </p:cNvPr>
                <p:cNvSpPr txBox="1"/>
                <p:nvPr/>
              </p:nvSpPr>
              <p:spPr>
                <a:xfrm>
                  <a:off x="8294963" y="4159248"/>
                  <a:ext cx="1020418" cy="850226"/>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3600" b="0" i="1" u="none" strike="noStrike" kern="0" cap="none" spc="0" normalizeH="0" baseline="0" noProof="0" dirty="0" smtClean="0">
                            <a:ln>
                              <a:noFill/>
                            </a:ln>
                            <a:solidFill>
                              <a:srgbClr val="D58C2E"/>
                            </a:solidFill>
                            <a:effectLst/>
                            <a:uLnTx/>
                            <a:uFillTx/>
                            <a:latin typeface="Cambria Math" panose="02040503050406030204" pitchFamily="18" charset="0"/>
                          </a:rPr>
                          <m:t>𝜖</m:t>
                        </m:r>
                        <m:r>
                          <a:rPr kumimoji="0" lang="en-US" sz="3600" b="0" i="1" u="none" strike="noStrike" kern="0" cap="none" spc="0" normalizeH="0" baseline="-25000" noProof="0" dirty="0" smtClean="0">
                            <a:ln>
                              <a:noFill/>
                            </a:ln>
                            <a:solidFill>
                              <a:srgbClr val="D58C2E"/>
                            </a:solidFill>
                            <a:effectLst/>
                            <a:uLnTx/>
                            <a:uFillTx/>
                            <a:latin typeface="Cambria Math" panose="02040503050406030204" pitchFamily="18" charset="0"/>
                          </a:rPr>
                          <m:t>𝑖</m:t>
                        </m:r>
                      </m:oMath>
                    </m:oMathPara>
                  </a14:m>
                  <a:endParaRPr kumimoji="0" lang="en-CA" sz="3600" b="0" i="0" u="none" strike="noStrike" kern="0" cap="none" spc="0" normalizeH="0" baseline="-25000" noProof="0" dirty="0">
                    <a:ln>
                      <a:noFill/>
                    </a:ln>
                    <a:solidFill>
                      <a:srgbClr val="D58C2E"/>
                    </a:solidFill>
                    <a:effectLst/>
                    <a:uLnTx/>
                    <a:uFillTx/>
                    <a:latin typeface="Calibri" panose="020F0502020204030204"/>
                  </a:endParaRPr>
                </a:p>
              </p:txBody>
            </p:sp>
          </mc:Choice>
          <mc:Fallback>
            <p:sp>
              <p:nvSpPr>
                <p:cNvPr id="19" name="TextBox 18">
                  <a:extLst>
                    <a:ext uri="{FF2B5EF4-FFF2-40B4-BE49-F238E27FC236}">
                      <a16:creationId xmlns:a16="http://schemas.microsoft.com/office/drawing/2014/main" id="{07029401-3D73-AA56-B0B3-6C9C756160EF}"/>
                    </a:ext>
                  </a:extLst>
                </p:cNvPr>
                <p:cNvSpPr txBox="1">
                  <a:spLocks noRot="1" noChangeAspect="1" noMove="1" noResize="1" noEditPoints="1" noAdjustHandles="1" noChangeArrowheads="1" noChangeShapeType="1" noTextEdit="1"/>
                </p:cNvSpPr>
                <p:nvPr/>
              </p:nvSpPr>
              <p:spPr>
                <a:xfrm>
                  <a:off x="8294963" y="4159248"/>
                  <a:ext cx="1020418" cy="850226"/>
                </a:xfrm>
                <a:prstGeom prst="rect">
                  <a:avLst/>
                </a:prstGeom>
                <a:blipFill>
                  <a:blip r:embed="rId6"/>
                  <a:stretch>
                    <a:fillRect b="-7843"/>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CBD298A6-BC25-699B-A920-8F09C1672138}"/>
              </a:ext>
            </a:extLst>
          </p:cNvPr>
          <p:cNvGrpSpPr/>
          <p:nvPr/>
        </p:nvGrpSpPr>
        <p:grpSpPr>
          <a:xfrm>
            <a:off x="7827783" y="1954434"/>
            <a:ext cx="1896264" cy="1911494"/>
            <a:chOff x="8294963" y="2457428"/>
            <a:chExt cx="3058835" cy="2565146"/>
          </a:xfrm>
        </p:grpSpPr>
        <p:sp>
          <p:nvSpPr>
            <p:cNvPr id="21" name="Rectangle 20">
              <a:extLst>
                <a:ext uri="{FF2B5EF4-FFF2-40B4-BE49-F238E27FC236}">
                  <a16:creationId xmlns:a16="http://schemas.microsoft.com/office/drawing/2014/main" id="{0E3C8F55-B245-500E-98AE-6284C2C72A84}"/>
                </a:ext>
              </a:extLst>
            </p:cNvPr>
            <p:cNvSpPr/>
            <p:nvPr/>
          </p:nvSpPr>
          <p:spPr>
            <a:xfrm>
              <a:off x="8399582" y="2457428"/>
              <a:ext cx="2954216" cy="2565146"/>
            </a:xfrm>
            <a:prstGeom prst="rect">
              <a:avLst/>
            </a:prstGeom>
            <a:solidFill>
              <a:srgbClr val="97BE49">
                <a:lumMod val="75000"/>
                <a:alpha val="27843"/>
              </a:srgbClr>
            </a:solidFill>
            <a:ln w="38100" cap="flat" cmpd="sng" algn="ctr">
              <a:solidFill>
                <a:srgbClr val="97BE49">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97807A22-9658-6E82-E823-F98FCE7ED3AD}"/>
                </a:ext>
              </a:extLst>
            </p:cNvPr>
            <p:cNvSpPr/>
            <p:nvPr/>
          </p:nvSpPr>
          <p:spPr>
            <a:xfrm>
              <a:off x="8399582" y="3429000"/>
              <a:ext cx="2954216" cy="559276"/>
            </a:xfrm>
            <a:custGeom>
              <a:avLst/>
              <a:gdLst>
                <a:gd name="connsiteX0" fmla="*/ 0 w 1709531"/>
                <a:gd name="connsiteY0" fmla="*/ 386997 h 559276"/>
                <a:gd name="connsiteX1" fmla="*/ 198783 w 1709531"/>
                <a:gd name="connsiteY1" fmla="*/ 2684 h 559276"/>
                <a:gd name="connsiteX2" fmla="*/ 543339 w 1709531"/>
                <a:gd name="connsiteY2" fmla="*/ 559276 h 559276"/>
                <a:gd name="connsiteX3" fmla="*/ 1033670 w 1709531"/>
                <a:gd name="connsiteY3" fmla="*/ 2684 h 559276"/>
                <a:gd name="connsiteX4" fmla="*/ 1325218 w 1709531"/>
                <a:gd name="connsiteY4" fmla="*/ 546024 h 559276"/>
                <a:gd name="connsiteX5" fmla="*/ 1497496 w 1709531"/>
                <a:gd name="connsiteY5" fmla="*/ 42441 h 559276"/>
                <a:gd name="connsiteX6" fmla="*/ 1709531 w 1709531"/>
                <a:gd name="connsiteY6" fmla="*/ 333989 h 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531" h="559276">
                  <a:moveTo>
                    <a:pt x="0" y="386997"/>
                  </a:moveTo>
                  <a:cubicBezTo>
                    <a:pt x="54113" y="180484"/>
                    <a:pt x="108227" y="-26029"/>
                    <a:pt x="198783" y="2684"/>
                  </a:cubicBezTo>
                  <a:cubicBezTo>
                    <a:pt x="289339" y="31397"/>
                    <a:pt x="404191" y="559276"/>
                    <a:pt x="543339" y="559276"/>
                  </a:cubicBezTo>
                  <a:cubicBezTo>
                    <a:pt x="682487" y="559276"/>
                    <a:pt x="903357" y="4893"/>
                    <a:pt x="1033670" y="2684"/>
                  </a:cubicBezTo>
                  <a:cubicBezTo>
                    <a:pt x="1163983" y="475"/>
                    <a:pt x="1247914" y="539398"/>
                    <a:pt x="1325218" y="546024"/>
                  </a:cubicBezTo>
                  <a:cubicBezTo>
                    <a:pt x="1402522" y="552650"/>
                    <a:pt x="1433444" y="77780"/>
                    <a:pt x="1497496" y="42441"/>
                  </a:cubicBezTo>
                  <a:cubicBezTo>
                    <a:pt x="1561548" y="7102"/>
                    <a:pt x="1635539" y="170545"/>
                    <a:pt x="1709531" y="333989"/>
                  </a:cubicBezTo>
                </a:path>
              </a:pathLst>
            </a:custGeom>
            <a:noFill/>
            <a:ln w="381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D635167-8749-B8CD-858F-4CABE8C33ECF}"/>
                    </a:ext>
                  </a:extLst>
                </p:cNvPr>
                <p:cNvSpPr txBox="1"/>
                <p:nvPr/>
              </p:nvSpPr>
              <p:spPr>
                <a:xfrm>
                  <a:off x="9025518" y="3283527"/>
                  <a:ext cx="490329" cy="523220"/>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800" b="0" i="1" u="none" strike="noStrike" kern="0" cap="none" spc="0" normalizeH="0" baseline="0" noProof="0" dirty="0" smtClean="0">
                            <a:ln>
                              <a:noFill/>
                            </a:ln>
                            <a:solidFill>
                              <a:prstClr val="white"/>
                            </a:solidFill>
                            <a:effectLst/>
                            <a:uLnTx/>
                            <a:uFillTx/>
                            <a:latin typeface="Cambria Math" panose="02040503050406030204" pitchFamily="18" charset="0"/>
                          </a:rPr>
                          <m:t>𝜔</m:t>
                        </m:r>
                      </m:oMath>
                    </m:oMathPara>
                  </a14:m>
                  <a:endParaRPr kumimoji="0" lang="en-CA" sz="2800" b="0" i="0" u="none" strike="noStrike" kern="0" cap="none" spc="0" normalizeH="0" baseline="0" noProof="0">
                    <a:ln>
                      <a:noFill/>
                    </a:ln>
                    <a:solidFill>
                      <a:prstClr val="white"/>
                    </a:solidFill>
                    <a:effectLst/>
                    <a:uLnTx/>
                    <a:uFillTx/>
                    <a:latin typeface="Calibri" panose="020F0502020204030204"/>
                  </a:endParaRPr>
                </a:p>
              </p:txBody>
            </p:sp>
          </mc:Choice>
          <mc:Fallback xmlns="">
            <p:sp>
              <p:nvSpPr>
                <p:cNvPr id="8" name="TextBox 7">
                  <a:extLst>
                    <a:ext uri="{FF2B5EF4-FFF2-40B4-BE49-F238E27FC236}">
                      <a16:creationId xmlns:a16="http://schemas.microsoft.com/office/drawing/2014/main" id="{3AC190F1-FAB3-EFB1-C51D-61FF12E01BA3}"/>
                    </a:ext>
                  </a:extLst>
                </p:cNvPr>
                <p:cNvSpPr txBox="1">
                  <a:spLocks noRot="1" noChangeAspect="1" noMove="1" noResize="1" noEditPoints="1" noAdjustHandles="1" noChangeArrowheads="1" noChangeShapeType="1" noTextEdit="1"/>
                </p:cNvSpPr>
                <p:nvPr/>
              </p:nvSpPr>
              <p:spPr>
                <a:xfrm>
                  <a:off x="9025518" y="3283527"/>
                  <a:ext cx="490329" cy="523220"/>
                </a:xfrm>
                <a:prstGeom prst="rect">
                  <a:avLst/>
                </a:prstGeom>
                <a:blipFill>
                  <a:blip r:embed="rId7"/>
                  <a:stretch>
                    <a:fillRect r="-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BC8A75B0-CDC9-D1F8-9A9C-147C208631CF}"/>
                    </a:ext>
                  </a:extLst>
                </p:cNvPr>
                <p:cNvSpPr txBox="1"/>
                <p:nvPr/>
              </p:nvSpPr>
              <p:spPr>
                <a:xfrm>
                  <a:off x="8294963" y="4103469"/>
                  <a:ext cx="1020418" cy="850226"/>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3600" b="0" i="1" u="none" strike="noStrike" kern="0" cap="none" spc="0" normalizeH="0" baseline="0" noProof="0" dirty="0" smtClean="0">
                            <a:ln>
                              <a:noFill/>
                            </a:ln>
                            <a:solidFill>
                              <a:srgbClr val="97BE49">
                                <a:lumMod val="75000"/>
                              </a:srgbClr>
                            </a:solidFill>
                            <a:effectLst/>
                            <a:uLnTx/>
                            <a:uFillTx/>
                            <a:latin typeface="Cambria Math" panose="02040503050406030204" pitchFamily="18" charset="0"/>
                          </a:rPr>
                          <m:t>𝜖</m:t>
                        </m:r>
                        <m:r>
                          <a:rPr kumimoji="0" lang="en-US" sz="3600" b="0" i="1" u="none" strike="noStrike" kern="0" cap="none" spc="0" normalizeH="0" baseline="-25000" noProof="0" dirty="0" smtClean="0">
                            <a:ln>
                              <a:noFill/>
                            </a:ln>
                            <a:solidFill>
                              <a:srgbClr val="97BE49">
                                <a:lumMod val="75000"/>
                              </a:srgbClr>
                            </a:solidFill>
                            <a:effectLst/>
                            <a:uLnTx/>
                            <a:uFillTx/>
                            <a:latin typeface="Cambria Math" panose="02040503050406030204" pitchFamily="18" charset="0"/>
                          </a:rPr>
                          <m:t>𝑗</m:t>
                        </m:r>
                      </m:oMath>
                    </m:oMathPara>
                  </a14:m>
                  <a:endParaRPr kumimoji="0" lang="en-CA" sz="3600" b="0" i="0" u="none" strike="noStrike" kern="0" cap="none" spc="0" normalizeH="0" baseline="-25000" noProof="0" dirty="0">
                    <a:ln>
                      <a:noFill/>
                    </a:ln>
                    <a:solidFill>
                      <a:srgbClr val="97BE49">
                        <a:lumMod val="75000"/>
                      </a:srgbClr>
                    </a:solidFill>
                    <a:effectLst/>
                    <a:uLnTx/>
                    <a:uFillTx/>
                    <a:latin typeface="Calibri" panose="020F0502020204030204"/>
                  </a:endParaRPr>
                </a:p>
              </p:txBody>
            </p:sp>
          </mc:Choice>
          <mc:Fallback>
            <p:sp>
              <p:nvSpPr>
                <p:cNvPr id="24" name="TextBox 23">
                  <a:extLst>
                    <a:ext uri="{FF2B5EF4-FFF2-40B4-BE49-F238E27FC236}">
                      <a16:creationId xmlns:a16="http://schemas.microsoft.com/office/drawing/2014/main" id="{BC8A75B0-CDC9-D1F8-9A9C-147C208631CF}"/>
                    </a:ext>
                  </a:extLst>
                </p:cNvPr>
                <p:cNvSpPr txBox="1">
                  <a:spLocks noRot="1" noChangeAspect="1" noMove="1" noResize="1" noEditPoints="1" noAdjustHandles="1" noChangeArrowheads="1" noChangeShapeType="1" noTextEdit="1"/>
                </p:cNvSpPr>
                <p:nvPr/>
              </p:nvSpPr>
              <p:spPr>
                <a:xfrm>
                  <a:off x="8294963" y="4103469"/>
                  <a:ext cx="1020418" cy="850226"/>
                </a:xfrm>
                <a:prstGeom prst="rect">
                  <a:avLst/>
                </a:prstGeom>
                <a:blipFill>
                  <a:blip r:embed="rId8"/>
                  <a:stretch>
                    <a:fillRect b="-21569"/>
                  </a:stretch>
                </a:blipFill>
              </p:spPr>
              <p:txBody>
                <a:bodyPr/>
                <a:lstStyle/>
                <a:p>
                  <a:r>
                    <a:rPr lang="en-US">
                      <a:noFill/>
                    </a:rPr>
                    <a:t> </a:t>
                  </a:r>
                </a:p>
              </p:txBody>
            </p:sp>
          </mc:Fallback>
        </mc:AlternateContent>
      </p:grpSp>
      <p:sp>
        <p:nvSpPr>
          <p:cNvPr id="27" name="Left-Right Arrow 26">
            <a:extLst>
              <a:ext uri="{FF2B5EF4-FFF2-40B4-BE49-F238E27FC236}">
                <a16:creationId xmlns:a16="http://schemas.microsoft.com/office/drawing/2014/main" id="{C28C7ADF-3C02-BE9A-291B-30524A1E3E00}"/>
              </a:ext>
            </a:extLst>
          </p:cNvPr>
          <p:cNvSpPr/>
          <p:nvPr/>
        </p:nvSpPr>
        <p:spPr>
          <a:xfrm>
            <a:off x="4628401" y="2697102"/>
            <a:ext cx="3086100" cy="497541"/>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2" name="Content Placeholder 31">
            <a:extLst>
              <a:ext uri="{FF2B5EF4-FFF2-40B4-BE49-F238E27FC236}">
                <a16:creationId xmlns:a16="http://schemas.microsoft.com/office/drawing/2014/main" id="{A4D639CD-204D-09F8-5E94-76CB41519B9E}"/>
              </a:ext>
            </a:extLst>
          </p:cNvPr>
          <p:cNvPicPr>
            <a:picLocks noGrp="1" noChangeAspect="1"/>
          </p:cNvPicPr>
          <p:nvPr>
            <p:ph idx="1"/>
          </p:nvPr>
        </p:nvPicPr>
        <p:blipFill>
          <a:blip r:embed="rId9"/>
          <a:stretch>
            <a:fillRect/>
          </a:stretch>
        </p:blipFill>
        <p:spPr>
          <a:xfrm>
            <a:off x="3063881" y="1356940"/>
            <a:ext cx="937712" cy="416761"/>
          </a:xfrm>
        </p:spPr>
      </p:pic>
      <p:pic>
        <p:nvPicPr>
          <p:cNvPr id="34" name="Picture 33">
            <a:extLst>
              <a:ext uri="{FF2B5EF4-FFF2-40B4-BE49-F238E27FC236}">
                <a16:creationId xmlns:a16="http://schemas.microsoft.com/office/drawing/2014/main" id="{55E5BA11-8D74-BDBB-5A52-8E9349EB321E}"/>
              </a:ext>
            </a:extLst>
          </p:cNvPr>
          <p:cNvPicPr>
            <a:picLocks noChangeAspect="1"/>
          </p:cNvPicPr>
          <p:nvPr/>
        </p:nvPicPr>
        <p:blipFill>
          <a:blip r:embed="rId10"/>
          <a:stretch>
            <a:fillRect/>
          </a:stretch>
        </p:blipFill>
        <p:spPr>
          <a:xfrm>
            <a:off x="8159735" y="1339993"/>
            <a:ext cx="985953" cy="492977"/>
          </a:xfrm>
          <a:prstGeom prst="rect">
            <a:avLst/>
          </a:prstGeom>
        </p:spPr>
      </p:pic>
      <p:sp>
        <p:nvSpPr>
          <p:cNvPr id="35" name="TextBox 34">
            <a:extLst>
              <a:ext uri="{FF2B5EF4-FFF2-40B4-BE49-F238E27FC236}">
                <a16:creationId xmlns:a16="http://schemas.microsoft.com/office/drawing/2014/main" id="{5F2D5ADD-A8A2-8954-6FEC-A1DA35FFF074}"/>
              </a:ext>
            </a:extLst>
          </p:cNvPr>
          <p:cNvSpPr txBox="1"/>
          <p:nvPr/>
        </p:nvSpPr>
        <p:spPr>
          <a:xfrm>
            <a:off x="4626578" y="1581764"/>
            <a:ext cx="3086099" cy="1077218"/>
          </a:xfrm>
          <a:prstGeom prst="rect">
            <a:avLst/>
          </a:prstGeom>
          <a:noFill/>
        </p:spPr>
        <p:txBody>
          <a:bodyPr wrap="square" rtlCol="0">
            <a:spAutoFit/>
          </a:bodyPr>
          <a:lstStyle/>
          <a:p>
            <a:pPr algn="ctr"/>
            <a:r>
              <a:rPr lang="en-US" sz="3200" dirty="0" err="1"/>
              <a:t>Bogoliubov</a:t>
            </a:r>
            <a:r>
              <a:rPr lang="en-US" sz="3200" dirty="0"/>
              <a:t> transformations</a:t>
            </a:r>
          </a:p>
        </p:txBody>
      </p:sp>
      <p:sp>
        <p:nvSpPr>
          <p:cNvPr id="36" name="TextBox 35">
            <a:extLst>
              <a:ext uri="{FF2B5EF4-FFF2-40B4-BE49-F238E27FC236}">
                <a16:creationId xmlns:a16="http://schemas.microsoft.com/office/drawing/2014/main" id="{3D8DD7B9-100C-63A1-B62C-AA9A0092046B}"/>
              </a:ext>
            </a:extLst>
          </p:cNvPr>
          <p:cNvSpPr txBox="1"/>
          <p:nvPr/>
        </p:nvSpPr>
        <p:spPr>
          <a:xfrm>
            <a:off x="4626578" y="3292970"/>
            <a:ext cx="3086100" cy="584775"/>
          </a:xfrm>
          <a:prstGeom prst="rect">
            <a:avLst/>
          </a:prstGeom>
          <a:noFill/>
        </p:spPr>
        <p:txBody>
          <a:bodyPr wrap="square" rtlCol="0">
            <a:spAutoFit/>
          </a:bodyPr>
          <a:lstStyle/>
          <a:p>
            <a:pPr algn="ctr"/>
            <a:r>
              <a:rPr lang="en-US" sz="3200" dirty="0"/>
              <a:t>Squeezing</a:t>
            </a:r>
          </a:p>
        </p:txBody>
      </p:sp>
      <p:pic>
        <p:nvPicPr>
          <p:cNvPr id="39" name="Picture 38">
            <a:extLst>
              <a:ext uri="{FF2B5EF4-FFF2-40B4-BE49-F238E27FC236}">
                <a16:creationId xmlns:a16="http://schemas.microsoft.com/office/drawing/2014/main" id="{95786216-AD82-EFEA-5607-9EB2A512D730}"/>
              </a:ext>
            </a:extLst>
          </p:cNvPr>
          <p:cNvPicPr>
            <a:picLocks noChangeAspect="1"/>
          </p:cNvPicPr>
          <p:nvPr/>
        </p:nvPicPr>
        <p:blipFill>
          <a:blip r:embed="rId11"/>
          <a:stretch>
            <a:fillRect/>
          </a:stretch>
        </p:blipFill>
        <p:spPr>
          <a:xfrm>
            <a:off x="3320527" y="508961"/>
            <a:ext cx="5550945" cy="731520"/>
          </a:xfrm>
          <a:prstGeom prst="rect">
            <a:avLst/>
          </a:prstGeom>
        </p:spPr>
      </p:pic>
      <p:sp>
        <p:nvSpPr>
          <p:cNvPr id="40" name="TextBox 39">
            <a:extLst>
              <a:ext uri="{FF2B5EF4-FFF2-40B4-BE49-F238E27FC236}">
                <a16:creationId xmlns:a16="http://schemas.microsoft.com/office/drawing/2014/main" id="{CF671203-D862-F122-EBFF-2C18999C915E}"/>
              </a:ext>
            </a:extLst>
          </p:cNvPr>
          <p:cNvSpPr txBox="1"/>
          <p:nvPr/>
        </p:nvSpPr>
        <p:spPr>
          <a:xfrm>
            <a:off x="6134101" y="6277302"/>
            <a:ext cx="4952998" cy="523220"/>
          </a:xfrm>
          <a:prstGeom prst="rect">
            <a:avLst/>
          </a:prstGeom>
          <a:noFill/>
        </p:spPr>
        <p:txBody>
          <a:bodyPr wrap="square">
            <a:spAutoFit/>
          </a:bodyPr>
          <a:lstStyle/>
          <a:p>
            <a:pPr defTabSz="457200"/>
            <a:r>
              <a:rPr lang="en-CA" sz="1400" dirty="0">
                <a:solidFill>
                  <a:prstClr val="black">
                    <a:lumMod val="50000"/>
                    <a:lumOff val="50000"/>
                  </a:prstClr>
                </a:solidFill>
                <a:latin typeface="Calibri" panose="020F0502020204030204"/>
              </a:rPr>
              <a:t>R. J. Glauber and M. </a:t>
            </a:r>
            <a:r>
              <a:rPr lang="en-CA" sz="1400" dirty="0" err="1">
                <a:solidFill>
                  <a:prstClr val="black">
                    <a:lumMod val="50000"/>
                    <a:lumOff val="50000"/>
                  </a:prstClr>
                </a:solidFill>
                <a:latin typeface="Calibri" panose="020F0502020204030204"/>
              </a:rPr>
              <a:t>Lewenstein</a:t>
            </a:r>
            <a:r>
              <a:rPr lang="en-CA" sz="1400" dirty="0">
                <a:solidFill>
                  <a:prstClr val="black">
                    <a:lumMod val="50000"/>
                    <a:lumOff val="50000"/>
                  </a:prstClr>
                </a:solidFill>
                <a:latin typeface="Calibri" panose="020F0502020204030204"/>
              </a:rPr>
              <a:t>, “Quantum optics of dielectric media”, Physical Review A </a:t>
            </a:r>
            <a:r>
              <a:rPr lang="en-CA" sz="1400" b="1" dirty="0">
                <a:solidFill>
                  <a:prstClr val="black">
                    <a:lumMod val="50000"/>
                    <a:lumOff val="50000"/>
                  </a:prstClr>
                </a:solidFill>
                <a:latin typeface="Calibri" panose="020F0502020204030204"/>
              </a:rPr>
              <a:t>43</a:t>
            </a:r>
            <a:r>
              <a:rPr lang="en-CA" sz="1400" dirty="0">
                <a:solidFill>
                  <a:prstClr val="black">
                    <a:lumMod val="50000"/>
                    <a:lumOff val="50000"/>
                  </a:prstClr>
                </a:solidFill>
                <a:latin typeface="Calibri" panose="020F0502020204030204"/>
              </a:rPr>
              <a:t>, 467–491 (1991)</a:t>
            </a:r>
          </a:p>
        </p:txBody>
      </p:sp>
      <p:sp>
        <p:nvSpPr>
          <p:cNvPr id="6" name="TextBox 5">
            <a:extLst>
              <a:ext uri="{FF2B5EF4-FFF2-40B4-BE49-F238E27FC236}">
                <a16:creationId xmlns:a16="http://schemas.microsoft.com/office/drawing/2014/main" id="{04D2E80F-03A3-94E0-AE70-26C8A241C8F5}"/>
              </a:ext>
            </a:extLst>
          </p:cNvPr>
          <p:cNvSpPr txBox="1"/>
          <p:nvPr/>
        </p:nvSpPr>
        <p:spPr>
          <a:xfrm>
            <a:off x="210554" y="2605066"/>
            <a:ext cx="1539335"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chemeClr val="accent2">
                    <a:lumMod val="40000"/>
                    <a:lumOff val="60000"/>
                  </a:schemeClr>
                </a:solidFill>
                <a:effectLst/>
                <a:uLnTx/>
                <a:uFillTx/>
                <a:latin typeface="Comic Sans MS" panose="030F0902030302020204" pitchFamily="66" charset="0"/>
              </a:rPr>
              <a:t>One permittivity</a:t>
            </a:r>
          </a:p>
        </p:txBody>
      </p:sp>
      <p:cxnSp>
        <p:nvCxnSpPr>
          <p:cNvPr id="7" name="Curved Connector 6">
            <a:extLst>
              <a:ext uri="{FF2B5EF4-FFF2-40B4-BE49-F238E27FC236}">
                <a16:creationId xmlns:a16="http://schemas.microsoft.com/office/drawing/2014/main" id="{90E7F441-1AAF-9C86-CF8E-0FF701814D99}"/>
              </a:ext>
            </a:extLst>
          </p:cNvPr>
          <p:cNvCxnSpPr>
            <a:cxnSpLocks/>
            <a:stCxn id="6" idx="3"/>
          </p:cNvCxnSpPr>
          <p:nvPr/>
        </p:nvCxnSpPr>
        <p:spPr>
          <a:xfrm flipV="1">
            <a:off x="1749889" y="2910181"/>
            <a:ext cx="687184" cy="18051"/>
          </a:xfrm>
          <a:prstGeom prst="curvedConnector3">
            <a:avLst>
              <a:gd name="adj1" fmla="val 50000"/>
            </a:avLst>
          </a:prstGeom>
          <a:noFill/>
          <a:ln w="6350" cap="flat" cmpd="sng" algn="ctr">
            <a:solidFill>
              <a:schemeClr val="accent2">
                <a:lumMod val="60000"/>
                <a:lumOff val="40000"/>
              </a:schemeClr>
            </a:solidFill>
            <a:prstDash val="solid"/>
            <a:miter lim="800000"/>
            <a:tailEnd type="triangle"/>
          </a:ln>
          <a:effectLst/>
        </p:spPr>
      </p:cxnSp>
      <p:sp>
        <p:nvSpPr>
          <p:cNvPr id="25" name="TextBox 24">
            <a:extLst>
              <a:ext uri="{FF2B5EF4-FFF2-40B4-BE49-F238E27FC236}">
                <a16:creationId xmlns:a16="http://schemas.microsoft.com/office/drawing/2014/main" id="{135DD24B-8B43-7C29-F085-2BE9BFF44FDC}"/>
              </a:ext>
            </a:extLst>
          </p:cNvPr>
          <p:cNvSpPr txBox="1"/>
          <p:nvPr/>
        </p:nvSpPr>
        <p:spPr>
          <a:xfrm>
            <a:off x="10652665" y="2678429"/>
            <a:ext cx="1539335"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CA" kern="0" dirty="0">
                <a:solidFill>
                  <a:schemeClr val="accent6">
                    <a:lumMod val="40000"/>
                    <a:lumOff val="60000"/>
                  </a:schemeClr>
                </a:solidFill>
                <a:latin typeface="Comic Sans MS" panose="030F0902030302020204" pitchFamily="66" charset="0"/>
              </a:rPr>
              <a:t>Another</a:t>
            </a:r>
            <a:r>
              <a:rPr kumimoji="0" lang="en-CA" sz="1800" b="0" i="0" u="none" strike="noStrike" kern="0" cap="none" spc="0" normalizeH="0" baseline="0" noProof="0" dirty="0">
                <a:ln>
                  <a:noFill/>
                </a:ln>
                <a:solidFill>
                  <a:schemeClr val="accent6">
                    <a:lumMod val="40000"/>
                    <a:lumOff val="60000"/>
                  </a:schemeClr>
                </a:solidFill>
                <a:effectLst/>
                <a:uLnTx/>
                <a:uFillTx/>
                <a:latin typeface="Comic Sans MS" panose="030F0902030302020204" pitchFamily="66" charset="0"/>
              </a:rPr>
              <a:t> permittivity</a:t>
            </a:r>
          </a:p>
        </p:txBody>
      </p:sp>
      <p:cxnSp>
        <p:nvCxnSpPr>
          <p:cNvPr id="26" name="Curved Connector 25">
            <a:extLst>
              <a:ext uri="{FF2B5EF4-FFF2-40B4-BE49-F238E27FC236}">
                <a16:creationId xmlns:a16="http://schemas.microsoft.com/office/drawing/2014/main" id="{AA89D808-8925-B3DE-E577-F66B4BC30510}"/>
              </a:ext>
            </a:extLst>
          </p:cNvPr>
          <p:cNvCxnSpPr>
            <a:cxnSpLocks/>
            <a:stCxn id="25" idx="1"/>
          </p:cNvCxnSpPr>
          <p:nvPr/>
        </p:nvCxnSpPr>
        <p:spPr>
          <a:xfrm rot="10800000">
            <a:off x="9890601" y="2701175"/>
            <a:ext cx="762064" cy="300421"/>
          </a:xfrm>
          <a:prstGeom prst="curvedConnector3">
            <a:avLst>
              <a:gd name="adj1" fmla="val 50000"/>
            </a:avLst>
          </a:prstGeom>
          <a:noFill/>
          <a:ln w="6350" cap="flat" cmpd="sng" algn="ctr">
            <a:solidFill>
              <a:schemeClr val="accent6">
                <a:lumMod val="40000"/>
                <a:lumOff val="60000"/>
              </a:schemeClr>
            </a:solidFill>
            <a:prstDash val="solid"/>
            <a:miter lim="800000"/>
            <a:tailEnd type="triangle"/>
          </a:ln>
          <a:effectLst/>
        </p:spPr>
      </p:cxnSp>
      <p:pic>
        <p:nvPicPr>
          <p:cNvPr id="41" name="Content Placeholder 5">
            <a:extLst>
              <a:ext uri="{FF2B5EF4-FFF2-40B4-BE49-F238E27FC236}">
                <a16:creationId xmlns:a16="http://schemas.microsoft.com/office/drawing/2014/main" id="{D40997FC-4FAF-DB2D-C1D8-AEE3D3F4BA79}"/>
              </a:ext>
            </a:extLst>
          </p:cNvPr>
          <p:cNvPicPr>
            <a:picLocks noChangeAspect="1"/>
          </p:cNvPicPr>
          <p:nvPr/>
        </p:nvPicPr>
        <p:blipFill>
          <a:blip r:embed="rId12"/>
          <a:stretch>
            <a:fillRect/>
          </a:stretch>
        </p:blipFill>
        <p:spPr>
          <a:xfrm>
            <a:off x="3601724" y="4085791"/>
            <a:ext cx="4982922" cy="553658"/>
          </a:xfrm>
          <a:prstGeom prst="rect">
            <a:avLst/>
          </a:prstGeom>
        </p:spPr>
      </p:pic>
      <p:grpSp>
        <p:nvGrpSpPr>
          <p:cNvPr id="68" name="Group 67">
            <a:extLst>
              <a:ext uri="{FF2B5EF4-FFF2-40B4-BE49-F238E27FC236}">
                <a16:creationId xmlns:a16="http://schemas.microsoft.com/office/drawing/2014/main" id="{00810AFC-4E51-2179-162E-D261D68CB7FB}"/>
              </a:ext>
            </a:extLst>
          </p:cNvPr>
          <p:cNvGrpSpPr/>
          <p:nvPr/>
        </p:nvGrpSpPr>
        <p:grpSpPr>
          <a:xfrm>
            <a:off x="6795465" y="5077881"/>
            <a:ext cx="4973469" cy="1078063"/>
            <a:chOff x="6795465" y="5077881"/>
            <a:chExt cx="4973469" cy="1078063"/>
          </a:xfrm>
        </p:grpSpPr>
        <p:pic>
          <p:nvPicPr>
            <p:cNvPr id="44" name="Picture 43">
              <a:extLst>
                <a:ext uri="{FF2B5EF4-FFF2-40B4-BE49-F238E27FC236}">
                  <a16:creationId xmlns:a16="http://schemas.microsoft.com/office/drawing/2014/main" id="{18A07C8F-77E7-A8BF-2D7C-47C1FED5C814}"/>
                </a:ext>
              </a:extLst>
            </p:cNvPr>
            <p:cNvPicPr>
              <a:picLocks noChangeAspect="1"/>
            </p:cNvPicPr>
            <p:nvPr/>
          </p:nvPicPr>
          <p:blipFill>
            <a:blip r:embed="rId13"/>
            <a:stretch>
              <a:fillRect/>
            </a:stretch>
          </p:blipFill>
          <p:spPr>
            <a:xfrm>
              <a:off x="6795467" y="5077881"/>
              <a:ext cx="4973467" cy="658253"/>
            </a:xfrm>
            <a:prstGeom prst="rect">
              <a:avLst/>
            </a:prstGeom>
          </p:spPr>
        </p:pic>
        <p:sp>
          <p:nvSpPr>
            <p:cNvPr id="47" name="TextBox 46">
              <a:extLst>
                <a:ext uri="{FF2B5EF4-FFF2-40B4-BE49-F238E27FC236}">
                  <a16:creationId xmlns:a16="http://schemas.microsoft.com/office/drawing/2014/main" id="{F44D4FF1-B6B3-BBB9-01E4-294109F49F0A}"/>
                </a:ext>
              </a:extLst>
            </p:cNvPr>
            <p:cNvSpPr txBox="1"/>
            <p:nvPr/>
          </p:nvSpPr>
          <p:spPr>
            <a:xfrm>
              <a:off x="6795466" y="5755834"/>
              <a:ext cx="2469558" cy="400110"/>
            </a:xfrm>
            <a:prstGeom prst="rect">
              <a:avLst/>
            </a:prstGeom>
            <a:noFill/>
          </p:spPr>
          <p:txBody>
            <a:bodyPr wrap="square" rtlCol="0">
              <a:spAutoFit/>
            </a:bodyPr>
            <a:lstStyle/>
            <a:p>
              <a:pPr algn="ctr" defTabSz="457200"/>
              <a:r>
                <a:rPr lang="en-CA" sz="2000" dirty="0">
                  <a:solidFill>
                    <a:srgbClr val="7C60C6">
                      <a:lumMod val="60000"/>
                      <a:lumOff val="40000"/>
                    </a:srgbClr>
                  </a:solidFill>
                  <a:latin typeface="Comic Sans MS" panose="030F0902030302020204" pitchFamily="66" charset="0"/>
                </a:rPr>
                <a:t>Squeeze operator</a:t>
              </a:r>
            </a:p>
          </p:txBody>
        </p:sp>
        <p:cxnSp>
          <p:nvCxnSpPr>
            <p:cNvPr id="48" name="Curved Connector 47">
              <a:extLst>
                <a:ext uri="{FF2B5EF4-FFF2-40B4-BE49-F238E27FC236}">
                  <a16:creationId xmlns:a16="http://schemas.microsoft.com/office/drawing/2014/main" id="{EA7B78BF-6B05-4195-916A-2D1E90C96C53}"/>
                </a:ext>
              </a:extLst>
            </p:cNvPr>
            <p:cNvCxnSpPr>
              <a:cxnSpLocks/>
              <a:stCxn id="47" idx="1"/>
              <a:endCxn id="44" idx="1"/>
            </p:cNvCxnSpPr>
            <p:nvPr/>
          </p:nvCxnSpPr>
          <p:spPr>
            <a:xfrm rot="10800000" flipH="1">
              <a:off x="6795465" y="5407009"/>
              <a:ext cx="1" cy="548881"/>
            </a:xfrm>
            <a:prstGeom prst="curvedConnector3">
              <a:avLst>
                <a:gd name="adj1" fmla="val -22860000000"/>
              </a:avLst>
            </a:prstGeom>
            <a:noFill/>
            <a:ln w="6350" cap="flat" cmpd="sng" algn="ctr">
              <a:solidFill>
                <a:srgbClr val="7C60C6"/>
              </a:solidFill>
              <a:prstDash val="solid"/>
              <a:miter lim="800000"/>
              <a:tailEnd type="triangle"/>
            </a:ln>
            <a:effectLst/>
          </p:spPr>
        </p:cxnSp>
      </p:grpSp>
      <p:grpSp>
        <p:nvGrpSpPr>
          <p:cNvPr id="69" name="Group 68">
            <a:extLst>
              <a:ext uri="{FF2B5EF4-FFF2-40B4-BE49-F238E27FC236}">
                <a16:creationId xmlns:a16="http://schemas.microsoft.com/office/drawing/2014/main" id="{BE1D8B88-D73E-9BF3-F5C5-8E0A2B2F339F}"/>
              </a:ext>
            </a:extLst>
          </p:cNvPr>
          <p:cNvGrpSpPr/>
          <p:nvPr/>
        </p:nvGrpSpPr>
        <p:grpSpPr>
          <a:xfrm>
            <a:off x="517195" y="4977277"/>
            <a:ext cx="4655159" cy="1869984"/>
            <a:chOff x="517195" y="4977277"/>
            <a:chExt cx="4655159" cy="1869984"/>
          </a:xfrm>
        </p:grpSpPr>
        <p:pic>
          <p:nvPicPr>
            <p:cNvPr id="42" name="Picture 41">
              <a:extLst>
                <a:ext uri="{FF2B5EF4-FFF2-40B4-BE49-F238E27FC236}">
                  <a16:creationId xmlns:a16="http://schemas.microsoft.com/office/drawing/2014/main" id="{52687A0F-45F9-2EE7-55E4-E34E7666696B}"/>
                </a:ext>
              </a:extLst>
            </p:cNvPr>
            <p:cNvPicPr>
              <a:picLocks noChangeAspect="1"/>
            </p:cNvPicPr>
            <p:nvPr/>
          </p:nvPicPr>
          <p:blipFill>
            <a:blip r:embed="rId14"/>
            <a:stretch>
              <a:fillRect/>
            </a:stretch>
          </p:blipFill>
          <p:spPr>
            <a:xfrm>
              <a:off x="517195" y="4977277"/>
              <a:ext cx="4388353" cy="658253"/>
            </a:xfrm>
            <a:prstGeom prst="rect">
              <a:avLst/>
            </a:prstGeom>
          </p:spPr>
        </p:pic>
        <p:pic>
          <p:nvPicPr>
            <p:cNvPr id="43" name="Picture 42">
              <a:extLst>
                <a:ext uri="{FF2B5EF4-FFF2-40B4-BE49-F238E27FC236}">
                  <a16:creationId xmlns:a16="http://schemas.microsoft.com/office/drawing/2014/main" id="{04F0613F-E392-DB74-C6BF-331AF1D0F40B}"/>
                </a:ext>
              </a:extLst>
            </p:cNvPr>
            <p:cNvPicPr>
              <a:picLocks noChangeAspect="1"/>
            </p:cNvPicPr>
            <p:nvPr/>
          </p:nvPicPr>
          <p:blipFill>
            <a:blip r:embed="rId15"/>
            <a:stretch>
              <a:fillRect/>
            </a:stretch>
          </p:blipFill>
          <p:spPr>
            <a:xfrm>
              <a:off x="564586" y="5670543"/>
              <a:ext cx="4607768" cy="438835"/>
            </a:xfrm>
            <a:prstGeom prst="rect">
              <a:avLst/>
            </a:prstGeom>
          </p:spPr>
        </p:pic>
        <p:sp>
          <p:nvSpPr>
            <p:cNvPr id="55" name="TextBox 54">
              <a:extLst>
                <a:ext uri="{FF2B5EF4-FFF2-40B4-BE49-F238E27FC236}">
                  <a16:creationId xmlns:a16="http://schemas.microsoft.com/office/drawing/2014/main" id="{5786FB75-0360-2D01-4A83-2B74C258D275}"/>
                </a:ext>
              </a:extLst>
            </p:cNvPr>
            <p:cNvSpPr txBox="1"/>
            <p:nvPr/>
          </p:nvSpPr>
          <p:spPr>
            <a:xfrm>
              <a:off x="662144" y="6139375"/>
              <a:ext cx="2926665" cy="707886"/>
            </a:xfrm>
            <a:prstGeom prst="rect">
              <a:avLst/>
            </a:prstGeom>
            <a:noFill/>
          </p:spPr>
          <p:txBody>
            <a:bodyPr wrap="square" rtlCol="0">
              <a:spAutoFit/>
            </a:bodyPr>
            <a:lstStyle/>
            <a:p>
              <a:pPr algn="ctr" defTabSz="457200"/>
              <a:r>
                <a:rPr lang="en-CA" sz="2000" dirty="0">
                  <a:solidFill>
                    <a:schemeClr val="accent4">
                      <a:lumMod val="40000"/>
                      <a:lumOff val="60000"/>
                    </a:schemeClr>
                  </a:solidFill>
                  <a:latin typeface="Comic Sans MS" panose="030F0902030302020204" pitchFamily="66" charset="0"/>
                </a:rPr>
                <a:t>The squeezing depends on the </a:t>
              </a:r>
              <a:r>
                <a:rPr lang="en-CA" sz="2000" dirty="0" err="1">
                  <a:solidFill>
                    <a:schemeClr val="accent4">
                      <a:lumMod val="40000"/>
                      <a:lumOff val="60000"/>
                    </a:schemeClr>
                  </a:solidFill>
                  <a:latin typeface="Comic Sans MS" panose="030F0902030302020204" pitchFamily="66" charset="0"/>
                </a:rPr>
                <a:t>permittivities</a:t>
              </a:r>
              <a:r>
                <a:rPr lang="en-CA" sz="2000" dirty="0">
                  <a:solidFill>
                    <a:schemeClr val="accent4">
                      <a:lumMod val="40000"/>
                      <a:lumOff val="60000"/>
                    </a:schemeClr>
                  </a:solidFill>
                  <a:latin typeface="Comic Sans MS" panose="030F0902030302020204" pitchFamily="66" charset="0"/>
                </a:rPr>
                <a:t>.</a:t>
              </a:r>
            </a:p>
          </p:txBody>
        </p:sp>
        <p:cxnSp>
          <p:nvCxnSpPr>
            <p:cNvPr id="56" name="Curved Connector 55">
              <a:extLst>
                <a:ext uri="{FF2B5EF4-FFF2-40B4-BE49-F238E27FC236}">
                  <a16:creationId xmlns:a16="http://schemas.microsoft.com/office/drawing/2014/main" id="{4CFE7E03-DCC5-9C88-2E6A-646D6EC26E31}"/>
                </a:ext>
              </a:extLst>
            </p:cNvPr>
            <p:cNvCxnSpPr>
              <a:cxnSpLocks/>
              <a:stCxn id="55" idx="3"/>
            </p:cNvCxnSpPr>
            <p:nvPr/>
          </p:nvCxnSpPr>
          <p:spPr>
            <a:xfrm flipV="1">
              <a:off x="3588809" y="6155944"/>
              <a:ext cx="525991" cy="337374"/>
            </a:xfrm>
            <a:prstGeom prst="curvedConnector3">
              <a:avLst>
                <a:gd name="adj1" fmla="val 96017"/>
              </a:avLst>
            </a:prstGeom>
            <a:noFill/>
            <a:ln w="6350" cap="flat" cmpd="sng" algn="ctr">
              <a:solidFill>
                <a:schemeClr val="accent4">
                  <a:lumMod val="40000"/>
                  <a:lumOff val="60000"/>
                </a:schemeClr>
              </a:solidFill>
              <a:prstDash val="solid"/>
              <a:miter lim="800000"/>
              <a:tailEnd type="triangle"/>
            </a:ln>
            <a:effectLst/>
          </p:spPr>
        </p:cxnSp>
      </p:grpSp>
    </p:spTree>
    <p:custDataLst>
      <p:tags r:id="rId1"/>
    </p:custDataLst>
    <p:extLst>
      <p:ext uri="{BB962C8B-B14F-4D97-AF65-F5344CB8AC3E}">
        <p14:creationId xmlns:p14="http://schemas.microsoft.com/office/powerpoint/2010/main" val="1989911702"/>
      </p:ext>
    </p:extLst>
  </p:cSld>
  <p:clrMapOvr>
    <a:masterClrMapping/>
  </p:clrMapOvr>
  <mc:AlternateContent xmlns:mc="http://schemas.openxmlformats.org/markup-compatibility/2006">
    <mc:Choice xmlns:p14="http://schemas.microsoft.com/office/powerpoint/2010/main" Requires="p14">
      <p:transition spd="slow" p14:dur="2000" advTm="27372"/>
    </mc:Choice>
    <mc:Fallback>
      <p:transition spd="slow" advTm="27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9"/>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3|0.2"/>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13.xml><?xml version="1.0" encoding="utf-8"?>
<p:tagLst xmlns:a="http://schemas.openxmlformats.org/drawingml/2006/main" xmlns:r="http://schemas.openxmlformats.org/officeDocument/2006/relationships" xmlns:p="http://schemas.openxmlformats.org/presentationml/2006/main">
  <p:tag name="TIMING" val="|14.3|15.8|24.1|30.3"/>
</p:tagLst>
</file>

<file path=ppt/tags/tag2.xml><?xml version="1.0" encoding="utf-8"?>
<p:tagLst xmlns:a="http://schemas.openxmlformats.org/drawingml/2006/main" xmlns:r="http://schemas.openxmlformats.org/officeDocument/2006/relationships" xmlns:p="http://schemas.openxmlformats.org/presentationml/2006/main">
  <p:tag name="TIMING" val="|33|8.8|6.7|3.4|1.1|4.9"/>
</p:tagLst>
</file>

<file path=ppt/tags/tag3.xml><?xml version="1.0" encoding="utf-8"?>
<p:tagLst xmlns:a="http://schemas.openxmlformats.org/drawingml/2006/main" xmlns:r="http://schemas.openxmlformats.org/officeDocument/2006/relationships" xmlns:p="http://schemas.openxmlformats.org/presentationml/2006/main">
  <p:tag name="TIMING" val="|6.9|2.7"/>
</p:tagLst>
</file>

<file path=ppt/tags/tag4.xml><?xml version="1.0" encoding="utf-8"?>
<p:tagLst xmlns:a="http://schemas.openxmlformats.org/drawingml/2006/main" xmlns:r="http://schemas.openxmlformats.org/officeDocument/2006/relationships" xmlns:p="http://schemas.openxmlformats.org/presentationml/2006/main">
  <p:tag name="TIMING" val="|10.2"/>
</p:tagLst>
</file>

<file path=ppt/tags/tag5.xml><?xml version="1.0" encoding="utf-8"?>
<p:tagLst xmlns:a="http://schemas.openxmlformats.org/drawingml/2006/main" xmlns:r="http://schemas.openxmlformats.org/officeDocument/2006/relationships" xmlns:p="http://schemas.openxmlformats.org/presentationml/2006/main">
  <p:tag name="TIMING" val="|11.1|7.7|9.6|15.2"/>
</p:tagLst>
</file>

<file path=ppt/tags/tag6.xml><?xml version="1.0" encoding="utf-8"?>
<p:tagLst xmlns:a="http://schemas.openxmlformats.org/drawingml/2006/main" xmlns:r="http://schemas.openxmlformats.org/officeDocument/2006/relationships" xmlns:p="http://schemas.openxmlformats.org/presentationml/2006/main">
  <p:tag name="TIMING" val="|6.6|8.5|10.5"/>
</p:tagLst>
</file>

<file path=ppt/tags/tag7.xml><?xml version="1.0" encoding="utf-8"?>
<p:tagLst xmlns:a="http://schemas.openxmlformats.org/drawingml/2006/main" xmlns:r="http://schemas.openxmlformats.org/officeDocument/2006/relationships" xmlns:p="http://schemas.openxmlformats.org/presentationml/2006/main">
  <p:tag name="TIMING" val="|0.5|5.8"/>
</p:tagLst>
</file>

<file path=ppt/tags/tag8.xml><?xml version="1.0" encoding="utf-8"?>
<p:tagLst xmlns:a="http://schemas.openxmlformats.org/drawingml/2006/main" xmlns:r="http://schemas.openxmlformats.org/officeDocument/2006/relationships" xmlns:p="http://schemas.openxmlformats.org/presentationml/2006/main">
  <p:tag name="TIMING" val="|5.6|1|3.1"/>
</p:tagLst>
</file>

<file path=ppt/tags/tag9.xml><?xml version="1.0" encoding="utf-8"?>
<p:tagLst xmlns:a="http://schemas.openxmlformats.org/drawingml/2006/main" xmlns:r="http://schemas.openxmlformats.org/officeDocument/2006/relationships" xmlns:p="http://schemas.openxmlformats.org/presentationml/2006/main">
  <p:tag name="TIMING" val="|8.7|7.6|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23a5a87-f39a-4a22-9247-3fc240c01396}" enabled="0" method="" siteId="{723a5a87-f39a-4a22-9247-3fc240c01396}" removed="1"/>
</clbl:labelList>
</file>

<file path=docProps/app.xml><?xml version="1.0" encoding="utf-8"?>
<Properties xmlns="http://schemas.openxmlformats.org/officeDocument/2006/extended-properties" xmlns:vt="http://schemas.openxmlformats.org/officeDocument/2006/docPropsVTypes">
  <Template>Office Theme</Template>
  <TotalTime>11256</TotalTime>
  <Words>1651</Words>
  <Application>Microsoft Macintosh PowerPoint</Application>
  <PresentationFormat>Widescreen</PresentationFormat>
  <Paragraphs>203</Paragraphs>
  <Slides>20</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Aptos Display</vt:lpstr>
      <vt:lpstr>Arial</vt:lpstr>
      <vt:lpstr>Calibri</vt:lpstr>
      <vt:lpstr>Cambria Math</vt:lpstr>
      <vt:lpstr>Comic Sans MS</vt:lpstr>
      <vt:lpstr>Impact</vt:lpstr>
      <vt:lpstr>Office Theme</vt:lpstr>
      <vt:lpstr>Custom Design</vt:lpstr>
      <vt:lpstr>Simulating a superposition of spacetimes with optical media</vt:lpstr>
      <vt:lpstr>Introduction – Superposition of spacetimes in RQI</vt:lpstr>
      <vt:lpstr>Introduction – Superposition of spacetimes in RQI</vt:lpstr>
      <vt:lpstr>Introduction – Analogue gravity</vt:lpstr>
      <vt:lpstr>Introduction – Analogues of superposition of spacetimes </vt:lpstr>
      <vt:lpstr>A proposal for  A.naRQI* (or analogues for RQI) </vt:lpstr>
      <vt:lpstr>Cavity with permittivity ϵ_i  </vt:lpstr>
      <vt:lpstr>Cavity with permittivity ϵ_i </vt:lpstr>
      <vt:lpstr>PowerPoint Presentation</vt:lpstr>
      <vt:lpstr>Squeezing</vt:lpstr>
      <vt:lpstr>Quantum control</vt:lpstr>
      <vt:lpstr>Quantum control</vt:lpstr>
      <vt:lpstr>Mandel Q Parameter</vt:lpstr>
      <vt:lpstr>Mandel Q Parameter</vt:lpstr>
      <vt:lpstr>Experiment: Vacuum-Induced Transparency</vt:lpstr>
      <vt:lpstr>Analogy</vt:lpstr>
      <vt:lpstr>Acknowledgements</vt:lpstr>
      <vt:lpstr>Useful relation 1</vt:lpstr>
      <vt:lpstr>Useful relation 2</vt:lpstr>
      <vt:lpstr>Quantum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Rosa Preciado Rivas</dc:creator>
  <cp:lastModifiedBy>Maria Rosa Preciado Rivas</cp:lastModifiedBy>
  <cp:revision>3</cp:revision>
  <dcterms:created xsi:type="dcterms:W3CDTF">2025-03-11T06:18:29Z</dcterms:created>
  <dcterms:modified xsi:type="dcterms:W3CDTF">2025-06-23T14:26:59Z</dcterms:modified>
</cp:coreProperties>
</file>