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1"/>
  </p:normalViewPr>
  <p:slideViewPr>
    <p:cSldViewPr snapToGrid="0">
      <p:cViewPr varScale="1">
        <p:scale>
          <a:sx n="90" d="100"/>
          <a:sy n="90" d="100"/>
        </p:scale>
        <p:origin x="23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708D3-9E0C-0942-A80E-B2CB647E3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9E70A9-EE66-7655-4811-CADF53FAE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DB016-9352-2A67-E5F5-064E5FC58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C7FC5-CA25-BFE8-8078-1B53A532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CF6E0-0219-F3B4-15AD-CC1B7C8F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6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CBC1-DEE2-A581-E474-EFEC2C0B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6EEFD-1A21-EA2F-1ADC-21B779519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FBB02-7858-8596-4AC9-8B91DA6C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FDE09-C7DB-66F0-9B5D-6E72200A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8A78A-27C8-330F-4E78-002BA88E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0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7CCA4F-BF6B-B375-33B7-D73CBF7D28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210A5-49DF-93EF-B5B6-E65C7FA51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877E9-110C-CDE7-903E-A3C29371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E8A7-17E2-B76C-5DCE-E3E4F7B9F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6A209-1515-1018-77F7-72BCEEC2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8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9339-16B5-965B-7CFC-D12D5C63A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457FC-48B3-5EC2-F051-80F954EF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FD660-86FE-303C-F7D3-EFFBDE59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D3093-2F8C-9DD9-838A-16FC301F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6E5CA-4FBE-1019-BE14-EE0D64BF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2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5E3D1-482D-6696-22BF-DC071B5D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88463-8FB9-36A6-AB6C-7A331BBB4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0A0E4-CB00-F953-EC2C-DEFD2873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4E616-DFB6-455F-29DD-72F35B19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A71E0-70FA-801A-6583-8B5225BC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6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03912-E11A-E595-A711-0FAD0D787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3CBB-771F-5E98-56A4-22155136F4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A6340-C899-D375-342C-D69D8BBFB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D1C6A-EB98-1B6D-8AF2-4B0230B8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49FE7-50D5-FE79-4E4A-AE4A364EC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DD9186-0D5D-60ED-DF82-9AAFC94C4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1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94F49-A669-BBEB-7CDF-678D75451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E3022-C552-AE96-7EF6-F1FE6C849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01EB9-90DC-A62A-DCA2-7C694F83A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85260D-8231-92AA-D5FA-A2BE17A9B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D926E-F02C-C0CD-72AD-ADE8045BC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80C71-7D8A-59F5-60A5-C8CF6933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4F675B-0A54-FD27-6044-F5A11F04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D579ED-E9F3-5103-E7C1-DCAAD1E8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1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2D03-9B6C-DD9E-64B9-B3367D0D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2B0496-B9B5-4F1B-4954-257A1F47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0B220-CAE9-A794-E955-56CC66B1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FF6A1-A757-27FC-65BF-05258E90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8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DD22A-BB0C-23AA-7A30-4265D2ADC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756CC-6F90-EDB1-4869-A3B3F228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C5B67-80B9-C7FA-BE75-4BBC09AD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0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5782-7383-C1E4-2B72-62D7F4C5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FD852-4A9C-5920-F2EA-F625B41E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59612-A377-BC25-1665-1F9262A51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F9843-9AA1-F2D7-4AF8-D707C56C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910B6-47FA-26ED-AC64-C4DAF2D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BE07C-7BE2-D273-2C57-96F39916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1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78B5-6D6C-606D-C17B-9D253893C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502AD-5B44-56C9-2616-FB5D6209E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EB086-5785-C572-62BD-D376F55BD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8C4D6-CC32-EB46-820C-FDDEA59D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54EC0-4960-D0DA-3D7C-46BBAA5E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3FFCB-311E-F7C5-0DAF-1F215FE0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2B636-6003-2593-F868-4F6306AD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31BEB-96E7-0076-F32D-BB3BD9BEF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20F85-E515-DABD-4E82-7F78AE9B8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B9566-25C6-C54D-A741-A09F64EA627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6F698-7E1E-884B-BD5F-B4EB6AB38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55382-FE10-9DF7-D88B-C9995955C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81BDD-FDEF-6947-8284-621E0087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E8D4A-E51A-13E2-C5AB-90F84AF39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706937"/>
          </a:xfrm>
        </p:spPr>
        <p:txBody>
          <a:bodyPr>
            <a:normAutofit fontScale="90000"/>
          </a:bodyPr>
          <a:lstStyle/>
          <a:p>
            <a:r>
              <a:rPr lang="en-US" dirty="0"/>
              <a:t>Next (14:30-15:30): round table with Spoke Leaders (in Italian)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Next-to-next (15:30-): we resume the lightning talk session (in English)</a:t>
            </a:r>
          </a:p>
        </p:txBody>
      </p:sp>
    </p:spTree>
    <p:extLst>
      <p:ext uri="{BB962C8B-B14F-4D97-AF65-F5344CB8AC3E}">
        <p14:creationId xmlns:p14="http://schemas.microsoft.com/office/powerpoint/2010/main" val="186961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Next (14:30-15:30): round table with Spoke Leaders (in Italian)  Next-to-next (15:30-): we resume the lightning talk session (in English)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Tommaso Boccali</dc:creator>
  <cp:lastModifiedBy>Tommaso Boccali</cp:lastModifiedBy>
  <cp:revision>1</cp:revision>
  <dcterms:created xsi:type="dcterms:W3CDTF">2024-12-11T13:11:58Z</dcterms:created>
  <dcterms:modified xsi:type="dcterms:W3CDTF">2024-12-11T13:13:26Z</dcterms:modified>
</cp:coreProperties>
</file>