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58"/>
  </p:normalViewPr>
  <p:slideViewPr>
    <p:cSldViewPr snapToGrid="0">
      <p:cViewPr varScale="1">
        <p:scale>
          <a:sx n="90" d="100"/>
          <a:sy n="90" d="100"/>
        </p:scale>
        <p:origin x="23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9292C-4DEA-DE8B-3CEE-B514EE3C2D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BF8218-3B15-13D3-1F81-AF3B27CF1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0098F-C508-544F-B4FD-C0CCB2202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58481-540A-8AB8-D1AD-BACB422BC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FDC23-26E3-090A-5CD4-2D6AE5334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784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567BB-800C-90D7-CC57-9E1A127D4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C6DE14-3712-81AD-F989-F6232FBFF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9D851-7CD0-E87B-56D2-823A177EF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0B2EA-635F-6F1E-2BFD-18F8DB7F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C9309-FCC5-4C09-A69A-09063228F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27F468-9817-53A1-C614-C314EF0726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35F8C3-C4FA-830F-2FF7-1E1E8D0AE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54FF0-5B71-CB50-70FE-E2067CABD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A6EA4-784D-A53E-3F0F-7A09E4EAD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40819-EC4B-E524-F239-FF1A48E0D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44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7EE4-8CB4-08E4-E5E8-478592828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1C1ED-5423-1FA0-520D-C0FAB6D22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991E1-12C3-3865-1F1C-9EC975528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330A8-4DD2-EF1F-84D5-7026ABD6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0BC40-BB76-92CF-D61B-8081BE378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49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ED5CB-EFB8-01CE-DC1D-04896D37E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48574A-C87D-1C4B-B188-DA9C99D61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9E6AC-CE2E-AB88-6D53-6D230E4DA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4DC3D-B384-81AF-8948-39911E5F4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29CDD-EEBC-8855-1E98-35877B43B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6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DF63A-2747-5A69-9321-D368A0066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62CC9-4DF3-0EBD-F9AE-87F93A5D06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039F25-6234-A6DD-48BB-4180419EDB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7862A-5BFF-5F83-5008-ED8443AFC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F8DE62-70E0-EA8E-1626-8A07CADCA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D1583-CFE7-CD1E-04E5-2866A2CB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66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14B2B-6070-907C-177B-F13AA49C4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C1FDCC-5166-FE08-59ED-A4C3E0506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82E427-2BF8-D6F8-1090-5CF1A7D9A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E74FF8-10AA-1AF8-BA2D-D251167143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0A7791-255B-CB21-7F71-79CA2730EB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9FBCFD-57C0-E0FE-2165-A64056922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E8A11E-81DE-438D-30DD-B1B75F74B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ED9050-92D3-D2A7-4D19-836F4153B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B1221-276A-837A-A486-E3499591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B3D7D9-C52F-F2A5-A267-EF687FE54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D75A84-A80B-EB06-C4AD-52F1E1CB8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84E559-86D6-4969-1BB3-60873D566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39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05CDF-F0E9-19C3-D30A-C13F0E400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33C8C5-81FF-231A-AA06-2F609A030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E4EC8-8AC1-12FB-2F5E-2CE61EEC8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4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F13EB-B920-DCDC-9AE5-42917C9D3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6776D-C84D-EA42-40AC-7DED44DB9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79EB29-F28C-CE27-5B5E-B11EC0389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B54F86-E4D7-FE57-DB81-E8A97F3E9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54BEFC-C0E6-4BC0-DC37-6F788FD7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D685F-137A-4092-81C5-C8F320FC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4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2BFB5-E740-4169-E4DA-54E08F274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448F0B-0275-321B-5836-81FCFC8CEB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799749-B3CD-66E7-1BC9-3DC54983A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2A1A1C-CF87-D8D6-3E13-838854E30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25AD6E-B1BF-35BD-BCAB-B3102F5BC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7C2926-DF67-21E7-0F2F-B4AC2EC98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4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2C1325-A6E6-1BFE-0B8E-D67D1801C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C4172-B85A-ACB3-6BFB-BB3FBA4FE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87FC2-EF5B-C045-E531-44D77CDEE6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59552-1F1E-3974-8AB1-4EBDC476F7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570CA-413A-7508-6815-7838D5E6B6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59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PC: conosciamo meglio l'High Performance Computing">
            <a:extLst>
              <a:ext uri="{FF2B5EF4-FFF2-40B4-BE49-F238E27FC236}">
                <a16:creationId xmlns:a16="http://schemas.microsoft.com/office/drawing/2014/main" id="{E91DE9C2-71AB-1EAA-8681-BFCE0754A6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8723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Tommaso Boccali</dc:creator>
  <cp:lastModifiedBy>Tommaso Boccali</cp:lastModifiedBy>
  <cp:revision>1</cp:revision>
  <dcterms:created xsi:type="dcterms:W3CDTF">2024-12-10T10:34:07Z</dcterms:created>
  <dcterms:modified xsi:type="dcterms:W3CDTF">2024-12-10T10:35:21Z</dcterms:modified>
</cp:coreProperties>
</file>