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1"/>
  </p:normalViewPr>
  <p:slideViewPr>
    <p:cSldViewPr snapToGrid="0">
      <p:cViewPr varScale="1">
        <p:scale>
          <a:sx n="118" d="100"/>
          <a:sy n="118" d="100"/>
        </p:scale>
        <p:origin x="3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9292C-4DEA-DE8B-3CEE-B514EE3C2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F8218-3B15-13D3-1F81-AF3B27CF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0098F-C508-544F-B4FD-C0CCB2202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58481-540A-8AB8-D1AD-BACB422B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FDC23-26E3-090A-5CD4-2D6AE53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8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567BB-800C-90D7-CC57-9E1A127D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6DE14-3712-81AD-F989-F6232FBFF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9D851-7CD0-E87B-56D2-823A177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0B2EA-635F-6F1E-2BFD-18F8DB7F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C9309-FCC5-4C09-A69A-09063228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27F468-9817-53A1-C614-C314EF072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5F8C3-C4FA-830F-2FF7-1E1E8D0AE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54FF0-5B71-CB50-70FE-E2067CAB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A6EA4-784D-A53E-3F0F-7A09E4EA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40819-EC4B-E524-F239-FF1A48E0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4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7EE4-8CB4-08E4-E5E8-478592828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1C1ED-5423-1FA0-520D-C0FAB6D22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991E1-12C3-3865-1F1C-9EC97552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330A8-4DD2-EF1F-84D5-7026ABD6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0BC40-BB76-92CF-D61B-8081BE378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9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ED5CB-EFB8-01CE-DC1D-04896D37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8574A-C87D-1C4B-B188-DA9C99D61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9E6AC-CE2E-AB88-6D53-6D230E4D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4DC3D-B384-81AF-8948-39911E5F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29CDD-EEBC-8855-1E98-35877B43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6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DF63A-2747-5A69-9321-D368A006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62CC9-4DF3-0EBD-F9AE-87F93A5D0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39F25-6234-A6DD-48BB-4180419ED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7862A-5BFF-5F83-5008-ED8443AFC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8DE62-70E0-EA8E-1626-8A07CADC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D1583-CFE7-CD1E-04E5-2866A2CB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6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14B2B-6070-907C-177B-F13AA49C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1FDCC-5166-FE08-59ED-A4C3E0506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2E427-2BF8-D6F8-1090-5CF1A7D9A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74FF8-10AA-1AF8-BA2D-D25116714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0A7791-255B-CB21-7F71-79CA2730E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9FBCFD-57C0-E0FE-2165-A64056922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E8A11E-81DE-438D-30DD-B1B75F74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D9050-92D3-D2A7-4D19-836F4153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B1221-276A-837A-A486-E349959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B3D7D9-C52F-F2A5-A267-EF687FE5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75A84-A80B-EB06-C4AD-52F1E1CB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4E559-86D6-4969-1BB3-60873D56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3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05CDF-F0E9-19C3-D30A-C13F0E40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33C8C5-81FF-231A-AA06-2F609A030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E4EC8-8AC1-12FB-2F5E-2CE61EEC8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13EB-B920-DCDC-9AE5-42917C9D3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6776D-C84D-EA42-40AC-7DED44DB9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79EB29-F28C-CE27-5B5E-B11EC0389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54F86-E4D7-FE57-DB81-E8A97F3E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4BEFC-C0E6-4BC0-DC37-6F788FD7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685F-137A-4092-81C5-C8F320FC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4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2BFB5-E740-4169-E4DA-54E08F27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448F0B-0275-321B-5836-81FCFC8CE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99749-B3CD-66E7-1BC9-3DC54983A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2A1A1C-CF87-D8D6-3E13-838854E3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5AD6E-B1BF-35BD-BCAB-B3102F5B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C2926-DF67-21E7-0F2F-B4AC2EC9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4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C1325-A6E6-1BFE-0B8E-D67D1801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172-B85A-ACB3-6BFB-BB3FBA4FE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87FC2-EF5B-C045-E531-44D77CDEE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E8939-88FC-6743-9A67-EA37A60282DB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59552-1F1E-3974-8AB1-4EBDC476F7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570CA-413A-7508-6815-7838D5E6B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B049C-DD1D-CF48-A499-96FA7371F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5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PC: conosciamo meglio l'High Performance Computing">
            <a:extLst>
              <a:ext uri="{FF2B5EF4-FFF2-40B4-BE49-F238E27FC236}">
                <a16:creationId xmlns:a16="http://schemas.microsoft.com/office/drawing/2014/main" id="{E91DE9C2-71AB-1EAA-8681-BFCE0754A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2AAFE12-ADFD-983F-B646-8AD3AC59626F}"/>
              </a:ext>
            </a:extLst>
          </p:cNvPr>
          <p:cNvSpPr/>
          <p:nvPr/>
        </p:nvSpPr>
        <p:spPr>
          <a:xfrm>
            <a:off x="526208" y="2124891"/>
            <a:ext cx="111395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We </a:t>
            </a:r>
            <a:r>
              <a:rPr lang="en-GB" sz="9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start at 17:00 </a:t>
            </a:r>
            <a:r>
              <a:rPr lang="en-GB" sz="9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49872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Tommaso Boccali</dc:creator>
  <cp:lastModifiedBy>Tommaso Boccali</cp:lastModifiedBy>
  <cp:revision>3</cp:revision>
  <dcterms:created xsi:type="dcterms:W3CDTF">2024-12-10T10:34:07Z</dcterms:created>
  <dcterms:modified xsi:type="dcterms:W3CDTF">2024-12-10T15:38:42Z</dcterms:modified>
</cp:coreProperties>
</file>