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45" r:id="rId3"/>
    <p:sldId id="257" r:id="rId4"/>
    <p:sldId id="341" r:id="rId5"/>
    <p:sldId id="370" r:id="rId6"/>
    <p:sldId id="389" r:id="rId7"/>
    <p:sldId id="429" r:id="rId8"/>
    <p:sldId id="321" r:id="rId9"/>
    <p:sldId id="385" r:id="rId10"/>
    <p:sldId id="405" r:id="rId11"/>
    <p:sldId id="371" r:id="rId12"/>
    <p:sldId id="378" r:id="rId13"/>
    <p:sldId id="425" r:id="rId14"/>
    <p:sldId id="273" r:id="rId15"/>
    <p:sldId id="373" r:id="rId16"/>
    <p:sldId id="372" r:id="rId17"/>
    <p:sldId id="436" r:id="rId18"/>
    <p:sldId id="440" r:id="rId19"/>
    <p:sldId id="437" r:id="rId20"/>
    <p:sldId id="438" r:id="rId21"/>
    <p:sldId id="439" r:id="rId22"/>
    <p:sldId id="443" r:id="rId23"/>
    <p:sldId id="444" r:id="rId24"/>
    <p:sldId id="442" r:id="rId25"/>
    <p:sldId id="431" r:id="rId26"/>
    <p:sldId id="432" r:id="rId27"/>
    <p:sldId id="433" r:id="rId28"/>
    <p:sldId id="434" r:id="rId29"/>
    <p:sldId id="424" r:id="rId30"/>
    <p:sldId id="382" r:id="rId31"/>
    <p:sldId id="420" r:id="rId32"/>
    <p:sldId id="394" r:id="rId33"/>
    <p:sldId id="400" r:id="rId34"/>
    <p:sldId id="288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06BA0-27FC-418A-890A-8C554F311502}" v="351" dt="2025-04-09T21:18:06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5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o Arcadi" userId="f8f0051d2d80eeec" providerId="LiveId" clId="{A8B06BA0-27FC-418A-890A-8C554F311502}"/>
    <pc:docChg chg="undo custSel addSld delSld modSld sldOrd">
      <pc:chgData name="Giorgio Arcadi" userId="f8f0051d2d80eeec" providerId="LiveId" clId="{A8B06BA0-27FC-418A-890A-8C554F311502}" dt="2025-04-09T21:19:56.899" v="3249" actId="20577"/>
      <pc:docMkLst>
        <pc:docMk/>
      </pc:docMkLst>
      <pc:sldChg chg="addSp modSp mod setBg">
        <pc:chgData name="Giorgio Arcadi" userId="f8f0051d2d80eeec" providerId="LiveId" clId="{A8B06BA0-27FC-418A-890A-8C554F311502}" dt="2025-04-06T14:46:12.470" v="2116" actId="20577"/>
        <pc:sldMkLst>
          <pc:docMk/>
          <pc:sldMk cId="1579840736" sldId="256"/>
        </pc:sldMkLst>
        <pc:spChg chg="mod">
          <ac:chgData name="Giorgio Arcadi" userId="f8f0051d2d80eeec" providerId="LiveId" clId="{A8B06BA0-27FC-418A-890A-8C554F311502}" dt="2025-04-06T14:45:46.079" v="2103" actId="26606"/>
          <ac:spMkLst>
            <pc:docMk/>
            <pc:sldMk cId="1579840736" sldId="256"/>
            <ac:spMk id="4" creationId="{FD0FE415-3D1A-3C4A-AA74-4FAEE0D141DF}"/>
          </ac:spMkLst>
        </pc:spChg>
        <pc:spChg chg="mod">
          <ac:chgData name="Giorgio Arcadi" userId="f8f0051d2d80eeec" providerId="LiveId" clId="{A8B06BA0-27FC-418A-890A-8C554F311502}" dt="2025-04-06T14:45:46.079" v="2103" actId="26606"/>
          <ac:spMkLst>
            <pc:docMk/>
            <pc:sldMk cId="1579840736" sldId="256"/>
            <ac:spMk id="5" creationId="{DC260395-4669-49F4-3427-121B6D09AD23}"/>
          </ac:spMkLst>
        </pc:spChg>
        <pc:spChg chg="add mod">
          <ac:chgData name="Giorgio Arcadi" userId="f8f0051d2d80eeec" providerId="LiveId" clId="{A8B06BA0-27FC-418A-890A-8C554F311502}" dt="2025-04-06T14:46:12.470" v="2116" actId="20577"/>
          <ac:spMkLst>
            <pc:docMk/>
            <pc:sldMk cId="1579840736" sldId="256"/>
            <ac:spMk id="6" creationId="{99BB9FE9-171C-4AC1-63D9-99683AF0E045}"/>
          </ac:spMkLst>
        </pc:spChg>
        <pc:spChg chg="add">
          <ac:chgData name="Giorgio Arcadi" userId="f8f0051d2d80eeec" providerId="LiveId" clId="{A8B06BA0-27FC-418A-890A-8C554F311502}" dt="2025-04-06T14:45:46.079" v="2103" actId="26606"/>
          <ac:spMkLst>
            <pc:docMk/>
            <pc:sldMk cId="1579840736" sldId="256"/>
            <ac:spMk id="12" creationId="{D1520B01-A2E4-41C2-8A8F-7683F250890E}"/>
          </ac:spMkLst>
        </pc:spChg>
        <pc:grpChg chg="add">
          <ac:chgData name="Giorgio Arcadi" userId="f8f0051d2d80eeec" providerId="LiveId" clId="{A8B06BA0-27FC-418A-890A-8C554F311502}" dt="2025-04-06T14:45:46.079" v="2103" actId="26606"/>
          <ac:grpSpMkLst>
            <pc:docMk/>
            <pc:sldMk cId="1579840736" sldId="256"/>
            <ac:grpSpMk id="14" creationId="{1F634C0A-A487-42AF-8DFD-4DAD62FE92BF}"/>
          </ac:grpSpMkLst>
        </pc:grpChg>
        <pc:grpChg chg="add">
          <ac:chgData name="Giorgio Arcadi" userId="f8f0051d2d80eeec" providerId="LiveId" clId="{A8B06BA0-27FC-418A-890A-8C554F311502}" dt="2025-04-06T14:45:46.079" v="2103" actId="26606"/>
          <ac:grpSpMkLst>
            <pc:docMk/>
            <pc:sldMk cId="1579840736" sldId="256"/>
            <ac:grpSpMk id="18" creationId="{066EE5A2-0D35-4D6A-A5C7-1CA91F740684}"/>
          </ac:grpSpMkLst>
        </pc:grpChg>
        <pc:grpChg chg="add">
          <ac:chgData name="Giorgio Arcadi" userId="f8f0051d2d80eeec" providerId="LiveId" clId="{A8B06BA0-27FC-418A-890A-8C554F311502}" dt="2025-04-06T14:45:46.079" v="2103" actId="26606"/>
          <ac:grpSpMkLst>
            <pc:docMk/>
            <pc:sldMk cId="1579840736" sldId="256"/>
            <ac:grpSpMk id="22" creationId="{56AA1647-0DA6-4A17-B3E1-95D61BD54714}"/>
          </ac:grpSpMkLst>
        </pc:grpChg>
        <pc:grpChg chg="add">
          <ac:chgData name="Giorgio Arcadi" userId="f8f0051d2d80eeec" providerId="LiveId" clId="{A8B06BA0-27FC-418A-890A-8C554F311502}" dt="2025-04-06T14:45:46.079" v="2103" actId="26606"/>
          <ac:grpSpMkLst>
            <pc:docMk/>
            <pc:sldMk cId="1579840736" sldId="256"/>
            <ac:grpSpMk id="26" creationId="{08D20F07-CD49-4F17-BC00-9429DA80C502}"/>
          </ac:grpSpMkLst>
        </pc:grpChg>
        <pc:picChg chg="add">
          <ac:chgData name="Giorgio Arcadi" userId="f8f0051d2d80eeec" providerId="LiveId" clId="{A8B06BA0-27FC-418A-890A-8C554F311502}" dt="2025-04-06T14:45:46.079" v="2103" actId="26606"/>
          <ac:picMkLst>
            <pc:docMk/>
            <pc:sldMk cId="1579840736" sldId="256"/>
            <ac:picMk id="8" creationId="{7CE81FF2-2924-E72C-5744-A98912033EED}"/>
          </ac:picMkLst>
        </pc:picChg>
      </pc:sldChg>
      <pc:sldChg chg="addSp delSp modSp new mod setBg">
        <pc:chgData name="Giorgio Arcadi" userId="f8f0051d2d80eeec" providerId="LiveId" clId="{A8B06BA0-27FC-418A-890A-8C554F311502}" dt="2025-04-01T15:02:00.711" v="859" actId="26606"/>
        <pc:sldMkLst>
          <pc:docMk/>
          <pc:sldMk cId="2674114607" sldId="257"/>
        </pc:sldMkLst>
        <pc:spChg chg="add mod">
          <ac:chgData name="Giorgio Arcadi" userId="f8f0051d2d80eeec" providerId="LiveId" clId="{A8B06BA0-27FC-418A-890A-8C554F311502}" dt="2025-04-01T15:02:00.711" v="859" actId="26606"/>
          <ac:spMkLst>
            <pc:docMk/>
            <pc:sldMk cId="2674114607" sldId="257"/>
            <ac:spMk id="2" creationId="{4FA26D1C-F0FE-3524-787E-616787E15FD2}"/>
          </ac:spMkLst>
        </pc:spChg>
        <pc:spChg chg="add">
          <ac:chgData name="Giorgio Arcadi" userId="f8f0051d2d80eeec" providerId="LiveId" clId="{A8B06BA0-27FC-418A-890A-8C554F311502}" dt="2025-04-01T15:02:00.711" v="859" actId="26606"/>
          <ac:spMkLst>
            <pc:docMk/>
            <pc:sldMk cId="2674114607" sldId="257"/>
            <ac:spMk id="8" creationId="{C1DD1A8A-57D5-4A81-AD04-532B043C5611}"/>
          </ac:spMkLst>
        </pc:spChg>
        <pc:spChg chg="add">
          <ac:chgData name="Giorgio Arcadi" userId="f8f0051d2d80eeec" providerId="LiveId" clId="{A8B06BA0-27FC-418A-890A-8C554F311502}" dt="2025-04-01T15:02:00.711" v="859" actId="26606"/>
          <ac:spMkLst>
            <pc:docMk/>
            <pc:sldMk cId="2674114607" sldId="257"/>
            <ac:spMk id="10" creationId="{007891EC-4501-44ED-A8C8-B11B6DB767AB}"/>
          </ac:spMkLst>
        </pc:spChg>
        <pc:picChg chg="add">
          <ac:chgData name="Giorgio Arcadi" userId="f8f0051d2d80eeec" providerId="LiveId" clId="{A8B06BA0-27FC-418A-890A-8C554F311502}" dt="2025-04-01T15:02:00.711" v="859" actId="26606"/>
          <ac:picMkLst>
            <pc:docMk/>
            <pc:sldMk cId="2674114607" sldId="257"/>
            <ac:picMk id="4" creationId="{1B04251F-291D-C516-B42F-345231380AAF}"/>
          </ac:picMkLst>
        </pc:picChg>
      </pc:sldChg>
      <pc:sldChg chg="delSp new del mod">
        <pc:chgData name="Giorgio Arcadi" userId="f8f0051d2d80eeec" providerId="LiveId" clId="{A8B06BA0-27FC-418A-890A-8C554F311502}" dt="2025-03-23T10:16:37.653" v="153" actId="47"/>
        <pc:sldMkLst>
          <pc:docMk/>
          <pc:sldMk cId="629489174" sldId="258"/>
        </pc:sldMkLst>
      </pc:sldChg>
      <pc:sldChg chg="addSp delSp modSp add mod">
        <pc:chgData name="Giorgio Arcadi" userId="f8f0051d2d80eeec" providerId="LiveId" clId="{A8B06BA0-27FC-418A-890A-8C554F311502}" dt="2025-04-09T21:19:56.899" v="3249" actId="20577"/>
        <pc:sldMkLst>
          <pc:docMk/>
          <pc:sldMk cId="322094261" sldId="273"/>
        </pc:sldMkLst>
        <pc:spChg chg="mod">
          <ac:chgData name="Giorgio Arcadi" userId="f8f0051d2d80eeec" providerId="LiveId" clId="{A8B06BA0-27FC-418A-890A-8C554F311502}" dt="2025-04-09T21:19:56.899" v="3249" actId="20577"/>
          <ac:spMkLst>
            <pc:docMk/>
            <pc:sldMk cId="322094261" sldId="273"/>
            <ac:spMk id="7" creationId="{AD121262-6CB4-8D94-9930-7C448DCF3F93}"/>
          </ac:spMkLst>
        </pc:spChg>
        <pc:spChg chg="mod">
          <ac:chgData name="Giorgio Arcadi" userId="f8f0051d2d80eeec" providerId="LiveId" clId="{A8B06BA0-27FC-418A-890A-8C554F311502}" dt="2025-04-06T13:37:24.950" v="2040" actId="1076"/>
          <ac:spMkLst>
            <pc:docMk/>
            <pc:sldMk cId="322094261" sldId="273"/>
            <ac:spMk id="12" creationId="{AD280941-B77A-9027-A2E0-107C08C865F8}"/>
          </ac:spMkLst>
        </pc:spChg>
        <pc:spChg chg="mod">
          <ac:chgData name="Giorgio Arcadi" userId="f8f0051d2d80eeec" providerId="LiveId" clId="{A8B06BA0-27FC-418A-890A-8C554F311502}" dt="2025-04-06T13:37:19.144" v="2039" actId="1037"/>
          <ac:spMkLst>
            <pc:docMk/>
            <pc:sldMk cId="322094261" sldId="273"/>
            <ac:spMk id="13" creationId="{B23F008F-DCAA-CB55-3F56-3768963B5B47}"/>
          </ac:spMkLst>
        </pc:spChg>
        <pc:spChg chg="add mod">
          <ac:chgData name="Giorgio Arcadi" userId="f8f0051d2d80eeec" providerId="LiveId" clId="{A8B06BA0-27FC-418A-890A-8C554F311502}" dt="2025-04-06T13:36:32.506" v="1972"/>
          <ac:spMkLst>
            <pc:docMk/>
            <pc:sldMk cId="322094261" sldId="273"/>
            <ac:spMk id="14" creationId="{6A38CC38-AF96-70E8-01D0-C0825A7A0C79}"/>
          </ac:spMkLst>
        </pc:spChg>
        <pc:spChg chg="mod">
          <ac:chgData name="Giorgio Arcadi" userId="f8f0051d2d80eeec" providerId="LiveId" clId="{A8B06BA0-27FC-418A-890A-8C554F311502}" dt="2025-04-06T13:37:19.144" v="2039" actId="1037"/>
          <ac:spMkLst>
            <pc:docMk/>
            <pc:sldMk cId="322094261" sldId="273"/>
            <ac:spMk id="25" creationId="{694E7428-5B74-85C4-C17C-7AE6DDFC29F1}"/>
          </ac:spMkLst>
        </pc:spChg>
        <pc:spChg chg="mod">
          <ac:chgData name="Giorgio Arcadi" userId="f8f0051d2d80eeec" providerId="LiveId" clId="{A8B06BA0-27FC-418A-890A-8C554F311502}" dt="2025-04-06T13:37:19.144" v="2039" actId="1037"/>
          <ac:spMkLst>
            <pc:docMk/>
            <pc:sldMk cId="322094261" sldId="273"/>
            <ac:spMk id="26" creationId="{5ADCDD4E-0E5A-CD35-E9F0-DC50E5B6D08B}"/>
          </ac:spMkLst>
        </pc:spChg>
        <pc:spChg chg="mod">
          <ac:chgData name="Giorgio Arcadi" userId="f8f0051d2d80eeec" providerId="LiveId" clId="{A8B06BA0-27FC-418A-890A-8C554F311502}" dt="2025-04-06T13:37:19.144" v="2039" actId="1037"/>
          <ac:spMkLst>
            <pc:docMk/>
            <pc:sldMk cId="322094261" sldId="273"/>
            <ac:spMk id="27" creationId="{9A053419-776F-7F48-A69E-F4EF2044A02E}"/>
          </ac:spMkLst>
        </pc:spChg>
        <pc:spChg chg="mod">
          <ac:chgData name="Giorgio Arcadi" userId="f8f0051d2d80eeec" providerId="LiveId" clId="{A8B06BA0-27FC-418A-890A-8C554F311502}" dt="2025-04-06T13:37:59.444" v="2051" actId="1076"/>
          <ac:spMkLst>
            <pc:docMk/>
            <pc:sldMk cId="322094261" sldId="273"/>
            <ac:spMk id="35" creationId="{30F820C0-D9FB-D9F1-DA80-97693A54341C}"/>
          </ac:spMkLst>
        </pc:spChg>
        <pc:picChg chg="add mod">
          <ac:chgData name="Giorgio Arcadi" userId="f8f0051d2d80eeec" providerId="LiveId" clId="{A8B06BA0-27FC-418A-890A-8C554F311502}" dt="2025-04-06T13:36:16.819" v="1969" actId="1076"/>
          <ac:picMkLst>
            <pc:docMk/>
            <pc:sldMk cId="322094261" sldId="273"/>
            <ac:picMk id="2" creationId="{CB3663D7-A669-F620-A0CB-C82AEF0A6542}"/>
          </ac:picMkLst>
        </pc:picChg>
        <pc:picChg chg="mod">
          <ac:chgData name="Giorgio Arcadi" userId="f8f0051d2d80eeec" providerId="LiveId" clId="{A8B06BA0-27FC-418A-890A-8C554F311502}" dt="2025-04-06T13:36:18.876" v="1970" actId="1076"/>
          <ac:picMkLst>
            <pc:docMk/>
            <pc:sldMk cId="322094261" sldId="273"/>
            <ac:picMk id="6" creationId="{D933DBE2-A30A-CD25-4CDC-4B7226AE345B}"/>
          </ac:picMkLst>
        </pc:picChg>
        <pc:picChg chg="mod">
          <ac:chgData name="Giorgio Arcadi" userId="f8f0051d2d80eeec" providerId="LiveId" clId="{A8B06BA0-27FC-418A-890A-8C554F311502}" dt="2025-04-06T13:37:48.731" v="2045" actId="1076"/>
          <ac:picMkLst>
            <pc:docMk/>
            <pc:sldMk cId="322094261" sldId="273"/>
            <ac:picMk id="8" creationId="{0A184566-27A5-29E5-5E36-29168E2E316F}"/>
          </ac:picMkLst>
        </pc:picChg>
        <pc:picChg chg="mod">
          <ac:chgData name="Giorgio Arcadi" userId="f8f0051d2d80eeec" providerId="LiveId" clId="{A8B06BA0-27FC-418A-890A-8C554F311502}" dt="2025-04-06T13:37:51.672" v="2046" actId="1076"/>
          <ac:picMkLst>
            <pc:docMk/>
            <pc:sldMk cId="322094261" sldId="273"/>
            <ac:picMk id="10" creationId="{082A2C16-62F7-89BD-A71E-66B540FE120C}"/>
          </ac:picMkLst>
        </pc:picChg>
        <pc:cxnChg chg="mod">
          <ac:chgData name="Giorgio Arcadi" userId="f8f0051d2d80eeec" providerId="LiveId" clId="{A8B06BA0-27FC-418A-890A-8C554F311502}" dt="2025-04-06T13:37:19.144" v="2039" actId="1037"/>
          <ac:cxnSpMkLst>
            <pc:docMk/>
            <pc:sldMk cId="322094261" sldId="273"/>
            <ac:cxnSpMk id="15" creationId="{31EDBDE6-86CF-BD71-E725-47F0C6C0FCB7}"/>
          </ac:cxnSpMkLst>
        </pc:cxnChg>
        <pc:cxnChg chg="mod">
          <ac:chgData name="Giorgio Arcadi" userId="f8f0051d2d80eeec" providerId="LiveId" clId="{A8B06BA0-27FC-418A-890A-8C554F311502}" dt="2025-04-06T13:37:19.144" v="2039" actId="1037"/>
          <ac:cxnSpMkLst>
            <pc:docMk/>
            <pc:sldMk cId="322094261" sldId="273"/>
            <ac:cxnSpMk id="17" creationId="{15ED2544-0B17-708F-5F5F-1685109CE260}"/>
          </ac:cxnSpMkLst>
        </pc:cxnChg>
        <pc:cxnChg chg="mod">
          <ac:chgData name="Giorgio Arcadi" userId="f8f0051d2d80eeec" providerId="LiveId" clId="{A8B06BA0-27FC-418A-890A-8C554F311502}" dt="2025-04-06T13:37:19.144" v="2039" actId="1037"/>
          <ac:cxnSpMkLst>
            <pc:docMk/>
            <pc:sldMk cId="322094261" sldId="273"/>
            <ac:cxnSpMk id="20" creationId="{12B497E1-7990-B86F-273E-152B19CFE8CD}"/>
          </ac:cxnSpMkLst>
        </pc:cxnChg>
        <pc:cxnChg chg="mod">
          <ac:chgData name="Giorgio Arcadi" userId="f8f0051d2d80eeec" providerId="LiveId" clId="{A8B06BA0-27FC-418A-890A-8C554F311502}" dt="2025-04-06T13:37:34.009" v="2042" actId="1076"/>
          <ac:cxnSpMkLst>
            <pc:docMk/>
            <pc:sldMk cId="322094261" sldId="273"/>
            <ac:cxnSpMk id="29" creationId="{93CCD6D1-1C70-91FA-DDEC-4429B2013194}"/>
          </ac:cxnSpMkLst>
        </pc:cxnChg>
        <pc:cxnChg chg="mod">
          <ac:chgData name="Giorgio Arcadi" userId="f8f0051d2d80eeec" providerId="LiveId" clId="{A8B06BA0-27FC-418A-890A-8C554F311502}" dt="2025-04-06T13:37:39.274" v="2043" actId="1076"/>
          <ac:cxnSpMkLst>
            <pc:docMk/>
            <pc:sldMk cId="322094261" sldId="273"/>
            <ac:cxnSpMk id="31" creationId="{DAC18F38-06C2-8CA2-4F76-AE13D5DB7608}"/>
          </ac:cxnSpMkLst>
        </pc:cxnChg>
      </pc:sldChg>
      <pc:sldChg chg="addSp delSp modSp add mod">
        <pc:chgData name="Giorgio Arcadi" userId="f8f0051d2d80eeec" providerId="LiveId" clId="{A8B06BA0-27FC-418A-890A-8C554F311502}" dt="2025-04-06T13:32:54.379" v="1946"/>
        <pc:sldMkLst>
          <pc:docMk/>
          <pc:sldMk cId="4066164453" sldId="288"/>
        </pc:sldMkLst>
        <pc:spChg chg="add mod">
          <ac:chgData name="Giorgio Arcadi" userId="f8f0051d2d80eeec" providerId="LiveId" clId="{A8B06BA0-27FC-418A-890A-8C554F311502}" dt="2025-04-06T13:32:54.379" v="1946"/>
          <ac:spMkLst>
            <pc:docMk/>
            <pc:sldMk cId="4066164453" sldId="288"/>
            <ac:spMk id="3" creationId="{062A7862-B4E5-985A-EE2F-FE5DCD898175}"/>
          </ac:spMkLst>
        </pc:spChg>
      </pc:sldChg>
      <pc:sldChg chg="addSp delSp modSp add del mod">
        <pc:chgData name="Giorgio Arcadi" userId="f8f0051d2d80eeec" providerId="LiveId" clId="{A8B06BA0-27FC-418A-890A-8C554F311502}" dt="2025-04-08T20:29:23.457" v="2501" actId="47"/>
        <pc:sldMkLst>
          <pc:docMk/>
          <pc:sldMk cId="1263028034" sldId="312"/>
        </pc:sldMkLst>
      </pc:sldChg>
      <pc:sldChg chg="addSp delSp modSp new del mod ord">
        <pc:chgData name="Giorgio Arcadi" userId="f8f0051d2d80eeec" providerId="LiveId" clId="{A8B06BA0-27FC-418A-890A-8C554F311502}" dt="2025-03-23T10:41:53.969" v="166" actId="47"/>
        <pc:sldMkLst>
          <pc:docMk/>
          <pc:sldMk cId="1295991074" sldId="313"/>
        </pc:sldMkLst>
      </pc:sldChg>
      <pc:sldChg chg="addSp delSp modSp add mod">
        <pc:chgData name="Giorgio Arcadi" userId="f8f0051d2d80eeec" providerId="LiveId" clId="{A8B06BA0-27FC-418A-890A-8C554F311502}" dt="2025-04-02T20:04:44.375" v="1461"/>
        <pc:sldMkLst>
          <pc:docMk/>
          <pc:sldMk cId="2736242069" sldId="321"/>
        </pc:sldMkLst>
        <pc:spChg chg="add mod">
          <ac:chgData name="Giorgio Arcadi" userId="f8f0051d2d80eeec" providerId="LiveId" clId="{A8B06BA0-27FC-418A-890A-8C554F311502}" dt="2025-04-02T20:04:44.375" v="1461"/>
          <ac:spMkLst>
            <pc:docMk/>
            <pc:sldMk cId="2736242069" sldId="321"/>
            <ac:spMk id="4" creationId="{343091B9-A46E-36B5-A235-18F50E69B54B}"/>
          </ac:spMkLst>
        </pc:spChg>
      </pc:sldChg>
      <pc:sldChg chg="addSp delSp modSp add mod">
        <pc:chgData name="Giorgio Arcadi" userId="f8f0051d2d80eeec" providerId="LiveId" clId="{A8B06BA0-27FC-418A-890A-8C554F311502}" dt="2025-04-06T15:01:01.237" v="2343" actId="208"/>
        <pc:sldMkLst>
          <pc:docMk/>
          <pc:sldMk cId="3623686288" sldId="341"/>
        </pc:sldMkLst>
        <pc:spChg chg="mod">
          <ac:chgData name="Giorgio Arcadi" userId="f8f0051d2d80eeec" providerId="LiveId" clId="{A8B06BA0-27FC-418A-890A-8C554F311502}" dt="2025-04-06T15:01:01.237" v="2343" actId="208"/>
          <ac:spMkLst>
            <pc:docMk/>
            <pc:sldMk cId="3623686288" sldId="341"/>
            <ac:spMk id="4" creationId="{0246BD4F-38F2-4B44-96A6-927999286E0E}"/>
          </ac:spMkLst>
        </pc:spChg>
        <pc:spChg chg="add mod">
          <ac:chgData name="Giorgio Arcadi" userId="f8f0051d2d80eeec" providerId="LiveId" clId="{A8B06BA0-27FC-418A-890A-8C554F311502}" dt="2025-04-06T15:00:53.058" v="2341"/>
          <ac:spMkLst>
            <pc:docMk/>
            <pc:sldMk cId="3623686288" sldId="341"/>
            <ac:spMk id="5" creationId="{83757E50-78B8-62EE-A1F2-DB70975357B1}"/>
          </ac:spMkLst>
        </pc:spChg>
      </pc:sldChg>
      <pc:sldChg chg="addSp delSp modSp add mod">
        <pc:chgData name="Giorgio Arcadi" userId="f8f0051d2d80eeec" providerId="LiveId" clId="{A8B06BA0-27FC-418A-890A-8C554F311502}" dt="2025-03-23T10:42:03.929" v="169"/>
        <pc:sldMkLst>
          <pc:docMk/>
          <pc:sldMk cId="2226472203" sldId="370"/>
        </pc:sldMkLst>
        <pc:spChg chg="add mod">
          <ac:chgData name="Giorgio Arcadi" userId="f8f0051d2d80eeec" providerId="LiveId" clId="{A8B06BA0-27FC-418A-890A-8C554F311502}" dt="2025-03-23T10:42:03.929" v="169"/>
          <ac:spMkLst>
            <pc:docMk/>
            <pc:sldMk cId="2226472203" sldId="370"/>
            <ac:spMk id="5" creationId="{4AC9F522-7322-BF20-B5FB-8694B89467AD}"/>
          </ac:spMkLst>
        </pc:spChg>
      </pc:sldChg>
      <pc:sldChg chg="addSp delSp modSp new mod">
        <pc:chgData name="Giorgio Arcadi" userId="f8f0051d2d80eeec" providerId="LiveId" clId="{A8B06BA0-27FC-418A-890A-8C554F311502}" dt="2025-04-02T20:12:01.450" v="1680" actId="478"/>
        <pc:sldMkLst>
          <pc:docMk/>
          <pc:sldMk cId="1553382669" sldId="371"/>
        </pc:sldMkLst>
        <pc:spChg chg="add mod">
          <ac:chgData name="Giorgio Arcadi" userId="f8f0051d2d80eeec" providerId="LiveId" clId="{A8B06BA0-27FC-418A-890A-8C554F311502}" dt="2025-03-23T11:06:28.568" v="175"/>
          <ac:spMkLst>
            <pc:docMk/>
            <pc:sldMk cId="1553382669" sldId="371"/>
            <ac:spMk id="26" creationId="{4732DA93-5496-D2F3-308B-E813DB558735}"/>
          </ac:spMkLst>
        </pc:spChg>
        <pc:picChg chg="add mod">
          <ac:chgData name="Giorgio Arcadi" userId="f8f0051d2d80eeec" providerId="LiveId" clId="{A8B06BA0-27FC-418A-890A-8C554F311502}" dt="2025-04-02T20:10:21.644" v="1679" actId="1076"/>
          <ac:picMkLst>
            <pc:docMk/>
            <pc:sldMk cId="1553382669" sldId="371"/>
            <ac:picMk id="2" creationId="{B1DF75C0-BB38-17C5-0D4F-635EF8D456AD}"/>
          </ac:picMkLst>
        </pc:picChg>
        <pc:picChg chg="add mod">
          <ac:chgData name="Giorgio Arcadi" userId="f8f0051d2d80eeec" providerId="LiveId" clId="{A8B06BA0-27FC-418A-890A-8C554F311502}" dt="2025-03-23T11:10:20.440" v="311" actId="1076"/>
          <ac:picMkLst>
            <pc:docMk/>
            <pc:sldMk cId="1553382669" sldId="371"/>
            <ac:picMk id="29" creationId="{A23105A7-6F95-7C14-206C-78FE6F93DE50}"/>
          </ac:picMkLst>
        </pc:picChg>
      </pc:sldChg>
      <pc:sldChg chg="addSp delSp modSp new mod">
        <pc:chgData name="Giorgio Arcadi" userId="f8f0051d2d80eeec" providerId="LiveId" clId="{A8B06BA0-27FC-418A-890A-8C554F311502}" dt="2025-03-23T11:35:02.873" v="366"/>
        <pc:sldMkLst>
          <pc:docMk/>
          <pc:sldMk cId="2802010895" sldId="372"/>
        </pc:sldMkLst>
        <pc:spChg chg="add mod">
          <ac:chgData name="Giorgio Arcadi" userId="f8f0051d2d80eeec" providerId="LiveId" clId="{A8B06BA0-27FC-418A-890A-8C554F311502}" dt="2025-03-23T11:35:02.873" v="366"/>
          <ac:spMkLst>
            <pc:docMk/>
            <pc:sldMk cId="2802010895" sldId="372"/>
            <ac:spMk id="8" creationId="{08CFAF05-E3A7-C3BE-85FB-1B17DCFD29F7}"/>
          </ac:spMkLst>
        </pc:spChg>
        <pc:picChg chg="add mod">
          <ac:chgData name="Giorgio Arcadi" userId="f8f0051d2d80eeec" providerId="LiveId" clId="{A8B06BA0-27FC-418A-890A-8C554F311502}" dt="2025-03-23T11:33:59.107" v="359" actId="1076"/>
          <ac:picMkLst>
            <pc:docMk/>
            <pc:sldMk cId="2802010895" sldId="372"/>
            <ac:picMk id="5" creationId="{D26E7F76-8384-0EB9-5CA3-07019EDB4CCB}"/>
          </ac:picMkLst>
        </pc:picChg>
        <pc:picChg chg="add mod">
          <ac:chgData name="Giorgio Arcadi" userId="f8f0051d2d80eeec" providerId="LiveId" clId="{A8B06BA0-27FC-418A-890A-8C554F311502}" dt="2025-03-23T11:34:51.931" v="365" actId="1076"/>
          <ac:picMkLst>
            <pc:docMk/>
            <pc:sldMk cId="2802010895" sldId="372"/>
            <ac:picMk id="7" creationId="{ACCC79FC-D19D-5FB1-0B7C-B24A8FDFD5A6}"/>
          </ac:picMkLst>
        </pc:picChg>
      </pc:sldChg>
      <pc:sldChg chg="addSp delSp modSp new mod">
        <pc:chgData name="Giorgio Arcadi" userId="f8f0051d2d80eeec" providerId="LiveId" clId="{A8B06BA0-27FC-418A-890A-8C554F311502}" dt="2025-03-23T11:39:11.862" v="377" actId="1076"/>
        <pc:sldMkLst>
          <pc:docMk/>
          <pc:sldMk cId="2549536951" sldId="373"/>
        </pc:sldMkLst>
        <pc:spChg chg="add mod">
          <ac:chgData name="Giorgio Arcadi" userId="f8f0051d2d80eeec" providerId="LiveId" clId="{A8B06BA0-27FC-418A-890A-8C554F311502}" dt="2025-03-23T11:38:38.296" v="371"/>
          <ac:spMkLst>
            <pc:docMk/>
            <pc:sldMk cId="2549536951" sldId="373"/>
            <ac:spMk id="6" creationId="{A0D4AF5E-EC2E-BEAF-065B-9EA5A8A29105}"/>
          </ac:spMkLst>
        </pc:spChg>
        <pc:picChg chg="add mod">
          <ac:chgData name="Giorgio Arcadi" userId="f8f0051d2d80eeec" providerId="LiveId" clId="{A8B06BA0-27FC-418A-890A-8C554F311502}" dt="2025-03-23T11:39:11.862" v="377" actId="1076"/>
          <ac:picMkLst>
            <pc:docMk/>
            <pc:sldMk cId="2549536951" sldId="373"/>
            <ac:picMk id="5" creationId="{7F8A402A-5C4C-5648-6E19-7F94AA725D20}"/>
          </ac:picMkLst>
        </pc:picChg>
      </pc:sldChg>
      <pc:sldChg chg="addSp delSp modSp new del mod ord">
        <pc:chgData name="Giorgio Arcadi" userId="f8f0051d2d80eeec" providerId="LiveId" clId="{A8B06BA0-27FC-418A-890A-8C554F311502}" dt="2025-04-09T20:18:42.158" v="2740" actId="47"/>
        <pc:sldMkLst>
          <pc:docMk/>
          <pc:sldMk cId="243737417" sldId="374"/>
        </pc:sldMkLst>
      </pc:sldChg>
      <pc:sldChg chg="addSp delSp modSp new del mod ord">
        <pc:chgData name="Giorgio Arcadi" userId="f8f0051d2d80eeec" providerId="LiveId" clId="{A8B06BA0-27FC-418A-890A-8C554F311502}" dt="2025-04-09T20:18:42.158" v="2740" actId="47"/>
        <pc:sldMkLst>
          <pc:docMk/>
          <pc:sldMk cId="3055467102" sldId="375"/>
        </pc:sldMkLst>
      </pc:sldChg>
      <pc:sldChg chg="addSp delSp modSp new del mod ord">
        <pc:chgData name="Giorgio Arcadi" userId="f8f0051d2d80eeec" providerId="LiveId" clId="{A8B06BA0-27FC-418A-890A-8C554F311502}" dt="2025-04-09T20:18:42.158" v="2740" actId="47"/>
        <pc:sldMkLst>
          <pc:docMk/>
          <pc:sldMk cId="392259383" sldId="376"/>
        </pc:sldMkLst>
      </pc:sldChg>
      <pc:sldChg chg="addSp delSp modSp new del mod ord">
        <pc:chgData name="Giorgio Arcadi" userId="f8f0051d2d80eeec" providerId="LiveId" clId="{A8B06BA0-27FC-418A-890A-8C554F311502}" dt="2025-04-09T20:18:42.158" v="2740" actId="47"/>
        <pc:sldMkLst>
          <pc:docMk/>
          <pc:sldMk cId="1980095486" sldId="377"/>
        </pc:sldMkLst>
      </pc:sldChg>
      <pc:sldChg chg="addSp delSp modSp new mod setBg setClrOvrMap">
        <pc:chgData name="Giorgio Arcadi" userId="f8f0051d2d80eeec" providerId="LiveId" clId="{A8B06BA0-27FC-418A-890A-8C554F311502}" dt="2025-04-09T21:19:34.415" v="3227" actId="20577"/>
        <pc:sldMkLst>
          <pc:docMk/>
          <pc:sldMk cId="3710764933" sldId="378"/>
        </pc:sldMkLst>
        <pc:spChg chg="add mod">
          <ac:chgData name="Giorgio Arcadi" userId="f8f0051d2d80eeec" providerId="LiveId" clId="{A8B06BA0-27FC-418A-890A-8C554F311502}" dt="2025-04-09T21:19:34.415" v="3227" actId="20577"/>
          <ac:spMkLst>
            <pc:docMk/>
            <pc:sldMk cId="3710764933" sldId="378"/>
            <ac:spMk id="4" creationId="{F021EFB0-FE30-2DA5-EA81-DDE9FA0BD82B}"/>
          </ac:spMkLst>
        </pc:spChg>
        <pc:spChg chg="add">
          <ac:chgData name="Giorgio Arcadi" userId="f8f0051d2d80eeec" providerId="LiveId" clId="{A8B06BA0-27FC-418A-890A-8C554F311502}" dt="2025-04-01T15:07:21.919" v="907" actId="26606"/>
          <ac:spMkLst>
            <pc:docMk/>
            <pc:sldMk cId="3710764933" sldId="378"/>
            <ac:spMk id="10" creationId="{71B2258F-86CA-4D4D-8270-BC05FCDEBFB3}"/>
          </ac:spMkLst>
        </pc:spChg>
        <pc:picChg chg="add">
          <ac:chgData name="Giorgio Arcadi" userId="f8f0051d2d80eeec" providerId="LiveId" clId="{A8B06BA0-27FC-418A-890A-8C554F311502}" dt="2025-04-01T15:07:21.919" v="907" actId="26606"/>
          <ac:picMkLst>
            <pc:docMk/>
            <pc:sldMk cId="3710764933" sldId="378"/>
            <ac:picMk id="6" creationId="{48FDFAE2-AE34-27B0-D420-4753B98E5887}"/>
          </ac:picMkLst>
        </pc:picChg>
      </pc:sldChg>
      <pc:sldChg chg="addSp delSp modSp new del mod ord setBg setClrOvrMap">
        <pc:chgData name="Giorgio Arcadi" userId="f8f0051d2d80eeec" providerId="LiveId" clId="{A8B06BA0-27FC-418A-890A-8C554F311502}" dt="2025-04-09T20:18:42.158" v="2740" actId="47"/>
        <pc:sldMkLst>
          <pc:docMk/>
          <pc:sldMk cId="3053228888" sldId="379"/>
        </pc:sldMkLst>
      </pc:sldChg>
      <pc:sldChg chg="addSp delSp modSp new del mod ord setBg">
        <pc:chgData name="Giorgio Arcadi" userId="f8f0051d2d80eeec" providerId="LiveId" clId="{A8B06BA0-27FC-418A-890A-8C554F311502}" dt="2025-04-09T19:55:44.989" v="2691" actId="47"/>
        <pc:sldMkLst>
          <pc:docMk/>
          <pc:sldMk cId="884647934" sldId="380"/>
        </pc:sldMkLst>
      </pc:sldChg>
      <pc:sldChg chg="addSp delSp modSp new del mod">
        <pc:chgData name="Giorgio Arcadi" userId="f8f0051d2d80eeec" providerId="LiveId" clId="{A8B06BA0-27FC-418A-890A-8C554F311502}" dt="2025-04-09T20:18:27.249" v="2738" actId="47"/>
        <pc:sldMkLst>
          <pc:docMk/>
          <pc:sldMk cId="1024645234" sldId="381"/>
        </pc:sldMkLst>
      </pc:sldChg>
      <pc:sldChg chg="addSp delSp modSp new mod ord setBg">
        <pc:chgData name="Giorgio Arcadi" userId="f8f0051d2d80eeec" providerId="LiveId" clId="{A8B06BA0-27FC-418A-890A-8C554F311502}" dt="2025-04-08T20:30:13.437" v="2503"/>
        <pc:sldMkLst>
          <pc:docMk/>
          <pc:sldMk cId="657242816" sldId="382"/>
        </pc:sldMkLst>
        <pc:spChg chg="add mo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4" creationId="{5671783B-E44B-9A90-E507-7C28E76BF3E5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9" creationId="{0E30439A-8A5B-46EC-8283-9B6B031D40D0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11" creationId="{5CEAD642-85CF-4750-8432-7C80C901F001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13" creationId="{FA33EEAE-15D5-4119-8C1E-89D943F911EF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15" creationId="{730D8B3B-9B80-4025-B934-26DC7D7CD231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17" creationId="{B5A1B09C-1565-46F8-B70F-621C5EB48A09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19" creationId="{8C516CC8-80AC-446C-A56E-9F54B7210402}"/>
          </ac:spMkLst>
        </pc:spChg>
        <pc:spChg chg="add">
          <ac:chgData name="Giorgio Arcadi" userId="f8f0051d2d80eeec" providerId="LiveId" clId="{A8B06BA0-27FC-418A-890A-8C554F311502}" dt="2025-04-02T19:15:16.186" v="1119" actId="26606"/>
          <ac:spMkLst>
            <pc:docMk/>
            <pc:sldMk cId="657242816" sldId="382"/>
            <ac:spMk id="21" creationId="{53947E58-F088-49F1-A3D1-DEA690192E84}"/>
          </ac:spMkLst>
        </pc:spChg>
      </pc:sldChg>
      <pc:sldChg chg="addSp delSp modSp new del mod">
        <pc:chgData name="Giorgio Arcadi" userId="f8f0051d2d80eeec" providerId="LiveId" clId="{A8B06BA0-27FC-418A-890A-8C554F311502}" dt="2025-04-09T20:18:42.158" v="2740" actId="47"/>
        <pc:sldMkLst>
          <pc:docMk/>
          <pc:sldMk cId="1911133639" sldId="383"/>
        </pc:sldMkLst>
      </pc:sldChg>
      <pc:sldChg chg="addSp delSp modSp new del mod">
        <pc:chgData name="Giorgio Arcadi" userId="f8f0051d2d80eeec" providerId="LiveId" clId="{A8B06BA0-27FC-418A-890A-8C554F311502}" dt="2025-04-09T20:18:42.158" v="2740" actId="47"/>
        <pc:sldMkLst>
          <pc:docMk/>
          <pc:sldMk cId="653034370" sldId="384"/>
        </pc:sldMkLst>
      </pc:sldChg>
      <pc:sldChg chg="addSp delSp modSp new mod">
        <pc:chgData name="Giorgio Arcadi" userId="f8f0051d2d80eeec" providerId="LiveId" clId="{A8B06BA0-27FC-418A-890A-8C554F311502}" dt="2025-04-02T20:05:59.558" v="1669"/>
        <pc:sldMkLst>
          <pc:docMk/>
          <pc:sldMk cId="4073514229" sldId="385"/>
        </pc:sldMkLst>
        <pc:spChg chg="add mod">
          <ac:chgData name="Giorgio Arcadi" userId="f8f0051d2d80eeec" providerId="LiveId" clId="{A8B06BA0-27FC-418A-890A-8C554F311502}" dt="2025-04-02T20:05:33.528" v="1666" actId="1037"/>
          <ac:spMkLst>
            <pc:docMk/>
            <pc:sldMk cId="4073514229" sldId="385"/>
            <ac:spMk id="5" creationId="{ED933809-55B5-E0AF-B2A6-F6C33004E293}"/>
          </ac:spMkLst>
        </pc:spChg>
        <pc:spChg chg="add mod">
          <ac:chgData name="Giorgio Arcadi" userId="f8f0051d2d80eeec" providerId="LiveId" clId="{A8B06BA0-27FC-418A-890A-8C554F311502}" dt="2025-04-02T20:05:33.528" v="1666" actId="1037"/>
          <ac:spMkLst>
            <pc:docMk/>
            <pc:sldMk cId="4073514229" sldId="385"/>
            <ac:spMk id="6" creationId="{C71D5E71-183A-8094-BC99-E948A9BAA62D}"/>
          </ac:spMkLst>
        </pc:spChg>
        <pc:spChg chg="add mod">
          <ac:chgData name="Giorgio Arcadi" userId="f8f0051d2d80eeec" providerId="LiveId" clId="{A8B06BA0-27FC-418A-890A-8C554F311502}" dt="2025-04-02T20:05:33.528" v="1666" actId="1037"/>
          <ac:spMkLst>
            <pc:docMk/>
            <pc:sldMk cId="4073514229" sldId="385"/>
            <ac:spMk id="7" creationId="{665F2965-DBBB-EA11-6218-AEA130C983F8}"/>
          </ac:spMkLst>
        </pc:spChg>
        <pc:spChg chg="add mod">
          <ac:chgData name="Giorgio Arcadi" userId="f8f0051d2d80eeec" providerId="LiveId" clId="{A8B06BA0-27FC-418A-890A-8C554F311502}" dt="2025-04-02T20:05:33.528" v="1666" actId="1037"/>
          <ac:spMkLst>
            <pc:docMk/>
            <pc:sldMk cId="4073514229" sldId="385"/>
            <ac:spMk id="9" creationId="{D852ADD6-EE65-148A-FD6A-B6E27B2C3B45}"/>
          </ac:spMkLst>
        </pc:spChg>
        <pc:spChg chg="add mod">
          <ac:chgData name="Giorgio Arcadi" userId="f8f0051d2d80eeec" providerId="LiveId" clId="{A8B06BA0-27FC-418A-890A-8C554F311502}" dt="2025-04-02T20:05:33.528" v="1666" actId="1037"/>
          <ac:spMkLst>
            <pc:docMk/>
            <pc:sldMk cId="4073514229" sldId="385"/>
            <ac:spMk id="11" creationId="{D150A09C-06B1-A6EF-9699-0F27257FD4FE}"/>
          </ac:spMkLst>
        </pc:spChg>
        <pc:spChg chg="add mod">
          <ac:chgData name="Giorgio Arcadi" userId="f8f0051d2d80eeec" providerId="LiveId" clId="{A8B06BA0-27FC-418A-890A-8C554F311502}" dt="2025-04-02T20:05:59.558" v="1669"/>
          <ac:spMkLst>
            <pc:docMk/>
            <pc:sldMk cId="4073514229" sldId="385"/>
            <ac:spMk id="14" creationId="{39EAC020-2916-E601-48B6-59880446E776}"/>
          </ac:spMkLst>
        </pc:spChg>
        <pc:picChg chg="add mod">
          <ac:chgData name="Giorgio Arcadi" userId="f8f0051d2d80eeec" providerId="LiveId" clId="{A8B06BA0-27FC-418A-890A-8C554F311502}" dt="2025-04-02T20:05:33.528" v="1666" actId="1037"/>
          <ac:picMkLst>
            <pc:docMk/>
            <pc:sldMk cId="4073514229" sldId="385"/>
            <ac:picMk id="4" creationId="{149C4B73-4CE0-0E03-544F-F312599705D5}"/>
          </ac:picMkLst>
        </pc:picChg>
        <pc:picChg chg="add mod">
          <ac:chgData name="Giorgio Arcadi" userId="f8f0051d2d80eeec" providerId="LiveId" clId="{A8B06BA0-27FC-418A-890A-8C554F311502}" dt="2025-04-02T20:05:51.134" v="1668" actId="1076"/>
          <ac:picMkLst>
            <pc:docMk/>
            <pc:sldMk cId="4073514229" sldId="385"/>
            <ac:picMk id="13" creationId="{42030716-3EC7-5849-9039-EC36FDF5EB4C}"/>
          </ac:picMkLst>
        </pc:picChg>
        <pc:cxnChg chg="add mod">
          <ac:chgData name="Giorgio Arcadi" userId="f8f0051d2d80eeec" providerId="LiveId" clId="{A8B06BA0-27FC-418A-890A-8C554F311502}" dt="2025-04-02T20:05:33.528" v="1666" actId="1037"/>
          <ac:cxnSpMkLst>
            <pc:docMk/>
            <pc:sldMk cId="4073514229" sldId="385"/>
            <ac:cxnSpMk id="8" creationId="{55B59B1E-6175-AC2E-7BBC-CF275DA1E6C3}"/>
          </ac:cxnSpMkLst>
        </pc:cxnChg>
        <pc:cxnChg chg="add mod">
          <ac:chgData name="Giorgio Arcadi" userId="f8f0051d2d80eeec" providerId="LiveId" clId="{A8B06BA0-27FC-418A-890A-8C554F311502}" dt="2025-04-02T20:05:33.528" v="1666" actId="1037"/>
          <ac:cxnSpMkLst>
            <pc:docMk/>
            <pc:sldMk cId="4073514229" sldId="385"/>
            <ac:cxnSpMk id="10" creationId="{2EA0A3E4-2FF2-D20B-ED98-BC36CF021F17}"/>
          </ac:cxnSpMkLst>
        </pc:cxnChg>
        <pc:cxnChg chg="add mod">
          <ac:chgData name="Giorgio Arcadi" userId="f8f0051d2d80eeec" providerId="LiveId" clId="{A8B06BA0-27FC-418A-890A-8C554F311502}" dt="2025-04-02T20:05:33.528" v="1666" actId="1037"/>
          <ac:cxnSpMkLst>
            <pc:docMk/>
            <pc:sldMk cId="4073514229" sldId="385"/>
            <ac:cxnSpMk id="12" creationId="{34E7BC14-2BFA-B7F5-9203-E77E2AEADA74}"/>
          </ac:cxnSpMkLst>
        </pc:cxnChg>
      </pc:sldChg>
      <pc:sldChg chg="addSp delSp modSp add mod ord">
        <pc:chgData name="Giorgio Arcadi" userId="f8f0051d2d80eeec" providerId="LiveId" clId="{A8B06BA0-27FC-418A-890A-8C554F311502}" dt="2025-04-08T20:11:18.350" v="2387"/>
        <pc:sldMkLst>
          <pc:docMk/>
          <pc:sldMk cId="1692799631" sldId="389"/>
        </pc:sldMkLst>
        <pc:spChg chg="add mod">
          <ac:chgData name="Giorgio Arcadi" userId="f8f0051d2d80eeec" providerId="LiveId" clId="{A8B06BA0-27FC-418A-890A-8C554F311502}" dt="2025-04-02T20:04:09.186" v="1458"/>
          <ac:spMkLst>
            <pc:docMk/>
            <pc:sldMk cId="1692799631" sldId="389"/>
            <ac:spMk id="11" creationId="{BF90D77A-7B90-9843-1404-41225B409D71}"/>
          </ac:spMkLst>
        </pc:spChg>
      </pc:sldChg>
      <pc:sldChg chg="addSp delSp modSp add mod ord">
        <pc:chgData name="Giorgio Arcadi" userId="f8f0051d2d80eeec" providerId="LiveId" clId="{A8B06BA0-27FC-418A-890A-8C554F311502}" dt="2025-04-08T20:10:23.225" v="2385"/>
        <pc:sldMkLst>
          <pc:docMk/>
          <pc:sldMk cId="3576878334" sldId="394"/>
        </pc:sldMkLst>
        <pc:spChg chg="add mod">
          <ac:chgData name="Giorgio Arcadi" userId="f8f0051d2d80eeec" providerId="LiveId" clId="{A8B06BA0-27FC-418A-890A-8C554F311502}" dt="2025-04-02T20:03:18.250" v="1455"/>
          <ac:spMkLst>
            <pc:docMk/>
            <pc:sldMk cId="3576878334" sldId="394"/>
            <ac:spMk id="4" creationId="{F6A95CBF-5A4A-4A66-B183-193BDAF9BFCA}"/>
          </ac:spMkLst>
        </pc:spChg>
      </pc:sldChg>
      <pc:sldChg chg="addSp delSp modSp add mod">
        <pc:chgData name="Giorgio Arcadi" userId="f8f0051d2d80eeec" providerId="LiveId" clId="{A8B06BA0-27FC-418A-890A-8C554F311502}" dt="2025-04-02T21:14:17.457" v="1689" actId="208"/>
        <pc:sldMkLst>
          <pc:docMk/>
          <pc:sldMk cId="1439276445" sldId="400"/>
        </pc:sldMkLst>
        <pc:spChg chg="add mod">
          <ac:chgData name="Giorgio Arcadi" userId="f8f0051d2d80eeec" providerId="LiveId" clId="{A8B06BA0-27FC-418A-890A-8C554F311502}" dt="2025-04-02T21:14:09.218" v="1687"/>
          <ac:spMkLst>
            <pc:docMk/>
            <pc:sldMk cId="1439276445" sldId="400"/>
            <ac:spMk id="4" creationId="{6DA419AD-E0EA-7DCB-0320-9891A4706EE9}"/>
          </ac:spMkLst>
        </pc:spChg>
        <pc:spChg chg="mod">
          <ac:chgData name="Giorgio Arcadi" userId="f8f0051d2d80eeec" providerId="LiveId" clId="{A8B06BA0-27FC-418A-890A-8C554F311502}" dt="2025-04-02T21:14:17.457" v="1689" actId="208"/>
          <ac:spMkLst>
            <pc:docMk/>
            <pc:sldMk cId="1439276445" sldId="400"/>
            <ac:spMk id="6" creationId="{E7A09FA8-9CF3-4435-849D-FE8784191D47}"/>
          </ac:spMkLst>
        </pc:spChg>
      </pc:sldChg>
      <pc:sldChg chg="add del">
        <pc:chgData name="Giorgio Arcadi" userId="f8f0051d2d80eeec" providerId="LiveId" clId="{A8B06BA0-27FC-418A-890A-8C554F311502}" dt="2025-04-02T21:13:48.234" v="1684" actId="2696"/>
        <pc:sldMkLst>
          <pc:docMk/>
          <pc:sldMk cId="3046894871" sldId="400"/>
        </pc:sldMkLst>
      </pc:sldChg>
      <pc:sldChg chg="addSp delSp modSp add mod">
        <pc:chgData name="Giorgio Arcadi" userId="f8f0051d2d80eeec" providerId="LiveId" clId="{A8B06BA0-27FC-418A-890A-8C554F311502}" dt="2025-04-02T20:08:51.969" v="1672"/>
        <pc:sldMkLst>
          <pc:docMk/>
          <pc:sldMk cId="2997233492" sldId="405"/>
        </pc:sldMkLst>
        <pc:spChg chg="add mod">
          <ac:chgData name="Giorgio Arcadi" userId="f8f0051d2d80eeec" providerId="LiveId" clId="{A8B06BA0-27FC-418A-890A-8C554F311502}" dt="2025-04-02T20:08:51.969" v="1672"/>
          <ac:spMkLst>
            <pc:docMk/>
            <pc:sldMk cId="2997233492" sldId="405"/>
            <ac:spMk id="7" creationId="{BB312DD9-00B2-DCD8-79DF-1248E4313979}"/>
          </ac:spMkLst>
        </pc:spChg>
      </pc:sldChg>
      <pc:sldChg chg="addSp delSp modSp add del mod">
        <pc:chgData name="Giorgio Arcadi" userId="f8f0051d2d80eeec" providerId="LiveId" clId="{A8B06BA0-27FC-418A-890A-8C554F311502}" dt="2025-04-09T20:18:27.249" v="2738" actId="47"/>
        <pc:sldMkLst>
          <pc:docMk/>
          <pc:sldMk cId="2975639300" sldId="414"/>
        </pc:sldMkLst>
      </pc:sldChg>
      <pc:sldChg chg="add del">
        <pc:chgData name="Giorgio Arcadi" userId="f8f0051d2d80eeec" providerId="LiveId" clId="{A8B06BA0-27FC-418A-890A-8C554F311502}" dt="2025-04-02T21:27:12.702" v="1736" actId="47"/>
        <pc:sldMkLst>
          <pc:docMk/>
          <pc:sldMk cId="2636297766" sldId="415"/>
        </pc:sldMkLst>
      </pc:sldChg>
      <pc:sldChg chg="addSp delSp modSp add del mod">
        <pc:chgData name="Giorgio Arcadi" userId="f8f0051d2d80eeec" providerId="LiveId" clId="{A8B06BA0-27FC-418A-890A-8C554F311502}" dt="2025-04-09T20:18:20.064" v="2737" actId="47"/>
        <pc:sldMkLst>
          <pc:docMk/>
          <pc:sldMk cId="1025118529" sldId="416"/>
        </pc:sldMkLst>
      </pc:sldChg>
      <pc:sldChg chg="addSp delSp modSp add del mod">
        <pc:chgData name="Giorgio Arcadi" userId="f8f0051d2d80eeec" providerId="LiveId" clId="{A8B06BA0-27FC-418A-890A-8C554F311502}" dt="2025-04-09T20:18:20.064" v="2737" actId="47"/>
        <pc:sldMkLst>
          <pc:docMk/>
          <pc:sldMk cId="918414923" sldId="418"/>
        </pc:sldMkLst>
      </pc:sldChg>
      <pc:sldChg chg="add del">
        <pc:chgData name="Giorgio Arcadi" userId="f8f0051d2d80eeec" providerId="LiveId" clId="{A8B06BA0-27FC-418A-890A-8C554F311502}" dt="2025-04-02T21:27:15.381" v="1737" actId="47"/>
        <pc:sldMkLst>
          <pc:docMk/>
          <pc:sldMk cId="66499668" sldId="419"/>
        </pc:sldMkLst>
      </pc:sldChg>
      <pc:sldChg chg="addSp delSp modSp add mod">
        <pc:chgData name="Giorgio Arcadi" userId="f8f0051d2d80eeec" providerId="LiveId" clId="{A8B06BA0-27FC-418A-890A-8C554F311502}" dt="2025-04-02T21:21:12.895" v="1727"/>
        <pc:sldMkLst>
          <pc:docMk/>
          <pc:sldMk cId="3915977693" sldId="420"/>
        </pc:sldMkLst>
        <pc:spChg chg="mod">
          <ac:chgData name="Giorgio Arcadi" userId="f8f0051d2d80eeec" providerId="LiveId" clId="{A8B06BA0-27FC-418A-890A-8C554F311502}" dt="2025-04-02T21:19:51.365" v="1706" actId="403"/>
          <ac:spMkLst>
            <pc:docMk/>
            <pc:sldMk cId="3915977693" sldId="420"/>
            <ac:spMk id="6" creationId="{54149635-8689-4FF3-0F56-4D3918A9862B}"/>
          </ac:spMkLst>
        </pc:spChg>
        <pc:spChg chg="add mod">
          <ac:chgData name="Giorgio Arcadi" userId="f8f0051d2d80eeec" providerId="LiveId" clId="{A8B06BA0-27FC-418A-890A-8C554F311502}" dt="2025-04-02T21:20:05.731" v="1712" actId="1076"/>
          <ac:spMkLst>
            <pc:docMk/>
            <pc:sldMk cId="3915977693" sldId="420"/>
            <ac:spMk id="8" creationId="{D6DD27FB-E004-5143-86A9-88D00AF6C1D1}"/>
          </ac:spMkLst>
        </pc:spChg>
        <pc:spChg chg="mod">
          <ac:chgData name="Giorgio Arcadi" userId="f8f0051d2d80eeec" providerId="LiveId" clId="{A8B06BA0-27FC-418A-890A-8C554F311502}" dt="2025-04-02T21:19:17.644" v="1695" actId="1076"/>
          <ac:spMkLst>
            <pc:docMk/>
            <pc:sldMk cId="3915977693" sldId="420"/>
            <ac:spMk id="9" creationId="{C6027739-6961-C488-D698-C67BF5D84182}"/>
          </ac:spMkLst>
        </pc:spChg>
        <pc:spChg chg="mod">
          <ac:chgData name="Giorgio Arcadi" userId="f8f0051d2d80eeec" providerId="LiveId" clId="{A8B06BA0-27FC-418A-890A-8C554F311502}" dt="2025-04-02T21:19:21.110" v="1696" actId="1076"/>
          <ac:spMkLst>
            <pc:docMk/>
            <pc:sldMk cId="3915977693" sldId="420"/>
            <ac:spMk id="10" creationId="{3715F67D-5CD7-5E49-3C2A-5DABC4462436}"/>
          </ac:spMkLst>
        </pc:spChg>
        <pc:spChg chg="add mod">
          <ac:chgData name="Giorgio Arcadi" userId="f8f0051d2d80eeec" providerId="LiveId" clId="{A8B06BA0-27FC-418A-890A-8C554F311502}" dt="2025-04-02T21:20:35.128" v="1720" actId="1076"/>
          <ac:spMkLst>
            <pc:docMk/>
            <pc:sldMk cId="3915977693" sldId="420"/>
            <ac:spMk id="14" creationId="{8BDAC485-C3E1-705B-BFD5-A83FEEBCF21E}"/>
          </ac:spMkLst>
        </pc:spChg>
        <pc:spChg chg="add mod">
          <ac:chgData name="Giorgio Arcadi" userId="f8f0051d2d80eeec" providerId="LiveId" clId="{A8B06BA0-27FC-418A-890A-8C554F311502}" dt="2025-04-02T21:20:30.024" v="1719" actId="1076"/>
          <ac:spMkLst>
            <pc:docMk/>
            <pc:sldMk cId="3915977693" sldId="420"/>
            <ac:spMk id="15" creationId="{8D0FE863-1A09-A937-5573-668B50B572BC}"/>
          </ac:spMkLst>
        </pc:spChg>
        <pc:spChg chg="add mod">
          <ac:chgData name="Giorgio Arcadi" userId="f8f0051d2d80eeec" providerId="LiveId" clId="{A8B06BA0-27FC-418A-890A-8C554F311502}" dt="2025-04-02T21:20:46.915" v="1722" actId="1076"/>
          <ac:spMkLst>
            <pc:docMk/>
            <pc:sldMk cId="3915977693" sldId="420"/>
            <ac:spMk id="16" creationId="{0237A6C9-3837-87BE-CF35-46BE3A7E499B}"/>
          </ac:spMkLst>
        </pc:spChg>
        <pc:spChg chg="add mod">
          <ac:chgData name="Giorgio Arcadi" userId="f8f0051d2d80eeec" providerId="LiveId" clId="{A8B06BA0-27FC-418A-890A-8C554F311502}" dt="2025-04-02T21:21:12.895" v="1727"/>
          <ac:spMkLst>
            <pc:docMk/>
            <pc:sldMk cId="3915977693" sldId="420"/>
            <ac:spMk id="19" creationId="{F1989CD1-14CC-0818-C64D-5FF72378019B}"/>
          </ac:spMkLst>
        </pc:spChg>
        <pc:cxnChg chg="add mod">
          <ac:chgData name="Giorgio Arcadi" userId="f8f0051d2d80eeec" providerId="LiveId" clId="{A8B06BA0-27FC-418A-890A-8C554F311502}" dt="2025-04-02T21:21:03.802" v="1725" actId="692"/>
          <ac:cxnSpMkLst>
            <pc:docMk/>
            <pc:sldMk cId="3915977693" sldId="420"/>
            <ac:cxnSpMk id="18" creationId="{1CFA1CCF-7858-7C44-A18D-DCFAF447A2AC}"/>
          </ac:cxnSpMkLst>
        </pc:cxnChg>
      </pc:sldChg>
      <pc:sldChg chg="addSp delSp modSp add del mod">
        <pc:chgData name="Giorgio Arcadi" userId="f8f0051d2d80eeec" providerId="LiveId" clId="{A8B06BA0-27FC-418A-890A-8C554F311502}" dt="2025-04-09T20:18:36.247" v="2739" actId="47"/>
        <pc:sldMkLst>
          <pc:docMk/>
          <pc:sldMk cId="2183279361" sldId="421"/>
        </pc:sldMkLst>
      </pc:sldChg>
      <pc:sldChg chg="add del">
        <pc:chgData name="Giorgio Arcadi" userId="f8f0051d2d80eeec" providerId="LiveId" clId="{A8B06BA0-27FC-418A-890A-8C554F311502}" dt="2025-04-02T21:23:33.483" v="1728" actId="47"/>
        <pc:sldMkLst>
          <pc:docMk/>
          <pc:sldMk cId="3668699795" sldId="421"/>
        </pc:sldMkLst>
      </pc:sldChg>
      <pc:sldChg chg="addSp delSp modSp add del mod">
        <pc:chgData name="Giorgio Arcadi" userId="f8f0051d2d80eeec" providerId="LiveId" clId="{A8B06BA0-27FC-418A-890A-8C554F311502}" dt="2025-04-09T20:18:36.247" v="2739" actId="47"/>
        <pc:sldMkLst>
          <pc:docMk/>
          <pc:sldMk cId="1769798555" sldId="422"/>
        </pc:sldMkLst>
      </pc:sldChg>
      <pc:sldChg chg="addSp delSp modSp new del mod setBg">
        <pc:chgData name="Giorgio Arcadi" userId="f8f0051d2d80eeec" providerId="LiveId" clId="{A8B06BA0-27FC-418A-890A-8C554F311502}" dt="2025-04-09T20:18:20.064" v="2737" actId="47"/>
        <pc:sldMkLst>
          <pc:docMk/>
          <pc:sldMk cId="2121073668" sldId="423"/>
        </pc:sldMkLst>
      </pc:sldChg>
      <pc:sldChg chg="addSp delSp modSp new mod ord">
        <pc:chgData name="Giorgio Arcadi" userId="f8f0051d2d80eeec" providerId="LiveId" clId="{A8B06BA0-27FC-418A-890A-8C554F311502}" dt="2025-04-09T21:18:59.795" v="3185" actId="403"/>
        <pc:sldMkLst>
          <pc:docMk/>
          <pc:sldMk cId="1942668700" sldId="424"/>
        </pc:sldMkLst>
        <pc:spChg chg="add mod">
          <ac:chgData name="Giorgio Arcadi" userId="f8f0051d2d80eeec" providerId="LiveId" clId="{A8B06BA0-27FC-418A-890A-8C554F311502}" dt="2025-04-09T21:18:55.476" v="3182" actId="403"/>
          <ac:spMkLst>
            <pc:docMk/>
            <pc:sldMk cId="1942668700" sldId="424"/>
            <ac:spMk id="2" creationId="{2F88801B-CD05-C86D-C3BE-D5BE5850FA55}"/>
          </ac:spMkLst>
        </pc:spChg>
        <pc:spChg chg="add mod">
          <ac:chgData name="Giorgio Arcadi" userId="f8f0051d2d80eeec" providerId="LiveId" clId="{A8B06BA0-27FC-418A-890A-8C554F311502}" dt="2025-04-09T21:18:59.795" v="3185" actId="403"/>
          <ac:spMkLst>
            <pc:docMk/>
            <pc:sldMk cId="1942668700" sldId="424"/>
            <ac:spMk id="3" creationId="{5095BB7F-6E32-148A-5916-B18823760D52}"/>
          </ac:spMkLst>
        </pc:spChg>
        <pc:spChg chg="add mod">
          <ac:chgData name="Giorgio Arcadi" userId="f8f0051d2d80eeec" providerId="LiveId" clId="{A8B06BA0-27FC-418A-890A-8C554F311502}" dt="2025-04-06T13:14:01.626" v="1927" actId="20577"/>
          <ac:spMkLst>
            <pc:docMk/>
            <pc:sldMk cId="1942668700" sldId="424"/>
            <ac:spMk id="4" creationId="{9253B4C7-B1BF-6401-5488-1229AE5CBFEE}"/>
          </ac:spMkLst>
        </pc:spChg>
        <pc:spChg chg="add mod">
          <ac:chgData name="Giorgio Arcadi" userId="f8f0051d2d80eeec" providerId="LiveId" clId="{A8B06BA0-27FC-418A-890A-8C554F311502}" dt="2025-04-06T13:13:53.761" v="1892"/>
          <ac:spMkLst>
            <pc:docMk/>
            <pc:sldMk cId="1942668700" sldId="424"/>
            <ac:spMk id="5" creationId="{F762053C-F15B-C7C6-5B0A-E6B198BB19DF}"/>
          </ac:spMkLst>
        </pc:spChg>
      </pc:sldChg>
      <pc:sldChg chg="addSp delSp modSp new mod">
        <pc:chgData name="Giorgio Arcadi" userId="f8f0051d2d80eeec" providerId="LiveId" clId="{A8B06BA0-27FC-418A-890A-8C554F311502}" dt="2025-04-06T13:26:45.664" v="1943" actId="1076"/>
        <pc:sldMkLst>
          <pc:docMk/>
          <pc:sldMk cId="4074953720" sldId="425"/>
        </pc:sldMkLst>
        <pc:spChg chg="add mod">
          <ac:chgData name="Giorgio Arcadi" userId="f8f0051d2d80eeec" providerId="LiveId" clId="{A8B06BA0-27FC-418A-890A-8C554F311502}" dt="2025-04-06T13:26:41.553" v="1942" actId="1076"/>
          <ac:spMkLst>
            <pc:docMk/>
            <pc:sldMk cId="4074953720" sldId="425"/>
            <ac:spMk id="4" creationId="{71769272-B003-F6BC-CB74-19C42D0B87C6}"/>
          </ac:spMkLst>
        </pc:spChg>
        <pc:spChg chg="add mod">
          <ac:chgData name="Giorgio Arcadi" userId="f8f0051d2d80eeec" providerId="LiveId" clId="{A8B06BA0-27FC-418A-890A-8C554F311502}" dt="2025-04-06T13:26:45.664" v="1943" actId="1076"/>
          <ac:spMkLst>
            <pc:docMk/>
            <pc:sldMk cId="4074953720" sldId="425"/>
            <ac:spMk id="5" creationId="{7EA5A23D-2E79-9F0D-3CB4-71FE5F073D4E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6" creationId="{0138534D-C17C-5850-251B-2F24EC9B65EA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7" creationId="{F8329659-FF0A-C379-0F7B-3CEAAC9FAD97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8" creationId="{D727AACF-07E5-BE3F-D1CD-E8E3B8ECE1DC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9" creationId="{761B64D7-511D-5EB7-4EB0-AFD52A702F8E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10" creationId="{200D38EE-D190-5E1B-36AB-CE1A571239DC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11" creationId="{5ACBB657-6095-D72F-8363-83B8D8B0AF5C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13" creationId="{7FDDA1D3-BA86-8834-25D6-A5B6DC5092C5}"/>
          </ac:spMkLst>
        </pc:spChg>
        <pc:spChg chg="add mod">
          <ac:chgData name="Giorgio Arcadi" userId="f8f0051d2d80eeec" providerId="LiveId" clId="{A8B06BA0-27FC-418A-890A-8C554F311502}" dt="2025-04-06T13:25:42.912" v="1932"/>
          <ac:spMkLst>
            <pc:docMk/>
            <pc:sldMk cId="4074953720" sldId="425"/>
            <ac:spMk id="14" creationId="{16AF0CD1-BF3D-A71E-DE47-FE5A86EC7F87}"/>
          </ac:spMkLst>
        </pc:spChg>
        <pc:spChg chg="add mod">
          <ac:chgData name="Giorgio Arcadi" userId="f8f0051d2d80eeec" providerId="LiveId" clId="{A8B06BA0-27FC-418A-890A-8C554F311502}" dt="2025-04-06T13:25:54.727" v="1933"/>
          <ac:spMkLst>
            <pc:docMk/>
            <pc:sldMk cId="4074953720" sldId="425"/>
            <ac:spMk id="15" creationId="{D2263A34-CEE0-CC7A-3B1D-9D020A6D8943}"/>
          </ac:spMkLst>
        </pc:spChg>
        <pc:cxnChg chg="add mod">
          <ac:chgData name="Giorgio Arcadi" userId="f8f0051d2d80eeec" providerId="LiveId" clId="{A8B06BA0-27FC-418A-890A-8C554F311502}" dt="2025-04-06T13:26:41.553" v="1942" actId="1076"/>
          <ac:cxnSpMkLst>
            <pc:docMk/>
            <pc:sldMk cId="4074953720" sldId="425"/>
            <ac:cxnSpMk id="22" creationId="{AD2DC11A-8BD0-E32A-A1A9-2D3F5552C11E}"/>
          </ac:cxnSpMkLst>
        </pc:cxnChg>
      </pc:sldChg>
      <pc:sldChg chg="addSp delSp modSp new del mod">
        <pc:chgData name="Giorgio Arcadi" userId="f8f0051d2d80eeec" providerId="LiveId" clId="{A8B06BA0-27FC-418A-890A-8C554F311502}" dt="2025-04-08T20:28:43.621" v="2500" actId="47"/>
        <pc:sldMkLst>
          <pc:docMk/>
          <pc:sldMk cId="3634975" sldId="426"/>
        </pc:sldMkLst>
      </pc:sldChg>
      <pc:sldChg chg="addSp delSp modSp new del mod">
        <pc:chgData name="Giorgio Arcadi" userId="f8f0051d2d80eeec" providerId="LiveId" clId="{A8B06BA0-27FC-418A-890A-8C554F311502}" dt="2025-04-09T20:41:40.484" v="2796" actId="47"/>
        <pc:sldMkLst>
          <pc:docMk/>
          <pc:sldMk cId="2830010779" sldId="427"/>
        </pc:sldMkLst>
      </pc:sldChg>
      <pc:sldChg chg="addSp delSp modSp new del mod">
        <pc:chgData name="Giorgio Arcadi" userId="f8f0051d2d80eeec" providerId="LiveId" clId="{A8B06BA0-27FC-418A-890A-8C554F311502}" dt="2025-04-09T20:21:16.669" v="2741" actId="47"/>
        <pc:sldMkLst>
          <pc:docMk/>
          <pc:sldMk cId="3599368192" sldId="428"/>
        </pc:sldMkLst>
        <pc:spChg chg="del">
          <ac:chgData name="Giorgio Arcadi" userId="f8f0051d2d80eeec" providerId="LiveId" clId="{A8B06BA0-27FC-418A-890A-8C554F311502}" dt="2025-04-08T19:58:19.648" v="2346" actId="478"/>
          <ac:spMkLst>
            <pc:docMk/>
            <pc:sldMk cId="3599368192" sldId="428"/>
            <ac:spMk id="2" creationId="{7D27D348-39DC-DCB6-3CE0-037E2499BCFB}"/>
          </ac:spMkLst>
        </pc:spChg>
        <pc:spChg chg="del">
          <ac:chgData name="Giorgio Arcadi" userId="f8f0051d2d80eeec" providerId="LiveId" clId="{A8B06BA0-27FC-418A-890A-8C554F311502}" dt="2025-04-08T19:58:18.059" v="2345" actId="478"/>
          <ac:spMkLst>
            <pc:docMk/>
            <pc:sldMk cId="3599368192" sldId="428"/>
            <ac:spMk id="3" creationId="{2D00A79C-0C04-9792-47C0-7D4225ED1EAB}"/>
          </ac:spMkLst>
        </pc:spChg>
        <pc:spChg chg="add mod">
          <ac:chgData name="Giorgio Arcadi" userId="f8f0051d2d80eeec" providerId="LiveId" clId="{A8B06BA0-27FC-418A-890A-8C554F311502}" dt="2025-04-08T19:58:30.936" v="2348"/>
          <ac:spMkLst>
            <pc:docMk/>
            <pc:sldMk cId="3599368192" sldId="428"/>
            <ac:spMk id="6" creationId="{090B3D33-65CC-104E-7209-462EAD85447B}"/>
          </ac:spMkLst>
        </pc:spChg>
        <pc:spChg chg="add mod">
          <ac:chgData name="Giorgio Arcadi" userId="f8f0051d2d80eeec" providerId="LiveId" clId="{A8B06BA0-27FC-418A-890A-8C554F311502}" dt="2025-04-08T20:12:57.091" v="2486" actId="1076"/>
          <ac:spMkLst>
            <pc:docMk/>
            <pc:sldMk cId="3599368192" sldId="428"/>
            <ac:spMk id="11" creationId="{D931E5B1-A9AB-C1EE-056D-D669E12127F2}"/>
          </ac:spMkLst>
        </pc:spChg>
        <pc:picChg chg="add mod">
          <ac:chgData name="Giorgio Arcadi" userId="f8f0051d2d80eeec" providerId="LiveId" clId="{A8B06BA0-27FC-418A-890A-8C554F311502}" dt="2025-04-08T19:59:23.700" v="2352" actId="1076"/>
          <ac:picMkLst>
            <pc:docMk/>
            <pc:sldMk cId="3599368192" sldId="428"/>
            <ac:picMk id="5" creationId="{17AC9FD5-8C0F-09EB-B566-DE9F03F90CF4}"/>
          </ac:picMkLst>
        </pc:picChg>
        <pc:cxnChg chg="add mod">
          <ac:chgData name="Giorgio Arcadi" userId="f8f0051d2d80eeec" providerId="LiveId" clId="{A8B06BA0-27FC-418A-890A-8C554F311502}" dt="2025-04-08T20:12:02.366" v="2392" actId="14100"/>
          <ac:cxnSpMkLst>
            <pc:docMk/>
            <pc:sldMk cId="3599368192" sldId="428"/>
            <ac:cxnSpMk id="8" creationId="{1753CDB8-24F5-0199-6D1F-7C1448499CD6}"/>
          </ac:cxnSpMkLst>
        </pc:cxnChg>
      </pc:sldChg>
      <pc:sldChg chg="addSp delSp modSp new mod">
        <pc:chgData name="Giorgio Arcadi" userId="f8f0051d2d80eeec" providerId="LiveId" clId="{A8B06BA0-27FC-418A-890A-8C554F311502}" dt="2025-04-08T20:05:10.316" v="2383" actId="1076"/>
        <pc:sldMkLst>
          <pc:docMk/>
          <pc:sldMk cId="1489362284" sldId="429"/>
        </pc:sldMkLst>
        <pc:spChg chg="del">
          <ac:chgData name="Giorgio Arcadi" userId="f8f0051d2d80eeec" providerId="LiveId" clId="{A8B06BA0-27FC-418A-890A-8C554F311502}" dt="2025-04-08T20:02:58.237" v="2356" actId="478"/>
          <ac:spMkLst>
            <pc:docMk/>
            <pc:sldMk cId="1489362284" sldId="429"/>
            <ac:spMk id="2" creationId="{34A19920-EB65-8154-0FC1-FFD65424448D}"/>
          </ac:spMkLst>
        </pc:spChg>
        <pc:spChg chg="del mod">
          <ac:chgData name="Giorgio Arcadi" userId="f8f0051d2d80eeec" providerId="LiveId" clId="{A8B06BA0-27FC-418A-890A-8C554F311502}" dt="2025-04-08T20:02:57.188" v="2355" actId="478"/>
          <ac:spMkLst>
            <pc:docMk/>
            <pc:sldMk cId="1489362284" sldId="429"/>
            <ac:spMk id="3" creationId="{79674E19-750A-EB7E-9E56-03F97C471F2A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4" creationId="{6D6D9266-F23F-D796-0E09-A871F9CE30FF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5" creationId="{5B93B745-2F95-A57F-3FE4-0422509FFC37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6" creationId="{77F94684-4FE6-F126-B398-2F7CC2B4F2D2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7" creationId="{EC6116BD-D0A2-4238-7DEF-DF801961E84C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8" creationId="{4886F3D4-5787-3B15-57AA-811659EDBBFB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9" creationId="{184580D6-2B98-CE38-5197-58047426080D}"/>
          </ac:spMkLst>
        </pc:spChg>
        <pc:spChg chg="add mod">
          <ac:chgData name="Giorgio Arcadi" userId="f8f0051d2d80eeec" providerId="LiveId" clId="{A8B06BA0-27FC-418A-890A-8C554F311502}" dt="2025-04-08T20:02:59.725" v="2357"/>
          <ac:spMkLst>
            <pc:docMk/>
            <pc:sldMk cId="1489362284" sldId="429"/>
            <ac:spMk id="10" creationId="{22AE0319-9879-A61D-B469-BB30BC8DD0DB}"/>
          </ac:spMkLst>
        </pc:spChg>
        <pc:spChg chg="add mod">
          <ac:chgData name="Giorgio Arcadi" userId="f8f0051d2d80eeec" providerId="LiveId" clId="{A8B06BA0-27FC-418A-890A-8C554F311502}" dt="2025-04-08T20:03:03.987" v="2358"/>
          <ac:spMkLst>
            <pc:docMk/>
            <pc:sldMk cId="1489362284" sldId="429"/>
            <ac:spMk id="11" creationId="{91D1869C-7E91-17BD-A0E4-B2883004A061}"/>
          </ac:spMkLst>
        </pc:spChg>
        <pc:spChg chg="add mod">
          <ac:chgData name="Giorgio Arcadi" userId="f8f0051d2d80eeec" providerId="LiveId" clId="{A8B06BA0-27FC-418A-890A-8C554F311502}" dt="2025-04-08T20:03:37.347" v="2361" actId="1076"/>
          <ac:spMkLst>
            <pc:docMk/>
            <pc:sldMk cId="1489362284" sldId="429"/>
            <ac:spMk id="12" creationId="{EFA3BE84-57AF-64FD-78E2-140270705BA0}"/>
          </ac:spMkLst>
        </pc:spChg>
        <pc:spChg chg="add mod">
          <ac:chgData name="Giorgio Arcadi" userId="f8f0051d2d80eeec" providerId="LiveId" clId="{A8B06BA0-27FC-418A-890A-8C554F311502}" dt="2025-04-08T20:04:00.755" v="2366" actId="1076"/>
          <ac:spMkLst>
            <pc:docMk/>
            <pc:sldMk cId="1489362284" sldId="429"/>
            <ac:spMk id="13" creationId="{FEF7156F-FF37-4B4A-E969-CD58962327FE}"/>
          </ac:spMkLst>
        </pc:spChg>
        <pc:spChg chg="add mod">
          <ac:chgData name="Giorgio Arcadi" userId="f8f0051d2d80eeec" providerId="LiveId" clId="{A8B06BA0-27FC-418A-890A-8C554F311502}" dt="2025-04-08T20:05:10.316" v="2383" actId="1076"/>
          <ac:spMkLst>
            <pc:docMk/>
            <pc:sldMk cId="1489362284" sldId="429"/>
            <ac:spMk id="18" creationId="{BCB98262-1693-B63D-8727-2B2E45EBA598}"/>
          </ac:spMkLst>
        </pc:spChg>
        <pc:picChg chg="add mod">
          <ac:chgData name="Giorgio Arcadi" userId="f8f0051d2d80eeec" providerId="LiveId" clId="{A8B06BA0-27FC-418A-890A-8C554F311502}" dt="2025-04-08T20:04:51.976" v="2376" actId="1076"/>
          <ac:picMkLst>
            <pc:docMk/>
            <pc:sldMk cId="1489362284" sldId="429"/>
            <ac:picMk id="17" creationId="{EC1D71C0-2E8A-E5E4-72BE-526B3FAC2E89}"/>
          </ac:picMkLst>
        </pc:picChg>
        <pc:cxnChg chg="add mod">
          <ac:chgData name="Giorgio Arcadi" userId="f8f0051d2d80eeec" providerId="LiveId" clId="{A8B06BA0-27FC-418A-890A-8C554F311502}" dt="2025-04-08T20:04:50.764" v="2375" actId="1076"/>
          <ac:cxnSpMkLst>
            <pc:docMk/>
            <pc:sldMk cId="1489362284" sldId="429"/>
            <ac:cxnSpMk id="15" creationId="{E3F83010-9DDC-2130-B8EA-513CDA81E2C2}"/>
          </ac:cxnSpMkLst>
        </pc:cxnChg>
      </pc:sldChg>
      <pc:sldChg chg="addSp delSp modSp new del mod">
        <pc:chgData name="Giorgio Arcadi" userId="f8f0051d2d80eeec" providerId="LiveId" clId="{A8B06BA0-27FC-418A-890A-8C554F311502}" dt="2025-04-09T20:38:09.079" v="2742" actId="47"/>
        <pc:sldMkLst>
          <pc:docMk/>
          <pc:sldMk cId="1782238374" sldId="430"/>
        </pc:sldMkLst>
        <pc:spChg chg="del">
          <ac:chgData name="Giorgio Arcadi" userId="f8f0051d2d80eeec" providerId="LiveId" clId="{A8B06BA0-27FC-418A-890A-8C554F311502}" dt="2025-04-08T20:23:35.445" v="2489" actId="478"/>
          <ac:spMkLst>
            <pc:docMk/>
            <pc:sldMk cId="1782238374" sldId="430"/>
            <ac:spMk id="2" creationId="{460E4D84-9111-F76F-E94C-9C3EBD4A531F}"/>
          </ac:spMkLst>
        </pc:spChg>
        <pc:spChg chg="del">
          <ac:chgData name="Giorgio Arcadi" userId="f8f0051d2d80eeec" providerId="LiveId" clId="{A8B06BA0-27FC-418A-890A-8C554F311502}" dt="2025-04-08T20:23:34.246" v="2488" actId="478"/>
          <ac:spMkLst>
            <pc:docMk/>
            <pc:sldMk cId="1782238374" sldId="430"/>
            <ac:spMk id="3" creationId="{B30E0243-0F9D-FBBD-0016-695CDB329008}"/>
          </ac:spMkLst>
        </pc:spChg>
        <pc:spChg chg="add mod">
          <ac:chgData name="Giorgio Arcadi" userId="f8f0051d2d80eeec" providerId="LiveId" clId="{A8B06BA0-27FC-418A-890A-8C554F311502}" dt="2025-04-08T20:23:42.841" v="2491"/>
          <ac:spMkLst>
            <pc:docMk/>
            <pc:sldMk cId="1782238374" sldId="430"/>
            <ac:spMk id="6" creationId="{0E99BBFE-0725-E245-D26E-42560340A09E}"/>
          </ac:spMkLst>
        </pc:spChg>
        <pc:spChg chg="add mod">
          <ac:chgData name="Giorgio Arcadi" userId="f8f0051d2d80eeec" providerId="LiveId" clId="{A8B06BA0-27FC-418A-890A-8C554F311502}" dt="2025-04-08T20:24:20.835" v="2495"/>
          <ac:spMkLst>
            <pc:docMk/>
            <pc:sldMk cId="1782238374" sldId="430"/>
            <ac:spMk id="9" creationId="{9F0BB257-AB2D-6302-69F6-DC087CB8D03F}"/>
          </ac:spMkLst>
        </pc:spChg>
        <pc:spChg chg="add mod">
          <ac:chgData name="Giorgio Arcadi" userId="f8f0051d2d80eeec" providerId="LiveId" clId="{A8B06BA0-27FC-418A-890A-8C554F311502}" dt="2025-04-08T20:24:20.835" v="2495"/>
          <ac:spMkLst>
            <pc:docMk/>
            <pc:sldMk cId="1782238374" sldId="430"/>
            <ac:spMk id="10" creationId="{7F392BC2-9742-37BF-F0DE-AEDD88F7233C}"/>
          </ac:spMkLst>
        </pc:spChg>
        <pc:spChg chg="add mod">
          <ac:chgData name="Giorgio Arcadi" userId="f8f0051d2d80eeec" providerId="LiveId" clId="{A8B06BA0-27FC-418A-890A-8C554F311502}" dt="2025-04-08T20:24:20.835" v="2495"/>
          <ac:spMkLst>
            <pc:docMk/>
            <pc:sldMk cId="1782238374" sldId="430"/>
            <ac:spMk id="11" creationId="{0FF65797-80FE-9F89-7D11-4886BA0EB08D}"/>
          </ac:spMkLst>
        </pc:spChg>
        <pc:spChg chg="add mod">
          <ac:chgData name="Giorgio Arcadi" userId="f8f0051d2d80eeec" providerId="LiveId" clId="{A8B06BA0-27FC-418A-890A-8C554F311502}" dt="2025-04-08T20:24:20.835" v="2495"/>
          <ac:spMkLst>
            <pc:docMk/>
            <pc:sldMk cId="1782238374" sldId="430"/>
            <ac:spMk id="12" creationId="{4BBE39AF-C839-59BE-3AAC-AEABE2CFB3D9}"/>
          </ac:spMkLst>
        </pc:spChg>
        <pc:picChg chg="add del mod">
          <ac:chgData name="Giorgio Arcadi" userId="f8f0051d2d80eeec" providerId="LiveId" clId="{A8B06BA0-27FC-418A-890A-8C554F311502}" dt="2025-04-08T20:31:31.285" v="2504" actId="478"/>
          <ac:picMkLst>
            <pc:docMk/>
            <pc:sldMk cId="1782238374" sldId="430"/>
            <ac:picMk id="5" creationId="{EC815C1E-610C-8C8E-19EB-005B55C211AE}"/>
          </ac:picMkLst>
        </pc:picChg>
        <pc:picChg chg="add mod">
          <ac:chgData name="Giorgio Arcadi" userId="f8f0051d2d80eeec" providerId="LiveId" clId="{A8B06BA0-27FC-418A-890A-8C554F311502}" dt="2025-04-08T20:24:20.835" v="2495"/>
          <ac:picMkLst>
            <pc:docMk/>
            <pc:sldMk cId="1782238374" sldId="430"/>
            <ac:picMk id="7" creationId="{580C1EAE-8F5C-D199-C8F1-4730C6D0F2C6}"/>
          </ac:picMkLst>
        </pc:picChg>
        <pc:picChg chg="add mod">
          <ac:chgData name="Giorgio Arcadi" userId="f8f0051d2d80eeec" providerId="LiveId" clId="{A8B06BA0-27FC-418A-890A-8C554F311502}" dt="2025-04-08T20:31:47.998" v="2508" actId="1076"/>
          <ac:picMkLst>
            <pc:docMk/>
            <pc:sldMk cId="1782238374" sldId="430"/>
            <ac:picMk id="14" creationId="{0914CA87-FB64-D4A1-4F24-DCF63E0AD46C}"/>
          </ac:picMkLst>
        </pc:picChg>
        <pc:cxnChg chg="add mod">
          <ac:chgData name="Giorgio Arcadi" userId="f8f0051d2d80eeec" providerId="LiveId" clId="{A8B06BA0-27FC-418A-890A-8C554F311502}" dt="2025-04-08T20:24:20.835" v="2495"/>
          <ac:cxnSpMkLst>
            <pc:docMk/>
            <pc:sldMk cId="1782238374" sldId="430"/>
            <ac:cxnSpMk id="8" creationId="{BFF0CF41-940E-E3B2-D919-C940FB46516C}"/>
          </ac:cxnSpMkLst>
        </pc:cxnChg>
      </pc:sldChg>
      <pc:sldChg chg="delSp add setBg delDesignElem">
        <pc:chgData name="Giorgio Arcadi" userId="f8f0051d2d80eeec" providerId="LiveId" clId="{A8B06BA0-27FC-418A-890A-8C554F311502}" dt="2025-04-08T20:27:35.381" v="2497"/>
        <pc:sldMkLst>
          <pc:docMk/>
          <pc:sldMk cId="3363334679" sldId="431"/>
        </pc:sldMkLst>
        <pc:spChg chg="del">
          <ac:chgData name="Giorgio Arcadi" userId="f8f0051d2d80eeec" providerId="LiveId" clId="{A8B06BA0-27FC-418A-890A-8C554F311502}" dt="2025-04-08T20:27:35.381" v="2497"/>
          <ac:spMkLst>
            <pc:docMk/>
            <pc:sldMk cId="3363334679" sldId="431"/>
            <ac:spMk id="10" creationId="{E6D88FFF-A6A2-47E6-9C7C-29C1DA397CD1}"/>
          </ac:spMkLst>
        </pc:spChg>
      </pc:sldChg>
      <pc:sldChg chg="add">
        <pc:chgData name="Giorgio Arcadi" userId="f8f0051d2d80eeec" providerId="LiveId" clId="{A8B06BA0-27FC-418A-890A-8C554F311502}" dt="2025-04-08T20:27:35.381" v="2497"/>
        <pc:sldMkLst>
          <pc:docMk/>
          <pc:sldMk cId="3264482654" sldId="432"/>
        </pc:sldMkLst>
      </pc:sldChg>
      <pc:sldChg chg="add">
        <pc:chgData name="Giorgio Arcadi" userId="f8f0051d2d80eeec" providerId="LiveId" clId="{A8B06BA0-27FC-418A-890A-8C554F311502}" dt="2025-04-08T20:27:35.381" v="2497"/>
        <pc:sldMkLst>
          <pc:docMk/>
          <pc:sldMk cId="2982553730" sldId="433"/>
        </pc:sldMkLst>
      </pc:sldChg>
      <pc:sldChg chg="add">
        <pc:chgData name="Giorgio Arcadi" userId="f8f0051d2d80eeec" providerId="LiveId" clId="{A8B06BA0-27FC-418A-890A-8C554F311502}" dt="2025-04-08T20:27:35.381" v="2497"/>
        <pc:sldMkLst>
          <pc:docMk/>
          <pc:sldMk cId="2470714679" sldId="434"/>
        </pc:sldMkLst>
      </pc:sldChg>
      <pc:sldChg chg="add del">
        <pc:chgData name="Giorgio Arcadi" userId="f8f0051d2d80eeec" providerId="LiveId" clId="{A8B06BA0-27FC-418A-890A-8C554F311502}" dt="2025-04-09T20:13:45.110" v="2736" actId="47"/>
        <pc:sldMkLst>
          <pc:docMk/>
          <pc:sldMk cId="1057837240" sldId="435"/>
        </pc:sldMkLst>
      </pc:sldChg>
      <pc:sldChg chg="addSp delSp modSp new mod">
        <pc:chgData name="Giorgio Arcadi" userId="f8f0051d2d80eeec" providerId="LiveId" clId="{A8B06BA0-27FC-418A-890A-8C554F311502}" dt="2025-04-09T17:25:19.247" v="2610" actId="1076"/>
        <pc:sldMkLst>
          <pc:docMk/>
          <pc:sldMk cId="3205267443" sldId="436"/>
        </pc:sldMkLst>
        <pc:spChg chg="del">
          <ac:chgData name="Giorgio Arcadi" userId="f8f0051d2d80eeec" providerId="LiveId" clId="{A8B06BA0-27FC-418A-890A-8C554F311502}" dt="2025-04-09T16:59:53.186" v="2511" actId="478"/>
          <ac:spMkLst>
            <pc:docMk/>
            <pc:sldMk cId="3205267443" sldId="436"/>
            <ac:spMk id="2" creationId="{4AE70866-EC86-8EBF-614A-82067A17D8C9}"/>
          </ac:spMkLst>
        </pc:spChg>
        <pc:spChg chg="del">
          <ac:chgData name="Giorgio Arcadi" userId="f8f0051d2d80eeec" providerId="LiveId" clId="{A8B06BA0-27FC-418A-890A-8C554F311502}" dt="2025-04-09T16:59:50.765" v="2510" actId="478"/>
          <ac:spMkLst>
            <pc:docMk/>
            <pc:sldMk cId="3205267443" sldId="436"/>
            <ac:spMk id="3" creationId="{7ACCE716-7317-5742-C1D7-22A16FBE1D49}"/>
          </ac:spMkLst>
        </pc:spChg>
        <pc:spChg chg="add mod">
          <ac:chgData name="Giorgio Arcadi" userId="f8f0051d2d80eeec" providerId="LiveId" clId="{A8B06BA0-27FC-418A-890A-8C554F311502}" dt="2025-04-09T17:00:18.434" v="2516"/>
          <ac:spMkLst>
            <pc:docMk/>
            <pc:sldMk cId="3205267443" sldId="436"/>
            <ac:spMk id="6" creationId="{71E6D2B2-08B9-87F5-263E-3135E7D9AEEB}"/>
          </ac:spMkLst>
        </pc:spChg>
        <pc:spChg chg="add mod">
          <ac:chgData name="Giorgio Arcadi" userId="f8f0051d2d80eeec" providerId="LiveId" clId="{A8B06BA0-27FC-418A-890A-8C554F311502}" dt="2025-04-09T17:01:20.439" v="2559" actId="1076"/>
          <ac:spMkLst>
            <pc:docMk/>
            <pc:sldMk cId="3205267443" sldId="436"/>
            <ac:spMk id="7" creationId="{914B598F-FB5B-9354-BFE1-B57FB0879F92}"/>
          </ac:spMkLst>
        </pc:spChg>
        <pc:spChg chg="add mod">
          <ac:chgData name="Giorgio Arcadi" userId="f8f0051d2d80eeec" providerId="LiveId" clId="{A8B06BA0-27FC-418A-890A-8C554F311502}" dt="2025-04-09T17:25:19.247" v="2610" actId="1076"/>
          <ac:spMkLst>
            <pc:docMk/>
            <pc:sldMk cId="3205267443" sldId="436"/>
            <ac:spMk id="15" creationId="{7CF5B883-AE43-D643-350B-4B70BB3820F8}"/>
          </ac:spMkLst>
        </pc:spChg>
        <pc:picChg chg="add mod">
          <ac:chgData name="Giorgio Arcadi" userId="f8f0051d2d80eeec" providerId="LiveId" clId="{A8B06BA0-27FC-418A-890A-8C554F311502}" dt="2025-04-09T17:22:51.209" v="2560" actId="1076"/>
          <ac:picMkLst>
            <pc:docMk/>
            <pc:sldMk cId="3205267443" sldId="436"/>
            <ac:picMk id="5" creationId="{3E8D756A-AB14-2DF4-56B6-8CF4CB4DEC69}"/>
          </ac:picMkLst>
        </pc:picChg>
        <pc:picChg chg="add mod">
          <ac:chgData name="Giorgio Arcadi" userId="f8f0051d2d80eeec" providerId="LiveId" clId="{A8B06BA0-27FC-418A-890A-8C554F311502}" dt="2025-04-09T17:23:36.639" v="2564" actId="1076"/>
          <ac:picMkLst>
            <pc:docMk/>
            <pc:sldMk cId="3205267443" sldId="436"/>
            <ac:picMk id="9" creationId="{DA72BDEF-704D-DD24-E114-087560B2B065}"/>
          </ac:picMkLst>
        </pc:picChg>
        <pc:picChg chg="add mod">
          <ac:chgData name="Giorgio Arcadi" userId="f8f0051d2d80eeec" providerId="LiveId" clId="{A8B06BA0-27FC-418A-890A-8C554F311502}" dt="2025-04-09T17:24:46.299" v="2568" actId="1076"/>
          <ac:picMkLst>
            <pc:docMk/>
            <pc:sldMk cId="3205267443" sldId="436"/>
            <ac:picMk id="11" creationId="{8E7F6FBA-133D-A314-7E34-CB814BD4D9A4}"/>
          </ac:picMkLst>
        </pc:picChg>
        <pc:cxnChg chg="add mod">
          <ac:chgData name="Giorgio Arcadi" userId="f8f0051d2d80eeec" providerId="LiveId" clId="{A8B06BA0-27FC-418A-890A-8C554F311502}" dt="2025-04-09T17:24:59.114" v="2571" actId="692"/>
          <ac:cxnSpMkLst>
            <pc:docMk/>
            <pc:sldMk cId="3205267443" sldId="436"/>
            <ac:cxnSpMk id="13" creationId="{CFD481EF-CD7E-44CF-8A04-1E3C331ED7B5}"/>
          </ac:cxnSpMkLst>
        </pc:cxnChg>
      </pc:sldChg>
      <pc:sldChg chg="add">
        <pc:chgData name="Giorgio Arcadi" userId="f8f0051d2d80eeec" providerId="LiveId" clId="{A8B06BA0-27FC-418A-890A-8C554F311502}" dt="2025-04-09T17:42:37.754" v="2611"/>
        <pc:sldMkLst>
          <pc:docMk/>
          <pc:sldMk cId="492749688" sldId="437"/>
        </pc:sldMkLst>
      </pc:sldChg>
      <pc:sldChg chg="add">
        <pc:chgData name="Giorgio Arcadi" userId="f8f0051d2d80eeec" providerId="LiveId" clId="{A8B06BA0-27FC-418A-890A-8C554F311502}" dt="2025-04-09T17:42:37.754" v="2611"/>
        <pc:sldMkLst>
          <pc:docMk/>
          <pc:sldMk cId="1400783360" sldId="438"/>
        </pc:sldMkLst>
      </pc:sldChg>
      <pc:sldChg chg="add">
        <pc:chgData name="Giorgio Arcadi" userId="f8f0051d2d80eeec" providerId="LiveId" clId="{A8B06BA0-27FC-418A-890A-8C554F311502}" dt="2025-04-09T17:42:37.754" v="2611"/>
        <pc:sldMkLst>
          <pc:docMk/>
          <pc:sldMk cId="1809295887" sldId="439"/>
        </pc:sldMkLst>
      </pc:sldChg>
      <pc:sldChg chg="delSp add setBg delDesignElem">
        <pc:chgData name="Giorgio Arcadi" userId="f8f0051d2d80eeec" providerId="LiveId" clId="{A8B06BA0-27FC-418A-890A-8C554F311502}" dt="2025-04-09T17:43:01.831" v="2613"/>
        <pc:sldMkLst>
          <pc:docMk/>
          <pc:sldMk cId="1198921288" sldId="440"/>
        </pc:sldMkLst>
        <pc:spChg chg="del">
          <ac:chgData name="Giorgio Arcadi" userId="f8f0051d2d80eeec" providerId="LiveId" clId="{A8B06BA0-27FC-418A-890A-8C554F311502}" dt="2025-04-09T17:43:01.831" v="2613"/>
          <ac:spMkLst>
            <pc:docMk/>
            <pc:sldMk cId="1198921288" sldId="440"/>
            <ac:spMk id="30" creationId="{621722B4-1875-1584-E17A-43EEB3B84B0E}"/>
          </ac:spMkLst>
        </pc:spChg>
        <pc:spChg chg="del">
          <ac:chgData name="Giorgio Arcadi" userId="f8f0051d2d80eeec" providerId="LiveId" clId="{A8B06BA0-27FC-418A-890A-8C554F311502}" dt="2025-04-09T17:43:01.831" v="2613"/>
          <ac:spMkLst>
            <pc:docMk/>
            <pc:sldMk cId="1198921288" sldId="440"/>
            <ac:spMk id="31" creationId="{CFA43F03-DA19-E4A2-186D-9AA1512C5FC9}"/>
          </ac:spMkLst>
        </pc:spChg>
      </pc:sldChg>
      <pc:sldChg chg="delSp add del setBg delDesignElem">
        <pc:chgData name="Giorgio Arcadi" userId="f8f0051d2d80eeec" providerId="LiveId" clId="{A8B06BA0-27FC-418A-890A-8C554F311502}" dt="2025-04-09T17:43:28.796" v="2618" actId="47"/>
        <pc:sldMkLst>
          <pc:docMk/>
          <pc:sldMk cId="1056307067" sldId="441"/>
        </pc:sldMkLst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7" creationId="{3AC4A936-2D5A-AD95-77DE-D05E0966E366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9" creationId="{C0620535-6767-EB48-8319-5BFA1271F642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11" creationId="{CC4FDF56-14C3-8B97-99F0-D7121741EDB5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13" creationId="{77AA9347-EA1F-9290-6FE1-8ECCAE9BDE3B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15" creationId="{83C0407B-B957-5F6D-126C-95EF67E37545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17" creationId="{BE9EEA7C-A13A-65E1-686D-C7A82C120505}"/>
          </ac:spMkLst>
        </pc:spChg>
        <pc:spChg chg="del">
          <ac:chgData name="Giorgio Arcadi" userId="f8f0051d2d80eeec" providerId="LiveId" clId="{A8B06BA0-27FC-418A-890A-8C554F311502}" dt="2025-04-09T17:43:12.512" v="2615"/>
          <ac:spMkLst>
            <pc:docMk/>
            <pc:sldMk cId="1056307067" sldId="441"/>
            <ac:spMk id="19" creationId="{61B57607-8312-C0EC-2C4F-AE66C882A327}"/>
          </ac:spMkLst>
        </pc:spChg>
      </pc:sldChg>
      <pc:sldChg chg="add">
        <pc:chgData name="Giorgio Arcadi" userId="f8f0051d2d80eeec" providerId="LiveId" clId="{A8B06BA0-27FC-418A-890A-8C554F311502}" dt="2025-04-09T17:43:12.512" v="2615"/>
        <pc:sldMkLst>
          <pc:docMk/>
          <pc:sldMk cId="1745067055" sldId="442"/>
        </pc:sldMkLst>
      </pc:sldChg>
      <pc:sldChg chg="addSp delSp modSp new mod">
        <pc:chgData name="Giorgio Arcadi" userId="f8f0051d2d80eeec" providerId="LiveId" clId="{A8B06BA0-27FC-418A-890A-8C554F311502}" dt="2025-04-09T19:25:39.238" v="2690" actId="1076"/>
        <pc:sldMkLst>
          <pc:docMk/>
          <pc:sldMk cId="970217229" sldId="443"/>
        </pc:sldMkLst>
        <pc:spChg chg="del">
          <ac:chgData name="Giorgio Arcadi" userId="f8f0051d2d80eeec" providerId="LiveId" clId="{A8B06BA0-27FC-418A-890A-8C554F311502}" dt="2025-04-09T17:45:30.786" v="2621" actId="478"/>
          <ac:spMkLst>
            <pc:docMk/>
            <pc:sldMk cId="970217229" sldId="443"/>
            <ac:spMk id="2" creationId="{85B375C0-6BA3-3EB7-B496-8797935B4BA3}"/>
          </ac:spMkLst>
        </pc:spChg>
        <pc:spChg chg="del">
          <ac:chgData name="Giorgio Arcadi" userId="f8f0051d2d80eeec" providerId="LiveId" clId="{A8B06BA0-27FC-418A-890A-8C554F311502}" dt="2025-04-09T17:45:29.704" v="2620" actId="478"/>
          <ac:spMkLst>
            <pc:docMk/>
            <pc:sldMk cId="970217229" sldId="443"/>
            <ac:spMk id="3" creationId="{9BFEF6BF-3A39-8EBD-98EE-E4AF2E697C26}"/>
          </ac:spMkLst>
        </pc:spChg>
        <pc:spChg chg="add mod">
          <ac:chgData name="Giorgio Arcadi" userId="f8f0051d2d80eeec" providerId="LiveId" clId="{A8B06BA0-27FC-418A-890A-8C554F311502}" dt="2025-04-09T17:45:37.444" v="2623"/>
          <ac:spMkLst>
            <pc:docMk/>
            <pc:sldMk cId="970217229" sldId="443"/>
            <ac:spMk id="6" creationId="{A1C9C3C0-10A4-B70F-B12D-9576FF328546}"/>
          </ac:spMkLst>
        </pc:spChg>
        <pc:spChg chg="add mod">
          <ac:chgData name="Giorgio Arcadi" userId="f8f0051d2d80eeec" providerId="LiveId" clId="{A8B06BA0-27FC-418A-890A-8C554F311502}" dt="2025-04-09T19:22:59.319" v="2655" actId="1076"/>
          <ac:spMkLst>
            <pc:docMk/>
            <pc:sldMk cId="970217229" sldId="443"/>
            <ac:spMk id="7" creationId="{59A10314-32D4-F4AA-2199-719848CCF281}"/>
          </ac:spMkLst>
        </pc:spChg>
        <pc:spChg chg="add mod">
          <ac:chgData name="Giorgio Arcadi" userId="f8f0051d2d80eeec" providerId="LiveId" clId="{A8B06BA0-27FC-418A-890A-8C554F311502}" dt="2025-04-09T19:23:26.592" v="2660" actId="14100"/>
          <ac:spMkLst>
            <pc:docMk/>
            <pc:sldMk cId="970217229" sldId="443"/>
            <ac:spMk id="8" creationId="{2497695B-4173-1E70-D844-715686D9AFA3}"/>
          </ac:spMkLst>
        </pc:spChg>
        <pc:spChg chg="add mod">
          <ac:chgData name="Giorgio Arcadi" userId="f8f0051d2d80eeec" providerId="LiveId" clId="{A8B06BA0-27FC-418A-890A-8C554F311502}" dt="2025-04-09T19:25:39.238" v="2690" actId="1076"/>
          <ac:spMkLst>
            <pc:docMk/>
            <pc:sldMk cId="970217229" sldId="443"/>
            <ac:spMk id="15" creationId="{462607FF-BDEE-44AF-BEF8-76ED5195E15A}"/>
          </ac:spMkLst>
        </pc:spChg>
        <pc:picChg chg="add mod">
          <ac:chgData name="Giorgio Arcadi" userId="f8f0051d2d80eeec" providerId="LiveId" clId="{A8B06BA0-27FC-418A-890A-8C554F311502}" dt="2025-04-09T19:22:57.346" v="2654" actId="1076"/>
          <ac:picMkLst>
            <pc:docMk/>
            <pc:sldMk cId="970217229" sldId="443"/>
            <ac:picMk id="5" creationId="{177DD6E1-95A5-60A2-3F1D-EC911BF0FDE0}"/>
          </ac:picMkLst>
        </pc:picChg>
        <pc:picChg chg="add mod">
          <ac:chgData name="Giorgio Arcadi" userId="f8f0051d2d80eeec" providerId="LiveId" clId="{A8B06BA0-27FC-418A-890A-8C554F311502}" dt="2025-04-09T19:24:37.554" v="2666" actId="1076"/>
          <ac:picMkLst>
            <pc:docMk/>
            <pc:sldMk cId="970217229" sldId="443"/>
            <ac:picMk id="10" creationId="{600B55E1-A0A2-8289-18C8-0E3631165C02}"/>
          </ac:picMkLst>
        </pc:picChg>
        <pc:cxnChg chg="add">
          <ac:chgData name="Giorgio Arcadi" userId="f8f0051d2d80eeec" providerId="LiveId" clId="{A8B06BA0-27FC-418A-890A-8C554F311502}" dt="2025-04-09T19:24:25.321" v="2664" actId="11529"/>
          <ac:cxnSpMkLst>
            <pc:docMk/>
            <pc:sldMk cId="970217229" sldId="443"/>
            <ac:cxnSpMk id="12" creationId="{35048028-1D6F-9B82-1023-DC09EC2AC5F1}"/>
          </ac:cxnSpMkLst>
        </pc:cxnChg>
        <pc:cxnChg chg="add">
          <ac:chgData name="Giorgio Arcadi" userId="f8f0051d2d80eeec" providerId="LiveId" clId="{A8B06BA0-27FC-418A-890A-8C554F311502}" dt="2025-04-09T19:24:34.206" v="2665" actId="11529"/>
          <ac:cxnSpMkLst>
            <pc:docMk/>
            <pc:sldMk cId="970217229" sldId="443"/>
            <ac:cxnSpMk id="14" creationId="{9FF38692-1067-E928-6AED-C3F3B0557FFB}"/>
          </ac:cxnSpMkLst>
        </pc:cxnChg>
      </pc:sldChg>
      <pc:sldChg chg="addSp delSp modSp new mod">
        <pc:chgData name="Giorgio Arcadi" userId="f8f0051d2d80eeec" providerId="LiveId" clId="{A8B06BA0-27FC-418A-890A-8C554F311502}" dt="2025-04-09T20:12:03.152" v="2735" actId="1076"/>
        <pc:sldMkLst>
          <pc:docMk/>
          <pc:sldMk cId="2367152027" sldId="444"/>
        </pc:sldMkLst>
        <pc:spChg chg="del">
          <ac:chgData name="Giorgio Arcadi" userId="f8f0051d2d80eeec" providerId="LiveId" clId="{A8B06BA0-27FC-418A-890A-8C554F311502}" dt="2025-04-09T19:55:57.384" v="2694" actId="478"/>
          <ac:spMkLst>
            <pc:docMk/>
            <pc:sldMk cId="2367152027" sldId="444"/>
            <ac:spMk id="2" creationId="{E1AA25FE-F672-B3AD-BDC3-F9C8640122BD}"/>
          </ac:spMkLst>
        </pc:spChg>
        <pc:spChg chg="del">
          <ac:chgData name="Giorgio Arcadi" userId="f8f0051d2d80eeec" providerId="LiveId" clId="{A8B06BA0-27FC-418A-890A-8C554F311502}" dt="2025-04-09T19:55:55.668" v="2693" actId="478"/>
          <ac:spMkLst>
            <pc:docMk/>
            <pc:sldMk cId="2367152027" sldId="444"/>
            <ac:spMk id="3" creationId="{9757911E-3A89-1F52-F509-0CEE62C2E7BF}"/>
          </ac:spMkLst>
        </pc:spChg>
        <pc:spChg chg="add mod">
          <ac:chgData name="Giorgio Arcadi" userId="f8f0051d2d80eeec" providerId="LiveId" clId="{A8B06BA0-27FC-418A-890A-8C554F311502}" dt="2025-04-09T19:56:20.709" v="2698"/>
          <ac:spMkLst>
            <pc:docMk/>
            <pc:sldMk cId="2367152027" sldId="444"/>
            <ac:spMk id="6" creationId="{2A905038-456E-8F27-03C8-CC0AD1840F1C}"/>
          </ac:spMkLst>
        </pc:spChg>
        <pc:spChg chg="add mod">
          <ac:chgData name="Giorgio Arcadi" userId="f8f0051d2d80eeec" providerId="LiveId" clId="{A8B06BA0-27FC-418A-890A-8C554F311502}" dt="2025-04-09T20:11:21" v="2727" actId="1076"/>
          <ac:spMkLst>
            <pc:docMk/>
            <pc:sldMk cId="2367152027" sldId="444"/>
            <ac:spMk id="9" creationId="{8157674B-8A6A-637C-E4E8-EACB422D9C51}"/>
          </ac:spMkLst>
        </pc:spChg>
        <pc:spChg chg="add mod">
          <ac:chgData name="Giorgio Arcadi" userId="f8f0051d2d80eeec" providerId="LiveId" clId="{A8B06BA0-27FC-418A-890A-8C554F311502}" dt="2025-04-09T20:11:54.168" v="2733" actId="207"/>
          <ac:spMkLst>
            <pc:docMk/>
            <pc:sldMk cId="2367152027" sldId="444"/>
            <ac:spMk id="10" creationId="{E8CF9189-AD70-AEE0-ECC4-7007ACE021E6}"/>
          </ac:spMkLst>
        </pc:spChg>
        <pc:picChg chg="add mod">
          <ac:chgData name="Giorgio Arcadi" userId="f8f0051d2d80eeec" providerId="LiveId" clId="{A8B06BA0-27FC-418A-890A-8C554F311502}" dt="2025-04-09T20:11:50.183" v="2731" actId="1076"/>
          <ac:picMkLst>
            <pc:docMk/>
            <pc:sldMk cId="2367152027" sldId="444"/>
            <ac:picMk id="5" creationId="{6A86E6E5-997E-E235-9F2E-82B8BEA6579D}"/>
          </ac:picMkLst>
        </pc:picChg>
        <pc:picChg chg="add mod">
          <ac:chgData name="Giorgio Arcadi" userId="f8f0051d2d80eeec" providerId="LiveId" clId="{A8B06BA0-27FC-418A-890A-8C554F311502}" dt="2025-04-09T20:11:23.700" v="2728" actId="1076"/>
          <ac:picMkLst>
            <pc:docMk/>
            <pc:sldMk cId="2367152027" sldId="444"/>
            <ac:picMk id="8" creationId="{5256BE74-095F-D387-D933-1D83E300E6BB}"/>
          </ac:picMkLst>
        </pc:picChg>
        <pc:cxnChg chg="add mod">
          <ac:chgData name="Giorgio Arcadi" userId="f8f0051d2d80eeec" providerId="LiveId" clId="{A8B06BA0-27FC-418A-890A-8C554F311502}" dt="2025-04-09T20:12:03.152" v="2735" actId="1076"/>
          <ac:cxnSpMkLst>
            <pc:docMk/>
            <pc:sldMk cId="2367152027" sldId="444"/>
            <ac:cxnSpMk id="12" creationId="{0337BEF6-E36B-070A-FFBE-1FB1AA88A49B}"/>
          </ac:cxnSpMkLst>
        </pc:cxnChg>
      </pc:sldChg>
      <pc:sldChg chg="addSp delSp modSp new mod">
        <pc:chgData name="Giorgio Arcadi" userId="f8f0051d2d80eeec" providerId="LiveId" clId="{A8B06BA0-27FC-418A-890A-8C554F311502}" dt="2025-04-09T21:06:11.950" v="2937" actId="207"/>
        <pc:sldMkLst>
          <pc:docMk/>
          <pc:sldMk cId="1579425998" sldId="445"/>
        </pc:sldMkLst>
        <pc:spChg chg="del">
          <ac:chgData name="Giorgio Arcadi" userId="f8f0051d2d80eeec" providerId="LiveId" clId="{A8B06BA0-27FC-418A-890A-8C554F311502}" dt="2025-04-09T20:40:32.744" v="2745" actId="478"/>
          <ac:spMkLst>
            <pc:docMk/>
            <pc:sldMk cId="1579425998" sldId="445"/>
            <ac:spMk id="2" creationId="{740B2656-CD35-69FF-CD1E-D0966A474D49}"/>
          </ac:spMkLst>
        </pc:spChg>
        <pc:spChg chg="del">
          <ac:chgData name="Giorgio Arcadi" userId="f8f0051d2d80eeec" providerId="LiveId" clId="{A8B06BA0-27FC-418A-890A-8C554F311502}" dt="2025-04-09T20:40:31.681" v="2744" actId="478"/>
          <ac:spMkLst>
            <pc:docMk/>
            <pc:sldMk cId="1579425998" sldId="445"/>
            <ac:spMk id="3" creationId="{6F45AAB2-60ED-E226-4722-6068837E28C6}"/>
          </ac:spMkLst>
        </pc:spChg>
        <pc:spChg chg="add mod">
          <ac:chgData name="Giorgio Arcadi" userId="f8f0051d2d80eeec" providerId="LiveId" clId="{A8B06BA0-27FC-418A-890A-8C554F311502}" dt="2025-04-09T21:05:25.764" v="2907" actId="1076"/>
          <ac:spMkLst>
            <pc:docMk/>
            <pc:sldMk cId="1579425998" sldId="445"/>
            <ac:spMk id="4" creationId="{886FB2D6-19C9-D65C-9B7F-4FF8CE309259}"/>
          </ac:spMkLst>
        </pc:spChg>
        <pc:spChg chg="add mod">
          <ac:chgData name="Giorgio Arcadi" userId="f8f0051d2d80eeec" providerId="LiveId" clId="{A8B06BA0-27FC-418A-890A-8C554F311502}" dt="2025-04-09T20:41:15.041" v="2775" actId="208"/>
          <ac:spMkLst>
            <pc:docMk/>
            <pc:sldMk cId="1579425998" sldId="445"/>
            <ac:spMk id="5" creationId="{EE84BDE6-0CF2-48C0-79B9-2A2A4F989D2E}"/>
          </ac:spMkLst>
        </pc:spChg>
        <pc:spChg chg="add mod">
          <ac:chgData name="Giorgio Arcadi" userId="f8f0051d2d80eeec" providerId="LiveId" clId="{A8B06BA0-27FC-418A-890A-8C554F311502}" dt="2025-04-09T20:41:50.949" v="2798" actId="207"/>
          <ac:spMkLst>
            <pc:docMk/>
            <pc:sldMk cId="1579425998" sldId="445"/>
            <ac:spMk id="6" creationId="{DF4974EC-5315-132D-1C48-69413715F0B1}"/>
          </ac:spMkLst>
        </pc:spChg>
        <pc:spChg chg="add mod">
          <ac:chgData name="Giorgio Arcadi" userId="f8f0051d2d80eeec" providerId="LiveId" clId="{A8B06BA0-27FC-418A-890A-8C554F311502}" dt="2025-04-09T20:43:22.290" v="2831" actId="1076"/>
          <ac:spMkLst>
            <pc:docMk/>
            <pc:sldMk cId="1579425998" sldId="445"/>
            <ac:spMk id="9" creationId="{6F07E33A-17B0-11DD-9100-569421430349}"/>
          </ac:spMkLst>
        </pc:spChg>
        <pc:spChg chg="add mod">
          <ac:chgData name="Giorgio Arcadi" userId="f8f0051d2d80eeec" providerId="LiveId" clId="{A8B06BA0-27FC-418A-890A-8C554F311502}" dt="2025-04-09T20:43:24.916" v="2832" actId="1076"/>
          <ac:spMkLst>
            <pc:docMk/>
            <pc:sldMk cId="1579425998" sldId="445"/>
            <ac:spMk id="10" creationId="{68687CDF-EE52-E2D6-5116-594574F1F79B}"/>
          </ac:spMkLst>
        </pc:spChg>
        <pc:spChg chg="add mod">
          <ac:chgData name="Giorgio Arcadi" userId="f8f0051d2d80eeec" providerId="LiveId" clId="{A8B06BA0-27FC-418A-890A-8C554F311502}" dt="2025-04-09T21:05:05.459" v="2903" actId="14100"/>
          <ac:spMkLst>
            <pc:docMk/>
            <pc:sldMk cId="1579425998" sldId="445"/>
            <ac:spMk id="15" creationId="{3B225B40-7711-2C76-253B-96A80AC8678E}"/>
          </ac:spMkLst>
        </pc:spChg>
        <pc:spChg chg="add mod">
          <ac:chgData name="Giorgio Arcadi" userId="f8f0051d2d80eeec" providerId="LiveId" clId="{A8B06BA0-27FC-418A-890A-8C554F311502}" dt="2025-04-09T21:05:00.569" v="2900" actId="1076"/>
          <ac:spMkLst>
            <pc:docMk/>
            <pc:sldMk cId="1579425998" sldId="445"/>
            <ac:spMk id="16" creationId="{1D5533A7-6C12-BBA1-5330-94BA02A0BB95}"/>
          </ac:spMkLst>
        </pc:spChg>
        <pc:spChg chg="add mod">
          <ac:chgData name="Giorgio Arcadi" userId="f8f0051d2d80eeec" providerId="LiveId" clId="{A8B06BA0-27FC-418A-890A-8C554F311502}" dt="2025-04-09T21:05:32.680" v="2908" actId="208"/>
          <ac:spMkLst>
            <pc:docMk/>
            <pc:sldMk cId="1579425998" sldId="445"/>
            <ac:spMk id="17" creationId="{EDB0420B-C934-5461-E1E6-E496A2102122}"/>
          </ac:spMkLst>
        </pc:spChg>
        <pc:spChg chg="add mod">
          <ac:chgData name="Giorgio Arcadi" userId="f8f0051d2d80eeec" providerId="LiveId" clId="{A8B06BA0-27FC-418A-890A-8C554F311502}" dt="2025-04-09T21:06:11.950" v="2937" actId="207"/>
          <ac:spMkLst>
            <pc:docMk/>
            <pc:sldMk cId="1579425998" sldId="445"/>
            <ac:spMk id="20" creationId="{CB0F6183-CF37-42B3-B86B-3EE3D5D11016}"/>
          </ac:spMkLst>
        </pc:spChg>
        <pc:cxnChg chg="add mod">
          <ac:chgData name="Giorgio Arcadi" userId="f8f0051d2d80eeec" providerId="LiveId" clId="{A8B06BA0-27FC-418A-890A-8C554F311502}" dt="2025-04-09T20:44:12.955" v="2840" actId="1076"/>
          <ac:cxnSpMkLst>
            <pc:docMk/>
            <pc:sldMk cId="1579425998" sldId="445"/>
            <ac:cxnSpMk id="8" creationId="{F94BEC2F-7176-2893-F78B-D731CE2B7CFC}"/>
          </ac:cxnSpMkLst>
        </pc:cxnChg>
        <pc:cxnChg chg="add mod">
          <ac:chgData name="Giorgio Arcadi" userId="f8f0051d2d80eeec" providerId="LiveId" clId="{A8B06BA0-27FC-418A-890A-8C554F311502}" dt="2025-04-09T20:43:57.674" v="2835" actId="208"/>
          <ac:cxnSpMkLst>
            <pc:docMk/>
            <pc:sldMk cId="1579425998" sldId="445"/>
            <ac:cxnSpMk id="13" creationId="{54F9D26E-FC20-D2F9-1FD9-7D80057408C6}"/>
          </ac:cxnSpMkLst>
        </pc:cxnChg>
        <pc:cxnChg chg="add mod">
          <ac:chgData name="Giorgio Arcadi" userId="f8f0051d2d80eeec" providerId="LiveId" clId="{A8B06BA0-27FC-418A-890A-8C554F311502}" dt="2025-04-09T21:05:43.705" v="2910" actId="208"/>
          <ac:cxnSpMkLst>
            <pc:docMk/>
            <pc:sldMk cId="1579425998" sldId="445"/>
            <ac:cxnSpMk id="19" creationId="{CECDCCD8-475A-063A-5C44-F9E43119D05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3B28-C1F0-453B-BA6C-7A7EAC7CBF73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860A-A223-4258-9C8D-E0AD10AA6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84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2026E-2419-AACE-3748-B1A5FB1BC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2FDF3B-8BA9-A9C8-4C28-2F43E1CCF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B1409A-BBC2-A5FC-82D5-6DDEF0A4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DEB43D-BE90-4DEF-A271-1D2F1E6C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32E2EC-90EB-48F0-C632-4E018574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E692AE-C6FB-85FA-ABFD-A1031279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20FEFE-8413-8E3E-E773-FEC341A4F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0F9244-21A1-FBDC-0A9E-9D134AFF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4D8935-1436-074E-6189-E19DF4D0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FE4DF4-3592-C2E8-80D5-1F7433157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64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D0E70B-C757-EDDB-AAF7-4073C1D9A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54D002-841E-F644-6CC4-7296623D0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9D9FE6-AF7C-B910-2B25-FA60990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8ABF4C-470C-0A64-0818-D0E2B63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BC44E3-CBD8-C21D-ECC7-0515A28B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07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1834A-421A-87F8-3A30-77CB9AA3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698330-9614-6135-D090-1FC28DF4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CDC8F0-FC54-F167-F456-934CD6AE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C9D8CE-D1E1-F5B0-0E6E-5E6891B9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506193-D5BE-7C93-5D7D-A569B005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0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8185A-C2C0-34F3-DEE6-000FE994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06413-28DC-958C-DBFF-56D3BB62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E6090-D9E3-E21A-6131-E56C3E38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5E1BE8-73C4-D2AD-DF98-819EED80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F9733B-516A-01B0-01D1-1A06DE68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02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663AC5-0443-D857-ED96-9F71D4B2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2D932-0BF2-BD29-6397-CA31A7285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A0134C-6262-4D7D-57CD-0EBF94CA0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CCC194-6C62-C451-031D-43C89F75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D0FD0F-1ADC-8CF2-CD5D-C92827CD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E614AD-D367-EE3C-DC90-0310C785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4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00419-6137-6BC5-2C6E-D2693707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EA73AE-7D91-1A74-5607-00573FEAC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D61AAF-9C1D-C266-2B3C-5F9C772E1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8E9A6A-57B0-F934-C8C1-544E3C7D3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D43D52-E343-CC72-F135-5399FCB67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D45583-56CD-9AD0-3E96-678919FF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9967DC-A642-2B11-1846-9C6685C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B759DBD-F25D-F739-6037-D4869C6F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BC8E2-5AD2-CAE9-C793-A4F3F588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33BC4D0-F5C0-9B2C-3517-991ABC4B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569032-B5AE-2934-537B-AC4782EC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A6A674-79BA-D274-E0C8-BE46EF1B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77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6620BC-947A-713C-6129-65CB00A4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30D303-B67D-C05B-47D6-D8F4C73E2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AF099E-948A-5AA0-4912-28FF0057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80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EF1B8-A056-6924-EE3A-2832853B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74326B-9AF0-7A1E-3BB5-9093EC1F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8E6A62-923E-DB75-2BDC-F47F3A597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16FA9C-8E17-76A8-5A55-8C4B8B6C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66E5AF-B0D3-6752-A036-C9605931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9CF378-CB26-2D2C-9105-7A029E61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1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2E3B3-1120-0338-F2EC-12858430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F2F2D5-7050-5CDD-460F-F20FAAC5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98E1F8-2AB4-7B01-98D9-B3824B2AC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CCD534-A58F-66B2-519F-94F38861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8CDF52-543A-BA77-0F4F-DB737732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2B67F8-14D2-5071-B6F3-59A28ECC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9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0DFAC1-98E1-98DF-12C1-F67BC900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D0AC8F-93C9-E4EB-719E-EE53E865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E4A2CC-5A90-AAD1-958A-F4288F1D7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F271C-42B6-42CC-94D5-F86850E378ED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FFDFF-349A-FB66-D034-1C6478FD0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406FEE-69AD-DBFA-012C-E33821779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4754E2-89DB-4A72-98CF-B5DB59600D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.png"/><Relationship Id="rId7" Type="http://schemas.openxmlformats.org/officeDocument/2006/relationships/image" Target="../media/image221.pn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150.png"/><Relationship Id="rId5" Type="http://schemas.openxmlformats.org/officeDocument/2006/relationships/image" Target="../media/image200.png"/><Relationship Id="rId10" Type="http://schemas.openxmlformats.org/officeDocument/2006/relationships/image" Target="../media/image140.png"/><Relationship Id="rId4" Type="http://schemas.openxmlformats.org/officeDocument/2006/relationships/image" Target="../media/image23.png"/><Relationship Id="rId9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400.png"/><Relationship Id="rId7" Type="http://schemas.openxmlformats.org/officeDocument/2006/relationships/image" Target="../media/image27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3.png"/><Relationship Id="rId7" Type="http://schemas.openxmlformats.org/officeDocument/2006/relationships/image" Target="../media/image2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0FE415-3D1A-3C4A-AA74-4FAEE0D141DF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Dark Particles at the LHC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260395-4669-49F4-3427-121B6D09AD23}"/>
              </a:ext>
            </a:extLst>
          </p:cNvPr>
          <p:cNvSpPr txBox="1"/>
          <p:nvPr/>
        </p:nvSpPr>
        <p:spPr>
          <a:xfrm>
            <a:off x="4354513" y="4337072"/>
            <a:ext cx="3506264" cy="167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Giorgio Arcadi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Cerchio rosa fosforescente su degli alberi">
            <a:extLst>
              <a:ext uri="{FF2B5EF4-FFF2-40B4-BE49-F238E27FC236}">
                <a16:creationId xmlns:a16="http://schemas.microsoft.com/office/drawing/2014/main" id="{7CE81FF2-2924-E72C-5744-A9891203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694" r="21254" b="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BB9FE9-171C-4AC1-63D9-99683AF0E045}"/>
              </a:ext>
            </a:extLst>
          </p:cNvPr>
          <p:cNvSpPr txBox="1"/>
          <p:nvPr/>
        </p:nvSpPr>
        <p:spPr>
          <a:xfrm>
            <a:off x="4388092" y="4890132"/>
            <a:ext cx="3665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dirty="0">
                <a:solidFill>
                  <a:srgbClr val="FFFF00"/>
                </a:solidFill>
              </a:rPr>
              <a:t>University of Messina and INFN Catania</a:t>
            </a:r>
          </a:p>
        </p:txBody>
      </p:sp>
    </p:spTree>
    <p:extLst>
      <p:ext uri="{BB962C8B-B14F-4D97-AF65-F5344CB8AC3E}">
        <p14:creationId xmlns:p14="http://schemas.microsoft.com/office/powerpoint/2010/main" val="157984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6902EDA-39EE-4FEE-95CF-4E1672A94CE0}"/>
              </a:ext>
            </a:extLst>
          </p:cNvPr>
          <p:cNvSpPr/>
          <p:nvPr/>
        </p:nvSpPr>
        <p:spPr>
          <a:xfrm>
            <a:off x="8965096" y="5466522"/>
            <a:ext cx="1461052" cy="69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55404D-F1BE-4AC7-853B-423A777D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27" y="2126497"/>
            <a:ext cx="11282923" cy="41403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ACE8EA9-1BE5-47A0-8481-58CFE40C51EE}"/>
              </a:ext>
            </a:extLst>
          </p:cNvPr>
          <p:cNvSpPr/>
          <p:nvPr/>
        </p:nvSpPr>
        <p:spPr>
          <a:xfrm>
            <a:off x="10426148" y="5466522"/>
            <a:ext cx="918127" cy="695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4340A0E-868A-4AE8-9EAE-60C2A4DCAA2E}"/>
              </a:ext>
            </a:extLst>
          </p:cNvPr>
          <p:cNvSpPr/>
          <p:nvPr/>
        </p:nvSpPr>
        <p:spPr>
          <a:xfrm>
            <a:off x="7696200" y="5743577"/>
            <a:ext cx="400050" cy="418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96991A-E7B0-A2E7-E1EC-9BAD808C1D47}"/>
              </a:ext>
            </a:extLst>
          </p:cNvPr>
          <p:cNvSpPr txBox="1"/>
          <p:nvPr/>
        </p:nvSpPr>
        <p:spPr>
          <a:xfrm>
            <a:off x="2720310" y="18950"/>
            <a:ext cx="695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Vector</a:t>
            </a:r>
            <a:r>
              <a:rPr lang="it-IT" sz="3600" dirty="0">
                <a:solidFill>
                  <a:srgbClr val="FF0000"/>
                </a:solidFill>
              </a:rPr>
              <a:t> (and Scalar DM) from SU(3)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82875-7542-410D-3DBD-003B830CEC09}"/>
              </a:ext>
            </a:extLst>
          </p:cNvPr>
          <p:cNvSpPr txBox="1"/>
          <p:nvPr/>
        </p:nvSpPr>
        <p:spPr>
          <a:xfrm>
            <a:off x="2769512" y="995779"/>
            <a:ext cx="665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In a </a:t>
            </a:r>
            <a:r>
              <a:rPr lang="it-IT" sz="2000" dirty="0" err="1"/>
              <a:t>simplified</a:t>
            </a:r>
            <a:r>
              <a:rPr lang="it-IT" sz="2000" dirty="0"/>
              <a:t> </a:t>
            </a:r>
            <a:r>
              <a:rPr lang="it-IT" sz="2000" dirty="0" err="1"/>
              <a:t>limit</a:t>
            </a:r>
            <a:r>
              <a:rPr lang="it-IT" sz="2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define</a:t>
            </a:r>
            <a:r>
              <a:rPr lang="it-IT" sz="2000" dirty="0"/>
              <a:t> the following </a:t>
            </a:r>
            <a:r>
              <a:rPr lang="it-IT" sz="2000" dirty="0" err="1"/>
              <a:t>Lagrangian</a:t>
            </a:r>
            <a:r>
              <a:rPr lang="it-IT" sz="2000" dirty="0"/>
              <a:t>: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312DD9-00B2-DCD8-79DF-1248E4313979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23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4732DA93-5496-D2F3-308B-E813DB558735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A23105A7-6F95-7C14-206C-78FE6F93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255" y="1612587"/>
            <a:ext cx="4790941" cy="465184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1DF75C0-BB38-17C5-0D4F-635EF8D4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65" y="215538"/>
            <a:ext cx="5092065" cy="48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avorazione al tornio CNC">
            <a:extLst>
              <a:ext uri="{FF2B5EF4-FFF2-40B4-BE49-F238E27FC236}">
                <a16:creationId xmlns:a16="http://schemas.microsoft.com/office/drawing/2014/main" id="{48FDFAE2-AE34-27B0-D420-4753B98E58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21EFB0-FE30-2DA5-EA81-DDE9FA0BD82B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Scalar Portals from Extended Higgs Sectors</a:t>
            </a:r>
          </a:p>
        </p:txBody>
      </p:sp>
    </p:spTree>
    <p:extLst>
      <p:ext uri="{BB962C8B-B14F-4D97-AF65-F5344CB8AC3E}">
        <p14:creationId xmlns:p14="http://schemas.microsoft.com/office/powerpoint/2010/main" val="371076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>
            <a:extLst>
              <a:ext uri="{FF2B5EF4-FFF2-40B4-BE49-F238E27FC236}">
                <a16:creationId xmlns:a16="http://schemas.microsoft.com/office/drawing/2014/main" id="{71769272-B003-F6BC-CB74-19C42D0B87C6}"/>
              </a:ext>
            </a:extLst>
          </p:cNvPr>
          <p:cNvSpPr/>
          <p:nvPr/>
        </p:nvSpPr>
        <p:spPr>
          <a:xfrm>
            <a:off x="-63461" y="2308763"/>
            <a:ext cx="2924512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A5A23D-2E79-9F0D-3CB4-71FE5F073D4E}"/>
              </a:ext>
            </a:extLst>
          </p:cNvPr>
          <p:cNvSpPr txBox="1"/>
          <p:nvPr/>
        </p:nvSpPr>
        <p:spPr>
          <a:xfrm>
            <a:off x="505709" y="2595241"/>
            <a:ext cx="186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Visible</a:t>
            </a:r>
            <a:r>
              <a:rPr lang="it-IT" sz="2400" dirty="0"/>
              <a:t> Sector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138534D-C17C-5850-251B-2F24EC9B65EA}"/>
              </a:ext>
            </a:extLst>
          </p:cNvPr>
          <p:cNvSpPr/>
          <p:nvPr/>
        </p:nvSpPr>
        <p:spPr>
          <a:xfrm>
            <a:off x="3480378" y="2325747"/>
            <a:ext cx="2500009" cy="9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329659-FF0A-C379-0F7B-3CEAAC9FAD97}"/>
              </a:ext>
            </a:extLst>
          </p:cNvPr>
          <p:cNvSpPr txBox="1"/>
          <p:nvPr/>
        </p:nvSpPr>
        <p:spPr>
          <a:xfrm>
            <a:off x="3572725" y="2595241"/>
            <a:ext cx="23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 Higgs </a:t>
            </a:r>
            <a:r>
              <a:rPr lang="it-IT" dirty="0" err="1"/>
              <a:t>Doublet</a:t>
            </a:r>
            <a:r>
              <a:rPr lang="it-IT" dirty="0"/>
              <a:t> Sector</a:t>
            </a:r>
          </a:p>
        </p:txBody>
      </p:sp>
      <p:sp>
        <p:nvSpPr>
          <p:cNvPr id="8" name="Freccia circolare in giù 7">
            <a:extLst>
              <a:ext uri="{FF2B5EF4-FFF2-40B4-BE49-F238E27FC236}">
                <a16:creationId xmlns:a16="http://schemas.microsoft.com/office/drawing/2014/main" id="{D727AACF-07E5-BE3F-D1CD-E8E3B8ECE1DC}"/>
              </a:ext>
            </a:extLst>
          </p:cNvPr>
          <p:cNvSpPr/>
          <p:nvPr/>
        </p:nvSpPr>
        <p:spPr>
          <a:xfrm>
            <a:off x="5834271" y="1815627"/>
            <a:ext cx="989139" cy="460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in su 8">
            <a:extLst>
              <a:ext uri="{FF2B5EF4-FFF2-40B4-BE49-F238E27FC236}">
                <a16:creationId xmlns:a16="http://schemas.microsoft.com/office/drawing/2014/main" id="{761B64D7-511D-5EB7-4EB0-AFD52A702F8E}"/>
              </a:ext>
            </a:extLst>
          </p:cNvPr>
          <p:cNvSpPr>
            <a:spLocks noChangeAspect="1"/>
          </p:cNvSpPr>
          <p:nvPr/>
        </p:nvSpPr>
        <p:spPr>
          <a:xfrm>
            <a:off x="5888039" y="3341741"/>
            <a:ext cx="878083" cy="5281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00D38EE-D190-5E1B-36AB-CE1A571239DC}"/>
              </a:ext>
            </a:extLst>
          </p:cNvPr>
          <p:cNvSpPr/>
          <p:nvPr/>
        </p:nvSpPr>
        <p:spPr>
          <a:xfrm>
            <a:off x="6466115" y="2325747"/>
            <a:ext cx="2500009" cy="914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CBB657-6095-D72F-8363-83B8D8B0AF5C}"/>
              </a:ext>
            </a:extLst>
          </p:cNvPr>
          <p:cNvSpPr txBox="1"/>
          <p:nvPr/>
        </p:nvSpPr>
        <p:spPr>
          <a:xfrm>
            <a:off x="6599714" y="2627464"/>
            <a:ext cx="209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SM </a:t>
            </a:r>
            <a:r>
              <a:rPr lang="it-IT" dirty="0" err="1"/>
              <a:t>Singlet</a:t>
            </a:r>
            <a:r>
              <a:rPr lang="it-IT" dirty="0"/>
              <a:t> Mediator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CC09BE7-70E4-8D16-8A9F-CAECE32AE43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966124" y="2782947"/>
            <a:ext cx="4857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FDDA1D3-BA86-8834-25D6-A5B6DC5092C5}"/>
              </a:ext>
            </a:extLst>
          </p:cNvPr>
          <p:cNvSpPr/>
          <p:nvPr/>
        </p:nvSpPr>
        <p:spPr>
          <a:xfrm>
            <a:off x="9458996" y="2322707"/>
            <a:ext cx="2617391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AF0CD1-BF3D-A71E-DE47-FE5A86EC7F87}"/>
              </a:ext>
            </a:extLst>
          </p:cNvPr>
          <p:cNvSpPr txBox="1"/>
          <p:nvPr/>
        </p:nvSpPr>
        <p:spPr>
          <a:xfrm>
            <a:off x="9832884" y="2535131"/>
            <a:ext cx="194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Fermionic</a:t>
            </a:r>
            <a:r>
              <a:rPr lang="it-IT" sz="2400" dirty="0"/>
              <a:t> DM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2263A34-CEE0-CC7A-3B1D-9D020A6D8943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AD2DC11A-8BD0-E32A-A1A9-2D3F5552C11E}"/>
              </a:ext>
            </a:extLst>
          </p:cNvPr>
          <p:cNvCxnSpPr>
            <a:cxnSpLocks/>
            <a:stCxn id="4" idx="6"/>
            <a:endCxn id="6" idx="1"/>
          </p:cNvCxnSpPr>
          <p:nvPr/>
        </p:nvCxnSpPr>
        <p:spPr>
          <a:xfrm>
            <a:off x="2861051" y="2765963"/>
            <a:ext cx="619327" cy="16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933DBE2-A30A-CD25-4CDC-4B7226AE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0001" y="0"/>
            <a:ext cx="3086100" cy="304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A184566-27A5-29E5-5E36-29168E2E3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7" y="4158387"/>
            <a:ext cx="3124200" cy="1714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82A2C16-62F7-89BD-A71E-66B540FE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48" y="4365455"/>
            <a:ext cx="3000375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280941-B77A-9027-A2E0-107C08C865F8}"/>
                  </a:ext>
                </a:extLst>
              </p:cNvPr>
              <p:cNvSpPr txBox="1"/>
              <p:nvPr/>
            </p:nvSpPr>
            <p:spPr>
              <a:xfrm>
                <a:off x="6104179" y="2377290"/>
                <a:ext cx="1560555" cy="756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280941-B77A-9027-A2E0-107C08C8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179" y="2377290"/>
                <a:ext cx="1560555" cy="756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3F008F-DCAA-CB55-3F56-3768963B5B47}"/>
                  </a:ext>
                </a:extLst>
              </p:cNvPr>
              <p:cNvSpPr txBox="1"/>
              <p:nvPr/>
            </p:nvSpPr>
            <p:spPr>
              <a:xfrm>
                <a:off x="331662" y="2493579"/>
                <a:ext cx="6454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23F008F-DCAA-CB55-3F56-3768963B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62" y="2493579"/>
                <a:ext cx="645433" cy="369332"/>
              </a:xfrm>
              <a:prstGeom prst="rect">
                <a:avLst/>
              </a:prstGeom>
              <a:blipFill>
                <a:blip r:embed="rId6"/>
                <a:stretch>
                  <a:fillRect l="-16038" t="-1639" r="-16981" b="-327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1EDBDE6-86CF-BD71-E725-47F0C6C0FCB7}"/>
              </a:ext>
            </a:extLst>
          </p:cNvPr>
          <p:cNvCxnSpPr>
            <a:cxnSpLocks/>
          </p:cNvCxnSpPr>
          <p:nvPr/>
        </p:nvCxnSpPr>
        <p:spPr>
          <a:xfrm flipV="1">
            <a:off x="1196050" y="1747520"/>
            <a:ext cx="1406372" cy="8977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5ED2544-0B17-708F-5F5F-1685109CE260}"/>
              </a:ext>
            </a:extLst>
          </p:cNvPr>
          <p:cNvCxnSpPr>
            <a:cxnSpLocks/>
          </p:cNvCxnSpPr>
          <p:nvPr/>
        </p:nvCxnSpPr>
        <p:spPr>
          <a:xfrm>
            <a:off x="1196050" y="2645221"/>
            <a:ext cx="14063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2B497E1-7990-B86F-273E-152B19CFE8CD}"/>
              </a:ext>
            </a:extLst>
          </p:cNvPr>
          <p:cNvCxnSpPr>
            <a:cxnSpLocks/>
          </p:cNvCxnSpPr>
          <p:nvPr/>
        </p:nvCxnSpPr>
        <p:spPr>
          <a:xfrm>
            <a:off x="1200060" y="2648873"/>
            <a:ext cx="1238631" cy="8789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4E7428-5B74-85C4-C17C-7AE6DDFC29F1}"/>
                  </a:ext>
                </a:extLst>
              </p:cNvPr>
              <p:cNvSpPr txBox="1"/>
              <p:nvPr/>
            </p:nvSpPr>
            <p:spPr>
              <a:xfrm>
                <a:off x="2856611" y="1574544"/>
                <a:ext cx="1867050" cy="315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94E7428-5B74-85C4-C17C-7AE6DDFC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11" y="1574544"/>
                <a:ext cx="1867050" cy="315407"/>
              </a:xfrm>
              <a:prstGeom prst="rect">
                <a:avLst/>
              </a:prstGeom>
              <a:blipFill>
                <a:blip r:embed="rId7"/>
                <a:stretch>
                  <a:fillRect l="-2941" r="-11111" b="-32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ADCDD4E-0E5A-CD35-E9F0-DC50E5B6D08B}"/>
                  </a:ext>
                </a:extLst>
              </p:cNvPr>
              <p:cNvSpPr txBox="1"/>
              <p:nvPr/>
            </p:nvSpPr>
            <p:spPr>
              <a:xfrm>
                <a:off x="2821377" y="2464370"/>
                <a:ext cx="22375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h𝑎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ADCDD4E-0E5A-CD35-E9F0-DC50E5B6D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377" y="2464370"/>
                <a:ext cx="2237536" cy="307777"/>
              </a:xfrm>
              <a:prstGeom prst="rect">
                <a:avLst/>
              </a:prstGeom>
              <a:blipFill>
                <a:blip r:embed="rId8"/>
                <a:stretch>
                  <a:fillRect l="-2452" t="-1961" r="-3815"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A053419-776F-7F48-A69E-F4EF2044A02E}"/>
                  </a:ext>
                </a:extLst>
              </p:cNvPr>
              <p:cNvSpPr txBox="1"/>
              <p:nvPr/>
            </p:nvSpPr>
            <p:spPr>
              <a:xfrm>
                <a:off x="2706081" y="3376305"/>
                <a:ext cx="26198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 /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9A053419-776F-7F48-A69E-F4EF2044A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081" y="3376305"/>
                <a:ext cx="2619820" cy="307777"/>
              </a:xfrm>
              <a:prstGeom prst="rect">
                <a:avLst/>
              </a:prstGeom>
              <a:blipFill>
                <a:blip r:embed="rId9"/>
                <a:stretch>
                  <a:fillRect l="-1860" t="-2000" r="-3023" b="-36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93CCD6D1-1C70-91FA-DDEC-4429B2013194}"/>
              </a:ext>
            </a:extLst>
          </p:cNvPr>
          <p:cNvCxnSpPr>
            <a:cxnSpLocks/>
          </p:cNvCxnSpPr>
          <p:nvPr/>
        </p:nvCxnSpPr>
        <p:spPr>
          <a:xfrm>
            <a:off x="6379985" y="1816694"/>
            <a:ext cx="0" cy="5605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AC18F38-06C2-8CA2-4F76-AE13D5DB7608}"/>
              </a:ext>
            </a:extLst>
          </p:cNvPr>
          <p:cNvCxnSpPr>
            <a:cxnSpLocks/>
          </p:cNvCxnSpPr>
          <p:nvPr/>
        </p:nvCxnSpPr>
        <p:spPr>
          <a:xfrm>
            <a:off x="6379985" y="1827373"/>
            <a:ext cx="18458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0F820C0-D9FB-D9F1-DA80-97693A54341C}"/>
              </a:ext>
            </a:extLst>
          </p:cNvPr>
          <p:cNvSpPr txBox="1"/>
          <p:nvPr/>
        </p:nvSpPr>
        <p:spPr>
          <a:xfrm>
            <a:off x="763585" y="5942731"/>
            <a:ext cx="367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SI </a:t>
            </a:r>
            <a:r>
              <a:rPr lang="it-IT" sz="2800" dirty="0" err="1"/>
              <a:t>Induced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one-loop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703A691-A7A3-9A53-57A8-E289CDEA16B8}"/>
                  </a:ext>
                </a:extLst>
              </p:cNvPr>
              <p:cNvSpPr txBox="1"/>
              <p:nvPr/>
            </p:nvSpPr>
            <p:spPr>
              <a:xfrm>
                <a:off x="258252" y="807044"/>
                <a:ext cx="2468433" cy="40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703A691-A7A3-9A53-57A8-E289CDEA1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52" y="807044"/>
                <a:ext cx="2468433" cy="402033"/>
              </a:xfrm>
              <a:prstGeom prst="rect">
                <a:avLst/>
              </a:prstGeom>
              <a:blipFill>
                <a:blip r:embed="rId10"/>
                <a:stretch>
                  <a:fillRect l="-2469" r="-494" b="-212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1DFE772-2241-DEFA-0571-E3200EFFA343}"/>
              </a:ext>
            </a:extLst>
          </p:cNvPr>
          <p:cNvCxnSpPr>
            <a:cxnSpLocks/>
          </p:cNvCxnSpPr>
          <p:nvPr/>
        </p:nvCxnSpPr>
        <p:spPr>
          <a:xfrm>
            <a:off x="2796676" y="1080301"/>
            <a:ext cx="116499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BAED04E-C31F-7C37-CDE9-FAC349962D3E}"/>
                  </a:ext>
                </a:extLst>
              </p:cNvPr>
              <p:cNvSpPr txBox="1"/>
              <p:nvPr/>
            </p:nvSpPr>
            <p:spPr>
              <a:xfrm>
                <a:off x="4179987" y="834588"/>
                <a:ext cx="3538597" cy="402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acc>
                        <m:accPr>
                          <m:chr m:val="̅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7BAED04E-C31F-7C37-CDE9-FAC349962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987" y="834588"/>
                <a:ext cx="3538597" cy="402033"/>
              </a:xfrm>
              <a:prstGeom prst="rect">
                <a:avLst/>
              </a:prstGeom>
              <a:blipFill>
                <a:blip r:embed="rId11"/>
                <a:stretch>
                  <a:fillRect l="-1724" r="-1379" b="-1969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121262-6CB4-8D94-9930-7C448DCF3F93}"/>
              </a:ext>
            </a:extLst>
          </p:cNvPr>
          <p:cNvSpPr txBox="1"/>
          <p:nvPr/>
        </p:nvSpPr>
        <p:spPr>
          <a:xfrm>
            <a:off x="3351968" y="7232"/>
            <a:ext cx="1933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>
                <a:solidFill>
                  <a:srgbClr val="FF0000"/>
                </a:solidFill>
              </a:rPr>
              <a:t>2HDM+a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B3663D7-A669-F620-A0CB-C82AEF0A6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7146" y="3134100"/>
            <a:ext cx="3371850" cy="337661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A38CC38-AF96-70E8-01D0-C0825A7A0C79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9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8A402A-5C4C-5648-6E19-7F94AA72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09" y="-88710"/>
            <a:ext cx="11811381" cy="673436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0D4AF5E-EC2E-BEAF-065B-9EA5A8A29105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9536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26E7F76-8384-0EB9-5CA3-07019EDB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" y="307075"/>
            <a:ext cx="5871210" cy="3429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CCC79FC-D19D-5FB1-0B7C-B24A8FDF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03" y="3121584"/>
            <a:ext cx="6221730" cy="349758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8CFAF05-E3A7-C3BE-85FB-1B17DCFD29F7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201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8D756A-AB14-2DF4-56B6-8CF4CB4D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94" y="1225282"/>
            <a:ext cx="5260658" cy="466058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1E6D2B2-08B9-87F5-263E-3135E7D9AEEB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4B598F-FB5B-9354-BFE1-B57FB0879F92}"/>
              </a:ext>
            </a:extLst>
          </p:cNvPr>
          <p:cNvSpPr txBox="1"/>
          <p:nvPr/>
        </p:nvSpPr>
        <p:spPr>
          <a:xfrm>
            <a:off x="7497495" y="6123361"/>
            <a:ext cx="444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U. </a:t>
            </a:r>
            <a:r>
              <a:rPr lang="it-IT" dirty="0" err="1"/>
              <a:t>Haisch</a:t>
            </a:r>
            <a:r>
              <a:rPr lang="it-IT" dirty="0"/>
              <a:t> and L. </a:t>
            </a:r>
            <a:r>
              <a:rPr lang="it-IT" dirty="0" err="1"/>
              <a:t>Schnell</a:t>
            </a:r>
            <a:r>
              <a:rPr lang="it-IT" dirty="0"/>
              <a:t> </a:t>
            </a:r>
            <a:r>
              <a:rPr lang="it-IT" b="0" i="1" dirty="0">
                <a:effectLst/>
                <a:latin typeface="-apple-system"/>
              </a:rPr>
              <a:t>JHEP</a:t>
            </a:r>
            <a:r>
              <a:rPr lang="it-IT" b="0" i="0" dirty="0">
                <a:effectLst/>
                <a:latin typeface="-apple-system"/>
              </a:rPr>
              <a:t> 04 (2023) 134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72BDEF-704D-DD24-E114-087560B2B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38" y="97972"/>
            <a:ext cx="3287078" cy="140684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7F6FBA-133D-A314-7E34-CB814BD4D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18" y="1481981"/>
            <a:ext cx="2900363" cy="2073592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FD481EF-CD7E-44CF-8A04-1E3C331ED7B5}"/>
              </a:ext>
            </a:extLst>
          </p:cNvPr>
          <p:cNvCxnSpPr>
            <a:cxnSpLocks/>
          </p:cNvCxnSpPr>
          <p:nvPr/>
        </p:nvCxnSpPr>
        <p:spPr>
          <a:xfrm>
            <a:off x="5166360" y="801393"/>
            <a:ext cx="10907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CF5B883-AE43-D643-350B-4B70BB3820F8}"/>
              </a:ext>
            </a:extLst>
          </p:cNvPr>
          <p:cNvSpPr txBox="1"/>
          <p:nvPr/>
        </p:nvSpPr>
        <p:spPr>
          <a:xfrm>
            <a:off x="6393453" y="602803"/>
            <a:ext cx="407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Displaced</a:t>
            </a:r>
            <a:r>
              <a:rPr lang="it-IT" dirty="0"/>
              <a:t> </a:t>
            </a:r>
            <a:r>
              <a:rPr lang="it-IT" dirty="0" err="1"/>
              <a:t>Decays</a:t>
            </a:r>
            <a:r>
              <a:rPr lang="it-IT" dirty="0"/>
              <a:t> for the </a:t>
            </a:r>
            <a:r>
              <a:rPr lang="it-IT" dirty="0" err="1"/>
              <a:t>pseudoscalar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526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AE090-A3CB-3557-FB6A-ED8C19C9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saggio bianco">
            <a:extLst>
              <a:ext uri="{FF2B5EF4-FFF2-40B4-BE49-F238E27FC236}">
                <a16:creationId xmlns:a16="http://schemas.microsoft.com/office/drawing/2014/main" id="{FF5FC2D4-E9AE-A3D6-48A1-1FE1E5F29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96" b="1648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B78B92-ACC1-B05B-5319-1064F8868F51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Spin-1 portal with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Dark Higgs Boson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CACCBC-47A3-0DA0-5477-6059DC8952D7}"/>
              </a:ext>
            </a:extLst>
          </p:cNvPr>
          <p:cNvSpPr txBox="1"/>
          <p:nvPr/>
        </p:nvSpPr>
        <p:spPr>
          <a:xfrm>
            <a:off x="1673186" y="4384223"/>
            <a:ext cx="9647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FFFF00"/>
                </a:solidFill>
              </a:rPr>
              <a:t>M. </a:t>
            </a:r>
            <a:r>
              <a:rPr lang="it-IT" sz="1600" dirty="0" err="1">
                <a:solidFill>
                  <a:srgbClr val="FFFF00"/>
                </a:solidFill>
              </a:rPr>
              <a:t>Duerr</a:t>
            </a:r>
            <a:r>
              <a:rPr lang="it-IT" sz="1600" dirty="0">
                <a:solidFill>
                  <a:srgbClr val="FFFF00"/>
                </a:solidFill>
              </a:rPr>
              <a:t>, A. </a:t>
            </a:r>
            <a:r>
              <a:rPr lang="it-IT" sz="1600" dirty="0" err="1">
                <a:solidFill>
                  <a:srgbClr val="FFFF00"/>
                </a:solidFill>
              </a:rPr>
              <a:t>Grohsjean</a:t>
            </a:r>
            <a:r>
              <a:rPr lang="it-IT" sz="1600" dirty="0">
                <a:solidFill>
                  <a:srgbClr val="FFFF00"/>
                </a:solidFill>
              </a:rPr>
              <a:t>, F. </a:t>
            </a:r>
            <a:r>
              <a:rPr lang="it-IT" sz="1600" dirty="0" err="1">
                <a:solidFill>
                  <a:srgbClr val="FFFF00"/>
                </a:solidFill>
              </a:rPr>
              <a:t>Kahlhoefer</a:t>
            </a:r>
            <a:r>
              <a:rPr lang="it-IT" sz="1600" dirty="0">
                <a:solidFill>
                  <a:srgbClr val="FFFF00"/>
                </a:solidFill>
              </a:rPr>
              <a:t>, B. </a:t>
            </a:r>
            <a:r>
              <a:rPr lang="it-IT" sz="1600" dirty="0" err="1">
                <a:solidFill>
                  <a:srgbClr val="FFFF00"/>
                </a:solidFill>
              </a:rPr>
              <a:t>Penning</a:t>
            </a:r>
            <a:r>
              <a:rPr lang="it-IT" sz="1600" dirty="0">
                <a:solidFill>
                  <a:srgbClr val="FFFF00"/>
                </a:solidFill>
              </a:rPr>
              <a:t>, K. Schmidt-</a:t>
            </a:r>
            <a:r>
              <a:rPr lang="it-IT" sz="1600" dirty="0" err="1">
                <a:solidFill>
                  <a:srgbClr val="FFFF00"/>
                </a:solidFill>
              </a:rPr>
              <a:t>Hoberg</a:t>
            </a:r>
            <a:r>
              <a:rPr lang="it-IT" sz="1600" dirty="0">
                <a:solidFill>
                  <a:srgbClr val="FFFF00"/>
                </a:solidFill>
              </a:rPr>
              <a:t>, C. </a:t>
            </a:r>
            <a:r>
              <a:rPr lang="it-IT" sz="1600" dirty="0" err="1">
                <a:solidFill>
                  <a:srgbClr val="FFFF00"/>
                </a:solidFill>
              </a:rPr>
              <a:t>Schwaneberger</a:t>
            </a:r>
            <a:r>
              <a:rPr lang="it-IT" sz="1600" dirty="0">
                <a:solidFill>
                  <a:srgbClr val="FFFF00"/>
                </a:solidFill>
              </a:rPr>
              <a:t> JHEP 04 (2017) 143</a:t>
            </a:r>
          </a:p>
          <a:p>
            <a:pPr algn="ctr"/>
            <a:r>
              <a:rPr lang="it-IT" sz="1600" dirty="0" err="1">
                <a:solidFill>
                  <a:srgbClr val="FFFF00"/>
                </a:solidFill>
              </a:rPr>
              <a:t>see</a:t>
            </a:r>
            <a:r>
              <a:rPr lang="it-IT" sz="1600" dirty="0">
                <a:solidFill>
                  <a:srgbClr val="FFFF00"/>
                </a:solidFill>
              </a:rPr>
              <a:t> </a:t>
            </a:r>
            <a:r>
              <a:rPr lang="it-IT" sz="1600" dirty="0" err="1">
                <a:solidFill>
                  <a:srgbClr val="FFFF00"/>
                </a:solidFill>
              </a:rPr>
              <a:t>also</a:t>
            </a:r>
            <a:endParaRPr lang="it-IT" sz="1600" dirty="0">
              <a:solidFill>
                <a:srgbClr val="FFFF00"/>
              </a:solidFill>
            </a:endParaRPr>
          </a:p>
          <a:p>
            <a:r>
              <a:rPr lang="it-IT" sz="1600" dirty="0">
                <a:solidFill>
                  <a:srgbClr val="FFFF00"/>
                </a:solidFill>
              </a:rPr>
              <a:t>F. </a:t>
            </a:r>
            <a:r>
              <a:rPr lang="it-IT" sz="1600" dirty="0" err="1">
                <a:solidFill>
                  <a:srgbClr val="FFFF00"/>
                </a:solidFill>
              </a:rPr>
              <a:t>Kahlhoefer</a:t>
            </a:r>
            <a:r>
              <a:rPr lang="it-IT" sz="1600" dirty="0">
                <a:solidFill>
                  <a:srgbClr val="FFFF00"/>
                </a:solidFill>
              </a:rPr>
              <a:t>, K. Schmidt-</a:t>
            </a:r>
            <a:r>
              <a:rPr lang="it-IT" sz="1600" dirty="0" err="1">
                <a:solidFill>
                  <a:srgbClr val="FFFF00"/>
                </a:solidFill>
              </a:rPr>
              <a:t>Hoberg</a:t>
            </a:r>
            <a:r>
              <a:rPr lang="it-IT" sz="1600" dirty="0">
                <a:solidFill>
                  <a:srgbClr val="FFFF00"/>
                </a:solidFill>
              </a:rPr>
              <a:t>, T. </a:t>
            </a:r>
            <a:r>
              <a:rPr lang="it-IT" sz="1600" dirty="0" err="1">
                <a:solidFill>
                  <a:srgbClr val="FFFF00"/>
                </a:solidFill>
              </a:rPr>
              <a:t>Schwetz</a:t>
            </a:r>
            <a:r>
              <a:rPr lang="it-IT" sz="1600" dirty="0">
                <a:solidFill>
                  <a:srgbClr val="FFFF00"/>
                </a:solidFill>
              </a:rPr>
              <a:t> and S. </a:t>
            </a:r>
            <a:r>
              <a:rPr lang="it-IT" sz="1600" dirty="0" err="1">
                <a:solidFill>
                  <a:srgbClr val="FFFF00"/>
                </a:solidFill>
              </a:rPr>
              <a:t>Vogl</a:t>
            </a:r>
            <a:r>
              <a:rPr lang="it-IT" sz="1600" dirty="0">
                <a:solidFill>
                  <a:srgbClr val="FFFF00"/>
                </a:solidFill>
              </a:rPr>
              <a:t>, JHEP 02 (2016) 016, JHEP 09 (2016) 042. </a:t>
            </a:r>
          </a:p>
        </p:txBody>
      </p:sp>
    </p:spTree>
    <p:extLst>
      <p:ext uri="{BB962C8B-B14F-4D97-AF65-F5344CB8AC3E}">
        <p14:creationId xmlns:p14="http://schemas.microsoft.com/office/powerpoint/2010/main" val="119892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1AE02-70FC-9EA4-4792-33C2EDDF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8152FA3-6B4D-6597-8A5C-7A1824BABE1F}"/>
                  </a:ext>
                </a:extLst>
              </p:cNvPr>
              <p:cNvSpPr txBox="1"/>
              <p:nvPr/>
            </p:nvSpPr>
            <p:spPr>
              <a:xfrm>
                <a:off x="681045" y="958525"/>
                <a:ext cx="10829909" cy="1838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it-IT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sz="2800" dirty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03CFD8-FB23-4CEE-087C-7590A9C9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5" y="958525"/>
                <a:ext cx="10829909" cy="1838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EE7D9AD-C020-18BF-78CC-E8E820F742D6}"/>
                  </a:ext>
                </a:extLst>
              </p:cNvPr>
              <p:cNvSpPr txBox="1"/>
              <p:nvPr/>
            </p:nvSpPr>
            <p:spPr>
              <a:xfrm>
                <a:off x="647287" y="4135507"/>
                <a:ext cx="21882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B2453D3-2925-41C4-F8B5-E59AF7FC7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7" y="4135507"/>
                <a:ext cx="2188228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FB7962D-EBB2-7B86-6B96-725C7CCFA538}"/>
              </a:ext>
            </a:extLst>
          </p:cNvPr>
          <p:cNvCxnSpPr/>
          <p:nvPr/>
        </p:nvCxnSpPr>
        <p:spPr>
          <a:xfrm>
            <a:off x="2926799" y="4385487"/>
            <a:ext cx="18026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F8A6000-B5F6-611C-F9F9-42CA3DCCDFB8}"/>
                  </a:ext>
                </a:extLst>
              </p:cNvPr>
              <p:cNvSpPr txBox="1"/>
              <p:nvPr/>
            </p:nvSpPr>
            <p:spPr>
              <a:xfrm>
                <a:off x="5079056" y="3892875"/>
                <a:ext cx="6520246" cy="92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it-IT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𝐶𝑜𝑛𝑡𝑟𝑖𝑏𝑢𝑡𝑖𝑜𝑛𝑠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𝑚𝑖𝑥𝑖𝑛𝑔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B8B0876-B0C9-F2E7-6783-C304A4418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056" y="3892875"/>
                <a:ext cx="6520246" cy="927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6B94D2DF-90BE-6F53-8F07-3959D2DED5A1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274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86FB2D6-19C9-D65C-9B7F-4FF8CE309259}"/>
              </a:ext>
            </a:extLst>
          </p:cNvPr>
          <p:cNvSpPr txBox="1"/>
          <p:nvPr/>
        </p:nvSpPr>
        <p:spPr>
          <a:xfrm>
            <a:off x="3556000" y="0"/>
            <a:ext cx="4025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FF0000"/>
                </a:solidFill>
              </a:rPr>
              <a:t>Theoretical</a:t>
            </a:r>
            <a:r>
              <a:rPr lang="it-IT" sz="4000" dirty="0">
                <a:solidFill>
                  <a:srgbClr val="FF0000"/>
                </a:solidFill>
              </a:rPr>
              <a:t> setup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E84BDE6-0CF2-48C0-79B9-2A2A4F989D2E}"/>
              </a:ext>
            </a:extLst>
          </p:cNvPr>
          <p:cNvSpPr/>
          <p:nvPr/>
        </p:nvSpPr>
        <p:spPr>
          <a:xfrm>
            <a:off x="476250" y="3644900"/>
            <a:ext cx="3403600" cy="174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4974EC-5315-132D-1C48-69413715F0B1}"/>
              </a:ext>
            </a:extLst>
          </p:cNvPr>
          <p:cNvSpPr txBox="1"/>
          <p:nvPr/>
        </p:nvSpPr>
        <p:spPr>
          <a:xfrm>
            <a:off x="1022188" y="4172466"/>
            <a:ext cx="231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Visible</a:t>
            </a:r>
            <a:r>
              <a:rPr lang="it-IT" sz="2800" dirty="0">
                <a:solidFill>
                  <a:srgbClr val="FF0000"/>
                </a:solidFill>
              </a:rPr>
              <a:t> Sector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94BEC2F-7176-2893-F78B-D731CE2B7CFC}"/>
              </a:ext>
            </a:extLst>
          </p:cNvPr>
          <p:cNvCxnSpPr>
            <a:cxnSpLocks/>
          </p:cNvCxnSpPr>
          <p:nvPr/>
        </p:nvCxnSpPr>
        <p:spPr>
          <a:xfrm flipV="1">
            <a:off x="2403475" y="2476500"/>
            <a:ext cx="2079625" cy="116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e 8">
            <a:extLst>
              <a:ext uri="{FF2B5EF4-FFF2-40B4-BE49-F238E27FC236}">
                <a16:creationId xmlns:a16="http://schemas.microsoft.com/office/drawing/2014/main" id="{6F07E33A-17B0-11DD-9100-569421430349}"/>
              </a:ext>
            </a:extLst>
          </p:cNvPr>
          <p:cNvSpPr/>
          <p:nvPr/>
        </p:nvSpPr>
        <p:spPr>
          <a:xfrm>
            <a:off x="4273550" y="1333500"/>
            <a:ext cx="3365500" cy="15367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687CDF-EE52-E2D6-5116-594574F1F79B}"/>
              </a:ext>
            </a:extLst>
          </p:cNvPr>
          <p:cNvSpPr txBox="1"/>
          <p:nvPr/>
        </p:nvSpPr>
        <p:spPr>
          <a:xfrm>
            <a:off x="4864815" y="1840240"/>
            <a:ext cx="2182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Portal Sector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4F9D26E-FC20-D2F9-1FD9-7D80057408C6}"/>
              </a:ext>
            </a:extLst>
          </p:cNvPr>
          <p:cNvCxnSpPr>
            <a:cxnSpLocks/>
          </p:cNvCxnSpPr>
          <p:nvPr/>
        </p:nvCxnSpPr>
        <p:spPr>
          <a:xfrm>
            <a:off x="7442200" y="2476500"/>
            <a:ext cx="2073275" cy="14097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3B225B40-7711-2C76-253B-96A80AC8678E}"/>
              </a:ext>
            </a:extLst>
          </p:cNvPr>
          <p:cNvSpPr/>
          <p:nvPr/>
        </p:nvSpPr>
        <p:spPr>
          <a:xfrm>
            <a:off x="7639050" y="3886200"/>
            <a:ext cx="3784599" cy="1663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D5533A7-6C12-BBA1-5330-94BA02A0BB95}"/>
              </a:ext>
            </a:extLst>
          </p:cNvPr>
          <p:cNvSpPr txBox="1"/>
          <p:nvPr/>
        </p:nvSpPr>
        <p:spPr>
          <a:xfrm>
            <a:off x="8407400" y="401311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Dark Sector (</a:t>
            </a:r>
            <a:r>
              <a:rPr lang="it-IT" sz="2400" dirty="0" err="1">
                <a:solidFill>
                  <a:srgbClr val="0070C0"/>
                </a:solidFill>
              </a:rPr>
              <a:t>Including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but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err="1">
                <a:solidFill>
                  <a:srgbClr val="0070C0"/>
                </a:solidFill>
              </a:rPr>
              <a:t>not</a:t>
            </a:r>
            <a:r>
              <a:rPr lang="it-IT" sz="2400" dirty="0">
                <a:solidFill>
                  <a:srgbClr val="0070C0"/>
                </a:solidFill>
              </a:rPr>
              <a:t> limited to DM)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DB0420B-C934-5461-E1E6-E496A2102122}"/>
              </a:ext>
            </a:extLst>
          </p:cNvPr>
          <p:cNvSpPr/>
          <p:nvPr/>
        </p:nvSpPr>
        <p:spPr>
          <a:xfrm rot="1494178">
            <a:off x="3797300" y="1047750"/>
            <a:ext cx="8642350" cy="50990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ECDCCD8-475A-063A-5C44-F9E43119D054}"/>
              </a:ext>
            </a:extLst>
          </p:cNvPr>
          <p:cNvCxnSpPr/>
          <p:nvPr/>
        </p:nvCxnSpPr>
        <p:spPr>
          <a:xfrm flipV="1">
            <a:off x="4565650" y="5168900"/>
            <a:ext cx="1117600" cy="9842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0F6183-CF37-42B3-B86B-3EE3D5D11016}"/>
              </a:ext>
            </a:extLst>
          </p:cNvPr>
          <p:cNvSpPr txBox="1"/>
          <p:nvPr/>
        </p:nvSpPr>
        <p:spPr>
          <a:xfrm>
            <a:off x="2834528" y="6098571"/>
            <a:ext cx="22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«Dark </a:t>
            </a:r>
            <a:r>
              <a:rPr lang="it-IT" sz="2400" dirty="0" err="1">
                <a:solidFill>
                  <a:srgbClr val="FFC000"/>
                </a:solidFill>
              </a:rPr>
              <a:t>Particles</a:t>
            </a:r>
            <a:r>
              <a:rPr lang="it-IT" sz="2400" dirty="0">
                <a:solidFill>
                  <a:srgbClr val="FFC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57942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A9E69-4C31-699A-AB5A-D94EA0E6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CE314D3-BD00-F15D-0FD7-61C4AAC0BBB7}"/>
                  </a:ext>
                </a:extLst>
              </p:cNvPr>
              <p:cNvSpPr txBox="1"/>
              <p:nvPr/>
            </p:nvSpPr>
            <p:spPr>
              <a:xfrm>
                <a:off x="249096" y="463507"/>
                <a:ext cx="6582699" cy="919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AD47EF4A-D726-D703-F6C1-95AF340F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6" y="463507"/>
                <a:ext cx="6582699" cy="9196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CF67C20-89E1-F14A-7144-3F4545B07690}"/>
                  </a:ext>
                </a:extLst>
              </p:cNvPr>
              <p:cNvSpPr txBox="1"/>
              <p:nvPr/>
            </p:nvSpPr>
            <p:spPr>
              <a:xfrm>
                <a:off x="407060" y="2015411"/>
                <a:ext cx="2964658" cy="3166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69914F6-A642-2996-5734-7B3503560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0" y="2015411"/>
                <a:ext cx="2964658" cy="316690"/>
              </a:xfrm>
              <a:prstGeom prst="rect">
                <a:avLst/>
              </a:prstGeom>
              <a:blipFill>
                <a:blip r:embed="rId3"/>
                <a:stretch>
                  <a:fillRect l="-1646" b="-21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55A8BFB-185E-8801-80A2-CF76BE275DB9}"/>
                  </a:ext>
                </a:extLst>
              </p:cNvPr>
              <p:cNvSpPr txBox="1"/>
              <p:nvPr/>
            </p:nvSpPr>
            <p:spPr>
              <a:xfrm>
                <a:off x="407060" y="2698158"/>
                <a:ext cx="4015907" cy="609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𝑡𝑎𝑛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𝑡𝑎𝑛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5C85B38-40D9-566B-8D00-6297B957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0" y="2698158"/>
                <a:ext cx="4015907" cy="609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6DBF677-D8FA-9D8F-E788-29AC90777045}"/>
                  </a:ext>
                </a:extLst>
              </p:cNvPr>
              <p:cNvSpPr txBox="1"/>
              <p:nvPr/>
            </p:nvSpPr>
            <p:spPr>
              <a:xfrm>
                <a:off x="6096000" y="2557677"/>
                <a:ext cx="5745547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5DC3C5C5-D18C-7E1F-FE83-E4AC92C07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57677"/>
                <a:ext cx="5745547" cy="6879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E5FD926-3EE1-71FC-F09C-AA23FE9D2555}"/>
                  </a:ext>
                </a:extLst>
              </p:cNvPr>
              <p:cNvSpPr txBox="1"/>
              <p:nvPr/>
            </p:nvSpPr>
            <p:spPr>
              <a:xfrm>
                <a:off x="407060" y="3941701"/>
                <a:ext cx="4482188" cy="520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13E27B23-4F5B-ECC1-406A-21394677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0" y="3941701"/>
                <a:ext cx="4482188" cy="5205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7AEBF18-619F-6712-56CD-7FD1B5892C00}"/>
                  </a:ext>
                </a:extLst>
              </p:cNvPr>
              <p:cNvSpPr txBox="1"/>
              <p:nvPr/>
            </p:nvSpPr>
            <p:spPr>
              <a:xfrm>
                <a:off x="407060" y="4782921"/>
                <a:ext cx="4427366" cy="626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EC3E879-9B5F-E9F3-E3F0-DE9B4212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0" y="4782921"/>
                <a:ext cx="4427366" cy="6269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2755C83F-6C99-4158-8755-3EAC9ECBF1D1}"/>
                  </a:ext>
                </a:extLst>
              </p:cNvPr>
              <p:cNvSpPr txBox="1"/>
              <p:nvPr/>
            </p:nvSpPr>
            <p:spPr>
              <a:xfrm>
                <a:off x="312157" y="5730517"/>
                <a:ext cx="3140540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C59C145D-AF7A-E9F0-1DA7-E3A9ED85F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57" y="5730517"/>
                <a:ext cx="3140540" cy="519694"/>
              </a:xfrm>
              <a:prstGeom prst="rect">
                <a:avLst/>
              </a:prstGeom>
              <a:blipFill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0A00E889-2E0A-C2AD-3901-0E747F757D23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078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2E366-84C9-FA75-8D79-20A6F7249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8515B38-49E8-6837-CFE6-644B0C7F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680"/>
            <a:ext cx="12192000" cy="42165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70E8C1-B0E0-627B-A025-81E5F9D3DA19}"/>
              </a:ext>
            </a:extLst>
          </p:cNvPr>
          <p:cNvSpPr txBox="1"/>
          <p:nvPr/>
        </p:nvSpPr>
        <p:spPr>
          <a:xfrm>
            <a:off x="4710737" y="5413897"/>
            <a:ext cx="298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G.A. et al, </a:t>
            </a:r>
            <a:r>
              <a:rPr lang="it-IT" dirty="0" err="1"/>
              <a:t>arXiv</a:t>
            </a:r>
            <a:r>
              <a:rPr lang="it-IT" dirty="0"/>
              <a:t>: 2403.15860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55D78B7-CAC5-73E3-5401-E5E89F375378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295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77DD6E1-95A5-60A2-3F1D-EC911BF0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8" y="1475196"/>
            <a:ext cx="7064216" cy="429053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1C9C3C0-10A4-B70F-B12D-9576FF328546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A10314-32D4-F4AA-2199-719848CCF281}"/>
              </a:ext>
            </a:extLst>
          </p:cNvPr>
          <p:cNvSpPr txBox="1"/>
          <p:nvPr/>
        </p:nvSpPr>
        <p:spPr>
          <a:xfrm>
            <a:off x="802001" y="5834590"/>
            <a:ext cx="4077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P.  </a:t>
            </a:r>
            <a:r>
              <a:rPr lang="it-IT" sz="1600" dirty="0" err="1"/>
              <a:t>Foldenauer</a:t>
            </a:r>
            <a:r>
              <a:rPr lang="it-IT" sz="1600" dirty="0"/>
              <a:t> </a:t>
            </a:r>
            <a:r>
              <a:rPr lang="it-IT" sz="1600" b="0" i="1" dirty="0" err="1">
                <a:effectLst/>
                <a:latin typeface="-apple-system"/>
              </a:rPr>
              <a:t>Phys.Rev.D</a:t>
            </a:r>
            <a:r>
              <a:rPr lang="it-IT" sz="1600" b="0" i="0" dirty="0">
                <a:effectLst/>
                <a:latin typeface="-apple-system"/>
              </a:rPr>
              <a:t> 99 (2019) 3, 035007</a:t>
            </a:r>
            <a:endParaRPr lang="it-IT" sz="16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497695B-4173-1E70-D844-715686D9AFA3}"/>
              </a:ext>
            </a:extLst>
          </p:cNvPr>
          <p:cNvSpPr/>
          <p:nvPr/>
        </p:nvSpPr>
        <p:spPr>
          <a:xfrm>
            <a:off x="2501537" y="1796143"/>
            <a:ext cx="404949" cy="404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00B55E1-A0A2-8289-18C8-0E363116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088" y="0"/>
            <a:ext cx="3206115" cy="276034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5048028-1D6F-9B82-1023-DC09EC2AC5F1}"/>
              </a:ext>
            </a:extLst>
          </p:cNvPr>
          <p:cNvCxnSpPr/>
          <p:nvPr/>
        </p:nvCxnSpPr>
        <p:spPr>
          <a:xfrm flipV="1">
            <a:off x="2704011" y="999309"/>
            <a:ext cx="0" cy="796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FF38692-1067-E928-6AED-C3F3B0557FFB}"/>
              </a:ext>
            </a:extLst>
          </p:cNvPr>
          <p:cNvCxnSpPr/>
          <p:nvPr/>
        </p:nvCxnSpPr>
        <p:spPr>
          <a:xfrm>
            <a:off x="2704011" y="999309"/>
            <a:ext cx="51663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62607FF-BDEE-44AF-BEF8-76ED5195E15A}"/>
              </a:ext>
            </a:extLst>
          </p:cNvPr>
          <p:cNvSpPr txBox="1"/>
          <p:nvPr/>
        </p:nvSpPr>
        <p:spPr>
          <a:xfrm>
            <a:off x="7935687" y="2760345"/>
            <a:ext cx="332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CMS Collaboration </a:t>
            </a:r>
            <a:r>
              <a:rPr lang="it-IT" b="0" i="1" dirty="0" err="1">
                <a:effectLst/>
                <a:latin typeface="-apple-system"/>
              </a:rPr>
              <a:t>Phys.Lett.B</a:t>
            </a:r>
            <a:r>
              <a:rPr lang="it-IT" b="0" i="0" dirty="0">
                <a:effectLst/>
                <a:latin typeface="-apple-system"/>
              </a:rPr>
              <a:t> 792 (2019) 345-368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021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A86E6E5-997E-E235-9F2E-82B8BEA6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6" y="121783"/>
            <a:ext cx="4825937" cy="570338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A905038-456E-8F27-03C8-CC0AD1840F1C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56BE74-095F-D387-D933-1D83E300E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398" y="3193344"/>
            <a:ext cx="3952875" cy="18764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57674B-8A6A-637C-E4E8-EACB422D9C51}"/>
              </a:ext>
            </a:extLst>
          </p:cNvPr>
          <p:cNvSpPr txBox="1"/>
          <p:nvPr/>
        </p:nvSpPr>
        <p:spPr>
          <a:xfrm>
            <a:off x="1737014" y="5964959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M. Bauer et al. </a:t>
            </a:r>
            <a:r>
              <a:rPr lang="it-IT" b="0" i="1" dirty="0">
                <a:effectLst/>
                <a:latin typeface="-apple-system"/>
              </a:rPr>
              <a:t>JHEP</a:t>
            </a:r>
            <a:r>
              <a:rPr lang="it-IT" b="0" i="0" dirty="0">
                <a:effectLst/>
                <a:latin typeface="-apple-system"/>
              </a:rPr>
              <a:t> 07 (2018) 094</a:t>
            </a:r>
            <a:endParaRPr lang="it-IT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E8CF9189-AD70-AEE0-ECC4-7007ACE021E6}"/>
              </a:ext>
            </a:extLst>
          </p:cNvPr>
          <p:cNvSpPr/>
          <p:nvPr/>
        </p:nvSpPr>
        <p:spPr>
          <a:xfrm>
            <a:off x="3937000" y="3037783"/>
            <a:ext cx="1473200" cy="889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337BEF6-E36B-070A-FFBE-1FB1AA88A49B}"/>
              </a:ext>
            </a:extLst>
          </p:cNvPr>
          <p:cNvCxnSpPr/>
          <p:nvPr/>
        </p:nvCxnSpPr>
        <p:spPr>
          <a:xfrm>
            <a:off x="5772150" y="3482283"/>
            <a:ext cx="1530350" cy="565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52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113F2-1A7E-12B3-D7F2-79C461FF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C1C626B-CABF-67A8-825C-32052D524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8" y="1365914"/>
            <a:ext cx="5177790" cy="49720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60EC1BA-E31F-E0DF-851F-8FF25EF2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445209"/>
            <a:ext cx="4903470" cy="481345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8875649-EDC1-7EE5-BEE2-F2A1796F0602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82A59CC-5ED0-4A93-ACE1-E323BB357EA1}"/>
                  </a:ext>
                </a:extLst>
              </p:cNvPr>
              <p:cNvSpPr txBox="1"/>
              <p:nvPr/>
            </p:nvSpPr>
            <p:spPr>
              <a:xfrm>
                <a:off x="238053" y="230629"/>
                <a:ext cx="4293740" cy="578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𝑉𝑒𝑐𝑡𝑜𝑟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it-I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B1F757A-7E51-3EBE-B7F4-B9F65D76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3" y="230629"/>
                <a:ext cx="4293740" cy="578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355DC349-4E89-78CC-7AF8-D2D5E4C43E34}"/>
                  </a:ext>
                </a:extLst>
              </p:cNvPr>
              <p:cNvSpPr txBox="1"/>
              <p:nvPr/>
            </p:nvSpPr>
            <p:spPr>
              <a:xfrm>
                <a:off x="5605204" y="226174"/>
                <a:ext cx="527375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  <m:sSup>
                        <m:sSup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it-IT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B27C51B-02B8-68FC-4FC9-C630292AF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04" y="226174"/>
                <a:ext cx="5273751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6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63397-616A-B19E-95FD-E172C893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rchio rosa fosforescente su degli alberi">
            <a:extLst>
              <a:ext uri="{FF2B5EF4-FFF2-40B4-BE49-F238E27FC236}">
                <a16:creationId xmlns:a16="http://schemas.microsoft.com/office/drawing/2014/main" id="{7410FCC0-CA99-2FC3-6508-FEEAE447EC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99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221578-680F-71FA-7699-A9771B2CBDDA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Light Dark Matter in Hidden Valley Models</a:t>
            </a:r>
          </a:p>
        </p:txBody>
      </p:sp>
    </p:spTree>
    <p:extLst>
      <p:ext uri="{BB962C8B-B14F-4D97-AF65-F5344CB8AC3E}">
        <p14:creationId xmlns:p14="http://schemas.microsoft.com/office/powerpoint/2010/main" val="336333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D1CBB-4DAF-E796-5C9A-62BC695E2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621199E-5FFD-B918-C62D-EB5CE89ABB7F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67AF0EF-17DD-3D96-7F39-22869F722EE4}"/>
              </a:ext>
            </a:extLst>
          </p:cNvPr>
          <p:cNvSpPr/>
          <p:nvPr/>
        </p:nvSpPr>
        <p:spPr>
          <a:xfrm>
            <a:off x="241663" y="2980002"/>
            <a:ext cx="3997235" cy="154794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FE6A78E-2EF3-04F8-64DE-DF31F0A2E4A2}"/>
              </a:ext>
            </a:extLst>
          </p:cNvPr>
          <p:cNvCxnSpPr/>
          <p:nvPr/>
        </p:nvCxnSpPr>
        <p:spPr>
          <a:xfrm flipV="1">
            <a:off x="2455818" y="1430385"/>
            <a:ext cx="1658983" cy="14042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8F2213C4-92E0-5EF9-60FE-5E097C66B4C6}"/>
              </a:ext>
            </a:extLst>
          </p:cNvPr>
          <p:cNvSpPr/>
          <p:nvPr/>
        </p:nvSpPr>
        <p:spPr>
          <a:xfrm>
            <a:off x="4066903" y="63646"/>
            <a:ext cx="4140924" cy="1822271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rgbClr val="00B050"/>
                </a:solidFill>
              </a:rPr>
              <a:t>Connector Sector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28C719C-7632-26C5-28BA-2890C55F4C8D}"/>
              </a:ext>
            </a:extLst>
          </p:cNvPr>
          <p:cNvCxnSpPr>
            <a:cxnSpLocks/>
          </p:cNvCxnSpPr>
          <p:nvPr/>
        </p:nvCxnSpPr>
        <p:spPr>
          <a:xfrm>
            <a:off x="8125098" y="1521824"/>
            <a:ext cx="1658983" cy="143691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C9423795-E508-C357-5F01-96D0E1D34F1B}"/>
              </a:ext>
            </a:extLst>
          </p:cNvPr>
          <p:cNvSpPr/>
          <p:nvPr/>
        </p:nvSpPr>
        <p:spPr>
          <a:xfrm>
            <a:off x="5546271" y="3014327"/>
            <a:ext cx="6528163" cy="247214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>
                <a:solidFill>
                  <a:srgbClr val="0070C0"/>
                </a:solidFill>
              </a:rPr>
              <a:t>Hidden</a:t>
            </a:r>
            <a:r>
              <a:rPr lang="it-IT" sz="3200" dirty="0">
                <a:solidFill>
                  <a:srgbClr val="0070C0"/>
                </a:solidFill>
              </a:rPr>
              <a:t> Valley:</a:t>
            </a:r>
          </a:p>
          <a:p>
            <a:pPr algn="ctr"/>
            <a:r>
              <a:rPr lang="it-IT" sz="3200" dirty="0" err="1">
                <a:solidFill>
                  <a:srgbClr val="0070C0"/>
                </a:solidFill>
              </a:rPr>
              <a:t>Confining</a:t>
            </a:r>
            <a:r>
              <a:rPr lang="it-IT" sz="3200" dirty="0">
                <a:solidFill>
                  <a:srgbClr val="0070C0"/>
                </a:solidFill>
              </a:rPr>
              <a:t> Dark Sector. DM made by light </a:t>
            </a:r>
            <a:r>
              <a:rPr lang="it-IT" sz="3200" dirty="0" err="1">
                <a:solidFill>
                  <a:srgbClr val="0070C0"/>
                </a:solidFill>
              </a:rPr>
              <a:t>stable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mesons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F6F2200-61FE-30EC-20E3-EC03BCC6E12E}"/>
              </a:ext>
            </a:extLst>
          </p:cNvPr>
          <p:cNvSpPr txBox="1"/>
          <p:nvPr/>
        </p:nvSpPr>
        <p:spPr>
          <a:xfrm>
            <a:off x="1165199" y="3468706"/>
            <a:ext cx="231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</a:rPr>
              <a:t>Visible</a:t>
            </a:r>
            <a:r>
              <a:rPr lang="it-IT" sz="2800" dirty="0">
                <a:solidFill>
                  <a:srgbClr val="FF0000"/>
                </a:solidFill>
              </a:rPr>
              <a:t> Sector</a:t>
            </a:r>
          </a:p>
        </p:txBody>
      </p:sp>
    </p:spTree>
    <p:extLst>
      <p:ext uri="{BB962C8B-B14F-4D97-AF65-F5344CB8AC3E}">
        <p14:creationId xmlns:p14="http://schemas.microsoft.com/office/powerpoint/2010/main" val="326448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CA98-39B5-1D78-067A-09B9909D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>
            <a:extLst>
              <a:ext uri="{FF2B5EF4-FFF2-40B4-BE49-F238E27FC236}">
                <a16:creationId xmlns:a16="http://schemas.microsoft.com/office/drawing/2014/main" id="{9902435D-F9B9-2395-D603-4596D1C0902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140019" y="1384579"/>
            <a:ext cx="2168551" cy="1925120"/>
            <a:chOff x="-1" y="-1"/>
            <a:chExt cx="2167683" cy="1924349"/>
          </a:xfrm>
        </p:grpSpPr>
        <p:sp>
          <p:nvSpPr>
            <p:cNvPr id="71" name="Line">
              <a:extLst>
                <a:ext uri="{FF2B5EF4-FFF2-40B4-BE49-F238E27FC236}">
                  <a16:creationId xmlns:a16="http://schemas.microsoft.com/office/drawing/2014/main" id="{313544BA-1F75-7AD8-29EB-6ADEE27D8D4F}"/>
                </a:ext>
              </a:extLst>
            </p:cNvPr>
            <p:cNvSpPr/>
            <p:nvPr/>
          </p:nvSpPr>
          <p:spPr>
            <a:xfrm>
              <a:off x="0" y="-1"/>
              <a:ext cx="2167682" cy="962176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72" name="Line">
              <a:extLst>
                <a:ext uri="{FF2B5EF4-FFF2-40B4-BE49-F238E27FC236}">
                  <a16:creationId xmlns:a16="http://schemas.microsoft.com/office/drawing/2014/main" id="{95797943-9B94-0B7B-F1AA-E05FBE2D5771}"/>
                </a:ext>
              </a:extLst>
            </p:cNvPr>
            <p:cNvSpPr/>
            <p:nvPr/>
          </p:nvSpPr>
          <p:spPr>
            <a:xfrm flipH="1">
              <a:off x="-1" y="962173"/>
              <a:ext cx="2167683" cy="962175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3338B1D0-B97C-A2F1-8991-82719B1A09FD}"/>
              </a:ext>
            </a:extLst>
          </p:cNvPr>
          <p:cNvGrpSpPr/>
          <p:nvPr/>
        </p:nvGrpSpPr>
        <p:grpSpPr>
          <a:xfrm>
            <a:off x="568268" y="1706049"/>
            <a:ext cx="933154" cy="1201046"/>
            <a:chOff x="0" y="-1"/>
            <a:chExt cx="933153" cy="1201044"/>
          </a:xfrm>
        </p:grpSpPr>
        <p:sp>
          <p:nvSpPr>
            <p:cNvPr id="69" name="Line">
              <a:extLst>
                <a:ext uri="{FF2B5EF4-FFF2-40B4-BE49-F238E27FC236}">
                  <a16:creationId xmlns:a16="http://schemas.microsoft.com/office/drawing/2014/main" id="{DA30CF46-F044-5164-CEF1-9319CFFF1EFB}"/>
                </a:ext>
              </a:extLst>
            </p:cNvPr>
            <p:cNvSpPr/>
            <p:nvPr/>
          </p:nvSpPr>
          <p:spPr>
            <a:xfrm>
              <a:off x="0" y="-1"/>
              <a:ext cx="933153" cy="600523"/>
            </a:xfrm>
            <a:prstGeom prst="line">
              <a:avLst/>
            </a:prstGeom>
            <a:noFill/>
            <a:ln w="25400" cap="flat">
              <a:solidFill>
                <a:srgbClr val="021EAA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70" name="Line">
              <a:extLst>
                <a:ext uri="{FF2B5EF4-FFF2-40B4-BE49-F238E27FC236}">
                  <a16:creationId xmlns:a16="http://schemas.microsoft.com/office/drawing/2014/main" id="{0FECF5FE-4E4F-DC1F-4E6D-DA25BB13E93E}"/>
                </a:ext>
              </a:extLst>
            </p:cNvPr>
            <p:cNvSpPr/>
            <p:nvPr/>
          </p:nvSpPr>
          <p:spPr>
            <a:xfrm flipH="1">
              <a:off x="0" y="600521"/>
              <a:ext cx="933153" cy="600522"/>
            </a:xfrm>
            <a:prstGeom prst="line">
              <a:avLst/>
            </a:prstGeom>
            <a:noFill/>
            <a:ln w="25400" cap="flat">
              <a:solidFill>
                <a:srgbClr val="021EAA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sp>
        <p:nvSpPr>
          <p:cNvPr id="6" name="Line">
            <a:extLst>
              <a:ext uri="{FF2B5EF4-FFF2-40B4-BE49-F238E27FC236}">
                <a16:creationId xmlns:a16="http://schemas.microsoft.com/office/drawing/2014/main" id="{8673D9F5-2A91-DEE4-7251-4DA5D5D3B7A9}"/>
              </a:ext>
            </a:extLst>
          </p:cNvPr>
          <p:cNvSpPr>
            <a:spLocks noChangeAspect="1"/>
          </p:cNvSpPr>
          <p:nvPr/>
        </p:nvSpPr>
        <p:spPr>
          <a:xfrm>
            <a:off x="1532675" y="2156697"/>
            <a:ext cx="1583422" cy="325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36" extrusionOk="0">
                <a:moveTo>
                  <a:pt x="0" y="9877"/>
                </a:moveTo>
                <a:cubicBezTo>
                  <a:pt x="600" y="4277"/>
                  <a:pt x="1200" y="-1323"/>
                  <a:pt x="2160" y="277"/>
                </a:cubicBezTo>
                <a:cubicBezTo>
                  <a:pt x="3120" y="1877"/>
                  <a:pt x="4560" y="19477"/>
                  <a:pt x="5760" y="19477"/>
                </a:cubicBezTo>
                <a:cubicBezTo>
                  <a:pt x="6960" y="19477"/>
                  <a:pt x="8160" y="277"/>
                  <a:pt x="9360" y="277"/>
                </a:cubicBezTo>
                <a:cubicBezTo>
                  <a:pt x="10560" y="277"/>
                  <a:pt x="11880" y="19477"/>
                  <a:pt x="12960" y="19477"/>
                </a:cubicBezTo>
                <a:cubicBezTo>
                  <a:pt x="14040" y="19477"/>
                  <a:pt x="14880" y="277"/>
                  <a:pt x="15840" y="277"/>
                </a:cubicBezTo>
                <a:cubicBezTo>
                  <a:pt x="16800" y="277"/>
                  <a:pt x="17760" y="18677"/>
                  <a:pt x="18720" y="19477"/>
                </a:cubicBezTo>
                <a:cubicBezTo>
                  <a:pt x="19680" y="20277"/>
                  <a:pt x="20640" y="12677"/>
                  <a:pt x="21600" y="5077"/>
                </a:cubicBezTo>
              </a:path>
            </a:pathLst>
          </a:cu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7" name="Z’">
            <a:extLst>
              <a:ext uri="{FF2B5EF4-FFF2-40B4-BE49-F238E27FC236}">
                <a16:creationId xmlns:a16="http://schemas.microsoft.com/office/drawing/2014/main" id="{2589078A-4933-8D67-5733-9840F6241F4C}"/>
              </a:ext>
            </a:extLst>
          </p:cNvPr>
          <p:cNvSpPr>
            <a:spLocks noChangeAspect="1"/>
          </p:cNvSpPr>
          <p:nvPr/>
        </p:nvSpPr>
        <p:spPr>
          <a:xfrm>
            <a:off x="1961300" y="1491738"/>
            <a:ext cx="505145" cy="45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57149" marR="57149" indent="0" algn="l" defTabSz="12858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Verdana"/>
              <a:buNone/>
              <a:tabLst/>
              <a:defRPr kumimoji="0" sz="2400" b="0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r>
              <a:rPr sz="2000"/>
              <a:t>Z’</a:t>
            </a:r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B478335A-8C19-BB81-C783-5500FA775C8F}"/>
              </a:ext>
            </a:extLst>
          </p:cNvPr>
          <p:cNvSpPr>
            <a:spLocks noChangeAspect="1"/>
          </p:cNvSpPr>
          <p:nvPr/>
        </p:nvSpPr>
        <p:spPr>
          <a:xfrm rot="20880000">
            <a:off x="4735314" y="1177338"/>
            <a:ext cx="2036784" cy="389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FFD6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7A41D7B7-AF1D-1B92-637F-A7436C1365A7}"/>
              </a:ext>
            </a:extLst>
          </p:cNvPr>
          <p:cNvSpPr>
            <a:spLocks noChangeAspect="1"/>
          </p:cNvSpPr>
          <p:nvPr/>
        </p:nvSpPr>
        <p:spPr>
          <a:xfrm rot="11520000">
            <a:off x="4853924" y="3112240"/>
            <a:ext cx="2059117" cy="21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4349AA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13ADF259-9BB1-7555-5AFD-5083C1EE890A}"/>
              </a:ext>
            </a:extLst>
          </p:cNvPr>
          <p:cNvSpPr>
            <a:spLocks noChangeAspect="1"/>
          </p:cNvSpPr>
          <p:nvPr/>
        </p:nvSpPr>
        <p:spPr>
          <a:xfrm rot="13020000" flipH="1">
            <a:off x="4659313" y="2095341"/>
            <a:ext cx="2465580" cy="383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434ED6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7BFA3C8B-072A-4441-3CC3-34544BE09764}"/>
              </a:ext>
            </a:extLst>
          </p:cNvPr>
          <p:cNvSpPr>
            <a:spLocks noChangeAspect="1"/>
          </p:cNvSpPr>
          <p:nvPr/>
        </p:nvSpPr>
        <p:spPr>
          <a:xfrm rot="660000">
            <a:off x="4318267" y="1934985"/>
            <a:ext cx="2679978" cy="29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FF56D6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4054E42C-1B64-45C5-257E-EF95C4780783}"/>
              </a:ext>
            </a:extLst>
          </p:cNvPr>
          <p:cNvSpPr>
            <a:spLocks noChangeAspect="1"/>
          </p:cNvSpPr>
          <p:nvPr/>
        </p:nvSpPr>
        <p:spPr>
          <a:xfrm rot="11100000" flipH="1">
            <a:off x="4211171" y="2798732"/>
            <a:ext cx="2679978" cy="286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FF26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D4336101-72C3-DFDD-9406-00FC3F84E41F}"/>
              </a:ext>
            </a:extLst>
          </p:cNvPr>
          <p:cNvSpPr>
            <a:spLocks noChangeAspect="1"/>
          </p:cNvSpPr>
          <p:nvPr/>
        </p:nvSpPr>
        <p:spPr>
          <a:xfrm rot="21120000">
            <a:off x="4946442" y="2804042"/>
            <a:ext cx="2143983" cy="244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17" extrusionOk="0">
                <a:moveTo>
                  <a:pt x="0" y="11769"/>
                </a:moveTo>
                <a:cubicBezTo>
                  <a:pt x="548" y="5664"/>
                  <a:pt x="1096" y="-440"/>
                  <a:pt x="1878" y="499"/>
                </a:cubicBezTo>
                <a:cubicBezTo>
                  <a:pt x="2661" y="1438"/>
                  <a:pt x="4696" y="14586"/>
                  <a:pt x="4696" y="17404"/>
                </a:cubicBezTo>
                <a:cubicBezTo>
                  <a:pt x="4696" y="20221"/>
                  <a:pt x="1722" y="20221"/>
                  <a:pt x="1878" y="17404"/>
                </a:cubicBezTo>
                <a:cubicBezTo>
                  <a:pt x="2035" y="14586"/>
                  <a:pt x="4539" y="499"/>
                  <a:pt x="5635" y="499"/>
                </a:cubicBezTo>
                <a:cubicBezTo>
                  <a:pt x="6730" y="499"/>
                  <a:pt x="8452" y="14586"/>
                  <a:pt x="8452" y="17404"/>
                </a:cubicBezTo>
                <a:cubicBezTo>
                  <a:pt x="8452" y="20221"/>
                  <a:pt x="5478" y="20221"/>
                  <a:pt x="5635" y="17404"/>
                </a:cubicBezTo>
                <a:cubicBezTo>
                  <a:pt x="5791" y="14586"/>
                  <a:pt x="8296" y="499"/>
                  <a:pt x="9391" y="499"/>
                </a:cubicBezTo>
                <a:cubicBezTo>
                  <a:pt x="10487" y="499"/>
                  <a:pt x="12209" y="14586"/>
                  <a:pt x="12209" y="17404"/>
                </a:cubicBezTo>
                <a:cubicBezTo>
                  <a:pt x="12209" y="20221"/>
                  <a:pt x="9235" y="20221"/>
                  <a:pt x="9391" y="17404"/>
                </a:cubicBezTo>
                <a:cubicBezTo>
                  <a:pt x="9548" y="14586"/>
                  <a:pt x="12209" y="499"/>
                  <a:pt x="13148" y="499"/>
                </a:cubicBezTo>
                <a:cubicBezTo>
                  <a:pt x="14087" y="499"/>
                  <a:pt x="15026" y="14586"/>
                  <a:pt x="15026" y="17404"/>
                </a:cubicBezTo>
                <a:cubicBezTo>
                  <a:pt x="15026" y="20221"/>
                  <a:pt x="12991" y="20221"/>
                  <a:pt x="13148" y="17404"/>
                </a:cubicBezTo>
                <a:cubicBezTo>
                  <a:pt x="13304" y="14586"/>
                  <a:pt x="15026" y="499"/>
                  <a:pt x="15965" y="499"/>
                </a:cubicBezTo>
                <a:cubicBezTo>
                  <a:pt x="16904" y="499"/>
                  <a:pt x="18783" y="14586"/>
                  <a:pt x="18783" y="17404"/>
                </a:cubicBezTo>
                <a:cubicBezTo>
                  <a:pt x="18783" y="20221"/>
                  <a:pt x="15809" y="20221"/>
                  <a:pt x="15965" y="17404"/>
                </a:cubicBezTo>
                <a:cubicBezTo>
                  <a:pt x="16122" y="14586"/>
                  <a:pt x="18783" y="2378"/>
                  <a:pt x="19722" y="499"/>
                </a:cubicBezTo>
                <a:cubicBezTo>
                  <a:pt x="20661" y="-1379"/>
                  <a:pt x="21130" y="2378"/>
                  <a:pt x="21600" y="6134"/>
                </a:cubicBezTo>
              </a:path>
            </a:pathLst>
          </a:custGeom>
          <a:ln w="25400">
            <a:solidFill>
              <a:srgbClr val="38D142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15C8E8EA-1F9C-4437-C6BA-984D434D06A7}"/>
              </a:ext>
            </a:extLst>
          </p:cNvPr>
          <p:cNvSpPr>
            <a:spLocks noChangeAspect="1"/>
          </p:cNvSpPr>
          <p:nvPr/>
        </p:nvSpPr>
        <p:spPr>
          <a:xfrm flipH="1">
            <a:off x="6140394" y="634488"/>
            <a:ext cx="1822387" cy="3483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671" y="0"/>
                  <a:pt x="0" y="4835"/>
                  <a:pt x="0" y="10800"/>
                </a:cubicBezTo>
                <a:cubicBezTo>
                  <a:pt x="0" y="16765"/>
                  <a:pt x="9671" y="21600"/>
                  <a:pt x="21600" y="21600"/>
                </a:cubicBezTo>
                <a:lnTo>
                  <a:pt x="21600" y="21600"/>
                </a:lnTo>
                <a:cubicBezTo>
                  <a:pt x="15600" y="14712"/>
                  <a:pt x="15600" y="6888"/>
                  <a:pt x="21600" y="0"/>
                </a:cubicBezTo>
                <a:close/>
              </a:path>
            </a:pathLst>
          </a:custGeom>
          <a:solidFill>
            <a:srgbClr val="FF26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75F75E2-5AD4-733A-85DB-02C427B6688F}"/>
              </a:ext>
            </a:extLst>
          </p:cNvPr>
          <p:cNvSpPr/>
          <p:nvPr/>
        </p:nvSpPr>
        <p:spPr>
          <a:xfrm flipH="1">
            <a:off x="7211956" y="527331"/>
            <a:ext cx="2024808" cy="910829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AF20F962-1FFB-A930-8F16-BDB6E5E41D7E}"/>
              </a:ext>
            </a:extLst>
          </p:cNvPr>
          <p:cNvSpPr>
            <a:spLocks noChangeAspect="1"/>
          </p:cNvSpPr>
          <p:nvPr/>
        </p:nvSpPr>
        <p:spPr>
          <a:xfrm flipH="1">
            <a:off x="7272232" y="1116691"/>
            <a:ext cx="1369023" cy="48239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7BD955B5-BFD4-AC25-7836-E68AF8C25111}"/>
              </a:ext>
            </a:extLst>
          </p:cNvPr>
          <p:cNvSpPr>
            <a:spLocks noChangeAspect="1"/>
          </p:cNvSpPr>
          <p:nvPr/>
        </p:nvSpPr>
        <p:spPr>
          <a:xfrm flipH="1">
            <a:off x="7629419" y="848800"/>
            <a:ext cx="1668287" cy="643196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EC43D176-6CC0-61CC-FC0E-D41FD4B5C92B}"/>
              </a:ext>
            </a:extLst>
          </p:cNvPr>
          <p:cNvSpPr>
            <a:spLocks noChangeAspect="1"/>
          </p:cNvSpPr>
          <p:nvPr/>
        </p:nvSpPr>
        <p:spPr>
          <a:xfrm flipH="1">
            <a:off x="7332507" y="1331003"/>
            <a:ext cx="951392" cy="321598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CAEE5587-8D8C-EBD0-5289-59C61EF16EB8}"/>
              </a:ext>
            </a:extLst>
          </p:cNvPr>
          <p:cNvSpPr>
            <a:spLocks noChangeAspect="1"/>
          </p:cNvSpPr>
          <p:nvPr/>
        </p:nvSpPr>
        <p:spPr>
          <a:xfrm flipH="1">
            <a:off x="7511100" y="1170269"/>
            <a:ext cx="1726352" cy="48239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12533AD3-CDC5-EB54-E032-01B7012133DC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511100" y="3045503"/>
            <a:ext cx="1726352" cy="696796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298E6086-BE55-B8E0-32D7-E340A5104626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32508" y="3099081"/>
            <a:ext cx="1905019" cy="53599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DB799A4-44B2-6754-1D7A-EC5BD164EB4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511100" y="2938347"/>
            <a:ext cx="1726352" cy="482397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FA9FC452-BCD1-7EC6-AA33-8E2BEC364EF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211957" y="3206237"/>
            <a:ext cx="2132816" cy="857594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B5BEF917-6AE2-1504-806E-3928E9B8A26E}"/>
              </a:ext>
            </a:extLst>
          </p:cNvPr>
          <p:cNvSpPr>
            <a:spLocks noChangeAspect="1"/>
          </p:cNvSpPr>
          <p:nvPr/>
        </p:nvSpPr>
        <p:spPr>
          <a:xfrm flipH="1">
            <a:off x="7629419" y="1706050"/>
            <a:ext cx="1715187" cy="5360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CBA2A80D-7B36-9482-2A76-6A9FB83B8058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689695" y="2884769"/>
            <a:ext cx="1762086" cy="214399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0EF7C96B-4647-08B2-4BDA-6ADB1E60792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68289" y="2295409"/>
            <a:ext cx="1369023" cy="5360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97BD6D9D-D022-4097-D452-F39CAEB8AF03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926332" y="2509722"/>
            <a:ext cx="1418155" cy="160799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2FB8E6A0-9A87-8271-4B91-A00DB4845172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332506" y="3152659"/>
            <a:ext cx="2119417" cy="911194"/>
          </a:xfrm>
          <a:prstGeom prst="line">
            <a:avLst/>
          </a:prstGeom>
          <a:ln w="50800">
            <a:solidFill>
              <a:srgbClr val="000000"/>
            </a:solidFill>
            <a:prstDash val="dash"/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29" name="Oval">
            <a:extLst>
              <a:ext uri="{FF2B5EF4-FFF2-40B4-BE49-F238E27FC236}">
                <a16:creationId xmlns:a16="http://schemas.microsoft.com/office/drawing/2014/main" id="{B3F471F3-01AD-B7AF-5577-3012E46ABFF1}"/>
              </a:ext>
            </a:extLst>
          </p:cNvPr>
          <p:cNvSpPr>
            <a:spLocks noChangeAspect="1"/>
          </p:cNvSpPr>
          <p:nvPr/>
        </p:nvSpPr>
        <p:spPr>
          <a:xfrm>
            <a:off x="7569143" y="2777613"/>
            <a:ext cx="178666" cy="1607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0" name="Oval">
            <a:extLst>
              <a:ext uri="{FF2B5EF4-FFF2-40B4-BE49-F238E27FC236}">
                <a16:creationId xmlns:a16="http://schemas.microsoft.com/office/drawing/2014/main" id="{406ED541-4F02-AA51-854D-F34FE873B079}"/>
              </a:ext>
            </a:extLst>
          </p:cNvPr>
          <p:cNvSpPr>
            <a:spLocks noChangeAspect="1"/>
          </p:cNvSpPr>
          <p:nvPr/>
        </p:nvSpPr>
        <p:spPr>
          <a:xfrm>
            <a:off x="7450825" y="2884769"/>
            <a:ext cx="118367" cy="1607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1" name="Oval">
            <a:extLst>
              <a:ext uri="{FF2B5EF4-FFF2-40B4-BE49-F238E27FC236}">
                <a16:creationId xmlns:a16="http://schemas.microsoft.com/office/drawing/2014/main" id="{3D95BB1C-B09C-5DB5-E83D-A4D6050DA30A}"/>
              </a:ext>
            </a:extLst>
          </p:cNvPr>
          <p:cNvSpPr>
            <a:spLocks noChangeAspect="1"/>
          </p:cNvSpPr>
          <p:nvPr/>
        </p:nvSpPr>
        <p:spPr>
          <a:xfrm>
            <a:off x="7272232" y="1545316"/>
            <a:ext cx="118365" cy="1607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2" name="Oval">
            <a:extLst>
              <a:ext uri="{FF2B5EF4-FFF2-40B4-BE49-F238E27FC236}">
                <a16:creationId xmlns:a16="http://schemas.microsoft.com/office/drawing/2014/main" id="{898D5F14-4522-E710-77D2-2D7C1A7308FC}"/>
              </a:ext>
            </a:extLst>
          </p:cNvPr>
          <p:cNvSpPr>
            <a:spLocks noChangeAspect="1"/>
          </p:cNvSpPr>
          <p:nvPr/>
        </p:nvSpPr>
        <p:spPr>
          <a:xfrm>
            <a:off x="7747737" y="2456144"/>
            <a:ext cx="178666" cy="26799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3" name="Oval">
            <a:extLst>
              <a:ext uri="{FF2B5EF4-FFF2-40B4-BE49-F238E27FC236}">
                <a16:creationId xmlns:a16="http://schemas.microsoft.com/office/drawing/2014/main" id="{CDB5A459-D0E7-1181-E235-6DB33E25A93D}"/>
              </a:ext>
            </a:extLst>
          </p:cNvPr>
          <p:cNvSpPr>
            <a:spLocks noChangeAspect="1"/>
          </p:cNvSpPr>
          <p:nvPr/>
        </p:nvSpPr>
        <p:spPr>
          <a:xfrm>
            <a:off x="7868288" y="2081097"/>
            <a:ext cx="118367" cy="48239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4" name="Oval">
            <a:extLst>
              <a:ext uri="{FF2B5EF4-FFF2-40B4-BE49-F238E27FC236}">
                <a16:creationId xmlns:a16="http://schemas.microsoft.com/office/drawing/2014/main" id="{5AC6DB91-ABB1-9245-1DDF-48B6BF4D1079}"/>
              </a:ext>
            </a:extLst>
          </p:cNvPr>
          <p:cNvSpPr>
            <a:spLocks noChangeAspect="1"/>
          </p:cNvSpPr>
          <p:nvPr/>
        </p:nvSpPr>
        <p:spPr>
          <a:xfrm>
            <a:off x="7211955" y="2991925"/>
            <a:ext cx="60302" cy="2680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5" name="Oval">
            <a:extLst>
              <a:ext uri="{FF2B5EF4-FFF2-40B4-BE49-F238E27FC236}">
                <a16:creationId xmlns:a16="http://schemas.microsoft.com/office/drawing/2014/main" id="{33CDC969-99FB-FB10-22AC-1BD8E07A255E}"/>
              </a:ext>
            </a:extLst>
          </p:cNvPr>
          <p:cNvSpPr>
            <a:spLocks noChangeAspect="1"/>
          </p:cNvSpPr>
          <p:nvPr/>
        </p:nvSpPr>
        <p:spPr>
          <a:xfrm>
            <a:off x="7272231" y="3045503"/>
            <a:ext cx="238965" cy="1071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6" name="Oval">
            <a:extLst>
              <a:ext uri="{FF2B5EF4-FFF2-40B4-BE49-F238E27FC236}">
                <a16:creationId xmlns:a16="http://schemas.microsoft.com/office/drawing/2014/main" id="{801E4888-9C2F-7EAA-1FE1-C2B6CB64E22E}"/>
              </a:ext>
            </a:extLst>
          </p:cNvPr>
          <p:cNvSpPr>
            <a:spLocks noChangeAspect="1"/>
          </p:cNvSpPr>
          <p:nvPr/>
        </p:nvSpPr>
        <p:spPr>
          <a:xfrm>
            <a:off x="7153913" y="1384581"/>
            <a:ext cx="236732" cy="1071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7" name="Oval">
            <a:extLst>
              <a:ext uri="{FF2B5EF4-FFF2-40B4-BE49-F238E27FC236}">
                <a16:creationId xmlns:a16="http://schemas.microsoft.com/office/drawing/2014/main" id="{C9799D70-36E7-BCD1-F9B5-FC56FF0FA5D9}"/>
              </a:ext>
            </a:extLst>
          </p:cNvPr>
          <p:cNvSpPr>
            <a:spLocks noChangeAspect="1"/>
          </p:cNvSpPr>
          <p:nvPr/>
        </p:nvSpPr>
        <p:spPr>
          <a:xfrm>
            <a:off x="7450825" y="1598894"/>
            <a:ext cx="178667" cy="214399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8" name="Oval">
            <a:extLst>
              <a:ext uri="{FF2B5EF4-FFF2-40B4-BE49-F238E27FC236}">
                <a16:creationId xmlns:a16="http://schemas.microsoft.com/office/drawing/2014/main" id="{4EABD563-0AED-6EB8-77CA-E7F69E13A7A7}"/>
              </a:ext>
            </a:extLst>
          </p:cNvPr>
          <p:cNvSpPr>
            <a:spLocks noChangeAspect="1"/>
          </p:cNvSpPr>
          <p:nvPr/>
        </p:nvSpPr>
        <p:spPr>
          <a:xfrm>
            <a:off x="7689694" y="1813206"/>
            <a:ext cx="178666" cy="214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marL="57149" marR="57149" defTabSz="1285875">
              <a:lnSpc>
                <a:spcPct val="100000"/>
              </a:lnSpc>
              <a:spcBef>
                <a:spcPts val="0"/>
              </a:spcBef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2000"/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70129D73-B0F2-2A00-87E8-107B662B5164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08012" y="1973941"/>
            <a:ext cx="1536521" cy="160799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D80A0F43-A426-CBB6-FDAF-81CB72960BD3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7868289" y="2670456"/>
            <a:ext cx="1690619" cy="214400"/>
          </a:xfrm>
          <a:prstGeom prst="line">
            <a:avLst/>
          </a:prstGeom>
          <a:ln w="50800">
            <a:solidFill>
              <a:srgbClr val="000000"/>
            </a:solidFill>
            <a:prstDash val="dash"/>
          </a:ln>
        </p:spPr>
        <p:txBody>
          <a:bodyPr lIns="71437" tIns="71437" rIns="71437" bIns="71437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pPr defTabSz="642937">
              <a:lnSpc>
                <a:spcPct val="100000"/>
              </a:lnSpc>
              <a:spcBef>
                <a:spcPts val="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400"/>
          </a:p>
        </p:txBody>
      </p:sp>
      <p:pic>
        <p:nvPicPr>
          <p:cNvPr id="41" name="image.pdf" descr="image.pdf">
            <a:extLst>
              <a:ext uri="{FF2B5EF4-FFF2-40B4-BE49-F238E27FC236}">
                <a16:creationId xmlns:a16="http://schemas.microsoft.com/office/drawing/2014/main" id="{741A9445-057F-54AD-74C3-2225C628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487" y="1491738"/>
            <a:ext cx="417628" cy="535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df" descr="image.pdf">
            <a:extLst>
              <a:ext uri="{FF2B5EF4-FFF2-40B4-BE49-F238E27FC236}">
                <a16:creationId xmlns:a16="http://schemas.microsoft.com/office/drawing/2014/main" id="{BC7A93B2-3D2F-41FB-4380-8BC2BE7C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94" y="2670456"/>
            <a:ext cx="417631" cy="535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.pdf" descr="image.pdf">
            <a:extLst>
              <a:ext uri="{FF2B5EF4-FFF2-40B4-BE49-F238E27FC236}">
                <a16:creationId xmlns:a16="http://schemas.microsoft.com/office/drawing/2014/main" id="{F4C3B06D-844A-37D0-2C56-7D595524B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38" y="1491738"/>
            <a:ext cx="535997" cy="408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.pdf" descr="image.pdf">
            <a:extLst>
              <a:ext uri="{FF2B5EF4-FFF2-40B4-BE49-F238E27FC236}">
                <a16:creationId xmlns:a16="http://schemas.microsoft.com/office/drawing/2014/main" id="{CD895A3B-C46E-E06C-ED50-44B77924C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38" y="2670457"/>
            <a:ext cx="587363" cy="460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Group">
            <a:extLst>
              <a:ext uri="{FF2B5EF4-FFF2-40B4-BE49-F238E27FC236}">
                <a16:creationId xmlns:a16="http://schemas.microsoft.com/office/drawing/2014/main" id="{42579815-8BD2-73DB-A9C8-BA0992992684}"/>
              </a:ext>
            </a:extLst>
          </p:cNvPr>
          <p:cNvGrpSpPr>
            <a:grpSpLocks noChangeAspect="1"/>
          </p:cNvGrpSpPr>
          <p:nvPr/>
        </p:nvGrpSpPr>
        <p:grpSpPr>
          <a:xfrm rot="20640000" flipH="1">
            <a:off x="9247914" y="152096"/>
            <a:ext cx="1179243" cy="531532"/>
            <a:chOff x="0" y="0"/>
            <a:chExt cx="1178771" cy="531317"/>
          </a:xfrm>
        </p:grpSpPr>
        <p:sp>
          <p:nvSpPr>
            <p:cNvPr id="67" name="Line">
              <a:extLst>
                <a:ext uri="{FF2B5EF4-FFF2-40B4-BE49-F238E27FC236}">
                  <a16:creationId xmlns:a16="http://schemas.microsoft.com/office/drawing/2014/main" id="{AF0AD82A-C806-FDE1-12F7-8DDF5FA2904F}"/>
                </a:ext>
              </a:extLst>
            </p:cNvPr>
            <p:cNvSpPr/>
            <p:nvPr/>
          </p:nvSpPr>
          <p:spPr>
            <a:xfrm>
              <a:off x="103" y="0"/>
              <a:ext cx="1178667" cy="26588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8" name="Line">
              <a:extLst>
                <a:ext uri="{FF2B5EF4-FFF2-40B4-BE49-F238E27FC236}">
                  <a16:creationId xmlns:a16="http://schemas.microsoft.com/office/drawing/2014/main" id="{F53EF123-F21D-6ECF-92D1-A2002FC433F3}"/>
                </a:ext>
              </a:extLst>
            </p:cNvPr>
            <p:cNvSpPr/>
            <p:nvPr/>
          </p:nvSpPr>
          <p:spPr>
            <a:xfrm flipH="1">
              <a:off x="0" y="265888"/>
              <a:ext cx="1178771" cy="26542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46" name="Group">
            <a:extLst>
              <a:ext uri="{FF2B5EF4-FFF2-40B4-BE49-F238E27FC236}">
                <a16:creationId xmlns:a16="http://schemas.microsoft.com/office/drawing/2014/main" id="{0147599D-B2A6-F36D-254B-8756C0D93B47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355079" y="580908"/>
            <a:ext cx="1179194" cy="531533"/>
            <a:chOff x="-1" y="-1"/>
            <a:chExt cx="1178720" cy="531318"/>
          </a:xfrm>
        </p:grpSpPr>
        <p:sp>
          <p:nvSpPr>
            <p:cNvPr id="65" name="Line">
              <a:extLst>
                <a:ext uri="{FF2B5EF4-FFF2-40B4-BE49-F238E27FC236}">
                  <a16:creationId xmlns:a16="http://schemas.microsoft.com/office/drawing/2014/main" id="{BD7D3E66-01A7-5985-6CD6-BBFD32FB5C12}"/>
                </a:ext>
              </a:extLst>
            </p:cNvPr>
            <p:cNvSpPr/>
            <p:nvPr/>
          </p:nvSpPr>
          <p:spPr>
            <a:xfrm>
              <a:off x="0" y="-1"/>
              <a:ext cx="1178719" cy="265660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2D0CD283-9469-E5F2-2E7A-D0DF5E16A8C9}"/>
                </a:ext>
              </a:extLst>
            </p:cNvPr>
            <p:cNvSpPr/>
            <p:nvPr/>
          </p:nvSpPr>
          <p:spPr>
            <a:xfrm flipH="1">
              <a:off x="-1" y="265658"/>
              <a:ext cx="1178720" cy="26565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47" name="Group">
            <a:extLst>
              <a:ext uri="{FF2B5EF4-FFF2-40B4-BE49-F238E27FC236}">
                <a16:creationId xmlns:a16="http://schemas.microsoft.com/office/drawing/2014/main" id="{66915516-EBEC-7846-01CE-8B789CC3DDAA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355079" y="1438158"/>
            <a:ext cx="1179194" cy="531533"/>
            <a:chOff x="-1" y="-1"/>
            <a:chExt cx="1178720" cy="531318"/>
          </a:xfrm>
        </p:grpSpPr>
        <p:sp>
          <p:nvSpPr>
            <p:cNvPr id="63" name="Line">
              <a:extLst>
                <a:ext uri="{FF2B5EF4-FFF2-40B4-BE49-F238E27FC236}">
                  <a16:creationId xmlns:a16="http://schemas.microsoft.com/office/drawing/2014/main" id="{40A14FD4-B121-C01F-1C6C-7CB670B8BDB1}"/>
                </a:ext>
              </a:extLst>
            </p:cNvPr>
            <p:cNvSpPr/>
            <p:nvPr/>
          </p:nvSpPr>
          <p:spPr>
            <a:xfrm>
              <a:off x="0" y="-1"/>
              <a:ext cx="1178719" cy="265660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4" name="Line">
              <a:extLst>
                <a:ext uri="{FF2B5EF4-FFF2-40B4-BE49-F238E27FC236}">
                  <a16:creationId xmlns:a16="http://schemas.microsoft.com/office/drawing/2014/main" id="{10C6F984-D780-FDF1-7AD8-11846D07B15B}"/>
                </a:ext>
              </a:extLst>
            </p:cNvPr>
            <p:cNvSpPr/>
            <p:nvPr/>
          </p:nvSpPr>
          <p:spPr>
            <a:xfrm flipH="1">
              <a:off x="-1" y="265658"/>
              <a:ext cx="1178720" cy="26565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48" name="Group">
            <a:extLst>
              <a:ext uri="{FF2B5EF4-FFF2-40B4-BE49-F238E27FC236}">
                <a16:creationId xmlns:a16="http://schemas.microsoft.com/office/drawing/2014/main" id="{B0C1D3BD-AD6D-A21A-44E0-B9E5EE03D5C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355079" y="1866783"/>
            <a:ext cx="1179194" cy="531533"/>
            <a:chOff x="-1" y="-1"/>
            <a:chExt cx="1178720" cy="531318"/>
          </a:xfrm>
        </p:grpSpPr>
        <p:sp>
          <p:nvSpPr>
            <p:cNvPr id="61" name="Line">
              <a:extLst>
                <a:ext uri="{FF2B5EF4-FFF2-40B4-BE49-F238E27FC236}">
                  <a16:creationId xmlns:a16="http://schemas.microsoft.com/office/drawing/2014/main" id="{F6C84231-2E86-7898-AAB5-38B6115916FD}"/>
                </a:ext>
              </a:extLst>
            </p:cNvPr>
            <p:cNvSpPr/>
            <p:nvPr/>
          </p:nvSpPr>
          <p:spPr>
            <a:xfrm>
              <a:off x="0" y="-1"/>
              <a:ext cx="1178719" cy="265660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C3AFA11E-5368-32B0-3CE0-38FB9AF31D8F}"/>
                </a:ext>
              </a:extLst>
            </p:cNvPr>
            <p:cNvSpPr/>
            <p:nvPr/>
          </p:nvSpPr>
          <p:spPr>
            <a:xfrm flipH="1">
              <a:off x="-1" y="265658"/>
              <a:ext cx="1178720" cy="26565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49" name="Group">
            <a:extLst>
              <a:ext uri="{FF2B5EF4-FFF2-40B4-BE49-F238E27FC236}">
                <a16:creationId xmlns:a16="http://schemas.microsoft.com/office/drawing/2014/main" id="{48AC87B3-586A-CD26-D198-19923FB1B91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462235" y="2831189"/>
            <a:ext cx="1179194" cy="531533"/>
            <a:chOff x="-1" y="-1"/>
            <a:chExt cx="1178720" cy="531318"/>
          </a:xfrm>
        </p:grpSpPr>
        <p:sp>
          <p:nvSpPr>
            <p:cNvPr id="59" name="Line">
              <a:extLst>
                <a:ext uri="{FF2B5EF4-FFF2-40B4-BE49-F238E27FC236}">
                  <a16:creationId xmlns:a16="http://schemas.microsoft.com/office/drawing/2014/main" id="{BB006D89-0B8D-94E5-DBD3-67386C10EF2E}"/>
                </a:ext>
              </a:extLst>
            </p:cNvPr>
            <p:cNvSpPr/>
            <p:nvPr/>
          </p:nvSpPr>
          <p:spPr>
            <a:xfrm>
              <a:off x="0" y="-1"/>
              <a:ext cx="1178719" cy="265660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B9937C6-0DE5-753A-ADC6-3C6FFAC4D7EF}"/>
                </a:ext>
              </a:extLst>
            </p:cNvPr>
            <p:cNvSpPr/>
            <p:nvPr/>
          </p:nvSpPr>
          <p:spPr>
            <a:xfrm flipH="1">
              <a:off x="-1" y="265658"/>
              <a:ext cx="1178720" cy="26565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50" name="Group">
            <a:extLst>
              <a:ext uri="{FF2B5EF4-FFF2-40B4-BE49-F238E27FC236}">
                <a16:creationId xmlns:a16="http://schemas.microsoft.com/office/drawing/2014/main" id="{6C0FE833-721E-ECBD-45E6-C5C66C4A61C9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247923" y="3152658"/>
            <a:ext cx="1179194" cy="531533"/>
            <a:chOff x="-1" y="-1"/>
            <a:chExt cx="1178720" cy="531318"/>
          </a:xfrm>
        </p:grpSpPr>
        <p:sp>
          <p:nvSpPr>
            <p:cNvPr id="57" name="Line">
              <a:extLst>
                <a:ext uri="{FF2B5EF4-FFF2-40B4-BE49-F238E27FC236}">
                  <a16:creationId xmlns:a16="http://schemas.microsoft.com/office/drawing/2014/main" id="{BC090EB8-E671-0997-DD9E-C28417D3D6A1}"/>
                </a:ext>
              </a:extLst>
            </p:cNvPr>
            <p:cNvSpPr/>
            <p:nvPr/>
          </p:nvSpPr>
          <p:spPr>
            <a:xfrm>
              <a:off x="0" y="-1"/>
              <a:ext cx="1178719" cy="265660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2766EA3B-0170-B109-587B-98381F64D149}"/>
                </a:ext>
              </a:extLst>
            </p:cNvPr>
            <p:cNvSpPr/>
            <p:nvPr/>
          </p:nvSpPr>
          <p:spPr>
            <a:xfrm flipH="1">
              <a:off x="-1" y="265658"/>
              <a:ext cx="1178720" cy="265659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grpSp>
        <p:nvGrpSpPr>
          <p:cNvPr id="51" name="Group">
            <a:extLst>
              <a:ext uri="{FF2B5EF4-FFF2-40B4-BE49-F238E27FC236}">
                <a16:creationId xmlns:a16="http://schemas.microsoft.com/office/drawing/2014/main" id="{5C524EE6-30F1-694D-4D2E-CC59EF032F69}"/>
              </a:ext>
            </a:extLst>
          </p:cNvPr>
          <p:cNvGrpSpPr>
            <a:grpSpLocks noChangeAspect="1"/>
          </p:cNvGrpSpPr>
          <p:nvPr/>
        </p:nvGrpSpPr>
        <p:grpSpPr>
          <a:xfrm rot="780000" flipH="1">
            <a:off x="9248976" y="3898333"/>
            <a:ext cx="1181341" cy="531514"/>
            <a:chOff x="-1" y="-1"/>
            <a:chExt cx="1180865" cy="531300"/>
          </a:xfrm>
        </p:grpSpPr>
        <p:sp>
          <p:nvSpPr>
            <p:cNvPr id="55" name="Line">
              <a:extLst>
                <a:ext uri="{FF2B5EF4-FFF2-40B4-BE49-F238E27FC236}">
                  <a16:creationId xmlns:a16="http://schemas.microsoft.com/office/drawing/2014/main" id="{CBE2D5A4-33A5-B6FD-FE6A-99C3D26766D5}"/>
                </a:ext>
              </a:extLst>
            </p:cNvPr>
            <p:cNvSpPr/>
            <p:nvPr/>
          </p:nvSpPr>
          <p:spPr>
            <a:xfrm>
              <a:off x="4369" y="-1"/>
              <a:ext cx="1176495" cy="275345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C5C9B50A-428B-89E0-3980-F82E69FFFB53}"/>
                </a:ext>
              </a:extLst>
            </p:cNvPr>
            <p:cNvSpPr/>
            <p:nvPr/>
          </p:nvSpPr>
          <p:spPr>
            <a:xfrm flipH="1">
              <a:off x="-1" y="275342"/>
              <a:ext cx="1180864" cy="255957"/>
            </a:xfrm>
            <a:prstGeom prst="line">
              <a:avLst/>
            </a:prstGeom>
            <a:noFill/>
            <a:ln w="25400" cap="flat">
              <a:solidFill>
                <a:srgbClr val="FF2C79"/>
              </a:solidFill>
              <a:prstDash val="solid"/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1pPr>
              <a:lvl2pPr marL="0" marR="0" indent="457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2pPr>
              <a:lvl3pPr marL="0" marR="0" indent="914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3pPr>
              <a:lvl4pPr marL="0" marR="0" indent="1371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4pPr>
              <a:lvl5pPr marL="0" marR="0" indent="18288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5pPr>
              <a:lvl6pPr marL="0" marR="0" indent="22860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6pPr>
              <a:lvl7pPr marL="0" marR="0" indent="27432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7pPr>
              <a:lvl8pPr marL="0" marR="0" indent="32004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8pPr>
              <a:lvl9pPr marL="0" marR="0" indent="3657600" algn="l" defTabSz="2438338" rtl="0" fontAlgn="auto" latinLnBrk="0" hangingPunct="0">
                <a:lnSpc>
                  <a:spcPct val="9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lvl9pPr>
            </a:lstStyle>
            <a:p>
              <a:pPr defTabSz="642937">
                <a:lnSpc>
                  <a:spcPct val="100000"/>
                </a:lnSpc>
                <a:spcBef>
                  <a:spcPts val="0"/>
                </a:spcBef>
                <a:defRPr sz="16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</p:grpSp>
      <p:sp>
        <p:nvSpPr>
          <p:cNvPr id="52" name="Shower of v-hadrons">
            <a:extLst>
              <a:ext uri="{FF2B5EF4-FFF2-40B4-BE49-F238E27FC236}">
                <a16:creationId xmlns:a16="http://schemas.microsoft.com/office/drawing/2014/main" id="{F389492A-83BC-8A0B-81E5-02D60E04B4ED}"/>
              </a:ext>
            </a:extLst>
          </p:cNvPr>
          <p:cNvSpPr/>
          <p:nvPr/>
        </p:nvSpPr>
        <p:spPr>
          <a:xfrm>
            <a:off x="5818925" y="45128"/>
            <a:ext cx="3428999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57149" marR="57149" indent="0" algn="l" defTabSz="1285875" rtl="0" fontAlgn="auto" latinLnBrk="0" hangingPunct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Tx/>
              <a:buFont typeface="Tahoma"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0" marR="0" indent="457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0" marR="0" indent="914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0" marR="0" indent="1371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0" marR="0" indent="18288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  <a:lvl6pPr marL="0" marR="0" indent="22860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6pPr>
            <a:lvl7pPr marL="0" marR="0" indent="27432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7pPr>
            <a:lvl8pPr marL="0" marR="0" indent="32004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8pPr>
            <a:lvl9pPr marL="0" marR="0" indent="3657600" algn="l" defTabSz="2438338" rtl="0" fontAlgn="auto" latinLnBrk="0" hangingPunct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defRPr>
            </a:lvl9pPr>
          </a:lstStyle>
          <a:p>
            <a:r>
              <a:rPr sz="2000"/>
              <a:t>Shower of v-hadrons</a:t>
            </a:r>
          </a:p>
        </p:txBody>
      </p:sp>
      <p:pic>
        <p:nvPicPr>
          <p:cNvPr id="74" name="image.tiff">
            <a:extLst>
              <a:ext uri="{FF2B5EF4-FFF2-40B4-BE49-F238E27FC236}">
                <a16:creationId xmlns:a16="http://schemas.microsoft.com/office/drawing/2014/main" id="{58E345DA-8E88-6F9C-91DB-E899B16553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227" y="3309699"/>
            <a:ext cx="4448175" cy="30861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Rettangolo 74">
            <a:extLst>
              <a:ext uri="{FF2B5EF4-FFF2-40B4-BE49-F238E27FC236}">
                <a16:creationId xmlns:a16="http://schemas.microsoft.com/office/drawing/2014/main" id="{6CCE80BB-6A49-197F-18BC-35DB1480EEB0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553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5F0EC-A006-4424-2843-5818A67FE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146A0FF-E27C-8DFB-8341-5DE69C11A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3" y="252484"/>
            <a:ext cx="9012460" cy="570804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8EA92F-C18D-743F-C29D-DEC4B1108063}"/>
              </a:ext>
            </a:extLst>
          </p:cNvPr>
          <p:cNvSpPr txBox="1"/>
          <p:nvPr/>
        </p:nvSpPr>
        <p:spPr>
          <a:xfrm>
            <a:off x="9573904" y="921224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H. Cheng et al</a:t>
            </a:r>
          </a:p>
          <a:p>
            <a:r>
              <a:rPr lang="it-IT" b="0" i="0" dirty="0">
                <a:effectLst/>
                <a:latin typeface="-apple-system"/>
              </a:rPr>
              <a:t> </a:t>
            </a:r>
            <a:r>
              <a:rPr lang="it-IT" b="0" i="1" dirty="0">
                <a:effectLst/>
                <a:latin typeface="-apple-system"/>
              </a:rPr>
              <a:t>JHEP</a:t>
            </a:r>
            <a:r>
              <a:rPr lang="it-IT" b="0" i="0" dirty="0">
                <a:effectLst/>
                <a:latin typeface="-apple-system"/>
              </a:rPr>
              <a:t> 04 (2024) 081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1A0357D-23F3-DE70-A5A9-05405E5AC0E0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0714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253B4C7-B1BF-6401-5488-1229AE5CBFEE}"/>
              </a:ext>
            </a:extLst>
          </p:cNvPr>
          <p:cNvSpPr/>
          <p:nvPr/>
        </p:nvSpPr>
        <p:spPr>
          <a:xfrm>
            <a:off x="0" y="0"/>
            <a:ext cx="12192000" cy="6343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dirty="0" err="1">
                <a:solidFill>
                  <a:schemeClr val="bg1"/>
                </a:solidFill>
              </a:rPr>
              <a:t>Conclusions</a:t>
            </a:r>
            <a:endParaRPr lang="it-IT" sz="50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62053C-F15B-C7C6-5B0A-E6B198BB19DF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88801B-CD05-C86D-C3BE-D5BE5850FA55}"/>
              </a:ext>
            </a:extLst>
          </p:cNvPr>
          <p:cNvSpPr txBox="1"/>
          <p:nvPr/>
        </p:nvSpPr>
        <p:spPr>
          <a:xfrm>
            <a:off x="1" y="15748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LHC </a:t>
            </a:r>
            <a:r>
              <a:rPr lang="it-IT" sz="3200" dirty="0" err="1"/>
              <a:t>is</a:t>
            </a:r>
            <a:r>
              <a:rPr lang="it-IT" sz="3200" dirty="0"/>
              <a:t> a </a:t>
            </a:r>
            <a:r>
              <a:rPr lang="it-IT" sz="3200" dirty="0" err="1"/>
              <a:t>valid</a:t>
            </a:r>
            <a:r>
              <a:rPr lang="it-IT" sz="3200" dirty="0"/>
              <a:t> </a:t>
            </a:r>
            <a:r>
              <a:rPr lang="it-IT" sz="3200" dirty="0" err="1"/>
              <a:t>complement</a:t>
            </a:r>
            <a:r>
              <a:rPr lang="it-IT" sz="3200" dirty="0"/>
              <a:t> to </a:t>
            </a:r>
            <a:r>
              <a:rPr lang="it-IT" sz="3200" dirty="0" err="1"/>
              <a:t>dedicated</a:t>
            </a:r>
            <a:r>
              <a:rPr lang="it-IT" sz="3200" dirty="0"/>
              <a:t> </a:t>
            </a:r>
            <a:r>
              <a:rPr lang="it-IT" sz="3200" dirty="0" err="1"/>
              <a:t>searches</a:t>
            </a:r>
            <a:r>
              <a:rPr lang="it-IT" sz="3200" dirty="0"/>
              <a:t> (Direct and </a:t>
            </a:r>
            <a:r>
              <a:rPr lang="it-IT" sz="3200" dirty="0" err="1"/>
              <a:t>Indirect</a:t>
            </a:r>
            <a:r>
              <a:rPr lang="it-IT" sz="3200" dirty="0"/>
              <a:t> </a:t>
            </a:r>
            <a:r>
              <a:rPr lang="it-IT" sz="3200" dirty="0" err="1"/>
              <a:t>Detection</a:t>
            </a:r>
            <a:r>
              <a:rPr lang="it-IT" sz="3200" dirty="0"/>
              <a:t>) of Dark Matter.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95BB7F-6E32-148A-5916-B18823760D52}"/>
              </a:ext>
            </a:extLst>
          </p:cNvPr>
          <p:cNvSpPr txBox="1"/>
          <p:nvPr/>
        </p:nvSpPr>
        <p:spPr>
          <a:xfrm>
            <a:off x="0" y="3744318"/>
            <a:ext cx="12209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/>
              <a:t>Potential</a:t>
            </a:r>
            <a:r>
              <a:rPr lang="it-IT" sz="3200" dirty="0"/>
              <a:t> for </a:t>
            </a:r>
            <a:r>
              <a:rPr lang="it-IT" sz="3200" dirty="0" err="1"/>
              <a:t>searches</a:t>
            </a:r>
            <a:r>
              <a:rPr lang="it-IT" sz="3200" dirty="0"/>
              <a:t> of light dark </a:t>
            </a:r>
            <a:r>
              <a:rPr lang="it-IT" sz="3200" dirty="0" err="1"/>
              <a:t>particles</a:t>
            </a:r>
            <a:r>
              <a:rPr lang="it-IT" sz="3200" dirty="0"/>
              <a:t> can be </a:t>
            </a:r>
            <a:r>
              <a:rPr lang="it-IT" sz="3200" dirty="0" err="1"/>
              <a:t>further</a:t>
            </a:r>
            <a:r>
              <a:rPr lang="it-IT" sz="3200" dirty="0"/>
              <a:t> </a:t>
            </a:r>
            <a:r>
              <a:rPr lang="it-IT" sz="3200" dirty="0" err="1"/>
              <a:t>exploited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266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4251F-291D-C516-B42F-34523138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41" b="809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A26D1C-F0FE-3524-787E-616787E15FD2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Invisible decays of the Higgs</a:t>
            </a:r>
          </a:p>
        </p:txBody>
      </p:sp>
    </p:spTree>
    <p:extLst>
      <p:ext uri="{BB962C8B-B14F-4D97-AF65-F5344CB8AC3E}">
        <p14:creationId xmlns:p14="http://schemas.microsoft.com/office/powerpoint/2010/main" val="2674114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71783B-E44B-9A90-E507-7C28E76BF3E5}"/>
              </a:ext>
            </a:extLst>
          </p:cNvPr>
          <p:cNvSpPr txBox="1"/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 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42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72B25A3-BF1E-B4DB-A0C5-4511C821130B}"/>
                  </a:ext>
                </a:extLst>
              </p:cNvPr>
              <p:cNvSpPr txBox="1"/>
              <p:nvPr/>
            </p:nvSpPr>
            <p:spPr>
              <a:xfrm>
                <a:off x="167114" y="430744"/>
                <a:ext cx="633930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𝜌𝜔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72B25A3-BF1E-B4DB-A0C5-4511C8211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4" y="430744"/>
                <a:ext cx="6339300" cy="5722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C48225-44CD-8C6E-6388-F8FBAD95F5AE}"/>
              </a:ext>
            </a:extLst>
          </p:cNvPr>
          <p:cNvSpPr txBox="1"/>
          <p:nvPr/>
        </p:nvSpPr>
        <p:spPr>
          <a:xfrm flipH="1">
            <a:off x="6955745" y="486047"/>
            <a:ext cx="216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Majorana DM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149635-8689-4FF3-0F56-4D3918A9862B}"/>
              </a:ext>
            </a:extLst>
          </p:cNvPr>
          <p:cNvSpPr txBox="1"/>
          <p:nvPr/>
        </p:nvSpPr>
        <p:spPr>
          <a:xfrm>
            <a:off x="44144" y="2347534"/>
            <a:ext cx="3311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Relic</a:t>
            </a:r>
            <a:r>
              <a:rPr lang="it-IT" sz="2800" dirty="0"/>
              <a:t> </a:t>
            </a:r>
            <a:r>
              <a:rPr lang="it-IT" sz="2800" dirty="0" err="1"/>
              <a:t>density</a:t>
            </a:r>
            <a:r>
              <a:rPr lang="it-IT" sz="2800" dirty="0"/>
              <a:t> due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2B798C7-2A88-08BC-20DF-DA301E98966A}"/>
                  </a:ext>
                </a:extLst>
              </p:cNvPr>
              <p:cNvSpPr txBox="1"/>
              <p:nvPr/>
            </p:nvSpPr>
            <p:spPr>
              <a:xfrm>
                <a:off x="167114" y="1407446"/>
                <a:ext cx="1514709" cy="535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2B798C7-2A88-08BC-20DF-DA301E98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4" y="1407446"/>
                <a:ext cx="1514709" cy="535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6027739-6961-C488-D698-C67BF5D84182}"/>
                  </a:ext>
                </a:extLst>
              </p:cNvPr>
              <p:cNvSpPr txBox="1"/>
              <p:nvPr/>
            </p:nvSpPr>
            <p:spPr>
              <a:xfrm>
                <a:off x="3681023" y="2389179"/>
                <a:ext cx="6746975" cy="378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𝜌𝜌</m:t>
                    </m:r>
                  </m:oMath>
                </a14:m>
                <a:r>
                  <a:rPr lang="it-IT" sz="2400" dirty="0"/>
                  <a:t> 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6027739-6961-C488-D698-C67BF5D84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023" y="2389179"/>
                <a:ext cx="6746975" cy="378373"/>
              </a:xfrm>
              <a:prstGeom prst="rect">
                <a:avLst/>
              </a:prstGeom>
              <a:blipFill>
                <a:blip r:embed="rId4"/>
                <a:stretch>
                  <a:fillRect l="-1626" t="-4839" b="-322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15F67D-5CD7-5E49-3C2A-5DABC4462436}"/>
                  </a:ext>
                </a:extLst>
              </p:cNvPr>
              <p:cNvSpPr txBox="1"/>
              <p:nvPr/>
            </p:nvSpPr>
            <p:spPr>
              <a:xfrm>
                <a:off x="0" y="3188877"/>
                <a:ext cx="5446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In </a:t>
                </a:r>
                <a:r>
                  <a:rPr lang="it-IT" sz="2400" dirty="0" err="1"/>
                  <a:t>presence</a:t>
                </a:r>
                <a:r>
                  <a:rPr lang="it-IT" sz="2400" dirty="0"/>
                  <a:t>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it-IT" sz="2400" dirty="0"/>
                  <a:t>,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sz="2400" dirty="0"/>
                  <a:t> mixing </a:t>
                </a:r>
                <a:r>
                  <a:rPr lang="it-IT" sz="2400" dirty="0" err="1"/>
                  <a:t>we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have</a:t>
                </a:r>
                <a:endParaRPr lang="it-IT" sz="24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15F67D-5CD7-5E49-3C2A-5DABC4462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88877"/>
                <a:ext cx="5446876" cy="461665"/>
              </a:xfrm>
              <a:prstGeom prst="rect">
                <a:avLst/>
              </a:prstGeom>
              <a:blipFill>
                <a:blip r:embed="rId5"/>
                <a:stretch>
                  <a:fillRect l="-1678" t="-10526" r="-783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6DD27FB-E004-5143-86A9-88D00AF6C1D1}"/>
                  </a:ext>
                </a:extLst>
              </p:cNvPr>
              <p:cNvSpPr txBox="1"/>
              <p:nvPr/>
            </p:nvSpPr>
            <p:spPr>
              <a:xfrm>
                <a:off x="5656217" y="3237031"/>
                <a:ext cx="6302828" cy="413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𝑍𝑍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6DD27FB-E004-5143-86A9-88D00AF6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7" y="3237031"/>
                <a:ext cx="6302828" cy="413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BDAC485-C3E1-705B-BFD5-A83FEEBCF21E}"/>
                  </a:ext>
                </a:extLst>
              </p:cNvPr>
              <p:cNvSpPr txBox="1"/>
              <p:nvPr/>
            </p:nvSpPr>
            <p:spPr>
              <a:xfrm>
                <a:off x="4647711" y="4153714"/>
                <a:ext cx="7870373" cy="12949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𝑆𝐼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func>
                                  <m:func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𝐻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  <m:sup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𝑀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𝐻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  <m:sup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  <m:sup/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27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𝑇𝐺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</m:func>
                              </m:e>
                            </m:func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supHide m:val="on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(2))</m:t>
                            </m:r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𝑇𝐺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8BDAC485-C3E1-705B-BFD5-A83FEEBCF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711" y="4153714"/>
                <a:ext cx="7870373" cy="129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D0FE863-1A09-A937-5573-668B50B572BC}"/>
                  </a:ext>
                </a:extLst>
              </p:cNvPr>
              <p:cNvSpPr txBox="1"/>
              <p:nvPr/>
            </p:nvSpPr>
            <p:spPr>
              <a:xfrm>
                <a:off x="4519448" y="5534024"/>
                <a:ext cx="7041928" cy="963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0" smtClean="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sSup>
                                            <m:sSup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p>
                                      </m:sSub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b>
                                        <m:sup>
                                          <m:sSup>
                                            <m:sSup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𝑍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D0FE863-1A09-A937-5573-668B50B5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448" y="5534024"/>
                <a:ext cx="7041928" cy="963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237A6C9-3837-87BE-CF35-46BE3A7E499B}"/>
              </a:ext>
            </a:extLst>
          </p:cNvPr>
          <p:cNvSpPr txBox="1"/>
          <p:nvPr/>
        </p:nvSpPr>
        <p:spPr>
          <a:xfrm>
            <a:off x="361188" y="4884918"/>
            <a:ext cx="23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Direct </a:t>
            </a:r>
            <a:r>
              <a:rPr lang="it-IT" sz="2400" dirty="0" err="1"/>
              <a:t>Detection</a:t>
            </a:r>
            <a:endParaRPr lang="it-IT" sz="2400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CFA1CCF-7858-7C44-A18D-DCFAF447A2AC}"/>
              </a:ext>
            </a:extLst>
          </p:cNvPr>
          <p:cNvCxnSpPr>
            <a:cxnSpLocks/>
          </p:cNvCxnSpPr>
          <p:nvPr/>
        </p:nvCxnSpPr>
        <p:spPr>
          <a:xfrm flipV="1">
            <a:off x="2788752" y="5115750"/>
            <a:ext cx="157424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F1989CD1-14CC-0818-C64D-5FF72378019B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597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868216C-E35D-13C8-F5CF-F01B8AD1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5" y="775076"/>
            <a:ext cx="2808624" cy="2513570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D6C72D-13E1-32CC-27AC-866F355057B4}"/>
              </a:ext>
            </a:extLst>
          </p:cNvPr>
          <p:cNvSpPr txBox="1"/>
          <p:nvPr/>
        </p:nvSpPr>
        <p:spPr>
          <a:xfrm>
            <a:off x="426865" y="3552045"/>
            <a:ext cx="237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Effective</a:t>
            </a:r>
            <a:r>
              <a:rPr lang="it-IT" sz="2000" dirty="0"/>
              <a:t> Higgs </a:t>
            </a:r>
            <a:r>
              <a:rPr lang="it-IT" sz="2000" dirty="0" err="1"/>
              <a:t>portal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DF93A83-99CF-CC1C-C6FD-18FB5293AD9C}"/>
                  </a:ext>
                </a:extLst>
              </p:cNvPr>
              <p:cNvSpPr txBox="1"/>
              <p:nvPr/>
            </p:nvSpPr>
            <p:spPr>
              <a:xfrm>
                <a:off x="8186035" y="1459690"/>
                <a:ext cx="2333331" cy="70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DF93A83-99CF-CC1C-C6FD-18FB5293A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35" y="1459690"/>
                <a:ext cx="2333331" cy="705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7B9A64CF-E2C6-D2DE-10D5-2760F461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410" y="3579324"/>
            <a:ext cx="2864262" cy="28385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B0B0238-4E78-B32A-7CEA-352ECE0B1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111" y="3669477"/>
            <a:ext cx="2987898" cy="276638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3C8E81-7785-D21E-8270-221023F1F04E}"/>
              </a:ext>
            </a:extLst>
          </p:cNvPr>
          <p:cNvSpPr txBox="1"/>
          <p:nvPr/>
        </p:nvSpPr>
        <p:spPr>
          <a:xfrm>
            <a:off x="3915870" y="2592747"/>
            <a:ext cx="7849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additional</a:t>
            </a:r>
            <a:r>
              <a:rPr lang="it-IT" sz="2000" dirty="0"/>
              <a:t> degree of </a:t>
            </a:r>
            <a:r>
              <a:rPr lang="it-IT" sz="2000" dirty="0" err="1"/>
              <a:t>freedom</a:t>
            </a:r>
            <a:r>
              <a:rPr lang="it-IT" sz="2000" dirty="0"/>
              <a:t> </a:t>
            </a:r>
            <a:r>
              <a:rPr lang="it-IT" sz="2000" dirty="0" err="1"/>
              <a:t>crucially</a:t>
            </a:r>
            <a:r>
              <a:rPr lang="it-IT" sz="2000" dirty="0"/>
              <a:t> </a:t>
            </a:r>
            <a:r>
              <a:rPr lang="it-IT" sz="2000" dirty="0" err="1"/>
              <a:t>alters</a:t>
            </a:r>
            <a:r>
              <a:rPr lang="it-IT" sz="2000" dirty="0"/>
              <a:t> the LHC </a:t>
            </a:r>
            <a:r>
              <a:rPr lang="it-IT" sz="2000" dirty="0" err="1"/>
              <a:t>correlation</a:t>
            </a:r>
            <a:r>
              <a:rPr lang="it-IT" sz="2000" dirty="0"/>
              <a:t> plot.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804CCB-6676-FAE1-5F29-6C42864AD674}"/>
              </a:ext>
            </a:extLst>
          </p:cNvPr>
          <p:cNvSpPr txBox="1"/>
          <p:nvPr/>
        </p:nvSpPr>
        <p:spPr>
          <a:xfrm>
            <a:off x="7446672" y="840377"/>
            <a:ext cx="406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More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completion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mixing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D230C6A-164C-5A2D-3089-5EF01F8CD209}"/>
              </a:ext>
            </a:extLst>
          </p:cNvPr>
          <p:cNvCxnSpPr>
            <a:cxnSpLocks/>
          </p:cNvCxnSpPr>
          <p:nvPr/>
        </p:nvCxnSpPr>
        <p:spPr>
          <a:xfrm flipV="1">
            <a:off x="1581836" y="2428926"/>
            <a:ext cx="0" cy="10733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7C462B5-7CA3-FEF4-A0CE-4E4AD6ABF1EF}"/>
              </a:ext>
            </a:extLst>
          </p:cNvPr>
          <p:cNvCxnSpPr>
            <a:stCxn id="12" idx="2"/>
          </p:cNvCxnSpPr>
          <p:nvPr/>
        </p:nvCxnSpPr>
        <p:spPr>
          <a:xfrm flipH="1">
            <a:off x="7840502" y="2992857"/>
            <a:ext cx="1" cy="4361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DC2AF9-B4DB-237A-249F-FA5EAE9D5763}"/>
              </a:ext>
            </a:extLst>
          </p:cNvPr>
          <p:cNvSpPr txBox="1"/>
          <p:nvPr/>
        </p:nvSpPr>
        <p:spPr>
          <a:xfrm>
            <a:off x="873996" y="77323"/>
            <a:ext cx="990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Consistency</a:t>
            </a:r>
            <a:r>
              <a:rPr lang="it-IT" sz="2800" dirty="0"/>
              <a:t> of the </a:t>
            </a:r>
            <a:r>
              <a:rPr lang="it-IT" sz="2800" dirty="0" err="1"/>
              <a:t>correlation</a:t>
            </a:r>
            <a:r>
              <a:rPr lang="it-IT" sz="2800" dirty="0"/>
              <a:t> plot for Higgs-to-</a:t>
            </a:r>
            <a:r>
              <a:rPr lang="it-IT" sz="2800" dirty="0" err="1"/>
              <a:t>invisible</a:t>
            </a:r>
            <a:r>
              <a:rPr lang="it-IT" sz="2800" dirty="0"/>
              <a:t> </a:t>
            </a:r>
            <a:r>
              <a:rPr lang="it-IT" sz="2800" dirty="0" err="1"/>
              <a:t>search</a:t>
            </a:r>
            <a:endParaRPr lang="it-IT" sz="28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EB637EA-212E-352F-4A37-0D1A99DC727C}"/>
              </a:ext>
            </a:extLst>
          </p:cNvPr>
          <p:cNvSpPr txBox="1"/>
          <p:nvPr/>
        </p:nvSpPr>
        <p:spPr>
          <a:xfrm>
            <a:off x="150434" y="4742241"/>
            <a:ext cx="3896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See </a:t>
            </a:r>
            <a:r>
              <a:rPr lang="it-IT" sz="1600" dirty="0" err="1">
                <a:solidFill>
                  <a:srgbClr val="00B0F0"/>
                </a:solidFill>
              </a:rPr>
              <a:t>also</a:t>
            </a:r>
            <a:r>
              <a:rPr lang="it-IT" sz="1600" dirty="0">
                <a:solidFill>
                  <a:srgbClr val="00B0F0"/>
                </a:solidFill>
              </a:rPr>
              <a:t>:</a:t>
            </a:r>
          </a:p>
          <a:p>
            <a:r>
              <a:rPr lang="it-IT" sz="1600" dirty="0">
                <a:solidFill>
                  <a:srgbClr val="00B0F0"/>
                </a:solidFill>
              </a:rPr>
              <a:t>S. </a:t>
            </a:r>
            <a:r>
              <a:rPr lang="it-IT" sz="1600" dirty="0" err="1">
                <a:solidFill>
                  <a:srgbClr val="00B0F0"/>
                </a:solidFill>
              </a:rPr>
              <a:t>Baek</a:t>
            </a:r>
            <a:r>
              <a:rPr lang="it-IT" sz="1600" dirty="0">
                <a:solidFill>
                  <a:srgbClr val="00B0F0"/>
                </a:solidFill>
              </a:rPr>
              <a:t> et al. JHEP 05 (2013) 036</a:t>
            </a:r>
          </a:p>
          <a:p>
            <a:r>
              <a:rPr lang="it-IT" sz="1600" dirty="0">
                <a:solidFill>
                  <a:srgbClr val="00B0F0"/>
                </a:solidFill>
              </a:rPr>
              <a:t>S. </a:t>
            </a:r>
            <a:r>
              <a:rPr lang="it-IT" sz="1600" dirty="0" err="1">
                <a:solidFill>
                  <a:srgbClr val="00B0F0"/>
                </a:solidFill>
              </a:rPr>
              <a:t>Baek</a:t>
            </a:r>
            <a:r>
              <a:rPr lang="it-IT" sz="1600" dirty="0">
                <a:solidFill>
                  <a:srgbClr val="00B0F0"/>
                </a:solidFill>
              </a:rPr>
              <a:t> et al. </a:t>
            </a:r>
            <a:r>
              <a:rPr lang="it-IT" sz="1600" dirty="0" err="1">
                <a:solidFill>
                  <a:srgbClr val="00B0F0"/>
                </a:solidFill>
              </a:rPr>
              <a:t>Phys</a:t>
            </a:r>
            <a:r>
              <a:rPr lang="it-IT" sz="1600" dirty="0">
                <a:solidFill>
                  <a:srgbClr val="00B0F0"/>
                </a:solidFill>
              </a:rPr>
              <a:t>. Rev. D90 (2014) 055015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A95CBF-5A4A-4A66-B183-193BDAF9BFCA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878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7A09FA8-9CF3-4435-849D-FE8784191D47}"/>
              </a:ext>
            </a:extLst>
          </p:cNvPr>
          <p:cNvSpPr/>
          <p:nvPr/>
        </p:nvSpPr>
        <p:spPr>
          <a:xfrm>
            <a:off x="0" y="0"/>
            <a:ext cx="12192000" cy="6343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dirty="0">
                <a:solidFill>
                  <a:schemeClr val="bg1"/>
                </a:solidFill>
              </a:rPr>
              <a:t>Mixing </a:t>
            </a:r>
            <a:r>
              <a:rPr lang="de-DE" sz="5000" dirty="0" err="1">
                <a:solidFill>
                  <a:schemeClr val="bg1"/>
                </a:solidFill>
              </a:rPr>
              <a:t>with</a:t>
            </a:r>
            <a:r>
              <a:rPr lang="de-DE" sz="5000" dirty="0">
                <a:solidFill>
                  <a:schemeClr val="bg1"/>
                </a:solidFill>
              </a:rPr>
              <a:t> a Dark Higgs</a:t>
            </a:r>
            <a:endParaRPr lang="it-IT" sz="5000" dirty="0">
              <a:solidFill>
                <a:schemeClr val="bg1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0A24A55-6790-4FA8-A10E-D63BD7EFDCB4}"/>
              </a:ext>
            </a:extLst>
          </p:cNvPr>
          <p:cNvCxnSpPr/>
          <p:nvPr/>
        </p:nvCxnSpPr>
        <p:spPr>
          <a:xfrm>
            <a:off x="6449433" y="3792401"/>
            <a:ext cx="12858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4DC3FF-EED1-03B9-292B-42895F71981A}"/>
                  </a:ext>
                </a:extLst>
              </p:cNvPr>
              <p:cNvSpPr txBox="1"/>
              <p:nvPr/>
            </p:nvSpPr>
            <p:spPr>
              <a:xfrm>
                <a:off x="268109" y="898731"/>
                <a:ext cx="7689156" cy="594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4DC3FF-EED1-03B9-292B-42895F719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9" y="898731"/>
                <a:ext cx="7689156" cy="5940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6ED8226-E63C-ADA9-0CEC-F8616A4F1B28}"/>
                  </a:ext>
                </a:extLst>
              </p:cNvPr>
              <p:cNvSpPr txBox="1"/>
              <p:nvPr/>
            </p:nvSpPr>
            <p:spPr>
              <a:xfrm>
                <a:off x="297078" y="2261365"/>
                <a:ext cx="3538020" cy="420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6ED8226-E63C-ADA9-0CEC-F8616A4F1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78" y="2261365"/>
                <a:ext cx="3538020" cy="420308"/>
              </a:xfrm>
              <a:prstGeom prst="rect">
                <a:avLst/>
              </a:prstGeom>
              <a:blipFill>
                <a:blip r:embed="rId3"/>
                <a:stretch>
                  <a:fillRect l="-1724" r="-2759" b="-2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9CBAE93-D2DC-F387-D1C8-C21224789882}"/>
                  </a:ext>
                </a:extLst>
              </p:cNvPr>
              <p:cNvSpPr txBox="1"/>
              <p:nvPr/>
            </p:nvSpPr>
            <p:spPr>
              <a:xfrm>
                <a:off x="297078" y="3501712"/>
                <a:ext cx="2860335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it-IT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it-IT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it-IT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9CBAE93-D2DC-F387-D1C8-C2122478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78" y="3501712"/>
                <a:ext cx="2860335" cy="653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756412-9C78-1798-9B61-3A05049595BE}"/>
                  </a:ext>
                </a:extLst>
              </p:cNvPr>
              <p:cNvSpPr txBox="1"/>
              <p:nvPr/>
            </p:nvSpPr>
            <p:spPr>
              <a:xfrm>
                <a:off x="3546943" y="3429000"/>
                <a:ext cx="2807500" cy="726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it-IT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D756412-9C78-1798-9B61-3A0504959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43" y="3429000"/>
                <a:ext cx="2807500" cy="726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B10BBED-6ED4-8036-6B79-1AF3471B3E4B}"/>
                  </a:ext>
                </a:extLst>
              </p:cNvPr>
              <p:cNvSpPr txBox="1"/>
              <p:nvPr/>
            </p:nvSpPr>
            <p:spPr>
              <a:xfrm>
                <a:off x="8183832" y="3463329"/>
                <a:ext cx="2298513" cy="616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4B10BBED-6ED4-8036-6B79-1AF3471B3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32" y="3463329"/>
                <a:ext cx="2298513" cy="616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38DA013-3F5A-0228-19CC-F86F5CAE7FE8}"/>
                  </a:ext>
                </a:extLst>
              </p:cNvPr>
              <p:cNvSpPr txBox="1"/>
              <p:nvPr/>
            </p:nvSpPr>
            <p:spPr>
              <a:xfrm>
                <a:off x="268109" y="5113428"/>
                <a:ext cx="7075783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func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38DA013-3F5A-0228-19CC-F86F5CAE7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9" y="5113428"/>
                <a:ext cx="7075783" cy="5809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6DA419AD-E0EA-7DCB-0320-9891A4706EE9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276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60FD717-0F14-799A-2C48-5B7931A4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3189"/>
            <a:ext cx="5881688" cy="2076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ACF831-E12C-BD41-532F-E813B2A4B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65307"/>
            <a:ext cx="5867400" cy="20288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9818F4E-3870-0880-2DD8-15468E62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22444"/>
            <a:ext cx="5895975" cy="21145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E0135DA-226C-762E-072F-CCF90F738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7" y="693189"/>
            <a:ext cx="5910263" cy="205263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62A7862-B4E5-985A-EE2F-FE5DCD898175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616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46BD4F-38F2-4B44-96A6-927999286E0E}"/>
              </a:ext>
            </a:extLst>
          </p:cNvPr>
          <p:cNvSpPr/>
          <p:nvPr/>
        </p:nvSpPr>
        <p:spPr>
          <a:xfrm>
            <a:off x="0" y="0"/>
            <a:ext cx="12192000" cy="6343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(</a:t>
            </a:r>
            <a:r>
              <a:rPr lang="de-DE" sz="4000" dirty="0" err="1"/>
              <a:t>Effective</a:t>
            </a:r>
            <a:r>
              <a:rPr lang="de-DE" sz="4000" dirty="0"/>
              <a:t>) Higgs </a:t>
            </a:r>
            <a:r>
              <a:rPr lang="de-DE" sz="4000" dirty="0" err="1"/>
              <a:t>portal</a:t>
            </a:r>
            <a:endParaRPr lang="it-IT" sz="40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0E21E7-FD5E-4316-BD3C-D32B2E7E4B93}"/>
              </a:ext>
            </a:extLst>
          </p:cNvPr>
          <p:cNvSpPr/>
          <p:nvPr/>
        </p:nvSpPr>
        <p:spPr>
          <a:xfrm>
            <a:off x="8229600" y="3647661"/>
            <a:ext cx="107777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4AFB60-FE9E-43BB-8A3C-A967F900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251" y="1152577"/>
            <a:ext cx="7347840" cy="245058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58ECE2E-A94E-4CE3-B912-1ECB14F28B5F}"/>
              </a:ext>
            </a:extLst>
          </p:cNvPr>
          <p:cNvCxnSpPr/>
          <p:nvPr/>
        </p:nvCxnSpPr>
        <p:spPr>
          <a:xfrm>
            <a:off x="3618688" y="3603162"/>
            <a:ext cx="0" cy="12703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7B24C39-621F-414B-AE45-06820D87E4F3}"/>
              </a:ext>
            </a:extLst>
          </p:cNvPr>
          <p:cNvCxnSpPr/>
          <p:nvPr/>
        </p:nvCxnSpPr>
        <p:spPr>
          <a:xfrm>
            <a:off x="3618688" y="4873557"/>
            <a:ext cx="1391055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C910BE1-24D6-463B-A9C5-C15C7388FF8A}"/>
                  </a:ext>
                </a:extLst>
              </p:cNvPr>
              <p:cNvSpPr txBox="1"/>
              <p:nvPr/>
            </p:nvSpPr>
            <p:spPr>
              <a:xfrm>
                <a:off x="5170473" y="4382397"/>
                <a:ext cx="2700483" cy="98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DC910BE1-24D6-463B-A9C5-C15C7388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473" y="4382397"/>
                <a:ext cx="2700483" cy="982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A419BB5-0688-4ADE-AB89-8ED368D0CE04}"/>
              </a:ext>
            </a:extLst>
          </p:cNvPr>
          <p:cNvSpPr txBox="1"/>
          <p:nvPr/>
        </p:nvSpPr>
        <p:spPr>
          <a:xfrm>
            <a:off x="2097640" y="5476765"/>
            <a:ext cx="8430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7030A0"/>
                </a:solidFill>
              </a:rPr>
              <a:t>Portal interactions </a:t>
            </a:r>
            <a:r>
              <a:rPr lang="it-IT" sz="2800" dirty="0" err="1">
                <a:solidFill>
                  <a:srgbClr val="7030A0"/>
                </a:solidFill>
              </a:rPr>
              <a:t>induced</a:t>
            </a:r>
            <a:r>
              <a:rPr lang="it-IT" sz="2800" dirty="0">
                <a:solidFill>
                  <a:srgbClr val="7030A0"/>
                </a:solidFill>
              </a:rPr>
              <a:t> after EW </a:t>
            </a:r>
            <a:r>
              <a:rPr lang="it-IT" sz="2800" dirty="0" err="1">
                <a:solidFill>
                  <a:srgbClr val="7030A0"/>
                </a:solidFill>
              </a:rPr>
              <a:t>symmetry</a:t>
            </a:r>
            <a:r>
              <a:rPr lang="it-IT" sz="2800" dirty="0">
                <a:solidFill>
                  <a:srgbClr val="7030A0"/>
                </a:solidFill>
              </a:rPr>
              <a:t> breaking.</a:t>
            </a:r>
          </a:p>
          <a:p>
            <a:r>
              <a:rPr lang="it-IT" sz="2800" dirty="0">
                <a:solidFill>
                  <a:srgbClr val="7030A0"/>
                </a:solidFill>
              </a:rPr>
              <a:t>The </a:t>
            </a:r>
            <a:r>
              <a:rPr lang="it-IT" sz="2800" dirty="0" err="1">
                <a:solidFill>
                  <a:srgbClr val="7030A0"/>
                </a:solidFill>
              </a:rPr>
              <a:t>effective</a:t>
            </a:r>
            <a:r>
              <a:rPr lang="it-IT" sz="2800" dirty="0">
                <a:solidFill>
                  <a:srgbClr val="7030A0"/>
                </a:solidFill>
              </a:rPr>
              <a:t> Higgs </a:t>
            </a:r>
            <a:r>
              <a:rPr lang="it-IT" sz="2800" dirty="0" err="1">
                <a:solidFill>
                  <a:srgbClr val="7030A0"/>
                </a:solidFill>
              </a:rPr>
              <a:t>portal</a:t>
            </a:r>
            <a:r>
              <a:rPr lang="it-IT" sz="2800" dirty="0">
                <a:solidFill>
                  <a:srgbClr val="7030A0"/>
                </a:solidFill>
              </a:rPr>
              <a:t> </a:t>
            </a:r>
            <a:r>
              <a:rPr lang="it-IT" sz="2800" dirty="0" err="1">
                <a:solidFill>
                  <a:srgbClr val="7030A0"/>
                </a:solidFill>
              </a:rPr>
              <a:t>has</a:t>
            </a:r>
            <a:r>
              <a:rPr lang="it-IT" sz="2800" dirty="0">
                <a:solidFill>
                  <a:srgbClr val="7030A0"/>
                </a:solidFill>
              </a:rPr>
              <a:t> </a:t>
            </a:r>
            <a:r>
              <a:rPr lang="it-IT" sz="2800" dirty="0" err="1">
                <a:solidFill>
                  <a:srgbClr val="7030A0"/>
                </a:solidFill>
              </a:rPr>
              <a:t>only</a:t>
            </a:r>
            <a:r>
              <a:rPr lang="it-IT" sz="2800" dirty="0">
                <a:solidFill>
                  <a:srgbClr val="7030A0"/>
                </a:solidFill>
              </a:rPr>
              <a:t> </a:t>
            </a:r>
            <a:r>
              <a:rPr lang="it-IT" sz="2800" dirty="0" err="1">
                <a:solidFill>
                  <a:srgbClr val="7030A0"/>
                </a:solidFill>
              </a:rPr>
              <a:t>two</a:t>
            </a:r>
            <a:r>
              <a:rPr lang="it-IT" sz="2800" dirty="0">
                <a:solidFill>
                  <a:srgbClr val="7030A0"/>
                </a:solidFill>
              </a:rPr>
              <a:t> free </a:t>
            </a:r>
            <a:r>
              <a:rPr lang="it-IT" sz="2800" dirty="0" err="1">
                <a:solidFill>
                  <a:srgbClr val="7030A0"/>
                </a:solidFill>
              </a:rPr>
              <a:t>parameters</a:t>
            </a:r>
            <a:r>
              <a:rPr lang="it-IT" sz="28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0EB496E-262D-4CEE-B7EE-3C3EA42A2046}"/>
              </a:ext>
            </a:extLst>
          </p:cNvPr>
          <p:cNvSpPr/>
          <p:nvPr/>
        </p:nvSpPr>
        <p:spPr>
          <a:xfrm>
            <a:off x="5622587" y="2784586"/>
            <a:ext cx="2071988" cy="889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3757E50-78B8-62EE-A1F2-DB70975357B1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368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54F92A-76B9-421E-9033-FBAE7DCD4901}"/>
              </a:ext>
            </a:extLst>
          </p:cNvPr>
          <p:cNvSpPr txBox="1"/>
          <p:nvPr/>
        </p:nvSpPr>
        <p:spPr>
          <a:xfrm>
            <a:off x="6881622" y="216444"/>
            <a:ext cx="5310378" cy="978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LHC DD vs Invisible H width correlation plot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84FDD5E-C810-4CF6-B51C-69D2D99B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1392141"/>
            <a:ext cx="4551909" cy="4073717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55F1FB-4E14-4A4F-BB43-A5AB7C120A85}"/>
              </a:ext>
            </a:extLst>
          </p:cNvPr>
          <p:cNvSpPr txBox="1"/>
          <p:nvPr/>
        </p:nvSpPr>
        <p:spPr>
          <a:xfrm>
            <a:off x="7274560" y="5494826"/>
            <a:ext cx="396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See</a:t>
            </a:r>
            <a:r>
              <a:rPr lang="it-IT" dirty="0">
                <a:solidFill>
                  <a:srgbClr val="0070C0"/>
                </a:solidFill>
              </a:rPr>
              <a:t> e.g. </a:t>
            </a:r>
            <a:r>
              <a:rPr lang="it-IT" dirty="0" err="1">
                <a:solidFill>
                  <a:srgbClr val="0070C0"/>
                </a:solidFill>
              </a:rPr>
              <a:t>also</a:t>
            </a:r>
            <a:r>
              <a:rPr lang="it-IT" dirty="0">
                <a:solidFill>
                  <a:srgbClr val="0070C0"/>
                </a:solidFill>
              </a:rPr>
              <a:t> ATLAS, JHEP 11 (2015) 206</a:t>
            </a:r>
          </a:p>
          <a:p>
            <a:r>
              <a:rPr lang="it-IT" dirty="0">
                <a:solidFill>
                  <a:srgbClr val="0070C0"/>
                </a:solidFill>
              </a:rPr>
              <a:t>           CMS Eur. </a:t>
            </a:r>
            <a:r>
              <a:rPr lang="it-IT" dirty="0" err="1">
                <a:solidFill>
                  <a:srgbClr val="0070C0"/>
                </a:solidFill>
              </a:rPr>
              <a:t>Phys</a:t>
            </a:r>
            <a:r>
              <a:rPr lang="it-IT" dirty="0">
                <a:solidFill>
                  <a:srgbClr val="0070C0"/>
                </a:solidFill>
              </a:rPr>
              <a:t>. J. C74 (2014) 2980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9BF8405-0756-4E4F-8CF2-03883620F6A5}"/>
              </a:ext>
            </a:extLst>
          </p:cNvPr>
          <p:cNvCxnSpPr>
            <a:cxnSpLocks/>
          </p:cNvCxnSpPr>
          <p:nvPr/>
        </p:nvCxnSpPr>
        <p:spPr>
          <a:xfrm>
            <a:off x="504825" y="4978697"/>
            <a:ext cx="14859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06627C44-E780-42B4-9A47-36D043DA28A8}"/>
              </a:ext>
            </a:extLst>
          </p:cNvPr>
          <p:cNvSpPr>
            <a:spLocks noChangeAspect="1"/>
          </p:cNvSpPr>
          <p:nvPr/>
        </p:nvSpPr>
        <p:spPr>
          <a:xfrm>
            <a:off x="1990725" y="4740953"/>
            <a:ext cx="490696" cy="4754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82FE0BC-C6B9-4290-B6B6-5DA323573756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2481421" y="3940472"/>
            <a:ext cx="1485900" cy="1038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3F376D1-FCCC-481D-B8DD-D3D56FAAD59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481421" y="4978697"/>
            <a:ext cx="1452404" cy="731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9A2E60-E371-4992-BA6A-D8A6C4CEBC75}"/>
              </a:ext>
            </a:extLst>
          </p:cNvPr>
          <p:cNvSpPr txBox="1"/>
          <p:nvPr/>
        </p:nvSpPr>
        <p:spPr>
          <a:xfrm>
            <a:off x="870749" y="498560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E6428F1-D53E-4165-AC46-B5415F446FE0}"/>
              </a:ext>
            </a:extLst>
          </p:cNvPr>
          <p:cNvSpPr txBox="1"/>
          <p:nvPr/>
        </p:nvSpPr>
        <p:spPr>
          <a:xfrm>
            <a:off x="3980383" y="3612348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17CBD-0D16-435E-932D-882B9414AA30}"/>
              </a:ext>
            </a:extLst>
          </p:cNvPr>
          <p:cNvSpPr txBox="1"/>
          <p:nvPr/>
        </p:nvSpPr>
        <p:spPr>
          <a:xfrm>
            <a:off x="3984501" y="555225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DM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F1E057E-E0C7-4C38-9E4A-192284CA7FED}"/>
              </a:ext>
            </a:extLst>
          </p:cNvPr>
          <p:cNvCxnSpPr>
            <a:cxnSpLocks/>
          </p:cNvCxnSpPr>
          <p:nvPr/>
        </p:nvCxnSpPr>
        <p:spPr>
          <a:xfrm>
            <a:off x="618635" y="502758"/>
            <a:ext cx="1862786" cy="10022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B25828B9-F063-4011-B61F-1108E5F7C240}"/>
              </a:ext>
            </a:extLst>
          </p:cNvPr>
          <p:cNvSpPr>
            <a:spLocks noChangeAspect="1"/>
          </p:cNvSpPr>
          <p:nvPr/>
        </p:nvSpPr>
        <p:spPr>
          <a:xfrm>
            <a:off x="2384747" y="1464723"/>
            <a:ext cx="492231" cy="49223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D775DD8D-B7F5-4507-A4E0-39B28F163C27}"/>
              </a:ext>
            </a:extLst>
          </p:cNvPr>
          <p:cNvCxnSpPr>
            <a:cxnSpLocks/>
          </p:cNvCxnSpPr>
          <p:nvPr/>
        </p:nvCxnSpPr>
        <p:spPr>
          <a:xfrm flipV="1">
            <a:off x="2780303" y="371239"/>
            <a:ext cx="1516777" cy="11466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5BF561A-FDE3-44A4-9961-1AE638F8CBEB}"/>
              </a:ext>
            </a:extLst>
          </p:cNvPr>
          <p:cNvCxnSpPr>
            <a:cxnSpLocks/>
          </p:cNvCxnSpPr>
          <p:nvPr/>
        </p:nvCxnSpPr>
        <p:spPr>
          <a:xfrm flipH="1">
            <a:off x="1037735" y="1930538"/>
            <a:ext cx="1443686" cy="10017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3A83802-6D70-43AE-9DBD-58C3B9BBE965}"/>
              </a:ext>
            </a:extLst>
          </p:cNvPr>
          <p:cNvCxnSpPr>
            <a:cxnSpLocks/>
          </p:cNvCxnSpPr>
          <p:nvPr/>
        </p:nvCxnSpPr>
        <p:spPr>
          <a:xfrm>
            <a:off x="2780303" y="1919952"/>
            <a:ext cx="1542005" cy="1077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FBCDFC6-E11E-4A1F-A453-0BFC5004CC3C}"/>
              </a:ext>
            </a:extLst>
          </p:cNvPr>
          <p:cNvSpPr txBox="1"/>
          <p:nvPr/>
        </p:nvSpPr>
        <p:spPr>
          <a:xfrm>
            <a:off x="300278" y="34182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E7E16F-7482-4653-BA6E-57ECDE3CB754}"/>
              </a:ext>
            </a:extLst>
          </p:cNvPr>
          <p:cNvSpPr txBox="1"/>
          <p:nvPr/>
        </p:nvSpPr>
        <p:spPr>
          <a:xfrm>
            <a:off x="4461969" y="117953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DM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DF76C1-5C82-4503-B5D8-C0DB1C998217}"/>
              </a:ext>
            </a:extLst>
          </p:cNvPr>
          <p:cNvSpPr txBox="1"/>
          <p:nvPr/>
        </p:nvSpPr>
        <p:spPr>
          <a:xfrm>
            <a:off x="701971" y="288353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954C635-BCE9-4342-A07C-B10815F94FDC}"/>
              </a:ext>
            </a:extLst>
          </p:cNvPr>
          <p:cNvSpPr txBox="1"/>
          <p:nvPr/>
        </p:nvSpPr>
        <p:spPr>
          <a:xfrm>
            <a:off x="4366129" y="2883529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N</a:t>
            </a:r>
            <a:endParaRPr lang="it-IT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CBD285C9-CBBD-4931-B2EA-5011390B12E1}"/>
              </a:ext>
            </a:extLst>
          </p:cNvPr>
          <p:cNvCxnSpPr>
            <a:cxnSpLocks/>
          </p:cNvCxnSpPr>
          <p:nvPr/>
        </p:nvCxnSpPr>
        <p:spPr>
          <a:xfrm>
            <a:off x="2254316" y="2932337"/>
            <a:ext cx="0" cy="169314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31E58DE0-CDB7-4529-8DEA-70A5ED28F51C}"/>
                  </a:ext>
                </a:extLst>
              </p:cNvPr>
              <p:cNvSpPr txBox="1"/>
              <p:nvPr/>
            </p:nvSpPr>
            <p:spPr>
              <a:xfrm>
                <a:off x="3713592" y="1418270"/>
                <a:ext cx="2819426" cy="637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𝐻𝐷𝑀𝐷𝑀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𝐻𝑁𝑁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31E58DE0-CDB7-4529-8DEA-70A5ED28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92" y="1418270"/>
                <a:ext cx="2819426" cy="6372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2CB7991-C127-4DD1-8430-5A0D06100005}"/>
                  </a:ext>
                </a:extLst>
              </p:cNvPr>
              <p:cNvSpPr txBox="1"/>
              <p:nvPr/>
            </p:nvSpPr>
            <p:spPr>
              <a:xfrm>
                <a:off x="3713592" y="4753261"/>
                <a:ext cx="2585644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𝑆𝐼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𝐷𝑀𝐷𝑀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82CB7991-C127-4DD1-8430-5A0D06100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92" y="4753261"/>
                <a:ext cx="2585644" cy="307072"/>
              </a:xfrm>
              <a:prstGeom prst="rect">
                <a:avLst/>
              </a:prstGeom>
              <a:blipFill>
                <a:blip r:embed="rId4"/>
                <a:stretch>
                  <a:fillRect l="-943" r="-2830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4AC9F522-7322-BF20-B5FB-8694B89467AD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4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769482" y="3282336"/>
            <a:ext cx="3313993" cy="2423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400550" y="1370584"/>
            <a:ext cx="3724275" cy="21240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/>
          <p:cNvCxnSpPr>
            <a:cxnSpLocks/>
          </p:cNvCxnSpPr>
          <p:nvPr/>
        </p:nvCxnSpPr>
        <p:spPr>
          <a:xfrm flipV="1">
            <a:off x="3840480" y="2970784"/>
            <a:ext cx="788670" cy="742283"/>
          </a:xfrm>
          <a:prstGeom prst="straightConnector1">
            <a:avLst/>
          </a:prstGeom>
          <a:ln w="158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8088516" y="3771430"/>
            <a:ext cx="3681412" cy="21953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>
            <a:off x="8017765" y="2920821"/>
            <a:ext cx="831595" cy="734048"/>
          </a:xfrm>
          <a:prstGeom prst="straightConnector1">
            <a:avLst/>
          </a:prstGeom>
          <a:ln w="190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152035" y="1814461"/>
            <a:ext cx="218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70C0"/>
                </a:solidFill>
              </a:rPr>
              <a:t>Mediator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sector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27385" y="3771430"/>
            <a:ext cx="184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Visible </a:t>
            </a:r>
            <a:r>
              <a:rPr lang="fr-FR" sz="2400" dirty="0" err="1">
                <a:solidFill>
                  <a:srgbClr val="0070C0"/>
                </a:solidFill>
              </a:rPr>
              <a:t>sector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905314" y="4579104"/>
            <a:ext cx="1292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>
                <a:solidFill>
                  <a:srgbClr val="00B050"/>
                </a:solidFill>
              </a:rPr>
              <a:t>SM states</a:t>
            </a:r>
            <a:endParaRPr lang="it-IT" sz="2200" dirty="0">
              <a:solidFill>
                <a:srgbClr val="00B05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70104" y="3937824"/>
            <a:ext cx="160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0070C0"/>
                </a:solidFill>
              </a:rPr>
              <a:t>Dark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sector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635955" y="4381085"/>
            <a:ext cx="2878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New gauge </a:t>
            </a:r>
            <a:r>
              <a:rPr lang="fr-FR" sz="2000" dirty="0" err="1"/>
              <a:t>symmetry</a:t>
            </a:r>
            <a:r>
              <a:rPr lang="fr-FR" sz="2000" dirty="0"/>
              <a:t> </a:t>
            </a:r>
            <a:r>
              <a:rPr lang="fr-FR" sz="2000" dirty="0" err="1"/>
              <a:t>spontaneosly</a:t>
            </a:r>
            <a:r>
              <a:rPr lang="fr-FR" sz="2000" dirty="0"/>
              <a:t> </a:t>
            </a:r>
            <a:r>
              <a:rPr lang="fr-FR" sz="2000" dirty="0" err="1"/>
              <a:t>broken</a:t>
            </a:r>
            <a:r>
              <a:rPr lang="fr-FR" sz="2000" dirty="0"/>
              <a:t>: massive </a:t>
            </a:r>
            <a:r>
              <a:rPr lang="fr-FR" sz="2000" dirty="0" err="1"/>
              <a:t>vectors</a:t>
            </a:r>
            <a:r>
              <a:rPr lang="fr-FR" sz="2000" dirty="0"/>
              <a:t> and new </a:t>
            </a:r>
            <a:r>
              <a:rPr lang="fr-FR" sz="2000" dirty="0" err="1"/>
              <a:t>higgses</a:t>
            </a:r>
            <a:r>
              <a:rPr lang="fr-FR" sz="2000" dirty="0"/>
              <a:t>.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44658" y="5550698"/>
            <a:ext cx="7709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T. Hambye and M. </a:t>
            </a:r>
            <a:r>
              <a:rPr lang="fr-FR" dirty="0" err="1"/>
              <a:t>Tytgat</a:t>
            </a:r>
            <a:r>
              <a:rPr lang="fr-FR" dirty="0"/>
              <a:t>, PLB683 (2010) 39-41</a:t>
            </a:r>
          </a:p>
          <a:p>
            <a:pPr algn="ctr"/>
            <a:r>
              <a:rPr lang="fr-FR" dirty="0"/>
              <a:t>C. Gross, O. </a:t>
            </a:r>
            <a:r>
              <a:rPr lang="fr-FR" dirty="0" err="1"/>
              <a:t>Lebedev</a:t>
            </a:r>
            <a:r>
              <a:rPr lang="fr-FR" dirty="0"/>
              <a:t>, Y. </a:t>
            </a:r>
            <a:r>
              <a:rPr lang="fr-FR" dirty="0" err="1"/>
              <a:t>Mambrini</a:t>
            </a:r>
            <a:r>
              <a:rPr lang="fr-FR" dirty="0"/>
              <a:t>, JHEP 08 (2015) 158</a:t>
            </a:r>
          </a:p>
          <a:p>
            <a:pPr algn="ctr"/>
            <a:r>
              <a:rPr lang="fr-FR" dirty="0"/>
              <a:t>G.A. , C. Gross, O. </a:t>
            </a:r>
            <a:r>
              <a:rPr lang="fr-FR" dirty="0" err="1"/>
              <a:t>Lebedev</a:t>
            </a:r>
            <a:r>
              <a:rPr lang="fr-FR" dirty="0"/>
              <a:t>, Y. </a:t>
            </a:r>
            <a:r>
              <a:rPr lang="fr-FR" dirty="0" err="1"/>
              <a:t>Mambrini</a:t>
            </a:r>
            <a:r>
              <a:rPr lang="fr-FR" dirty="0"/>
              <a:t>, S. </a:t>
            </a:r>
            <a:r>
              <a:rPr lang="fr-FR" dirty="0" err="1"/>
              <a:t>Pokorski</a:t>
            </a:r>
            <a:r>
              <a:rPr lang="fr-FR" dirty="0"/>
              <a:t>, T. Toma, JHEP 12 (2016) 081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70450" y="2185967"/>
            <a:ext cx="187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Extended </a:t>
            </a:r>
            <a:r>
              <a:rPr lang="fr-FR" dirty="0" err="1"/>
              <a:t>Higgs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(</a:t>
            </a:r>
            <a:r>
              <a:rPr lang="fr-FR" dirty="0" err="1"/>
              <a:t>SM+dark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D5DE22-C1DD-FCA2-309B-D159C5E9D09D}"/>
              </a:ext>
            </a:extLst>
          </p:cNvPr>
          <p:cNvSpPr txBox="1"/>
          <p:nvPr/>
        </p:nvSpPr>
        <p:spPr>
          <a:xfrm>
            <a:off x="2551773" y="334959"/>
            <a:ext cx="6906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Dark Matter from gauge </a:t>
            </a:r>
            <a:r>
              <a:rPr lang="it-IT" sz="3600" dirty="0" err="1"/>
              <a:t>symmetry</a:t>
            </a:r>
            <a:endParaRPr lang="it-IT" sz="36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F90D77A-7B90-9843-1404-41225B409D71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79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6D9266-F23F-D796-0E09-A871F9CE30FF}"/>
              </a:ext>
            </a:extLst>
          </p:cNvPr>
          <p:cNvSpPr txBox="1"/>
          <p:nvPr/>
        </p:nvSpPr>
        <p:spPr>
          <a:xfrm>
            <a:off x="154253" y="150663"/>
            <a:ext cx="242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</a:rPr>
              <a:t>Vector</a:t>
            </a:r>
            <a:r>
              <a:rPr lang="it-IT" sz="2000" dirty="0">
                <a:solidFill>
                  <a:srgbClr val="FF0000"/>
                </a:solidFill>
              </a:rPr>
              <a:t> DM from U(1)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93B745-2F95-A57F-3FE4-0422509FFC37}"/>
              </a:ext>
            </a:extLst>
          </p:cNvPr>
          <p:cNvSpPr txBox="1"/>
          <p:nvPr/>
        </p:nvSpPr>
        <p:spPr>
          <a:xfrm>
            <a:off x="196645" y="895972"/>
            <a:ext cx="30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U(1) </a:t>
            </a:r>
            <a:r>
              <a:rPr lang="fr-FR" sz="2000" dirty="0" err="1"/>
              <a:t>spontaneosly</a:t>
            </a:r>
            <a:r>
              <a:rPr lang="fr-FR" sz="2000" dirty="0"/>
              <a:t> </a:t>
            </a:r>
            <a:r>
              <a:rPr lang="fr-FR" sz="2000" dirty="0" err="1"/>
              <a:t>broken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F94684-4FE6-F126-B398-2F7CC2B4F2D2}"/>
              </a:ext>
            </a:extLst>
          </p:cNvPr>
          <p:cNvSpPr txBox="1"/>
          <p:nvPr/>
        </p:nvSpPr>
        <p:spPr>
          <a:xfrm>
            <a:off x="5040283" y="876498"/>
            <a:ext cx="2578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Residual</a:t>
            </a:r>
            <a:r>
              <a:rPr lang="fr-FR" sz="2000" dirty="0"/>
              <a:t> Z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err="1"/>
              <a:t>symmetry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C6116BD-D0A2-4238-7DEF-DF801961E84C}"/>
                  </a:ext>
                </a:extLst>
              </p:cNvPr>
              <p:cNvSpPr txBox="1"/>
              <p:nvPr/>
            </p:nvSpPr>
            <p:spPr>
              <a:xfrm>
                <a:off x="3025950" y="109314"/>
                <a:ext cx="45930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C6116BD-D0A2-4238-7DEF-DF801961E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950" y="109314"/>
                <a:ext cx="4593052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886F3D4-5787-3B15-57AA-811659EDBBFB}"/>
                  </a:ext>
                </a:extLst>
              </p:cNvPr>
              <p:cNvSpPr txBox="1"/>
              <p:nvPr/>
            </p:nvSpPr>
            <p:spPr>
              <a:xfrm>
                <a:off x="196645" y="1627843"/>
                <a:ext cx="3294363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𝜔𝜌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886F3D4-5787-3B15-57AA-811659EDB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5" y="1627843"/>
                <a:ext cx="3294363" cy="617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84580D6-2B98-CE38-5197-58047426080D}"/>
                  </a:ext>
                </a:extLst>
              </p:cNvPr>
              <p:cNvSpPr txBox="1"/>
              <p:nvPr/>
            </p:nvSpPr>
            <p:spPr>
              <a:xfrm>
                <a:off x="7831387" y="858023"/>
                <a:ext cx="1266437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84580D6-2B98-CE38-5197-580474260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87" y="858023"/>
                <a:ext cx="1266437" cy="399084"/>
              </a:xfrm>
              <a:prstGeom prst="rect">
                <a:avLst/>
              </a:prstGeom>
              <a:blipFill>
                <a:blip r:embed="rId4"/>
                <a:stretch>
                  <a:fillRect l="-5797" r="-1932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2AE0319-9879-A61D-B469-BB30BC8DD0DB}"/>
                  </a:ext>
                </a:extLst>
              </p:cNvPr>
              <p:cNvSpPr txBox="1"/>
              <p:nvPr/>
            </p:nvSpPr>
            <p:spPr>
              <a:xfrm>
                <a:off x="4581033" y="1668128"/>
                <a:ext cx="135620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2AE0319-9879-A61D-B469-BB30BC8D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33" y="1668128"/>
                <a:ext cx="1356204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tangolo 10">
            <a:extLst>
              <a:ext uri="{FF2B5EF4-FFF2-40B4-BE49-F238E27FC236}">
                <a16:creationId xmlns:a16="http://schemas.microsoft.com/office/drawing/2014/main" id="{91D1869C-7E91-17BD-A0E4-B2883004A061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FA3BE84-57AF-64FD-78E2-140270705BA0}"/>
                  </a:ext>
                </a:extLst>
              </p:cNvPr>
              <p:cNvSpPr txBox="1"/>
              <p:nvPr/>
            </p:nvSpPr>
            <p:spPr>
              <a:xfrm>
                <a:off x="1029585" y="2859831"/>
                <a:ext cx="2333331" cy="70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EFA3BE84-57AF-64FD-78E2-14027070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85" y="2859831"/>
                <a:ext cx="2333331" cy="705834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F7156F-FF37-4B4A-E969-CD58962327FE}"/>
              </a:ext>
            </a:extLst>
          </p:cNvPr>
          <p:cNvSpPr txBox="1"/>
          <p:nvPr/>
        </p:nvSpPr>
        <p:spPr>
          <a:xfrm>
            <a:off x="196645" y="4816912"/>
            <a:ext cx="3564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additional</a:t>
            </a:r>
            <a:r>
              <a:rPr lang="it-IT" sz="2000" dirty="0"/>
              <a:t> degree of </a:t>
            </a:r>
            <a:r>
              <a:rPr lang="it-IT" sz="2000" dirty="0" err="1"/>
              <a:t>freedom</a:t>
            </a:r>
            <a:r>
              <a:rPr lang="it-IT" sz="2000" dirty="0"/>
              <a:t> </a:t>
            </a:r>
            <a:r>
              <a:rPr lang="it-IT" sz="2000" dirty="0" err="1"/>
              <a:t>crucially</a:t>
            </a:r>
            <a:r>
              <a:rPr lang="it-IT" sz="2000" dirty="0"/>
              <a:t> </a:t>
            </a:r>
            <a:r>
              <a:rPr lang="it-IT" sz="2000" dirty="0" err="1"/>
              <a:t>alters</a:t>
            </a:r>
            <a:r>
              <a:rPr lang="it-IT" sz="2000" dirty="0"/>
              <a:t> the LHC </a:t>
            </a:r>
            <a:r>
              <a:rPr lang="it-IT" sz="2000" dirty="0" err="1"/>
              <a:t>correlation</a:t>
            </a:r>
            <a:r>
              <a:rPr lang="it-IT" sz="2000" dirty="0"/>
              <a:t> plot.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3F83010-9DDC-2130-B8EA-513CDA81E2C2}"/>
              </a:ext>
            </a:extLst>
          </p:cNvPr>
          <p:cNvCxnSpPr>
            <a:cxnSpLocks/>
          </p:cNvCxnSpPr>
          <p:nvPr/>
        </p:nvCxnSpPr>
        <p:spPr>
          <a:xfrm flipV="1">
            <a:off x="3545538" y="5324743"/>
            <a:ext cx="1655475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C1D71C0-2E8A-E5E4-72BE-526B3FAC2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531" y="2942280"/>
            <a:ext cx="3734873" cy="345797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B98262-1693-B63D-8727-2B2E45EBA598}"/>
              </a:ext>
            </a:extLst>
          </p:cNvPr>
          <p:cNvSpPr txBox="1"/>
          <p:nvPr/>
        </p:nvSpPr>
        <p:spPr>
          <a:xfrm>
            <a:off x="9097824" y="4327493"/>
            <a:ext cx="2961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B0F0"/>
                </a:solidFill>
              </a:rPr>
              <a:t>See </a:t>
            </a:r>
            <a:r>
              <a:rPr lang="it-IT" sz="1600" dirty="0" err="1">
                <a:solidFill>
                  <a:srgbClr val="00B0F0"/>
                </a:solidFill>
              </a:rPr>
              <a:t>also</a:t>
            </a:r>
            <a:r>
              <a:rPr lang="it-IT" sz="1600" dirty="0">
                <a:solidFill>
                  <a:srgbClr val="00B0F0"/>
                </a:solidFill>
              </a:rPr>
              <a:t>:</a:t>
            </a:r>
          </a:p>
          <a:p>
            <a:r>
              <a:rPr lang="it-IT" sz="1600" dirty="0">
                <a:solidFill>
                  <a:srgbClr val="00B0F0"/>
                </a:solidFill>
              </a:rPr>
              <a:t>S. </a:t>
            </a:r>
            <a:r>
              <a:rPr lang="it-IT" sz="1600" dirty="0" err="1">
                <a:solidFill>
                  <a:srgbClr val="00B0F0"/>
                </a:solidFill>
              </a:rPr>
              <a:t>Baek</a:t>
            </a:r>
            <a:r>
              <a:rPr lang="it-IT" sz="1600" dirty="0">
                <a:solidFill>
                  <a:srgbClr val="00B0F0"/>
                </a:solidFill>
              </a:rPr>
              <a:t> et al. JHEP 05 (2013) 036</a:t>
            </a:r>
          </a:p>
          <a:p>
            <a:r>
              <a:rPr lang="it-IT" sz="1600" dirty="0">
                <a:solidFill>
                  <a:srgbClr val="00B0F0"/>
                </a:solidFill>
              </a:rPr>
              <a:t>S. </a:t>
            </a:r>
            <a:r>
              <a:rPr lang="it-IT" sz="1600" dirty="0" err="1">
                <a:solidFill>
                  <a:srgbClr val="00B0F0"/>
                </a:solidFill>
              </a:rPr>
              <a:t>Baek</a:t>
            </a:r>
            <a:r>
              <a:rPr lang="it-IT" sz="1600" dirty="0">
                <a:solidFill>
                  <a:srgbClr val="00B0F0"/>
                </a:solidFill>
              </a:rPr>
              <a:t> et al. </a:t>
            </a:r>
            <a:r>
              <a:rPr lang="it-IT" sz="1600" dirty="0" err="1">
                <a:solidFill>
                  <a:srgbClr val="00B0F0"/>
                </a:solidFill>
              </a:rPr>
              <a:t>Phys</a:t>
            </a:r>
            <a:r>
              <a:rPr lang="it-IT" sz="1600" dirty="0">
                <a:solidFill>
                  <a:srgbClr val="00B0F0"/>
                </a:solidFill>
              </a:rPr>
              <a:t>. Rev. D90 (2014) 055015</a:t>
            </a:r>
          </a:p>
        </p:txBody>
      </p:sp>
    </p:spTree>
    <p:extLst>
      <p:ext uri="{BB962C8B-B14F-4D97-AF65-F5344CB8AC3E}">
        <p14:creationId xmlns:p14="http://schemas.microsoft.com/office/powerpoint/2010/main" val="148936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442134B-3814-7B60-70A8-AB469E8E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3" y="2681955"/>
            <a:ext cx="3657600" cy="38004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29D392-EB59-E3AD-7C04-7479C216D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37" y="2676240"/>
            <a:ext cx="3743325" cy="38061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6AB73AA-E656-9147-49AC-7F8DC8BE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49" y="2685298"/>
            <a:ext cx="3629025" cy="38461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6EB7BA-B241-8B53-3823-5DF61D0E9CC8}"/>
              </a:ext>
            </a:extLst>
          </p:cNvPr>
          <p:cNvSpPr txBox="1"/>
          <p:nvPr/>
        </p:nvSpPr>
        <p:spPr>
          <a:xfrm>
            <a:off x="154253" y="150663"/>
            <a:ext cx="242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</a:rPr>
              <a:t>Vector</a:t>
            </a:r>
            <a:r>
              <a:rPr lang="it-IT" sz="2000" dirty="0">
                <a:solidFill>
                  <a:srgbClr val="FF0000"/>
                </a:solidFill>
              </a:rPr>
              <a:t> DM from U(1)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5DC99E-2177-E4F3-47A8-77C92ABE8129}"/>
              </a:ext>
            </a:extLst>
          </p:cNvPr>
          <p:cNvSpPr txBox="1"/>
          <p:nvPr/>
        </p:nvSpPr>
        <p:spPr>
          <a:xfrm>
            <a:off x="196645" y="895972"/>
            <a:ext cx="30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U(1) </a:t>
            </a:r>
            <a:r>
              <a:rPr lang="fr-FR" sz="2000" dirty="0" err="1"/>
              <a:t>spontaneosly</a:t>
            </a:r>
            <a:r>
              <a:rPr lang="fr-FR" sz="2000" dirty="0"/>
              <a:t> </a:t>
            </a:r>
            <a:r>
              <a:rPr lang="fr-FR" sz="2000" dirty="0" err="1"/>
              <a:t>broken</a:t>
            </a:r>
            <a:endParaRPr lang="it-IT" sz="20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6F73439-8930-595F-8FF9-EC2001E1D2EA}"/>
              </a:ext>
            </a:extLst>
          </p:cNvPr>
          <p:cNvCxnSpPr/>
          <p:nvPr/>
        </p:nvCxnSpPr>
        <p:spPr>
          <a:xfrm>
            <a:off x="3381376" y="1114693"/>
            <a:ext cx="144652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699110-1C07-45BA-1ED8-D89C7E68DA7C}"/>
              </a:ext>
            </a:extLst>
          </p:cNvPr>
          <p:cNvSpPr txBox="1"/>
          <p:nvPr/>
        </p:nvSpPr>
        <p:spPr>
          <a:xfrm>
            <a:off x="5040283" y="876498"/>
            <a:ext cx="2578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Residual</a:t>
            </a:r>
            <a:r>
              <a:rPr lang="fr-FR" sz="2000" dirty="0"/>
              <a:t> Z</a:t>
            </a:r>
            <a:r>
              <a:rPr lang="fr-FR" sz="2000" baseline="-25000" dirty="0"/>
              <a:t>2</a:t>
            </a:r>
            <a:r>
              <a:rPr lang="fr-FR" sz="2000" dirty="0"/>
              <a:t> </a:t>
            </a:r>
            <a:r>
              <a:rPr lang="fr-FR" sz="2000" dirty="0" err="1"/>
              <a:t>symmetry</a:t>
            </a:r>
            <a:endParaRPr lang="it-I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32F93A1-1BD9-ECD4-E175-1B8AA9B481A4}"/>
                  </a:ext>
                </a:extLst>
              </p:cNvPr>
              <p:cNvSpPr txBox="1"/>
              <p:nvPr/>
            </p:nvSpPr>
            <p:spPr>
              <a:xfrm>
                <a:off x="3025950" y="109314"/>
                <a:ext cx="45930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32F93A1-1BD9-ECD4-E175-1B8AA9B48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950" y="109314"/>
                <a:ext cx="4593052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64AD71-1C27-41A4-F0F9-C76BF5B264CE}"/>
                  </a:ext>
                </a:extLst>
              </p:cNvPr>
              <p:cNvSpPr txBox="1"/>
              <p:nvPr/>
            </p:nvSpPr>
            <p:spPr>
              <a:xfrm>
                <a:off x="196645" y="1627843"/>
                <a:ext cx="3294363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𝜔𝜌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64AD71-1C27-41A4-F0F9-C76BF5B26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5" y="1627843"/>
                <a:ext cx="3294363" cy="6176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44C8088-BEFD-1380-8102-AC2A7D0C4F8F}"/>
                  </a:ext>
                </a:extLst>
              </p:cNvPr>
              <p:cNvSpPr txBox="1"/>
              <p:nvPr/>
            </p:nvSpPr>
            <p:spPr>
              <a:xfrm>
                <a:off x="7831387" y="858023"/>
                <a:ext cx="1266437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844C8088-BEFD-1380-8102-AC2A7D0C4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87" y="858023"/>
                <a:ext cx="1266437" cy="399084"/>
              </a:xfrm>
              <a:prstGeom prst="rect">
                <a:avLst/>
              </a:prstGeom>
              <a:blipFill>
                <a:blip r:embed="rId7"/>
                <a:stretch>
                  <a:fillRect l="-5797" r="-1932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2A0DBC4-1780-EDB4-216A-4FE261B127BA}"/>
                  </a:ext>
                </a:extLst>
              </p:cNvPr>
              <p:cNvSpPr txBox="1"/>
              <p:nvPr/>
            </p:nvSpPr>
            <p:spPr>
              <a:xfrm>
                <a:off x="4581033" y="1668128"/>
                <a:ext cx="135620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F2A0DBC4-1780-EDB4-216A-4FE261B1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33" y="1668128"/>
                <a:ext cx="1356204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343091B9-A46E-36B5-A235-18F50E69B54B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624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9C4B73-4CE0-0E03-544F-F31259970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82" y="1492411"/>
            <a:ext cx="4838700" cy="4772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D933809-55B5-E0AF-B2A6-F6C33004E293}"/>
                  </a:ext>
                </a:extLst>
              </p:cNvPr>
              <p:cNvSpPr txBox="1"/>
              <p:nvPr/>
            </p:nvSpPr>
            <p:spPr>
              <a:xfrm>
                <a:off x="8781832" y="274437"/>
                <a:ext cx="33010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2.5%</m:t>
                      </m:r>
                      <m:r>
                        <a:rPr lang="it-IT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it-IT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𝐵𝑟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𝑖𝑛𝑣</m:t>
                          </m:r>
                        </m:e>
                      </m:d>
                      <m:r>
                        <a:rPr lang="it-IT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≤11%</m:t>
                      </m:r>
                    </m:oMath>
                  </m:oMathPara>
                </a14:m>
                <a:endParaRPr lang="it-I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ED933809-55B5-E0AF-B2A6-F6C33004E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832" y="274437"/>
                <a:ext cx="3301096" cy="307777"/>
              </a:xfrm>
              <a:prstGeom prst="rect">
                <a:avLst/>
              </a:prstGeom>
              <a:blipFill>
                <a:blip r:embed="rId3"/>
                <a:stretch>
                  <a:fillRect l="-555" r="-555" b="-1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1D5E71-183A-8094-BC99-E948A9BAA62D}"/>
              </a:ext>
            </a:extLst>
          </p:cNvPr>
          <p:cNvSpPr txBox="1"/>
          <p:nvPr/>
        </p:nvSpPr>
        <p:spPr>
          <a:xfrm>
            <a:off x="10714195" y="779028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B51BB9"/>
                </a:solidFill>
              </a:rPr>
              <a:t>XENONnT</a:t>
            </a:r>
            <a:endParaRPr lang="it-IT" sz="2000" dirty="0">
              <a:solidFill>
                <a:srgbClr val="B51BB9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5F2965-DBBB-EA11-6218-AEA130C983F8}"/>
              </a:ext>
            </a:extLst>
          </p:cNvPr>
          <p:cNvSpPr txBox="1"/>
          <p:nvPr/>
        </p:nvSpPr>
        <p:spPr>
          <a:xfrm flipH="1">
            <a:off x="10518640" y="6075932"/>
            <a:ext cx="1202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DARWIN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5B59B1E-6175-AC2E-7BBC-CF275DA1E6C3}"/>
              </a:ext>
            </a:extLst>
          </p:cNvPr>
          <p:cNvCxnSpPr>
            <a:cxnSpLocks/>
          </p:cNvCxnSpPr>
          <p:nvPr/>
        </p:nvCxnSpPr>
        <p:spPr>
          <a:xfrm>
            <a:off x="6304776" y="759812"/>
            <a:ext cx="1543050" cy="191787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852ADD6-EE65-148A-FD6A-B6E27B2C3B45}"/>
                  </a:ext>
                </a:extLst>
              </p:cNvPr>
              <p:cNvSpPr txBox="1"/>
              <p:nvPr/>
            </p:nvSpPr>
            <p:spPr>
              <a:xfrm>
                <a:off x="5856031" y="278246"/>
                <a:ext cx="8974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it-IT" sz="2000" dirty="0">
                    <a:solidFill>
                      <a:srgbClr val="FFC000"/>
                    </a:solidFill>
                  </a:rPr>
                  <a:t>-</a:t>
                </a:r>
                <a:r>
                  <a:rPr lang="it-IT" sz="2000" dirty="0" err="1">
                    <a:solidFill>
                      <a:srgbClr val="FFC000"/>
                    </a:solidFill>
                  </a:rPr>
                  <a:t>floor</a:t>
                </a:r>
                <a:endParaRPr lang="it-IT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852ADD6-EE65-148A-FD6A-B6E27B2C3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31" y="278246"/>
                <a:ext cx="897490" cy="400110"/>
              </a:xfrm>
              <a:prstGeom prst="rect">
                <a:avLst/>
              </a:prstGeom>
              <a:blipFill>
                <a:blip r:embed="rId4"/>
                <a:stretch>
                  <a:fillRect t="-7692" r="-8844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2EA0A3E4-2FF2-D20B-ED98-BC36CF021F17}"/>
              </a:ext>
            </a:extLst>
          </p:cNvPr>
          <p:cNvCxnSpPr>
            <a:cxnSpLocks/>
          </p:cNvCxnSpPr>
          <p:nvPr/>
        </p:nvCxnSpPr>
        <p:spPr>
          <a:xfrm>
            <a:off x="6575451" y="4939145"/>
            <a:ext cx="1005143" cy="2512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50A09C-06B1-A6EF-9699-0F27257FD4FE}"/>
              </a:ext>
            </a:extLst>
          </p:cNvPr>
          <p:cNvSpPr txBox="1"/>
          <p:nvPr/>
        </p:nvSpPr>
        <p:spPr>
          <a:xfrm>
            <a:off x="5034491" y="4517975"/>
            <a:ext cx="164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EFT Portal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E7BC14-2BFA-B7F5-9203-E77E2AEADA74}"/>
              </a:ext>
            </a:extLst>
          </p:cNvPr>
          <p:cNvCxnSpPr>
            <a:stCxn id="6" idx="2"/>
          </p:cNvCxnSpPr>
          <p:nvPr/>
        </p:nvCxnSpPr>
        <p:spPr>
          <a:xfrm flipH="1">
            <a:off x="10173974" y="1179138"/>
            <a:ext cx="1141508" cy="12501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42030716-3EC7-5849-9039-EC36FDF5E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012"/>
            <a:ext cx="4882515" cy="462057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39EAC020-2916-E601-48B6-59880446E776}"/>
              </a:ext>
            </a:extLst>
          </p:cNvPr>
          <p:cNvSpPr/>
          <p:nvPr/>
        </p:nvSpPr>
        <p:spPr>
          <a:xfrm>
            <a:off x="0" y="6580557"/>
            <a:ext cx="12192000" cy="29244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Giorgio Arcadi                                                                                                                                                                                             LDMA2025 Genova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351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1116</Words>
  <Application>Microsoft Office PowerPoint</Application>
  <PresentationFormat>Widescreen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-apple-system</vt:lpstr>
      <vt:lpstr>Aptos</vt:lpstr>
      <vt:lpstr>Aptos Display</vt:lpstr>
      <vt:lpstr>Arial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Giorgio Arcadi</dc:creator>
  <cp:lastModifiedBy>Giorgio Arcadi</cp:lastModifiedBy>
  <cp:revision>1</cp:revision>
  <dcterms:created xsi:type="dcterms:W3CDTF">2025-03-23T10:06:31Z</dcterms:created>
  <dcterms:modified xsi:type="dcterms:W3CDTF">2025-04-09T21:20:04Z</dcterms:modified>
</cp:coreProperties>
</file>