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5" r:id="rId5"/>
    <p:sldId id="324" r:id="rId6"/>
    <p:sldId id="318" r:id="rId7"/>
    <p:sldId id="317" r:id="rId8"/>
    <p:sldId id="316" r:id="rId9"/>
    <p:sldId id="319" r:id="rId10"/>
    <p:sldId id="274" r:id="rId11"/>
    <p:sldId id="322" r:id="rId12"/>
    <p:sldId id="315" r:id="rId13"/>
    <p:sldId id="325" r:id="rId14"/>
    <p:sldId id="326" r:id="rId15"/>
    <p:sldId id="320" r:id="rId16"/>
    <p:sldId id="323" r:id="rId17"/>
    <p:sldId id="3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D554F-A92E-4A62-9E15-E82A4A905720}" v="152" dt="2024-11-06T15:44:46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o Scapparone" userId="2ca16013-2a94-404d-84d2-d7c0e8c1a730" providerId="ADAL" clId="{ED6D554F-A92E-4A62-9E15-E82A4A905720}"/>
    <pc:docChg chg="undo custSel addSld delSld modSld sldOrd">
      <pc:chgData name="Eugenio Scapparone" userId="2ca16013-2a94-404d-84d2-d7c0e8c1a730" providerId="ADAL" clId="{ED6D554F-A92E-4A62-9E15-E82A4A905720}" dt="2024-11-06T15:43:28.087" v="11613" actId="20577"/>
      <pc:docMkLst>
        <pc:docMk/>
      </pc:docMkLst>
      <pc:sldChg chg="del">
        <pc:chgData name="Eugenio Scapparone" userId="2ca16013-2a94-404d-84d2-d7c0e8c1a730" providerId="ADAL" clId="{ED6D554F-A92E-4A62-9E15-E82A4A905720}" dt="2024-10-18T14:01:40.159" v="2872" actId="2696"/>
        <pc:sldMkLst>
          <pc:docMk/>
          <pc:sldMk cId="4052213454" sldId="257"/>
        </pc:sldMkLst>
      </pc:sldChg>
      <pc:sldChg chg="modSp mod">
        <pc:chgData name="Eugenio Scapparone" userId="2ca16013-2a94-404d-84d2-d7c0e8c1a730" providerId="ADAL" clId="{ED6D554F-A92E-4A62-9E15-E82A4A905720}" dt="2024-11-06T14:37:26.061" v="9447" actId="20577"/>
        <pc:sldMkLst>
          <pc:docMk/>
          <pc:sldMk cId="1195725780" sldId="265"/>
        </pc:sldMkLst>
        <pc:spChg chg="mod">
          <ac:chgData name="Eugenio Scapparone" userId="2ca16013-2a94-404d-84d2-d7c0e8c1a730" providerId="ADAL" clId="{ED6D554F-A92E-4A62-9E15-E82A4A905720}" dt="2024-11-06T14:37:26.061" v="9447" actId="20577"/>
          <ac:spMkLst>
            <pc:docMk/>
            <pc:sldMk cId="1195725780" sldId="265"/>
            <ac:spMk id="2" creationId="{FA322061-85D1-053C-5725-DBBBADEFFFE8}"/>
          </ac:spMkLst>
        </pc:spChg>
        <pc:spChg chg="mod">
          <ac:chgData name="Eugenio Scapparone" userId="2ca16013-2a94-404d-84d2-d7c0e8c1a730" providerId="ADAL" clId="{ED6D554F-A92E-4A62-9E15-E82A4A905720}" dt="2024-11-06T14:37:22.910" v="9445" actId="20577"/>
          <ac:spMkLst>
            <pc:docMk/>
            <pc:sldMk cId="1195725780" sldId="265"/>
            <ac:spMk id="3" creationId="{39EAAE74-860B-1CB4-DC48-FCBE0C0F406A}"/>
          </ac:spMkLst>
        </pc:spChg>
      </pc:sldChg>
      <pc:sldChg chg="addSp delSp modSp mod ord modAnim">
        <pc:chgData name="Eugenio Scapparone" userId="2ca16013-2a94-404d-84d2-d7c0e8c1a730" providerId="ADAL" clId="{ED6D554F-A92E-4A62-9E15-E82A4A905720}" dt="2024-11-06T11:40:01.691" v="6156"/>
        <pc:sldMkLst>
          <pc:docMk/>
          <pc:sldMk cId="2094100870" sldId="274"/>
        </pc:sldMkLst>
        <pc:spChg chg="del">
          <ac:chgData name="Eugenio Scapparone" userId="2ca16013-2a94-404d-84d2-d7c0e8c1a730" providerId="ADAL" clId="{ED6D554F-A92E-4A62-9E15-E82A4A905720}" dt="2024-10-18T13:18:05.752" v="2" actId="21"/>
          <ac:spMkLst>
            <pc:docMk/>
            <pc:sldMk cId="2094100870" sldId="274"/>
            <ac:spMk id="2" creationId="{BB126655-35C2-3E67-67EF-FEDAFCD5940A}"/>
          </ac:spMkLst>
        </pc:spChg>
        <pc:spChg chg="add mod">
          <ac:chgData name="Eugenio Scapparone" userId="2ca16013-2a94-404d-84d2-d7c0e8c1a730" providerId="ADAL" clId="{ED6D554F-A92E-4A62-9E15-E82A4A905720}" dt="2024-10-18T15:51:53.428" v="5372" actId="1076"/>
          <ac:spMkLst>
            <pc:docMk/>
            <pc:sldMk cId="2094100870" sldId="274"/>
            <ac:spMk id="3" creationId="{F6F4AB7D-1406-6A3A-D7FD-83119D144D3E}"/>
          </ac:spMkLst>
        </pc:spChg>
        <pc:picChg chg="add mod">
          <ac:chgData name="Eugenio Scapparone" userId="2ca16013-2a94-404d-84d2-d7c0e8c1a730" providerId="ADAL" clId="{ED6D554F-A92E-4A62-9E15-E82A4A905720}" dt="2024-10-18T15:51:48.916" v="5371" actId="1076"/>
          <ac:picMkLst>
            <pc:docMk/>
            <pc:sldMk cId="2094100870" sldId="274"/>
            <ac:picMk id="1026" creationId="{73950B6B-82B4-11B4-91A5-B0F7F50046C4}"/>
          </ac:picMkLst>
        </pc:picChg>
      </pc:sldChg>
      <pc:sldChg chg="del">
        <pc:chgData name="Eugenio Scapparone" userId="2ca16013-2a94-404d-84d2-d7c0e8c1a730" providerId="ADAL" clId="{ED6D554F-A92E-4A62-9E15-E82A4A905720}" dt="2024-10-18T14:01:38.822" v="2870" actId="2696"/>
        <pc:sldMkLst>
          <pc:docMk/>
          <pc:sldMk cId="1556393845" sldId="277"/>
        </pc:sldMkLst>
      </pc:sldChg>
      <pc:sldChg chg="del">
        <pc:chgData name="Eugenio Scapparone" userId="2ca16013-2a94-404d-84d2-d7c0e8c1a730" providerId="ADAL" clId="{ED6D554F-A92E-4A62-9E15-E82A4A905720}" dt="2024-10-18T14:01:37.309" v="2868" actId="2696"/>
        <pc:sldMkLst>
          <pc:docMk/>
          <pc:sldMk cId="2534877882" sldId="280"/>
        </pc:sldMkLst>
      </pc:sldChg>
      <pc:sldChg chg="del">
        <pc:chgData name="Eugenio Scapparone" userId="2ca16013-2a94-404d-84d2-d7c0e8c1a730" providerId="ADAL" clId="{ED6D554F-A92E-4A62-9E15-E82A4A905720}" dt="2024-10-18T14:01:29.378" v="2863" actId="2696"/>
        <pc:sldMkLst>
          <pc:docMk/>
          <pc:sldMk cId="2285265249" sldId="298"/>
        </pc:sldMkLst>
      </pc:sldChg>
      <pc:sldChg chg="del">
        <pc:chgData name="Eugenio Scapparone" userId="2ca16013-2a94-404d-84d2-d7c0e8c1a730" providerId="ADAL" clId="{ED6D554F-A92E-4A62-9E15-E82A4A905720}" dt="2024-10-18T15:52:31.997" v="5373" actId="2696"/>
        <pc:sldMkLst>
          <pc:docMk/>
          <pc:sldMk cId="1613823764" sldId="305"/>
        </pc:sldMkLst>
      </pc:sldChg>
      <pc:sldChg chg="del">
        <pc:chgData name="Eugenio Scapparone" userId="2ca16013-2a94-404d-84d2-d7c0e8c1a730" providerId="ADAL" clId="{ED6D554F-A92E-4A62-9E15-E82A4A905720}" dt="2024-10-18T14:01:30.567" v="2864" actId="2696"/>
        <pc:sldMkLst>
          <pc:docMk/>
          <pc:sldMk cId="480296080" sldId="308"/>
        </pc:sldMkLst>
      </pc:sldChg>
      <pc:sldChg chg="del">
        <pc:chgData name="Eugenio Scapparone" userId="2ca16013-2a94-404d-84d2-d7c0e8c1a730" providerId="ADAL" clId="{ED6D554F-A92E-4A62-9E15-E82A4A905720}" dt="2024-10-18T14:01:31.575" v="2865" actId="2696"/>
        <pc:sldMkLst>
          <pc:docMk/>
          <pc:sldMk cId="3457274036" sldId="309"/>
        </pc:sldMkLst>
      </pc:sldChg>
      <pc:sldChg chg="del">
        <pc:chgData name="Eugenio Scapparone" userId="2ca16013-2a94-404d-84d2-d7c0e8c1a730" providerId="ADAL" clId="{ED6D554F-A92E-4A62-9E15-E82A4A905720}" dt="2024-10-18T14:01:35.169" v="2866" actId="2696"/>
        <pc:sldMkLst>
          <pc:docMk/>
          <pc:sldMk cId="4077853224" sldId="310"/>
        </pc:sldMkLst>
      </pc:sldChg>
      <pc:sldChg chg="del">
        <pc:chgData name="Eugenio Scapparone" userId="2ca16013-2a94-404d-84d2-d7c0e8c1a730" providerId="ADAL" clId="{ED6D554F-A92E-4A62-9E15-E82A4A905720}" dt="2024-10-18T14:01:36.026" v="2867" actId="2696"/>
        <pc:sldMkLst>
          <pc:docMk/>
          <pc:sldMk cId="1446003519" sldId="311"/>
        </pc:sldMkLst>
      </pc:sldChg>
      <pc:sldChg chg="del">
        <pc:chgData name="Eugenio Scapparone" userId="2ca16013-2a94-404d-84d2-d7c0e8c1a730" providerId="ADAL" clId="{ED6D554F-A92E-4A62-9E15-E82A4A905720}" dt="2024-10-18T14:01:38.080" v="2869" actId="2696"/>
        <pc:sldMkLst>
          <pc:docMk/>
          <pc:sldMk cId="4179015524" sldId="312"/>
        </pc:sldMkLst>
      </pc:sldChg>
      <pc:sldChg chg="del">
        <pc:chgData name="Eugenio Scapparone" userId="2ca16013-2a94-404d-84d2-d7c0e8c1a730" providerId="ADAL" clId="{ED6D554F-A92E-4A62-9E15-E82A4A905720}" dt="2024-10-18T15:52:34.503" v="5374" actId="2696"/>
        <pc:sldMkLst>
          <pc:docMk/>
          <pc:sldMk cId="1444317265" sldId="313"/>
        </pc:sldMkLst>
      </pc:sldChg>
      <pc:sldChg chg="del">
        <pc:chgData name="Eugenio Scapparone" userId="2ca16013-2a94-404d-84d2-d7c0e8c1a730" providerId="ADAL" clId="{ED6D554F-A92E-4A62-9E15-E82A4A905720}" dt="2024-10-18T14:01:39.505" v="2871" actId="2696"/>
        <pc:sldMkLst>
          <pc:docMk/>
          <pc:sldMk cId="1692181936" sldId="314"/>
        </pc:sldMkLst>
      </pc:sldChg>
      <pc:sldChg chg="addSp modSp add mod ord">
        <pc:chgData name="Eugenio Scapparone" userId="2ca16013-2a94-404d-84d2-d7c0e8c1a730" providerId="ADAL" clId="{ED6D554F-A92E-4A62-9E15-E82A4A905720}" dt="2024-11-06T11:36:45.656" v="5950" actId="1076"/>
        <pc:sldMkLst>
          <pc:docMk/>
          <pc:sldMk cId="2603094544" sldId="315"/>
        </pc:sldMkLst>
        <pc:spChg chg="add mod">
          <ac:chgData name="Eugenio Scapparone" userId="2ca16013-2a94-404d-84d2-d7c0e8c1a730" providerId="ADAL" clId="{ED6D554F-A92E-4A62-9E15-E82A4A905720}" dt="2024-11-06T11:36:03.338" v="5777" actId="1076"/>
          <ac:spMkLst>
            <pc:docMk/>
            <pc:sldMk cId="2603094544" sldId="315"/>
            <ac:spMk id="2" creationId="{95B88D3A-F6B7-277E-EB4C-7A2CF44781B7}"/>
          </ac:spMkLst>
        </pc:spChg>
        <pc:spChg chg="add mod">
          <ac:chgData name="Eugenio Scapparone" userId="2ca16013-2a94-404d-84d2-d7c0e8c1a730" providerId="ADAL" clId="{ED6D554F-A92E-4A62-9E15-E82A4A905720}" dt="2024-11-06T11:36:45.656" v="5950" actId="1076"/>
          <ac:spMkLst>
            <pc:docMk/>
            <pc:sldMk cId="2603094544" sldId="315"/>
            <ac:spMk id="3" creationId="{F0032B85-A938-EB5F-B7E7-D386ED583606}"/>
          </ac:spMkLst>
        </pc:spChg>
        <pc:picChg chg="add mod">
          <ac:chgData name="Eugenio Scapparone" userId="2ca16013-2a94-404d-84d2-d7c0e8c1a730" providerId="ADAL" clId="{ED6D554F-A92E-4A62-9E15-E82A4A905720}" dt="2024-11-06T11:36:05.543" v="5778" actId="1076"/>
          <ac:picMkLst>
            <pc:docMk/>
            <pc:sldMk cId="2603094544" sldId="315"/>
            <ac:picMk id="4" creationId="{5CDC9058-4397-93DE-BA35-8BE8F18C0A20}"/>
          </ac:picMkLst>
        </pc:picChg>
      </pc:sldChg>
      <pc:sldChg chg="addSp modSp add mod ord">
        <pc:chgData name="Eugenio Scapparone" userId="2ca16013-2a94-404d-84d2-d7c0e8c1a730" providerId="ADAL" clId="{ED6D554F-A92E-4A62-9E15-E82A4A905720}" dt="2024-10-18T13:45:08.006" v="2403" actId="1076"/>
        <pc:sldMkLst>
          <pc:docMk/>
          <pc:sldMk cId="3800493159" sldId="316"/>
        </pc:sldMkLst>
        <pc:spChg chg="add mod">
          <ac:chgData name="Eugenio Scapparone" userId="2ca16013-2a94-404d-84d2-d7c0e8c1a730" providerId="ADAL" clId="{ED6D554F-A92E-4A62-9E15-E82A4A905720}" dt="2024-10-18T13:45:08.006" v="2403" actId="1076"/>
          <ac:spMkLst>
            <pc:docMk/>
            <pc:sldMk cId="3800493159" sldId="316"/>
            <ac:spMk id="3" creationId="{B86D3ED8-7D69-66F9-FC64-0C25F77616DA}"/>
          </ac:spMkLst>
        </pc:spChg>
        <pc:picChg chg="add mod modCrop">
          <ac:chgData name="Eugenio Scapparone" userId="2ca16013-2a94-404d-84d2-d7c0e8c1a730" providerId="ADAL" clId="{ED6D554F-A92E-4A62-9E15-E82A4A905720}" dt="2024-10-18T13:32:06.376" v="2240" actId="14100"/>
          <ac:picMkLst>
            <pc:docMk/>
            <pc:sldMk cId="3800493159" sldId="316"/>
            <ac:picMk id="2" creationId="{9380FCD9-DD8A-CE46-0823-A5BBFD32A147}"/>
          </ac:picMkLst>
        </pc:picChg>
      </pc:sldChg>
      <pc:sldChg chg="addSp modSp add mod ord">
        <pc:chgData name="Eugenio Scapparone" userId="2ca16013-2a94-404d-84d2-d7c0e8c1a730" providerId="ADAL" clId="{ED6D554F-A92E-4A62-9E15-E82A4A905720}" dt="2024-11-06T15:14:20.300" v="9627" actId="12"/>
        <pc:sldMkLst>
          <pc:docMk/>
          <pc:sldMk cId="1534017592" sldId="317"/>
        </pc:sldMkLst>
        <pc:spChg chg="add mod">
          <ac:chgData name="Eugenio Scapparone" userId="2ca16013-2a94-404d-84d2-d7c0e8c1a730" providerId="ADAL" clId="{ED6D554F-A92E-4A62-9E15-E82A4A905720}" dt="2024-11-06T15:14:20.300" v="9627" actId="12"/>
          <ac:spMkLst>
            <pc:docMk/>
            <pc:sldMk cId="1534017592" sldId="317"/>
            <ac:spMk id="2" creationId="{88AF9B96-724F-487C-B3C8-D71F661C9E8F}"/>
          </ac:spMkLst>
        </pc:spChg>
        <pc:spChg chg="add mod">
          <ac:chgData name="Eugenio Scapparone" userId="2ca16013-2a94-404d-84d2-d7c0e8c1a730" providerId="ADAL" clId="{ED6D554F-A92E-4A62-9E15-E82A4A905720}" dt="2024-11-06T11:29:25.980" v="5461" actId="1076"/>
          <ac:spMkLst>
            <pc:docMk/>
            <pc:sldMk cId="1534017592" sldId="317"/>
            <ac:spMk id="3" creationId="{EE594C27-9246-B84F-2515-DDC1ECA53B1D}"/>
          </ac:spMkLst>
        </pc:spChg>
        <pc:picChg chg="add mod">
          <ac:chgData name="Eugenio Scapparone" userId="2ca16013-2a94-404d-84d2-d7c0e8c1a730" providerId="ADAL" clId="{ED6D554F-A92E-4A62-9E15-E82A4A905720}" dt="2024-11-06T11:31:00.318" v="5541" actId="1076"/>
          <ac:picMkLst>
            <pc:docMk/>
            <pc:sldMk cId="1534017592" sldId="317"/>
            <ac:picMk id="4" creationId="{49D667AD-4F33-C31D-14BD-729A4C1F1ADB}"/>
          </ac:picMkLst>
        </pc:picChg>
      </pc:sldChg>
      <pc:sldChg chg="addSp modSp add mod modAnim">
        <pc:chgData name="Eugenio Scapparone" userId="2ca16013-2a94-404d-84d2-d7c0e8c1a730" providerId="ADAL" clId="{ED6D554F-A92E-4A62-9E15-E82A4A905720}" dt="2024-11-06T11:28:54.902" v="5446"/>
        <pc:sldMkLst>
          <pc:docMk/>
          <pc:sldMk cId="774175191" sldId="318"/>
        </pc:sldMkLst>
        <pc:spChg chg="add mod">
          <ac:chgData name="Eugenio Scapparone" userId="2ca16013-2a94-404d-84d2-d7c0e8c1a730" providerId="ADAL" clId="{ED6D554F-A92E-4A62-9E15-E82A4A905720}" dt="2024-11-06T11:28:51.309" v="5445" actId="164"/>
          <ac:spMkLst>
            <pc:docMk/>
            <pc:sldMk cId="774175191" sldId="318"/>
            <ac:spMk id="2" creationId="{82E2FD1E-3405-4C0F-9446-38ABECC08945}"/>
          </ac:spMkLst>
        </pc:spChg>
        <pc:spChg chg="add mod">
          <ac:chgData name="Eugenio Scapparone" userId="2ca16013-2a94-404d-84d2-d7c0e8c1a730" providerId="ADAL" clId="{ED6D554F-A92E-4A62-9E15-E82A4A905720}" dt="2024-11-06T11:28:13.710" v="5415" actId="20577"/>
          <ac:spMkLst>
            <pc:docMk/>
            <pc:sldMk cId="774175191" sldId="318"/>
            <ac:spMk id="3" creationId="{B689303E-C0E1-9C45-36E8-77395F8BB1DC}"/>
          </ac:spMkLst>
        </pc:spChg>
        <pc:spChg chg="add mod">
          <ac:chgData name="Eugenio Scapparone" userId="2ca16013-2a94-404d-84d2-d7c0e8c1a730" providerId="ADAL" clId="{ED6D554F-A92E-4A62-9E15-E82A4A905720}" dt="2024-11-06T11:28:51.309" v="5445" actId="164"/>
          <ac:spMkLst>
            <pc:docMk/>
            <pc:sldMk cId="774175191" sldId="318"/>
            <ac:spMk id="4" creationId="{76AFC986-4F06-6B44-19FB-36F65F2C5444}"/>
          </ac:spMkLst>
        </pc:spChg>
        <pc:grpChg chg="add mod">
          <ac:chgData name="Eugenio Scapparone" userId="2ca16013-2a94-404d-84d2-d7c0e8c1a730" providerId="ADAL" clId="{ED6D554F-A92E-4A62-9E15-E82A4A905720}" dt="2024-11-06T11:28:51.309" v="5445" actId="164"/>
          <ac:grpSpMkLst>
            <pc:docMk/>
            <pc:sldMk cId="774175191" sldId="318"/>
            <ac:grpSpMk id="5" creationId="{205541C0-34A2-02B4-E718-5665C6395BAE}"/>
          </ac:grpSpMkLst>
        </pc:grpChg>
      </pc:sldChg>
      <pc:sldChg chg="addSp modSp new mod ord modAnim">
        <pc:chgData name="Eugenio Scapparone" userId="2ca16013-2a94-404d-84d2-d7c0e8c1a730" providerId="ADAL" clId="{ED6D554F-A92E-4A62-9E15-E82A4A905720}" dt="2024-11-06T15:15:04.663" v="9629" actId="20577"/>
        <pc:sldMkLst>
          <pc:docMk/>
          <pc:sldMk cId="2465170295" sldId="319"/>
        </pc:sldMkLst>
        <pc:spChg chg="add mod">
          <ac:chgData name="Eugenio Scapparone" userId="2ca16013-2a94-404d-84d2-d7c0e8c1a730" providerId="ADAL" clId="{ED6D554F-A92E-4A62-9E15-E82A4A905720}" dt="2024-11-06T15:15:04.663" v="9629" actId="20577"/>
          <ac:spMkLst>
            <pc:docMk/>
            <pc:sldMk cId="2465170295" sldId="319"/>
            <ac:spMk id="4" creationId="{7827AF0B-A7E2-CEE5-1D0C-D75A03B9E72E}"/>
          </ac:spMkLst>
        </pc:spChg>
        <pc:picChg chg="add mod">
          <ac:chgData name="Eugenio Scapparone" userId="2ca16013-2a94-404d-84d2-d7c0e8c1a730" providerId="ADAL" clId="{ED6D554F-A92E-4A62-9E15-E82A4A905720}" dt="2024-10-18T14:06:53.039" v="3097" actId="1076"/>
          <ac:picMkLst>
            <pc:docMk/>
            <pc:sldMk cId="2465170295" sldId="319"/>
            <ac:picMk id="2" creationId="{EBF84F60-92F2-A13B-F934-B7ABE58DEFD6}"/>
          </ac:picMkLst>
        </pc:picChg>
      </pc:sldChg>
      <pc:sldChg chg="add del">
        <pc:chgData name="Eugenio Scapparone" userId="2ca16013-2a94-404d-84d2-d7c0e8c1a730" providerId="ADAL" clId="{ED6D554F-A92E-4A62-9E15-E82A4A905720}" dt="2024-10-18T14:05:41.048" v="3083"/>
        <pc:sldMkLst>
          <pc:docMk/>
          <pc:sldMk cId="4071283059" sldId="319"/>
        </pc:sldMkLst>
      </pc:sldChg>
      <pc:sldChg chg="addSp delSp modSp add mod">
        <pc:chgData name="Eugenio Scapparone" userId="2ca16013-2a94-404d-84d2-d7c0e8c1a730" providerId="ADAL" clId="{ED6D554F-A92E-4A62-9E15-E82A4A905720}" dt="2024-11-06T15:19:05.779" v="9995" actId="20577"/>
        <pc:sldMkLst>
          <pc:docMk/>
          <pc:sldMk cId="1913785627" sldId="320"/>
        </pc:sldMkLst>
        <pc:spChg chg="del">
          <ac:chgData name="Eugenio Scapparone" userId="2ca16013-2a94-404d-84d2-d7c0e8c1a730" providerId="ADAL" clId="{ED6D554F-A92E-4A62-9E15-E82A4A905720}" dt="2024-10-18T14:09:12.211" v="3294" actId="478"/>
          <ac:spMkLst>
            <pc:docMk/>
            <pc:sldMk cId="1913785627" sldId="320"/>
            <ac:spMk id="2" creationId="{A0E4BDA8-5980-105C-CB6A-B7E69193BBB1}"/>
          </ac:spMkLst>
        </pc:spChg>
        <pc:spChg chg="del mod">
          <ac:chgData name="Eugenio Scapparone" userId="2ca16013-2a94-404d-84d2-d7c0e8c1a730" providerId="ADAL" clId="{ED6D554F-A92E-4A62-9E15-E82A4A905720}" dt="2024-10-18T14:09:34.098" v="3373"/>
          <ac:spMkLst>
            <pc:docMk/>
            <pc:sldMk cId="1913785627" sldId="320"/>
            <ac:spMk id="3" creationId="{4D4E1B1B-BA4A-E83A-22DA-E0BE1DD32734}"/>
          </ac:spMkLst>
        </pc:spChg>
        <pc:spChg chg="add mod">
          <ac:chgData name="Eugenio Scapparone" userId="2ca16013-2a94-404d-84d2-d7c0e8c1a730" providerId="ADAL" clId="{ED6D554F-A92E-4A62-9E15-E82A4A905720}" dt="2024-11-06T14:13:21.052" v="8029" actId="5793"/>
          <ac:spMkLst>
            <pc:docMk/>
            <pc:sldMk cId="1913785627" sldId="320"/>
            <ac:spMk id="4" creationId="{D05D856F-80D4-B754-5E54-6BD4AE754FB1}"/>
          </ac:spMkLst>
        </pc:spChg>
        <pc:spChg chg="add mod">
          <ac:chgData name="Eugenio Scapparone" userId="2ca16013-2a94-404d-84d2-d7c0e8c1a730" providerId="ADAL" clId="{ED6D554F-A92E-4A62-9E15-E82A4A905720}" dt="2024-11-06T15:19:05.779" v="9995" actId="20577"/>
          <ac:spMkLst>
            <pc:docMk/>
            <pc:sldMk cId="1913785627" sldId="320"/>
            <ac:spMk id="7" creationId="{D5A18275-6D0C-BFB7-F6CA-DDB1B164C780}"/>
          </ac:spMkLst>
        </pc:spChg>
        <pc:spChg chg="add mod">
          <ac:chgData name="Eugenio Scapparone" userId="2ca16013-2a94-404d-84d2-d7c0e8c1a730" providerId="ADAL" clId="{ED6D554F-A92E-4A62-9E15-E82A4A905720}" dt="2024-11-06T14:35:10.620" v="9438" actId="207"/>
          <ac:spMkLst>
            <pc:docMk/>
            <pc:sldMk cId="1913785627" sldId="320"/>
            <ac:spMk id="8" creationId="{E5E4A149-A965-1138-A0FB-A7C0010A9F73}"/>
          </ac:spMkLst>
        </pc:spChg>
        <pc:picChg chg="add del mod">
          <ac:chgData name="Eugenio Scapparone" userId="2ca16013-2a94-404d-84d2-d7c0e8c1a730" providerId="ADAL" clId="{ED6D554F-A92E-4A62-9E15-E82A4A905720}" dt="2024-11-06T11:55:24.407" v="7127" actId="21"/>
          <ac:picMkLst>
            <pc:docMk/>
            <pc:sldMk cId="1913785627" sldId="320"/>
            <ac:picMk id="3" creationId="{6637793E-0281-2447-6C7B-831908121625}"/>
          </ac:picMkLst>
        </pc:picChg>
        <pc:picChg chg="add mod">
          <ac:chgData name="Eugenio Scapparone" userId="2ca16013-2a94-404d-84d2-d7c0e8c1a730" providerId="ADAL" clId="{ED6D554F-A92E-4A62-9E15-E82A4A905720}" dt="2024-11-06T11:55:53.233" v="7135" actId="14100"/>
          <ac:picMkLst>
            <pc:docMk/>
            <pc:sldMk cId="1913785627" sldId="320"/>
            <ac:picMk id="6" creationId="{EBC6DEF4-81D5-1179-4CC8-5577F7A60C8E}"/>
          </ac:picMkLst>
        </pc:picChg>
      </pc:sldChg>
      <pc:sldChg chg="addSp modSp new mod ord modAnim">
        <pc:chgData name="Eugenio Scapparone" userId="2ca16013-2a94-404d-84d2-d7c0e8c1a730" providerId="ADAL" clId="{ED6D554F-A92E-4A62-9E15-E82A4A905720}" dt="2024-11-06T15:43:28.087" v="11613" actId="20577"/>
        <pc:sldMkLst>
          <pc:docMk/>
          <pc:sldMk cId="2519339102" sldId="321"/>
        </pc:sldMkLst>
        <pc:spChg chg="add mod">
          <ac:chgData name="Eugenio Scapparone" userId="2ca16013-2a94-404d-84d2-d7c0e8c1a730" providerId="ADAL" clId="{ED6D554F-A92E-4A62-9E15-E82A4A905720}" dt="2024-11-06T15:43:19.830" v="11610" actId="20577"/>
          <ac:spMkLst>
            <pc:docMk/>
            <pc:sldMk cId="2519339102" sldId="321"/>
            <ac:spMk id="2" creationId="{3D1DC65F-32F1-6663-7A67-2E56D40BC3E9}"/>
          </ac:spMkLst>
        </pc:spChg>
        <pc:spChg chg="add mod">
          <ac:chgData name="Eugenio Scapparone" userId="2ca16013-2a94-404d-84d2-d7c0e8c1a730" providerId="ADAL" clId="{ED6D554F-A92E-4A62-9E15-E82A4A905720}" dt="2024-11-06T14:31:11.480" v="9282" actId="1076"/>
          <ac:spMkLst>
            <pc:docMk/>
            <pc:sldMk cId="2519339102" sldId="321"/>
            <ac:spMk id="3" creationId="{A036920E-431F-ED90-0315-6BE89C08A229}"/>
          </ac:spMkLst>
        </pc:spChg>
        <pc:spChg chg="add mod">
          <ac:chgData name="Eugenio Scapparone" userId="2ca16013-2a94-404d-84d2-d7c0e8c1a730" providerId="ADAL" clId="{ED6D554F-A92E-4A62-9E15-E82A4A905720}" dt="2024-11-06T15:21:54.322" v="10249" actId="1076"/>
          <ac:spMkLst>
            <pc:docMk/>
            <pc:sldMk cId="2519339102" sldId="321"/>
            <ac:spMk id="5" creationId="{DE0B7B6C-CAB1-EBDD-3F14-EDF3C9F170DA}"/>
          </ac:spMkLst>
        </pc:spChg>
        <pc:spChg chg="add mod">
          <ac:chgData name="Eugenio Scapparone" userId="2ca16013-2a94-404d-84d2-d7c0e8c1a730" providerId="ADAL" clId="{ED6D554F-A92E-4A62-9E15-E82A4A905720}" dt="2024-11-06T15:43:28.087" v="11613" actId="20577"/>
          <ac:spMkLst>
            <pc:docMk/>
            <pc:sldMk cId="2519339102" sldId="321"/>
            <ac:spMk id="7" creationId="{0CFB7601-4A06-C9B0-8C11-1768A233AB83}"/>
          </ac:spMkLst>
        </pc:spChg>
        <pc:spChg chg="add mod">
          <ac:chgData name="Eugenio Scapparone" userId="2ca16013-2a94-404d-84d2-d7c0e8c1a730" providerId="ADAL" clId="{ED6D554F-A92E-4A62-9E15-E82A4A905720}" dt="2024-11-06T15:24:18.233" v="10353" actId="20577"/>
          <ac:spMkLst>
            <pc:docMk/>
            <pc:sldMk cId="2519339102" sldId="321"/>
            <ac:spMk id="9" creationId="{67FDFE36-EA06-1001-9680-F36AB33DDFC7}"/>
          </ac:spMkLst>
        </pc:spChg>
      </pc:sldChg>
      <pc:sldChg chg="addSp modSp new mod ord">
        <pc:chgData name="Eugenio Scapparone" userId="2ca16013-2a94-404d-84d2-d7c0e8c1a730" providerId="ADAL" clId="{ED6D554F-A92E-4A62-9E15-E82A4A905720}" dt="2024-11-06T11:40:32.130" v="6158"/>
        <pc:sldMkLst>
          <pc:docMk/>
          <pc:sldMk cId="3383759204" sldId="322"/>
        </pc:sldMkLst>
        <pc:picChg chg="add mod">
          <ac:chgData name="Eugenio Scapparone" userId="2ca16013-2a94-404d-84d2-d7c0e8c1a730" providerId="ADAL" clId="{ED6D554F-A92E-4A62-9E15-E82A4A905720}" dt="2024-10-18T14:36:28.835" v="5332" actId="14100"/>
          <ac:picMkLst>
            <pc:docMk/>
            <pc:sldMk cId="3383759204" sldId="322"/>
            <ac:picMk id="3" creationId="{5CE69E07-DDA3-184A-D3AF-E45B92B19273}"/>
          </ac:picMkLst>
        </pc:picChg>
      </pc:sldChg>
      <pc:sldChg chg="addSp modSp new mod">
        <pc:chgData name="Eugenio Scapparone" userId="2ca16013-2a94-404d-84d2-d7c0e8c1a730" providerId="ADAL" clId="{ED6D554F-A92E-4A62-9E15-E82A4A905720}" dt="2024-11-06T15:42:56.003" v="11585" actId="20577"/>
        <pc:sldMkLst>
          <pc:docMk/>
          <pc:sldMk cId="2909988416" sldId="323"/>
        </pc:sldMkLst>
        <pc:spChg chg="add mod">
          <ac:chgData name="Eugenio Scapparone" userId="2ca16013-2a94-404d-84d2-d7c0e8c1a730" providerId="ADAL" clId="{ED6D554F-A92E-4A62-9E15-E82A4A905720}" dt="2024-11-06T15:42:56.003" v="11585" actId="20577"/>
          <ac:spMkLst>
            <pc:docMk/>
            <pc:sldMk cId="2909988416" sldId="323"/>
            <ac:spMk id="2" creationId="{91660BB9-1345-6BF0-8737-8455BC14EB4A}"/>
          </ac:spMkLst>
        </pc:spChg>
      </pc:sldChg>
      <pc:sldChg chg="addSp modSp new mod">
        <pc:chgData name="Eugenio Scapparone" userId="2ca16013-2a94-404d-84d2-d7c0e8c1a730" providerId="ADAL" clId="{ED6D554F-A92E-4A62-9E15-E82A4A905720}" dt="2024-11-06T11:28:39.882" v="5444" actId="1076"/>
        <pc:sldMkLst>
          <pc:docMk/>
          <pc:sldMk cId="3654414268" sldId="324"/>
        </pc:sldMkLst>
        <pc:spChg chg="add mod">
          <ac:chgData name="Eugenio Scapparone" userId="2ca16013-2a94-404d-84d2-d7c0e8c1a730" providerId="ADAL" clId="{ED6D554F-A92E-4A62-9E15-E82A4A905720}" dt="2024-11-06T11:28:39.882" v="5444" actId="1076"/>
          <ac:spMkLst>
            <pc:docMk/>
            <pc:sldMk cId="3654414268" sldId="324"/>
            <ac:spMk id="2" creationId="{B85D16E9-E7B7-ACB0-3CC2-3BC972F070B8}"/>
          </ac:spMkLst>
        </pc:spChg>
      </pc:sldChg>
      <pc:sldChg chg="addSp delSp modSp new mod delAnim modAnim">
        <pc:chgData name="Eugenio Scapparone" userId="2ca16013-2a94-404d-84d2-d7c0e8c1a730" providerId="ADAL" clId="{ED6D554F-A92E-4A62-9E15-E82A4A905720}" dt="2024-11-06T15:25:56.713" v="10357" actId="21"/>
        <pc:sldMkLst>
          <pc:docMk/>
          <pc:sldMk cId="579596944" sldId="325"/>
        </pc:sldMkLst>
        <pc:spChg chg="add mod">
          <ac:chgData name="Eugenio Scapparone" userId="2ca16013-2a94-404d-84d2-d7c0e8c1a730" providerId="ADAL" clId="{ED6D554F-A92E-4A62-9E15-E82A4A905720}" dt="2024-11-06T11:39:21.200" v="6150" actId="20577"/>
          <ac:spMkLst>
            <pc:docMk/>
            <pc:sldMk cId="579596944" sldId="325"/>
            <ac:spMk id="3" creationId="{179CB1D2-0B90-6456-5463-CB6C95044928}"/>
          </ac:spMkLst>
        </pc:spChg>
        <pc:spChg chg="add del mod">
          <ac:chgData name="Eugenio Scapparone" userId="2ca16013-2a94-404d-84d2-d7c0e8c1a730" providerId="ADAL" clId="{ED6D554F-A92E-4A62-9E15-E82A4A905720}" dt="2024-11-06T15:25:56.713" v="10357" actId="21"/>
          <ac:spMkLst>
            <pc:docMk/>
            <pc:sldMk cId="579596944" sldId="325"/>
            <ac:spMk id="4" creationId="{A5A66EB0-49CF-90EA-A4CF-C1A5D1CB98DD}"/>
          </ac:spMkLst>
        </pc:spChg>
      </pc:sldChg>
      <pc:sldChg chg="addSp modSp new mod">
        <pc:chgData name="Eugenio Scapparone" userId="2ca16013-2a94-404d-84d2-d7c0e8c1a730" providerId="ADAL" clId="{ED6D554F-A92E-4A62-9E15-E82A4A905720}" dt="2024-11-06T15:41:46.875" v="11473" actId="20577"/>
        <pc:sldMkLst>
          <pc:docMk/>
          <pc:sldMk cId="4088360453" sldId="326"/>
        </pc:sldMkLst>
        <pc:spChg chg="add mod">
          <ac:chgData name="Eugenio Scapparone" userId="2ca16013-2a94-404d-84d2-d7c0e8c1a730" providerId="ADAL" clId="{ED6D554F-A92E-4A62-9E15-E82A4A905720}" dt="2024-11-06T15:41:46.875" v="11473" actId="20577"/>
          <ac:spMkLst>
            <pc:docMk/>
            <pc:sldMk cId="4088360453" sldId="326"/>
            <ac:spMk id="2" creationId="{71FD0E95-CE7B-B608-86CC-B3E108CE2A9C}"/>
          </ac:spMkLst>
        </pc:spChg>
        <pc:spChg chg="add mod">
          <ac:chgData name="Eugenio Scapparone" userId="2ca16013-2a94-404d-84d2-d7c0e8c1a730" providerId="ADAL" clId="{ED6D554F-A92E-4A62-9E15-E82A4A905720}" dt="2024-11-06T15:30:56.349" v="11052" actId="1076"/>
          <ac:spMkLst>
            <pc:docMk/>
            <pc:sldMk cId="4088360453" sldId="326"/>
            <ac:spMk id="3" creationId="{E6A20018-E749-2E75-4063-6878EBAFA9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1AC29-FAFB-4FAE-AF3F-EE60199EB50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8F7DD-94D8-42AC-8311-001C3DF8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3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8F7DD-94D8-42AC-8311-001C3DF86E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59A28-2175-695F-83A5-F29EFD3B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E1EF1-EABA-8EB3-42C2-3F5A8B3C2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C97A7-EE85-838E-A971-B2C1219F7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36F93-54CF-2279-1A46-E1069DA16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8F7DD-94D8-42AC-8311-001C3DF86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3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6F5-FB34-2403-80AB-FA003C3D6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6BCDB-AB9B-EE14-3E3A-6462D1EB8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CA389-BC03-DF52-CDAB-56675517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DFB5-E3B8-41C2-8C1C-D25EF3F7725E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71799-D3BC-2E75-7FF2-AB08A19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8079-F513-3E2C-27C5-C6DD53CA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2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4241-FF45-1344-72CF-2D796157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E40F7-C663-0E70-1A98-0C28F54B0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A6B18-0B9B-55A1-F556-545DCF04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BA63-507E-47D5-9315-C414A01AF2A7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4E2C-7AD8-E818-4A47-7154EA26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2342-1E64-0B64-81A4-01F355A1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2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7C095-4CB9-3A4E-44CF-4C2760635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D6746-09EC-7D5D-C371-F6141B120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42604-D9D5-D08D-7EC1-7437819D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5A6-5C4F-4411-A5E2-C431A9430E80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A1BE8-2D70-072B-1B67-B938927B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C4498-1B9A-1342-7149-7B16056F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9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7924-0FDD-CB6C-7275-0AAE4B60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9BA4-8D24-8C7E-E670-92D0990E8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5258F-8C0C-0743-73DD-F396C377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7E2D-182B-4211-B68A-2156E2918330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EEB58-02B8-E428-4EA6-B108D2D2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B8C1-6434-4842-E246-A7B87F1E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1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E356-DCA6-248A-C79B-87505BEA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D003F-82D0-87A3-E7DA-943C30C7A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43FD6-19ED-5971-1960-3945C50C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7732-34E5-43ED-9B31-7FE910FF0F21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1E697-9D8E-14C6-3FFD-640D0225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3859-E96F-0E1E-9F15-C2DC783C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D1C3-570B-C879-8519-319A2EAE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A16C-6E4C-318E-FA2F-84A69F085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72F2B-A054-2981-EAFC-E6B54EE6C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9EF6D-A02C-10ED-167D-D5852B98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85E-2753-40C5-A7A2-3C8D737D5624}" type="datetime1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F06CF-E9C6-5EB9-2AEA-8D91ED7F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D87D4-CFEE-7CC8-C70D-8FBD1ECE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0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2EEE-6D62-3BDD-B805-E15B60F9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7FC48-0205-0F08-4C1C-57D3A2D05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C4734-C8B9-6511-6CC3-719143B18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ABFAC-3C28-CA86-FB53-C280738E6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6DEF7-C6C2-00C2-16A7-04188F101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E900D-40AF-7275-53F8-644225A7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7336-02AE-4EB5-BB9B-FC336ACD31EB}" type="datetime1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8E0F6-F6A5-E53A-CD7A-C78D2CC6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7C9D6-12DB-7750-B68B-AE2901AA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06E4-9C2B-45C6-4F62-4B21B10D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92442-1AB8-E0A3-73DB-72D1B152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66D-0995-402C-8F97-9FA1197E28B8}" type="datetime1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05C06-7363-F3B1-CDF1-95C74475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EFAA-F818-45EE-98B0-9113A0E0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E2F9A-17DD-2BE3-990F-24D6BCEB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69D3-87DA-471C-86EB-62C63967A9B0}" type="datetime1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86B4C-A114-A38F-3141-0E5048B9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FE8F7-3712-53F5-1853-4C5B4319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0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67E3-69FC-9C29-C5E1-B2E60DCC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C7208-135B-BE81-D262-54931D9BD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1D748-81BC-CC78-E94D-248181317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F2C20-5BD5-6408-C1B6-F9C05741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6123-65FB-464A-B2C0-5438F600C4F5}" type="datetime1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577CE-08C2-B569-4299-09F31F89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CB6BE-B6F3-6222-0240-C818827B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6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0935-ACD4-4D96-713F-8EB1ACF3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52C00-0DFF-A0A1-FB34-AC464BE12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AF51A-AC8D-9FD9-2075-046763D4B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0FA-9B8C-CD02-C3D3-2174DAFB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9F3E-DC70-440C-9E13-16AAD16405DF}" type="datetime1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6007A-5FE7-18F8-088B-6FA0D0D0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29587-B65E-0268-97D5-69CAFD4E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F7E34-8D28-437B-6445-FA8B6297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40BBB-D262-126A-78BA-A24BACA3F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89CD6-E9E6-7D6E-729D-C6ADBE3A8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34A9B-7D32-41DE-8A0F-1130FFC83301}" type="datetime1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94A08-640D-71F6-56F4-057E1B321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87D7-CC67-1EF7-8B6A-49BB38B4A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D7E6-32A0-4B6E-B18F-079BF52AE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6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22061-85D1-053C-5725-DBBBADEFFFE8}"/>
              </a:ext>
            </a:extLst>
          </p:cNvPr>
          <p:cNvSpPr txBox="1"/>
          <p:nvPr/>
        </p:nvSpPr>
        <p:spPr>
          <a:xfrm>
            <a:off x="4735210" y="3244334"/>
            <a:ext cx="207672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Il </a:t>
            </a:r>
            <a:r>
              <a:rPr lang="en-US" dirty="0" err="1">
                <a:solidFill>
                  <a:schemeClr val="bg1"/>
                </a:solidFill>
              </a:rPr>
              <a:t>mio</a:t>
            </a:r>
            <a:r>
              <a:rPr lang="en-US" dirty="0">
                <a:solidFill>
                  <a:schemeClr val="bg1"/>
                </a:solidFill>
              </a:rPr>
              <a:t> punto di vista</a:t>
            </a:r>
          </a:p>
          <a:p>
            <a:r>
              <a:rPr lang="en-US" dirty="0">
                <a:solidFill>
                  <a:schemeClr val="bg1"/>
                </a:solidFill>
              </a:rPr>
              <a:t>  (</a:t>
            </a:r>
            <a:r>
              <a:rPr lang="en-US" dirty="0" err="1">
                <a:solidFill>
                  <a:schemeClr val="bg1"/>
                </a:solidFill>
              </a:rPr>
              <a:t>rivolto</a:t>
            </a:r>
            <a:r>
              <a:rPr lang="en-US" dirty="0">
                <a:solidFill>
                  <a:schemeClr val="bg1"/>
                </a:solidFill>
              </a:rPr>
              <a:t> ai </a:t>
            </a:r>
            <a:r>
              <a:rPr lang="en-US" dirty="0" err="1">
                <a:solidFill>
                  <a:schemeClr val="bg1"/>
                </a:solidFill>
              </a:rPr>
              <a:t>giovani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AAE74-860B-1CB4-DC48-FCBE0C0F406A}"/>
              </a:ext>
            </a:extLst>
          </p:cNvPr>
          <p:cNvSpPr txBox="1"/>
          <p:nvPr/>
        </p:nvSpPr>
        <p:spPr>
          <a:xfrm>
            <a:off x="9074426" y="655983"/>
            <a:ext cx="2160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Eugenio Scapparone</a:t>
            </a:r>
          </a:p>
          <a:p>
            <a:r>
              <a:rPr lang="en-US" dirty="0">
                <a:solidFill>
                  <a:schemeClr val="bg1"/>
                </a:solidFill>
              </a:rPr>
              <a:t>7 </a:t>
            </a:r>
            <a:r>
              <a:rPr lang="en-US" dirty="0" err="1">
                <a:solidFill>
                  <a:schemeClr val="bg1"/>
                </a:solidFill>
              </a:rPr>
              <a:t>novembre</a:t>
            </a:r>
            <a:r>
              <a:rPr lang="en-US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BF693-8F22-F3D6-9259-4025F1E3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2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9CB1D2-0B90-6456-5463-CB6C95044928}"/>
              </a:ext>
            </a:extLst>
          </p:cNvPr>
          <p:cNvSpPr txBox="1"/>
          <p:nvPr/>
        </p:nvSpPr>
        <p:spPr>
          <a:xfrm>
            <a:off x="875923" y="681179"/>
            <a:ext cx="109569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Discorsi sbagliati, già sentiti  in passato e contro i quali passiamo volentieri gli anticorpi;</a:t>
            </a: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Alcuni esempi di consigli (sbagliati) con cui ai tempi cercarono di convincermi a non entrare in un esperimento LHC:</a:t>
            </a: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LHC «non si farà mai»;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Se si farà non scoprirà nulla (</a:t>
            </a:r>
            <a:r>
              <a:rPr lang="it-IT" dirty="0" err="1">
                <a:solidFill>
                  <a:schemeClr val="bg1"/>
                </a:solidFill>
                <a:sym typeface="Wingdings" panose="05000000000000000000" pitchFamily="2" charset="2"/>
              </a:rPr>
              <a:t>aka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l’Higgs non esiste);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«sarà impossibile lavorare in collaborazioni di 3000 persone»  vero l’opposto. LHC è stato anche un grande </a:t>
            </a: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    successo «antropologico», diventando un modello;</a:t>
            </a: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in mezzo a tante persone il tuo contributo personale sarà completamente invisibile  LHC ha creato molte persone brillanti, vincitrici di ERC e in posizioni apicali in vari istituti di ricerca (ultimo esempio, il Direttore di NIKHEF </a:t>
            </a:r>
            <a:r>
              <a:rPr lang="en-GB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Jorgen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D'Hondt</a:t>
            </a:r>
            <a:r>
              <a:rPr lang="en-GB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è di CMS)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per vent’anni non pubblicherai nulla  (quasi) vero e su questo bisogna lavorare, «proteggendo» le persone in questa situazione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C020D-7127-0A55-7157-08B17855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9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FD0E95-CE7B-B608-86CC-B3E108CE2A9C}"/>
              </a:ext>
            </a:extLst>
          </p:cNvPr>
          <p:cNvSpPr txBox="1"/>
          <p:nvPr/>
        </p:nvSpPr>
        <p:spPr>
          <a:xfrm>
            <a:off x="253497" y="1339913"/>
            <a:ext cx="119035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LHC è stata un’occasione importante per prendere in mano cutting-</a:t>
            </a:r>
            <a:r>
              <a:rPr lang="it-IT" dirty="0" err="1">
                <a:solidFill>
                  <a:schemeClr val="bg1"/>
                </a:solidFill>
              </a:rPr>
              <a:t>edge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technologies</a:t>
            </a:r>
            <a:r>
              <a:rPr lang="it-IT" dirty="0">
                <a:solidFill>
                  <a:schemeClr val="bg1"/>
                </a:solidFill>
              </a:rPr>
              <a:t>  che hanno plasmato il </a:t>
            </a:r>
          </a:p>
          <a:p>
            <a:r>
              <a:rPr lang="it-IT" dirty="0">
                <a:solidFill>
                  <a:schemeClr val="bg1"/>
                </a:solidFill>
              </a:rPr>
              <a:t>      mio percorso scientifico. Ho imparato a usare strumenti che ho poi utilizzato anche in ambiti non LHC.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LHC ha svolto ricerche di fisica di eccezionale importanza (Higgs e non solo)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Imparare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lavorare</a:t>
            </a:r>
            <a:r>
              <a:rPr lang="en-GB" dirty="0">
                <a:solidFill>
                  <a:schemeClr val="bg1"/>
                </a:solidFill>
              </a:rPr>
              <a:t> (e </a:t>
            </a:r>
            <a:r>
              <a:rPr lang="en-GB" dirty="0" err="1">
                <a:solidFill>
                  <a:schemeClr val="bg1"/>
                </a:solidFill>
              </a:rPr>
              <a:t>più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tardi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coordinare</a:t>
            </a:r>
            <a:r>
              <a:rPr lang="en-GB" dirty="0">
                <a:solidFill>
                  <a:schemeClr val="bg1"/>
                </a:solidFill>
              </a:rPr>
              <a:t>) </a:t>
            </a:r>
            <a:r>
              <a:rPr lang="en-GB" dirty="0" err="1">
                <a:solidFill>
                  <a:schemeClr val="bg1"/>
                </a:solidFill>
              </a:rPr>
              <a:t>gruppi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composti</a:t>
            </a:r>
            <a:r>
              <a:rPr lang="en-GB" dirty="0">
                <a:solidFill>
                  <a:schemeClr val="bg1"/>
                </a:solidFill>
              </a:rPr>
              <a:t> da tante </a:t>
            </a:r>
            <a:r>
              <a:rPr lang="en-GB" dirty="0" err="1">
                <a:solidFill>
                  <a:schemeClr val="bg1"/>
                </a:solidFill>
              </a:rPr>
              <a:t>persone</a:t>
            </a:r>
            <a:r>
              <a:rPr lang="en-GB" dirty="0">
                <a:solidFill>
                  <a:schemeClr val="bg1"/>
                </a:solidFill>
              </a:rPr>
              <a:t> è </a:t>
            </a:r>
            <a:r>
              <a:rPr lang="en-GB" dirty="0" err="1">
                <a:solidFill>
                  <a:schemeClr val="bg1"/>
                </a:solidFill>
              </a:rPr>
              <a:t>stata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un’esperienza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molto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     </a:t>
            </a:r>
            <a:r>
              <a:rPr lang="en-GB" dirty="0" err="1">
                <a:solidFill>
                  <a:schemeClr val="bg1"/>
                </a:solidFill>
              </a:rPr>
              <a:t>formativa</a:t>
            </a:r>
            <a:r>
              <a:rPr lang="en-GB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Collaborare</a:t>
            </a:r>
            <a:r>
              <a:rPr lang="en-GB" dirty="0">
                <a:solidFill>
                  <a:schemeClr val="bg1"/>
                </a:solidFill>
              </a:rPr>
              <a:t> con </a:t>
            </a:r>
            <a:r>
              <a:rPr lang="en-GB" dirty="0" err="1">
                <a:solidFill>
                  <a:schemeClr val="bg1"/>
                </a:solidFill>
              </a:rPr>
              <a:t>colleghe</a:t>
            </a:r>
            <a:r>
              <a:rPr lang="en-GB" dirty="0">
                <a:solidFill>
                  <a:schemeClr val="bg1"/>
                </a:solidFill>
              </a:rPr>
              <a:t> e </a:t>
            </a:r>
            <a:r>
              <a:rPr lang="en-GB" dirty="0" err="1">
                <a:solidFill>
                  <a:schemeClr val="bg1"/>
                </a:solidFill>
              </a:rPr>
              <a:t>colleghi</a:t>
            </a:r>
            <a:r>
              <a:rPr lang="en-GB" dirty="0">
                <a:solidFill>
                  <a:schemeClr val="bg1"/>
                </a:solidFill>
              </a:rPr>
              <a:t> di tanti </a:t>
            </a:r>
            <a:r>
              <a:rPr lang="en-GB" dirty="0" err="1">
                <a:solidFill>
                  <a:schemeClr val="bg1"/>
                </a:solidFill>
              </a:rPr>
              <a:t>altri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paesi</a:t>
            </a:r>
            <a:r>
              <a:rPr lang="en-GB" dirty="0">
                <a:solidFill>
                  <a:schemeClr val="bg1"/>
                </a:solidFill>
              </a:rPr>
              <a:t> è </a:t>
            </a:r>
            <a:r>
              <a:rPr lang="en-GB" dirty="0" err="1">
                <a:solidFill>
                  <a:schemeClr val="bg1"/>
                </a:solidFill>
              </a:rPr>
              <a:t>stata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notevole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opportunità</a:t>
            </a:r>
            <a:r>
              <a:rPr lang="en-GB" dirty="0">
                <a:solidFill>
                  <a:schemeClr val="bg1"/>
                </a:solidFill>
              </a:rPr>
              <a:t> , </a:t>
            </a:r>
            <a:r>
              <a:rPr lang="en-GB" dirty="0" err="1">
                <a:solidFill>
                  <a:schemeClr val="bg1"/>
                </a:solidFill>
              </a:rPr>
              <a:t>anche</a:t>
            </a:r>
            <a:r>
              <a:rPr lang="en-GB" dirty="0">
                <a:solidFill>
                  <a:schemeClr val="bg1"/>
                </a:solidFill>
              </a:rPr>
              <a:t> da un punto di vista </a:t>
            </a:r>
            <a:r>
              <a:rPr lang="en-GB" dirty="0" err="1">
                <a:solidFill>
                  <a:schemeClr val="bg1"/>
                </a:solidFill>
              </a:rPr>
              <a:t>umano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Nessuno</a:t>
            </a:r>
            <a:r>
              <a:rPr lang="en-GB" dirty="0">
                <a:solidFill>
                  <a:schemeClr val="bg1"/>
                </a:solidFill>
              </a:rPr>
              <a:t> ha </a:t>
            </a:r>
            <a:r>
              <a:rPr lang="en-GB" dirty="0" err="1">
                <a:solidFill>
                  <a:schemeClr val="bg1"/>
                </a:solidFill>
              </a:rPr>
              <a:t>mai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offuscato</a:t>
            </a:r>
            <a:r>
              <a:rPr lang="en-GB" dirty="0">
                <a:solidFill>
                  <a:schemeClr val="bg1"/>
                </a:solidFill>
              </a:rPr>
              <a:t> il </a:t>
            </a:r>
            <a:r>
              <a:rPr lang="en-GB" dirty="0" err="1">
                <a:solidFill>
                  <a:schemeClr val="bg1"/>
                </a:solidFill>
              </a:rPr>
              <a:t>mio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contributo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personale</a:t>
            </a:r>
            <a:r>
              <a:rPr lang="en-GB" dirty="0">
                <a:solidFill>
                  <a:schemeClr val="bg1"/>
                </a:solidFill>
              </a:rPr>
              <a:t>; </a:t>
            </a:r>
            <a:r>
              <a:rPr lang="en-GB" dirty="0" err="1">
                <a:solidFill>
                  <a:schemeClr val="bg1"/>
                </a:solidFill>
              </a:rPr>
              <a:t>anzi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partecipato</a:t>
            </a:r>
            <a:r>
              <a:rPr lang="en-GB" dirty="0">
                <a:solidFill>
                  <a:schemeClr val="bg1"/>
                </a:solidFill>
              </a:rPr>
              <a:t> a un </a:t>
            </a:r>
            <a:r>
              <a:rPr lang="en-GB" dirty="0" err="1">
                <a:solidFill>
                  <a:schemeClr val="bg1"/>
                </a:solidFill>
              </a:rPr>
              <a:t>esperimento</a:t>
            </a:r>
            <a:r>
              <a:rPr lang="en-GB" dirty="0">
                <a:solidFill>
                  <a:schemeClr val="bg1"/>
                </a:solidFill>
              </a:rPr>
              <a:t> di LHC (ALICE) in cui </a:t>
            </a:r>
            <a:r>
              <a:rPr lang="en-GB" dirty="0" err="1">
                <a:solidFill>
                  <a:schemeClr val="bg1"/>
                </a:solidFill>
              </a:rPr>
              <a:t>quello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      </a:t>
            </a:r>
            <a:r>
              <a:rPr lang="en-GB" dirty="0" err="1">
                <a:solidFill>
                  <a:schemeClr val="bg1"/>
                </a:solidFill>
              </a:rPr>
              <a:t>che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fatto</a:t>
            </a:r>
            <a:r>
              <a:rPr lang="en-GB" dirty="0">
                <a:solidFill>
                  <a:schemeClr val="bg1"/>
                </a:solidFill>
              </a:rPr>
              <a:t> è </a:t>
            </a:r>
            <a:r>
              <a:rPr lang="en-GB" dirty="0" err="1">
                <a:solidFill>
                  <a:schemeClr val="bg1"/>
                </a:solidFill>
              </a:rPr>
              <a:t>stato</a:t>
            </a:r>
            <a:r>
              <a:rPr lang="en-GB" dirty="0">
                <a:solidFill>
                  <a:schemeClr val="bg1"/>
                </a:solidFill>
              </a:rPr>
              <a:t> sempre </a:t>
            </a:r>
            <a:r>
              <a:rPr lang="en-GB" dirty="0" err="1">
                <a:solidFill>
                  <a:schemeClr val="bg1"/>
                </a:solidFill>
              </a:rPr>
              <a:t>valorizzato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20018-E749-2E75-4063-6878EBAFA90D}"/>
              </a:ext>
            </a:extLst>
          </p:cNvPr>
          <p:cNvSpPr txBox="1"/>
          <p:nvPr/>
        </p:nvSpPr>
        <p:spPr>
          <a:xfrm>
            <a:off x="5078994" y="162962"/>
            <a:ext cx="20295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Il mio punto di vista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51658-A046-70A7-FA44-A03022F5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6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654F-1739-DABA-C270-82B5C1AF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5D856F-80D4-B754-5E54-6BD4AE754FB1}"/>
              </a:ext>
            </a:extLst>
          </p:cNvPr>
          <p:cNvSpPr txBox="1"/>
          <p:nvPr/>
        </p:nvSpPr>
        <p:spPr>
          <a:xfrm>
            <a:off x="223682" y="2971704"/>
            <a:ext cx="11672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Tanti (inevitabili) schemi, sottoschemi e frecce, ma sono convinto che se non partiamo dai giovani abbiamo sbagliato tutto.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>
                <a:solidFill>
                  <a:schemeClr val="bg1"/>
                </a:solidFill>
              </a:rPr>
              <a:t>Convener</a:t>
            </a:r>
            <a:r>
              <a:rPr lang="it-IT" dirty="0">
                <a:solidFill>
                  <a:schemeClr val="bg1"/>
                </a:solidFill>
              </a:rPr>
              <a:t>…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6DEF4-81D5-1179-4CC8-5577F7A6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61" y="348248"/>
            <a:ext cx="11558562" cy="2286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18275-6D0C-BFB7-F6CA-DDB1B164C780}"/>
              </a:ext>
            </a:extLst>
          </p:cNvPr>
          <p:cNvSpPr txBox="1"/>
          <p:nvPr/>
        </p:nvSpPr>
        <p:spPr>
          <a:xfrm>
            <a:off x="208229" y="4046898"/>
            <a:ext cx="118518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Attenzione a mettere troppa enfasi su comitati, </a:t>
            </a:r>
            <a:r>
              <a:rPr lang="it-IT" dirty="0" err="1">
                <a:solidFill>
                  <a:schemeClr val="bg1"/>
                </a:solidFill>
              </a:rPr>
              <a:t>sottocommitati</a:t>
            </a:r>
            <a:r>
              <a:rPr lang="it-IT" dirty="0">
                <a:solidFill>
                  <a:schemeClr val="bg1"/>
                </a:solidFill>
              </a:rPr>
              <a:t>, responsabili, </a:t>
            </a:r>
            <a:r>
              <a:rPr lang="it-IT" dirty="0" err="1">
                <a:solidFill>
                  <a:schemeClr val="bg1"/>
                </a:solidFill>
              </a:rPr>
              <a:t>rapport</a:t>
            </a:r>
            <a:r>
              <a:rPr lang="it-IT" dirty="0">
                <a:solidFill>
                  <a:schemeClr val="bg1"/>
                </a:solidFill>
              </a:rPr>
              <a:t>, meeting, etc.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project management è ovviamente essenziale per il successo di un progetto, ma le scatole vanno riempite di «sostanza» e</a:t>
            </a:r>
          </a:p>
          <a:p>
            <a:r>
              <a:rPr lang="it-IT" dirty="0">
                <a:solidFill>
                  <a:schemeClr val="bg1"/>
                </a:solidFill>
              </a:rPr>
              <a:t>bisogna evitare di passare il 90% del (poco) tempo a fare riunioni e scrivere rapporti su materiale prodotto nel  restante 10%.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Mi sembra ci siano possibili criticità: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Mancanza di un processo di «funding» centralizzato;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Mancanza (al momento) di un referaggio comune che abbia feed-back sui finanziamenti;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Rischio di duplicazione dei progetti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4A149-A965-1138-A0FB-A7C0010A9F73}"/>
              </a:ext>
            </a:extLst>
          </p:cNvPr>
          <p:cNvSpPr txBox="1"/>
          <p:nvPr/>
        </p:nvSpPr>
        <p:spPr>
          <a:xfrm>
            <a:off x="4879818" y="45267"/>
            <a:ext cx="165186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DRDs</a:t>
            </a:r>
            <a:r>
              <a:rPr lang="it-IT" dirty="0">
                <a:solidFill>
                  <a:schemeClr val="bg1"/>
                </a:solidFill>
              </a:rPr>
              <a:t> e dintorni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257DB-3022-20BA-09B6-F6361278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8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660BB9-1345-6BF0-8737-8455BC14EB4A}"/>
              </a:ext>
            </a:extLst>
          </p:cNvPr>
          <p:cNvSpPr txBox="1"/>
          <p:nvPr/>
        </p:nvSpPr>
        <p:spPr>
          <a:xfrm>
            <a:off x="332509" y="581891"/>
            <a:ext cx="1162959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Gli R&amp;D per FCC sono uno step complesso: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a mio avviso è inappropriato mettersi a lavorare adesso sui rivelatori 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 l’enfasi dovrebbe essere sulle tecnologie non sul </a:t>
            </a: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singolo detector. Non si può imporre oggi un rivelatore a un giovane che dovrà costruirlo tra venti anni.</a:t>
            </a: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Andrebbero sviluppati prima temi di carattere generale:</a:t>
            </a: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-    Quali sono i partner industriali su cui possiamo contare nel prossimo futuro ?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Abbiamo bisogno di una nuova strategia europea per le Silicon </a:t>
            </a:r>
            <a:r>
              <a:rPr lang="it-IT" dirty="0" err="1">
                <a:solidFill>
                  <a:schemeClr val="bg1"/>
                </a:solidFill>
                <a:sym typeface="Wingdings" panose="05000000000000000000" pitchFamily="2" charset="2"/>
              </a:rPr>
              <a:t>Foundry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?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Che ruolo possono avere in FCC le aziende/fondazioni con cui collaboriamo (ST, FBK) ? Manca qualcosa ?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Possiamo portare i rivelatori di oggi ad operare con i danni da radiazione previsti a FCC-</a:t>
            </a:r>
            <a:r>
              <a:rPr lang="it-IT" dirty="0" err="1">
                <a:solidFill>
                  <a:schemeClr val="bg1"/>
                </a:solidFill>
                <a:sym typeface="Wingdings" panose="05000000000000000000" pitchFamily="2" charset="2"/>
              </a:rPr>
              <a:t>hh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?  Sono sufficienti le facilities</a:t>
            </a: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    che abbiamo per fare i test ? L’INFN può fare qualcosa a riguardo, ad esempio dei LN ?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Quanti canali siamo in grado di gestire con gli attuali DCS ? Dobbiamo fare un passo avanti in questa direzione ?</a:t>
            </a: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    Dobbiamo investire su qualsiasi idea? Anche su progetti che:</a:t>
            </a: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    a) prevedono milioni di sensori  ?</a:t>
            </a: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    b) prevedono uno scaling di un fattore 100 rispetto al numero massimo di sensori gestito  ad oggi per un rivelatore ?</a:t>
            </a: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    c) hanno ad oggi costi improponibili ?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Come possiamo costruire i magneti superconduttori necessari ? Gli investimenti sono sufficienti ?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F268B-0E83-D16D-24C4-5EEB0F4F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8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DC65F-32F1-6663-7A67-2E56D40BC3E9}"/>
              </a:ext>
            </a:extLst>
          </p:cNvPr>
          <p:cNvSpPr txBox="1"/>
          <p:nvPr/>
        </p:nvSpPr>
        <p:spPr>
          <a:xfrm>
            <a:off x="211188" y="3121127"/>
            <a:ext cx="122827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I laboratori della Sezione di Bologna (silici, criogenia, etc.) sono a disposizione dei giovani che hanno intenzione di partecipare </a:t>
            </a:r>
          </a:p>
          <a:p>
            <a:r>
              <a:rPr lang="it-IT" dirty="0">
                <a:solidFill>
                  <a:schemeClr val="bg1"/>
                </a:solidFill>
              </a:rPr>
              <a:t>     ai DRD*. I progetti saranno supportati, nei limiti del possibile, anche con personale della Sezione.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- L’R&amp;D per FCC non è l’occasione per infilare a forza un progetto che non serve a nulla dentro gli R&amp;D, ma un’occasione </a:t>
            </a:r>
          </a:p>
          <a:p>
            <a:r>
              <a:rPr lang="it-IT" dirty="0">
                <a:solidFill>
                  <a:schemeClr val="bg1"/>
                </a:solidFill>
              </a:rPr>
              <a:t>     per sviluppare qualcosa di diverso e di nuovo.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6920E-431F-ED90-0315-6BE89C08A229}"/>
              </a:ext>
            </a:extLst>
          </p:cNvPr>
          <p:cNvSpPr txBox="1"/>
          <p:nvPr/>
        </p:nvSpPr>
        <p:spPr>
          <a:xfrm>
            <a:off x="5260063" y="90534"/>
            <a:ext cx="12634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Conclusioni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B7B6C-CAB1-EBDD-3F14-EDF3C9F170DA}"/>
              </a:ext>
            </a:extLst>
          </p:cNvPr>
          <p:cNvSpPr txBox="1"/>
          <p:nvPr/>
        </p:nvSpPr>
        <p:spPr>
          <a:xfrm>
            <a:off x="197392" y="5939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- FCC è un progetto ambizioso, perfetto per persone ambiziose;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B7601-4A06-C9B0-8C11-1768A233AB83}"/>
              </a:ext>
            </a:extLst>
          </p:cNvPr>
          <p:cNvSpPr txBox="1"/>
          <p:nvPr/>
        </p:nvSpPr>
        <p:spPr>
          <a:xfrm>
            <a:off x="211188" y="5441023"/>
            <a:ext cx="11802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- Il compito dei giovani è quello di «lanciarsi» in questa avventura, il compito degli ex-giovani è quello di creare le condizioni</a:t>
            </a:r>
          </a:p>
          <a:p>
            <a:r>
              <a:rPr lang="it-IT" dirty="0">
                <a:solidFill>
                  <a:schemeClr val="bg1"/>
                </a:solidFill>
              </a:rPr>
              <a:t>  necessarie.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DFE36-EA06-1001-9680-F36AB33DDFC7}"/>
              </a:ext>
            </a:extLst>
          </p:cNvPr>
          <p:cNvSpPr txBox="1"/>
          <p:nvPr/>
        </p:nvSpPr>
        <p:spPr>
          <a:xfrm>
            <a:off x="260288" y="1251835"/>
            <a:ext cx="110203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- Spero che: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l’INFN lanci dei Grant per i giovani che vogliono partecipare all’ R&amp;D per FCC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le persone senior lavorino ma facciano anche un passo indietro, lasciando ai giovani la possibilità di sviluppare idee, senza chiusure che rispondono a «logiche di gruppo», «tradizioni» ed altro. Non è un progetto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«per noi» 50 - 60enni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531855-D7E3-1157-BA86-33DF06BF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D16E9-E7B7-ACB0-3CC2-3BC972F070B8}"/>
              </a:ext>
            </a:extLst>
          </p:cNvPr>
          <p:cNvSpPr txBox="1"/>
          <p:nvPr/>
        </p:nvSpPr>
        <p:spPr>
          <a:xfrm>
            <a:off x="4635373" y="3132498"/>
            <a:ext cx="272959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Un po’ di storia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EAA299-C496-8BFC-C8BA-740DA34F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1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A1D96-FE67-39BD-711F-5FBAB8428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9303E-C0E1-9C45-36E8-77395F8BB1DC}"/>
              </a:ext>
            </a:extLst>
          </p:cNvPr>
          <p:cNvSpPr txBox="1"/>
          <p:nvPr/>
        </p:nvSpPr>
        <p:spPr>
          <a:xfrm>
            <a:off x="605073" y="795197"/>
            <a:ext cx="108416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Agli inizi degli anni ‘80 l’INFN deve prendere una decisione importante</a:t>
            </a: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dirty="0">
                <a:solidFill>
                  <a:srgbClr val="FFFF00"/>
                </a:solidFill>
                <a:sym typeface="Wingdings" panose="05000000000000000000" pitchFamily="2" charset="2"/>
              </a:rPr>
              <a:t>Oltre alla fisica con gli acceleratori, dobbiamo progettare e partecipare anche a esperimenti</a:t>
            </a:r>
          </a:p>
          <a:p>
            <a:r>
              <a:rPr lang="it-IT" dirty="0">
                <a:solidFill>
                  <a:srgbClr val="FFFF00"/>
                </a:solidFill>
                <a:sym typeface="Wingdings" panose="05000000000000000000" pitchFamily="2" charset="2"/>
              </a:rPr>
              <a:t>      underground, </a:t>
            </a:r>
            <a:r>
              <a:rPr lang="it-IT" dirty="0" err="1">
                <a:solidFill>
                  <a:srgbClr val="FFFF00"/>
                </a:solidFill>
                <a:sym typeface="Wingdings" panose="05000000000000000000" pitchFamily="2" charset="2"/>
              </a:rPr>
              <a:t>underwater</a:t>
            </a:r>
            <a:r>
              <a:rPr lang="it-IT" dirty="0">
                <a:solidFill>
                  <a:srgbClr val="FFFF00"/>
                </a:solidFill>
                <a:sym typeface="Wingdings" panose="05000000000000000000" pitchFamily="2" charset="2"/>
              </a:rPr>
              <a:t> e nello spazio 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Se non lo facciamo rischiamo di essere esclusi da scoperte importanti, la cui fisica è parte della nostra missione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Se lo facciamo rischiamo di diventare «tuttologi» pronti a partecipare a qualsiasi esperimento anche con ruoli</a:t>
            </a: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    marginali </a:t>
            </a:r>
            <a:r>
              <a:rPr lang="it-IT" dirty="0"/>
              <a:t> 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5541C0-34A2-02B4-E718-5665C6395BAE}"/>
              </a:ext>
            </a:extLst>
          </p:cNvPr>
          <p:cNvGrpSpPr/>
          <p:nvPr/>
        </p:nvGrpSpPr>
        <p:grpSpPr>
          <a:xfrm>
            <a:off x="605073" y="3892990"/>
            <a:ext cx="11015195" cy="2422547"/>
            <a:chOff x="605073" y="3892990"/>
            <a:chExt cx="11015195" cy="242254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2E2FD1E-3405-4C0F-9446-38ABECC08945}"/>
                </a:ext>
              </a:extLst>
            </p:cNvPr>
            <p:cNvSpPr txBox="1"/>
            <p:nvPr/>
          </p:nvSpPr>
          <p:spPr>
            <a:xfrm>
              <a:off x="1557195" y="3892990"/>
              <a:ext cx="7369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u="sng" dirty="0">
                  <a:solidFill>
                    <a:srgbClr val="FFFF00"/>
                  </a:solidFill>
                </a:rPr>
                <a:t>Una delle migliori decisioni dell’INFN</a:t>
              </a:r>
              <a:r>
                <a:rPr lang="it-IT" u="sng" dirty="0">
                  <a:solidFill>
                    <a:srgbClr val="FFFF00"/>
                  </a:solidFill>
                  <a:sym typeface="Wingdings" panose="05000000000000000000" pitchFamily="2" charset="2"/>
                </a:rPr>
                <a:t> SI, ma portando le nostre tecnologie</a:t>
              </a:r>
              <a:endParaRPr lang="en-GB" u="sng" dirty="0">
                <a:solidFill>
                  <a:srgbClr val="FFFF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AFC986-4F06-6B44-19FB-36F65F2C5444}"/>
                </a:ext>
              </a:extLst>
            </p:cNvPr>
            <p:cNvSpPr txBox="1"/>
            <p:nvPr/>
          </p:nvSpPr>
          <p:spPr>
            <a:xfrm>
              <a:off x="605073" y="5115208"/>
              <a:ext cx="1101519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dirty="0">
                  <a:solidFill>
                    <a:schemeClr val="bg1"/>
                  </a:solidFill>
                </a:rPr>
                <a:t>Costruire i rivelatori che usiamo negli esperimenti è una peculiarità dell’INFN, che ha come conseguenza positiva</a:t>
              </a:r>
            </a:p>
            <a:p>
              <a:r>
                <a:rPr lang="it-IT" dirty="0">
                  <a:solidFill>
                    <a:schemeClr val="bg1"/>
                  </a:solidFill>
                </a:rPr>
                <a:t>     il possesso di know-how</a:t>
              </a:r>
            </a:p>
            <a:p>
              <a:pPr marL="285750" indent="-285750">
                <a:buFontTx/>
                <a:buChar char="-"/>
              </a:pPr>
              <a:r>
                <a:rPr lang="it-IT" dirty="0">
                  <a:solidFill>
                    <a:schemeClr val="bg1"/>
                  </a:solidFill>
                </a:rPr>
                <a:t>Entrare negli esperimenti portando solo contributi economici e di personale porterebbe l’Ente ad avere posizioni</a:t>
              </a:r>
            </a:p>
            <a:p>
              <a:r>
                <a:rPr lang="it-IT" dirty="0">
                  <a:solidFill>
                    <a:schemeClr val="bg1"/>
                  </a:solidFill>
                </a:rPr>
                <a:t>     di secondo piano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F3ED7-AB89-65E3-0A51-F5D97CC0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EB5C3-AF24-02FB-497C-9DE89EA2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AF9B96-724F-487C-B3C8-D71F661C9E8F}"/>
              </a:ext>
            </a:extLst>
          </p:cNvPr>
          <p:cNvSpPr txBox="1"/>
          <p:nvPr/>
        </p:nvSpPr>
        <p:spPr>
          <a:xfrm>
            <a:off x="131418" y="1341799"/>
            <a:ext cx="966841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Non possiamo perdere il primato sulle tecnologie dei rivelatori e relativa elettronica;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Questo è possibile solo se la comunità internazionale della fisica delle particelle sta insieme; </a:t>
            </a:r>
          </a:p>
          <a:p>
            <a:r>
              <a:rPr lang="it-IT" dirty="0">
                <a:solidFill>
                  <a:schemeClr val="bg1"/>
                </a:solidFill>
              </a:rPr>
              <a:t>     fulcro di questo R&amp;D  (da </a:t>
            </a:r>
            <a:r>
              <a:rPr lang="it-IT" dirty="0" err="1">
                <a:solidFill>
                  <a:schemeClr val="bg1"/>
                </a:solidFill>
              </a:rPr>
              <a:t>Charpak</a:t>
            </a:r>
            <a:r>
              <a:rPr lang="it-IT" dirty="0">
                <a:solidFill>
                  <a:schemeClr val="bg1"/>
                </a:solidFill>
              </a:rPr>
              <a:t> in poi) è il CERN (era vero 10 anni fa ed è ancora più vero oggi,</a:t>
            </a:r>
          </a:p>
          <a:p>
            <a:r>
              <a:rPr lang="it-IT" dirty="0">
                <a:solidFill>
                  <a:schemeClr val="bg1"/>
                </a:solidFill>
              </a:rPr>
              <a:t>     vista la situazione dei laboratori USA);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L’R&amp;D sui rivelatori è il propulsore di tutti i progetti, inclusi </a:t>
            </a:r>
            <a:r>
              <a:rPr lang="it-IT" dirty="0" err="1">
                <a:solidFill>
                  <a:schemeClr val="bg1"/>
                </a:solidFill>
              </a:rPr>
              <a:t>Astroparticle</a:t>
            </a:r>
            <a:r>
              <a:rPr lang="it-IT" dirty="0">
                <a:solidFill>
                  <a:schemeClr val="bg1"/>
                </a:solidFill>
              </a:rPr>
              <a:t> e fisica applicata</a:t>
            </a:r>
          </a:p>
          <a:p>
            <a:r>
              <a:rPr lang="it-IT" dirty="0">
                <a:solidFill>
                  <a:schemeClr val="bg1"/>
                </a:solidFill>
              </a:rPr>
              <a:t>     (la visione «abbandoniamo il CERN e facciamo </a:t>
            </a:r>
            <a:r>
              <a:rPr lang="it-IT" dirty="0" err="1">
                <a:solidFill>
                  <a:schemeClr val="bg1"/>
                </a:solidFill>
              </a:rPr>
              <a:t>Astroparticle</a:t>
            </a:r>
            <a:r>
              <a:rPr lang="it-IT" dirty="0">
                <a:solidFill>
                  <a:schemeClr val="bg1"/>
                </a:solidFill>
              </a:rPr>
              <a:t>» è molto, ma molto </a:t>
            </a:r>
            <a:r>
              <a:rPr lang="it-IT" dirty="0" err="1">
                <a:solidFill>
                  <a:schemeClr val="bg1"/>
                </a:solidFill>
              </a:rPr>
              <a:t>naive</a:t>
            </a:r>
            <a:r>
              <a:rPr lang="it-IT" dirty="0">
                <a:solidFill>
                  <a:schemeClr val="bg1"/>
                </a:solidFill>
              </a:rPr>
              <a:t>);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Abbiamo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un’aperta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competizione</a:t>
            </a:r>
            <a:r>
              <a:rPr lang="en-GB" dirty="0">
                <a:solidFill>
                  <a:schemeClr val="bg1"/>
                </a:solidFill>
              </a:rPr>
              <a:t> con la Cina a </a:t>
            </a:r>
            <a:r>
              <a:rPr lang="en-GB" dirty="0" err="1">
                <a:solidFill>
                  <a:schemeClr val="bg1"/>
                </a:solidFill>
              </a:rPr>
              <a:t>livello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globale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     N.B &gt;60% dele silicon foundry </a:t>
            </a:r>
            <a:r>
              <a:rPr lang="en-GB" dirty="0" err="1">
                <a:solidFill>
                  <a:schemeClr val="bg1"/>
                </a:solidFill>
              </a:rPr>
              <a:t>sono</a:t>
            </a:r>
            <a:r>
              <a:rPr lang="en-GB" dirty="0">
                <a:solidFill>
                  <a:schemeClr val="bg1"/>
                </a:solidFill>
              </a:rPr>
              <a:t> a Taiwan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     La </a:t>
            </a:r>
            <a:r>
              <a:rPr lang="en-GB" dirty="0" err="1">
                <a:solidFill>
                  <a:schemeClr val="bg1"/>
                </a:solidFill>
              </a:rPr>
              <a:t>superconduttività</a:t>
            </a:r>
            <a:r>
              <a:rPr lang="en-GB" dirty="0">
                <a:solidFill>
                  <a:schemeClr val="bg1"/>
                </a:solidFill>
              </a:rPr>
              <a:t>  è “dual technology” 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Ma un R&amp;D </a:t>
            </a:r>
            <a:r>
              <a:rPr lang="en-GB" dirty="0" err="1">
                <a:solidFill>
                  <a:schemeClr val="bg1"/>
                </a:solidFill>
              </a:rPr>
              <a:t>lungo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complesso</a:t>
            </a:r>
            <a:r>
              <a:rPr lang="en-GB" dirty="0">
                <a:solidFill>
                  <a:schemeClr val="bg1"/>
                </a:solidFill>
              </a:rPr>
              <a:t> e </a:t>
            </a:r>
            <a:r>
              <a:rPr lang="en-GB" dirty="0" err="1">
                <a:solidFill>
                  <a:schemeClr val="bg1"/>
                </a:solidFill>
              </a:rPr>
              <a:t>costoso</a:t>
            </a:r>
            <a:r>
              <a:rPr lang="en-GB" dirty="0">
                <a:solidFill>
                  <a:schemeClr val="bg1"/>
                </a:solidFill>
              </a:rPr>
              <a:t> ha senso solo se è </a:t>
            </a:r>
            <a:r>
              <a:rPr lang="en-GB" dirty="0" err="1">
                <a:solidFill>
                  <a:schemeClr val="bg1"/>
                </a:solidFill>
              </a:rPr>
              <a:t>finalizzato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quella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che</a:t>
            </a:r>
            <a:r>
              <a:rPr lang="en-GB" dirty="0">
                <a:solidFill>
                  <a:schemeClr val="bg1"/>
                </a:solidFill>
              </a:rPr>
              <a:t> Fermi </a:t>
            </a:r>
            <a:r>
              <a:rPr lang="en-GB" dirty="0" err="1">
                <a:solidFill>
                  <a:schemeClr val="bg1"/>
                </a:solidFill>
              </a:rPr>
              <a:t>chiamava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     “</a:t>
            </a:r>
            <a:r>
              <a:rPr lang="en-GB" dirty="0" err="1">
                <a:solidFill>
                  <a:schemeClr val="bg1"/>
                </a:solidFill>
              </a:rPr>
              <a:t>grande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fisica</a:t>
            </a:r>
            <a:r>
              <a:rPr lang="en-GB" dirty="0">
                <a:solidFill>
                  <a:schemeClr val="bg1"/>
                </a:solidFill>
              </a:rPr>
              <a:t>”: a me non </a:t>
            </a:r>
            <a:r>
              <a:rPr lang="en-GB" dirty="0" err="1">
                <a:solidFill>
                  <a:schemeClr val="bg1"/>
                </a:solidFill>
              </a:rPr>
              <a:t>sembra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che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esistano</a:t>
            </a:r>
            <a:r>
              <a:rPr lang="en-GB" dirty="0">
                <a:solidFill>
                  <a:schemeClr val="bg1"/>
                </a:solidFill>
              </a:rPr>
              <a:t> alternative concrete a FCC (</a:t>
            </a:r>
            <a:r>
              <a:rPr lang="en-GB" dirty="0" err="1">
                <a:solidFill>
                  <a:schemeClr val="bg1"/>
                </a:solidFill>
              </a:rPr>
              <a:t>hh</a:t>
            </a:r>
            <a:r>
              <a:rPr lang="en-GB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94C27-9246-B84F-2515-DDC1ECA53B1D}"/>
              </a:ext>
            </a:extLst>
          </p:cNvPr>
          <p:cNvSpPr txBox="1"/>
          <p:nvPr/>
        </p:nvSpPr>
        <p:spPr>
          <a:xfrm>
            <a:off x="4965626" y="316872"/>
            <a:ext cx="1130374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Oggi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667AD-4F33-C31D-14BD-729A4C1F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158" y="2322780"/>
            <a:ext cx="1893142" cy="27349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6E94C-607C-9A80-CCF6-D24AB2F7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1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5C1B3-B694-9EE2-6F07-89D5D5212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80FCD9-DD8A-CE46-0823-A5BBFD32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14805" r="149" b="12643"/>
          <a:stretch/>
        </p:blipFill>
        <p:spPr>
          <a:xfrm>
            <a:off x="-1" y="989815"/>
            <a:ext cx="12198286" cy="58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6D3ED8-7D69-66F9-FC64-0C25F77616DA}"/>
              </a:ext>
            </a:extLst>
          </p:cNvPr>
          <p:cNvSpPr txBox="1"/>
          <p:nvPr/>
        </p:nvSpPr>
        <p:spPr>
          <a:xfrm>
            <a:off x="2481630" y="210438"/>
            <a:ext cx="698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Il miglior modo per non risolvere un problema è negare la sua esistenza: </a:t>
            </a:r>
          </a:p>
          <a:p>
            <a:r>
              <a:rPr lang="it-IT" dirty="0">
                <a:solidFill>
                  <a:schemeClr val="bg1"/>
                </a:solidFill>
              </a:rPr>
              <a:t>FCC arriverà  - se tutto va bene – nel 2045 (FCC-</a:t>
            </a:r>
            <a:r>
              <a:rPr lang="it-IT" dirty="0" err="1">
                <a:solidFill>
                  <a:schemeClr val="bg1"/>
                </a:solidFill>
              </a:rPr>
              <a:t>ee</a:t>
            </a:r>
            <a:r>
              <a:rPr lang="it-IT" dirty="0">
                <a:solidFill>
                  <a:schemeClr val="bg1"/>
                </a:solidFill>
              </a:rPr>
              <a:t>) e 2070 (FCC-</a:t>
            </a:r>
            <a:r>
              <a:rPr lang="it-IT" dirty="0" err="1">
                <a:solidFill>
                  <a:schemeClr val="bg1"/>
                </a:solidFill>
              </a:rPr>
              <a:t>hh</a:t>
            </a:r>
            <a:r>
              <a:rPr lang="it-IT" dirty="0">
                <a:solidFill>
                  <a:schemeClr val="bg1"/>
                </a:solidFill>
              </a:rPr>
              <a:t>).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EBC7E-16D0-4271-A072-B2A09E0C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9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84F60-92F2-A13B-F934-B7ABE58D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56" y="971983"/>
            <a:ext cx="8375361" cy="5579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27AF0B-A7E2-CEE5-1D0C-D75A03B9E72E}"/>
              </a:ext>
            </a:extLst>
          </p:cNvPr>
          <p:cNvSpPr txBox="1"/>
          <p:nvPr/>
        </p:nvSpPr>
        <p:spPr>
          <a:xfrm>
            <a:off x="-22493" y="48653"/>
            <a:ext cx="12214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La conseguenza del gap temporale che ci separa da FCC è che la/lo </a:t>
            </a:r>
            <a:r>
              <a:rPr lang="it-IT" dirty="0" err="1">
                <a:solidFill>
                  <a:schemeClr val="bg1"/>
                </a:solidFill>
                <a:sym typeface="Wingdings" panose="05000000000000000000" pitchFamily="2" charset="2"/>
              </a:rPr>
              <a:t>spokesperson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di FCC-</a:t>
            </a:r>
            <a:r>
              <a:rPr lang="it-IT" dirty="0" err="1">
                <a:solidFill>
                  <a:schemeClr val="bg1"/>
                </a:solidFill>
                <a:sym typeface="Wingdings" panose="05000000000000000000" pitchFamily="2" charset="2"/>
              </a:rPr>
              <a:t>hh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che annuncerà le prime collisioni, in questo momento è attualmente impegnata/o in ben altri tipi di progetti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8B5F9-93E6-54FB-8E4F-2436EEE2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F4AB7D-1406-6A3A-D7FD-83119D144D3E}"/>
              </a:ext>
            </a:extLst>
          </p:cNvPr>
          <p:cNvSpPr txBox="1"/>
          <p:nvPr/>
        </p:nvSpPr>
        <p:spPr>
          <a:xfrm>
            <a:off x="1012708" y="117879"/>
            <a:ext cx="290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Ma attenzione: non sono soli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Bambini carini che giocano con i lego intrattenimento e divertimento per i  bambini | Immagine Premium generata dall'IA">
            <a:extLst>
              <a:ext uri="{FF2B5EF4-FFF2-40B4-BE49-F238E27FC236}">
                <a16:creationId xmlns:a16="http://schemas.microsoft.com/office/drawing/2014/main" id="{73950B6B-82B4-11B4-91A5-B0F7F5004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1" y="627575"/>
            <a:ext cx="9434434" cy="592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BA857-CB26-90A2-ECE3-A94CECE7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69E07-DDA3-184A-D3AF-E45B92B19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43" y="667507"/>
            <a:ext cx="8547923" cy="53361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EB5E1-42A4-40C7-E2B4-80E5FB4D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5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2A557-8D6D-E2CF-2C12-F7E15DFD1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B88D3A-F6B7-277E-EB4C-7A2CF44781B7}"/>
              </a:ext>
            </a:extLst>
          </p:cNvPr>
          <p:cNvSpPr txBox="1"/>
          <p:nvPr/>
        </p:nvSpPr>
        <p:spPr>
          <a:xfrm>
            <a:off x="276908" y="288614"/>
            <a:ext cx="117184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Al di là della retorica delle «difficoltà che diventano opportunità», non è il primo deserto che attraversiamo.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bg1"/>
                </a:solidFill>
              </a:rPr>
              <a:t>L’idea di LHC viene lanciata nel 1984 (Losanna meeting), approvazione del </a:t>
            </a:r>
            <a:r>
              <a:rPr lang="it-IT" dirty="0" err="1">
                <a:solidFill>
                  <a:schemeClr val="bg1"/>
                </a:solidFill>
              </a:rPr>
              <a:t>Council</a:t>
            </a:r>
            <a:r>
              <a:rPr lang="it-IT" dirty="0">
                <a:solidFill>
                  <a:schemeClr val="bg1"/>
                </a:solidFill>
              </a:rPr>
              <a:t> nel 1991, la prima collisione nel 2009 </a:t>
            </a:r>
          </a:p>
          <a:p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      25 anni. In mezzo c’è stato LEP ma non tutte le persone di LHC  venivano da LEP (il sottoscritto incluso).</a:t>
            </a: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C9058-4397-93DE-BA35-8BE8F18C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02" y="1699599"/>
            <a:ext cx="2929467" cy="4268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032B85-A938-EB5F-B7E7-D386ED583606}"/>
              </a:ext>
            </a:extLst>
          </p:cNvPr>
          <p:cNvSpPr txBox="1"/>
          <p:nvPr/>
        </p:nvSpPr>
        <p:spPr>
          <a:xfrm>
            <a:off x="506994" y="6319318"/>
            <a:ext cx="113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Quindi: ci attende un deserto, con limitate sorgenti di pubblicazione, ma non è il primo nella storia della nostra comunità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23F6B-809C-767B-22C9-84E7EEC8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D7E6-32A0-4B6E-B18F-079BF52AEBD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9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DCDCE3040DAF4E96353D06453952AD" ma:contentTypeVersion="10" ma:contentTypeDescription="Create a new document." ma:contentTypeScope="" ma:versionID="09b7d0eaa9af9571666b9bb1d10f668b">
  <xsd:schema xmlns:xsd="http://www.w3.org/2001/XMLSchema" xmlns:xs="http://www.w3.org/2001/XMLSchema" xmlns:p="http://schemas.microsoft.com/office/2006/metadata/properties" xmlns:ns3="dd70722f-a9c3-48ae-95f7-00284ec58647" targetNamespace="http://schemas.microsoft.com/office/2006/metadata/properties" ma:root="true" ma:fieldsID="23edf2111d816193a83356f7524b8996" ns3:_="">
    <xsd:import namespace="dd70722f-a9c3-48ae-95f7-00284ec586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0722f-a9c3-48ae-95f7-00284ec58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70722f-a9c3-48ae-95f7-00284ec58647" xsi:nil="true"/>
  </documentManagement>
</p:properties>
</file>

<file path=customXml/itemProps1.xml><?xml version="1.0" encoding="utf-8"?>
<ds:datastoreItem xmlns:ds="http://schemas.openxmlformats.org/officeDocument/2006/customXml" ds:itemID="{203E2884-9875-44DF-B637-D7FB758CED06}">
  <ds:schemaRefs>
    <ds:schemaRef ds:uri="dd70722f-a9c3-48ae-95f7-00284ec586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2148E2-1809-43EA-BD23-8B2B0E47E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32EF3E-9B7E-4327-9B33-B14D0221F068}">
  <ds:schemaRefs>
    <ds:schemaRef ds:uri="dd70722f-a9c3-48ae-95f7-00284ec58647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8683</TotalTime>
  <Words>1346</Words>
  <Application>Microsoft Office PowerPoint</Application>
  <PresentationFormat>Widescreen</PresentationFormat>
  <Paragraphs>142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Eugenio Scapparone</dc:creator>
  <cp:lastModifiedBy>Eugenio Scapparone</cp:lastModifiedBy>
  <cp:revision>3</cp:revision>
  <dcterms:created xsi:type="dcterms:W3CDTF">2024-01-09T09:39:07Z</dcterms:created>
  <dcterms:modified xsi:type="dcterms:W3CDTF">2024-11-06T15:44:55Z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0x01010099DCDCE3040DAF4E96353D06453952AD</vt:lpwstr>
  </property>
</Properties>
</file>