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4" r:id="rId3"/>
    <p:sldId id="333" r:id="rId4"/>
    <p:sldId id="271" r:id="rId5"/>
    <p:sldId id="277" r:id="rId6"/>
    <p:sldId id="339" r:id="rId7"/>
    <p:sldId id="335" r:id="rId8"/>
    <p:sldId id="292" r:id="rId9"/>
    <p:sldId id="294" r:id="rId10"/>
    <p:sldId id="296" r:id="rId11"/>
    <p:sldId id="298" r:id="rId12"/>
    <p:sldId id="286" r:id="rId13"/>
    <p:sldId id="301" r:id="rId14"/>
    <p:sldId id="304" r:id="rId15"/>
    <p:sldId id="327" r:id="rId16"/>
    <p:sldId id="328" r:id="rId17"/>
    <p:sldId id="305" r:id="rId18"/>
    <p:sldId id="306" r:id="rId19"/>
    <p:sldId id="308" r:id="rId20"/>
    <p:sldId id="341" r:id="rId21"/>
    <p:sldId id="311" r:id="rId22"/>
    <p:sldId id="312" r:id="rId23"/>
    <p:sldId id="316" r:id="rId24"/>
    <p:sldId id="329" r:id="rId25"/>
    <p:sldId id="321" r:id="rId26"/>
    <p:sldId id="332" r:id="rId27"/>
    <p:sldId id="331" r:id="rId28"/>
    <p:sldId id="320" r:id="rId29"/>
    <p:sldId id="354" r:id="rId30"/>
    <p:sldId id="342" r:id="rId31"/>
    <p:sldId id="353" r:id="rId32"/>
    <p:sldId id="350" r:id="rId33"/>
    <p:sldId id="347" r:id="rId34"/>
    <p:sldId id="348" r:id="rId35"/>
    <p:sldId id="351" r:id="rId36"/>
    <p:sldId id="352" r:id="rId37"/>
    <p:sldId id="268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1924"/>
    <a:srgbClr val="1FA0DA"/>
    <a:srgbClr val="CEE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5"/>
    <p:restoredTop sz="88092"/>
  </p:normalViewPr>
  <p:slideViewPr>
    <p:cSldViewPr snapToGrid="0">
      <p:cViewPr varScale="1">
        <p:scale>
          <a:sx n="99" d="100"/>
          <a:sy n="99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17D468B-BDE3-2B75-283A-AAF1D60AE8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8A94C9-10BB-04E4-A3BC-84E29EDC7B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C6835-8EDA-5F4A-AA6E-4C55B5993906}" type="datetimeFigureOut">
              <a:rPr lang="it-IT" smtClean="0"/>
              <a:t>06/11/24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796529-AD34-7368-B215-D06A46EC2E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2D847D-C66F-58B0-2E01-2D927D984E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5F060-BF19-E844-B319-709185E8A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546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F5E8D-44C4-414C-AB2A-CF675CBBFCFF}" type="datetimeFigureOut">
              <a:rPr lang="it-IT" smtClean="0"/>
              <a:t>06/11/24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5482F-209B-A24D-87D7-5B9E061A3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76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Good </a:t>
            </a:r>
            <a:r>
              <a:rPr lang="it-IT" dirty="0" err="1"/>
              <a:t>Afternoon</a:t>
            </a:r>
            <a:r>
              <a:rPr lang="it-IT" dirty="0"/>
              <a:t> </a:t>
            </a:r>
            <a:r>
              <a:rPr lang="it-IT" dirty="0" err="1"/>
              <a:t>everyone</a:t>
            </a:r>
            <a:r>
              <a:rPr lang="it-IT" dirty="0"/>
              <a:t> and thank </a:t>
            </a:r>
            <a:r>
              <a:rPr lang="it-IT" dirty="0" err="1"/>
              <a:t>you</a:t>
            </a:r>
            <a:r>
              <a:rPr lang="it-IT" dirty="0"/>
              <a:t> for giving me the </a:t>
            </a:r>
            <a:r>
              <a:rPr lang="it-IT" dirty="0" err="1"/>
              <a:t>opportunity</a:t>
            </a:r>
            <a:r>
              <a:rPr lang="it-IT" dirty="0"/>
              <a:t> to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my</a:t>
            </a:r>
            <a:r>
              <a:rPr lang="it-IT" dirty="0"/>
              <a:t> work </a:t>
            </a:r>
            <a:r>
              <a:rPr lang="it-IT" dirty="0" err="1"/>
              <a:t>here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 err="1"/>
              <a:t>I’m</a:t>
            </a:r>
            <a:r>
              <a:rPr lang="it-IT" dirty="0"/>
              <a:t> Leonardo </a:t>
            </a:r>
            <a:r>
              <a:rPr lang="it-IT" dirty="0" err="1"/>
              <a:t>Plini</a:t>
            </a:r>
            <a:r>
              <a:rPr lang="it-IT" dirty="0"/>
              <a:t> and I </a:t>
            </a:r>
            <a:r>
              <a:rPr lang="it-IT" dirty="0" err="1"/>
              <a:t>am</a:t>
            </a:r>
            <a:r>
              <a:rPr lang="it-IT" dirty="0"/>
              <a:t> a </a:t>
            </a:r>
            <a:r>
              <a:rPr lang="it-IT" dirty="0" err="1"/>
              <a:t>Phd</a:t>
            </a:r>
            <a:r>
              <a:rPr lang="it-IT" dirty="0"/>
              <a:t> </a:t>
            </a:r>
            <a:r>
              <a:rPr lang="it-IT" dirty="0" err="1"/>
              <a:t>student</a:t>
            </a:r>
            <a:r>
              <a:rPr lang="it-IT" dirty="0"/>
              <a:t> in </a:t>
            </a:r>
            <a:r>
              <a:rPr lang="it-IT" dirty="0" err="1"/>
              <a:t>Artificial</a:t>
            </a:r>
            <a:r>
              <a:rPr lang="it-IT" dirty="0"/>
              <a:t> Intelligence </a:t>
            </a:r>
            <a:r>
              <a:rPr lang="it-IT" dirty="0" err="1"/>
              <a:t>at</a:t>
            </a:r>
            <a:r>
              <a:rPr lang="it-IT" dirty="0"/>
              <a:t> Sapienza University of Rome and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Italian</a:t>
            </a:r>
            <a:r>
              <a:rPr lang="it-IT" dirty="0"/>
              <a:t> National Institute for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Frascati.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project I </a:t>
            </a:r>
            <a:r>
              <a:rPr lang="it-IT" dirty="0" err="1"/>
              <a:t>developed</a:t>
            </a:r>
            <a:r>
              <a:rPr lang="it-IT" dirty="0"/>
              <a:t> under the </a:t>
            </a:r>
            <a:r>
              <a:rPr lang="it-IT" dirty="0" err="1"/>
              <a:t>supervision</a:t>
            </a:r>
            <a:r>
              <a:rPr lang="it-IT" dirty="0"/>
              <a:t> of Gemma Tinti and Tommaso Spadaro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361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the light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can introduce the Transformer </a:t>
            </a:r>
            <a:r>
              <a:rPr lang="it-IT" dirty="0" err="1"/>
              <a:t>architecture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925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MLP </a:t>
            </a:r>
            <a:r>
              <a:rPr lang="it-IT" dirty="0" err="1"/>
              <a:t>presented</a:t>
            </a:r>
            <a:r>
              <a:rPr lang="it-IT" dirty="0"/>
              <a:t> a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 and an </a:t>
            </a:r>
            <a:r>
              <a:rPr lang="it-IT" dirty="0" err="1"/>
              <a:t>increadible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admissible</a:t>
            </a:r>
            <a:r>
              <a:rPr lang="it-IT" dirty="0"/>
              <a:t> tracks: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n</a:t>
            </a:r>
            <a:r>
              <a:rPr lang="it-IT" dirty="0"/>
              <a:t> hit per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create n^4 +2n^3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admissible</a:t>
            </a:r>
            <a:r>
              <a:rPr lang="it-IT" dirty="0"/>
              <a:t> tracks.</a:t>
            </a:r>
            <a:br>
              <a:rPr lang="it-IT" dirty="0"/>
            </a:br>
            <a:r>
              <a:rPr lang="it-IT" dirty="0"/>
              <a:t>The transformer, on the </a:t>
            </a:r>
            <a:r>
              <a:rPr lang="it-IT" dirty="0" err="1"/>
              <a:t>other</a:t>
            </a:r>
            <a:r>
              <a:rPr lang="it-IT" dirty="0"/>
              <a:t> hand, </a:t>
            </a:r>
            <a:r>
              <a:rPr lang="it-IT" dirty="0" err="1"/>
              <a:t>has</a:t>
            </a:r>
            <a:r>
              <a:rPr lang="it-IT" dirty="0"/>
              <a:t> a global </a:t>
            </a:r>
            <a:r>
              <a:rPr lang="it-IT" dirty="0" err="1"/>
              <a:t>awareness</a:t>
            </a:r>
            <a:r>
              <a:rPr lang="it-IT" dirty="0"/>
              <a:t> of the event. In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the </a:t>
            </a:r>
            <a:r>
              <a:rPr lang="it-IT" dirty="0" err="1"/>
              <a:t>problem</a:t>
            </a:r>
            <a:r>
              <a:rPr lang="it-IT" dirty="0"/>
              <a:t> from the tracks to the </a:t>
            </a:r>
            <a:r>
              <a:rPr lang="it-IT" dirty="0" err="1"/>
              <a:t>edges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connected</a:t>
            </a:r>
            <a:r>
              <a:rPr lang="it-IT" dirty="0"/>
              <a:t> single hits, </a:t>
            </a:r>
            <a:r>
              <a:rPr lang="it-IT" dirty="0" err="1"/>
              <a:t>we</a:t>
            </a:r>
            <a:r>
              <a:rPr lang="it-IT" dirty="0"/>
              <a:t> reduce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candidates</a:t>
            </a:r>
            <a:r>
              <a:rPr lang="it-IT" dirty="0"/>
              <a:t> to 16n^2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tracks.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65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Moving</a:t>
            </a:r>
            <a:r>
              <a:rPr lang="it-IT" dirty="0"/>
              <a:t> the </a:t>
            </a:r>
            <a:r>
              <a:rPr lang="it-IT" dirty="0" err="1"/>
              <a:t>problem</a:t>
            </a:r>
            <a:r>
              <a:rPr lang="it-IT" dirty="0"/>
              <a:t> to the </a:t>
            </a:r>
            <a:r>
              <a:rPr lang="it-IT" dirty="0" err="1"/>
              <a:t>edges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having</a:t>
            </a:r>
            <a:r>
              <a:rPr lang="it-IT" dirty="0"/>
              <a:t> a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classification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know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of hits </a:t>
            </a:r>
            <a:r>
              <a:rPr lang="it-IT" dirty="0" err="1"/>
              <a:t>if</a:t>
            </a:r>
            <a:r>
              <a:rPr lang="it-IT" dirty="0"/>
              <a:t> the connection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exists</a:t>
            </a:r>
            <a:r>
              <a:rPr lang="it-IT" dirty="0"/>
              <a:t> or </a:t>
            </a:r>
            <a:r>
              <a:rPr lang="it-IT" dirty="0" err="1"/>
              <a:t>not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AVOIDING SAYING EDGES, </a:t>
            </a:r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say</a:t>
            </a:r>
            <a:r>
              <a:rPr lang="it-IT" dirty="0"/>
              <a:t> connection </a:t>
            </a:r>
            <a:r>
              <a:rPr lang="it-IT" dirty="0" err="1"/>
              <a:t>between</a:t>
            </a:r>
            <a:r>
              <a:rPr lang="it-IT" dirty="0"/>
              <a:t> hits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confusion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49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19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793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this</a:t>
            </a:r>
            <a:r>
              <a:rPr lang="it-IT" dirty="0"/>
              <a:t> point,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of hits </a:t>
            </a:r>
            <a:r>
              <a:rPr lang="it-IT" dirty="0" err="1"/>
              <a:t>has</a:t>
            </a:r>
            <a:r>
              <a:rPr lang="it-IT" dirty="0"/>
              <a:t> a score of </a:t>
            </a:r>
            <a:r>
              <a:rPr lang="it-IT" dirty="0" err="1"/>
              <a:t>existence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create single tracks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39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some </a:t>
            </a:r>
            <a:r>
              <a:rPr lang="it-IT" dirty="0" err="1"/>
              <a:t>cases</a:t>
            </a:r>
            <a:r>
              <a:rPr lang="it-IT" dirty="0"/>
              <a:t> the </a:t>
            </a:r>
            <a:r>
              <a:rPr lang="it-IT" dirty="0" err="1"/>
              <a:t>decision</a:t>
            </a:r>
            <a:r>
              <a:rPr lang="it-IT" dirty="0"/>
              <a:t> strategy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straighforward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eliminated</a:t>
            </a:r>
            <a:r>
              <a:rPr lang="it-IT" dirty="0"/>
              <a:t> a connection </a:t>
            </a:r>
            <a:r>
              <a:rPr lang="it-IT" dirty="0" err="1"/>
              <a:t>between</a:t>
            </a:r>
            <a:r>
              <a:rPr lang="it-IT" dirty="0"/>
              <a:t> hits with the </a:t>
            </a:r>
            <a:r>
              <a:rPr lang="it-IT" dirty="0" err="1"/>
              <a:t>threshold</a:t>
            </a:r>
            <a:r>
              <a:rPr lang="it-IT" dirty="0"/>
              <a:t>.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, the scenario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challenging</a:t>
            </a:r>
            <a:r>
              <a:rPr lang="it-IT" dirty="0"/>
              <a:t>. In </a:t>
            </a:r>
            <a:r>
              <a:rPr lang="it-IT" dirty="0" err="1"/>
              <a:t>fact</a:t>
            </a:r>
            <a:r>
              <a:rPr lang="it-IT" dirty="0"/>
              <a:t>, a </a:t>
            </a:r>
            <a:r>
              <a:rPr lang="it-IT" dirty="0" err="1"/>
              <a:t>certain</a:t>
            </a:r>
            <a:r>
              <a:rPr lang="it-IT" dirty="0"/>
              <a:t> hit </a:t>
            </a:r>
            <a:r>
              <a:rPr lang="it-IT" dirty="0" err="1"/>
              <a:t>might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</a:t>
            </a:r>
            <a:r>
              <a:rPr lang="it-IT" dirty="0" err="1"/>
              <a:t>exiting</a:t>
            </a:r>
            <a:r>
              <a:rPr lang="it-IT" dirty="0"/>
              <a:t> </a:t>
            </a:r>
            <a:r>
              <a:rPr lang="it-IT" dirty="0" err="1"/>
              <a:t>edge</a:t>
            </a:r>
            <a:r>
              <a:rPr lang="it-IT" dirty="0"/>
              <a:t> with an </a:t>
            </a:r>
            <a:r>
              <a:rPr lang="it-IT" dirty="0" err="1"/>
              <a:t>existence</a:t>
            </a:r>
            <a:r>
              <a:rPr lang="it-IT" dirty="0"/>
              <a:t> score </a:t>
            </a:r>
            <a:r>
              <a:rPr lang="it-IT" dirty="0" err="1"/>
              <a:t>above</a:t>
            </a:r>
            <a:r>
              <a:rPr lang="it-IT" dirty="0"/>
              <a:t> the </a:t>
            </a:r>
            <a:r>
              <a:rPr lang="it-IT" dirty="0" err="1"/>
              <a:t>threshold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propose the Max Edge </a:t>
            </a:r>
            <a:r>
              <a:rPr lang="it-IT" dirty="0" err="1"/>
              <a:t>Selection</a:t>
            </a:r>
            <a:r>
              <a:rPr lang="it-IT" dirty="0"/>
              <a:t> to deal with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ambiguity</a:t>
            </a:r>
            <a:r>
              <a:rPr lang="it-IT" dirty="0"/>
              <a:t>: </a:t>
            </a:r>
            <a:r>
              <a:rPr lang="it-IT" dirty="0" err="1"/>
              <a:t>here</a:t>
            </a:r>
            <a:r>
              <a:rPr lang="it-IT" dirty="0"/>
              <a:t> just the </a:t>
            </a:r>
            <a:r>
              <a:rPr lang="it-IT" dirty="0" err="1"/>
              <a:t>edge</a:t>
            </a:r>
            <a:r>
              <a:rPr lang="it-IT" dirty="0"/>
              <a:t> with the max </a:t>
            </a:r>
            <a:r>
              <a:rPr lang="it-IT" dirty="0" err="1"/>
              <a:t>existence</a:t>
            </a:r>
            <a:r>
              <a:rPr lang="it-IT" dirty="0"/>
              <a:t> score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mantained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omitted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481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compare the performances of the transformer,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effectively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good </a:t>
            </a:r>
            <a:r>
              <a:rPr lang="it-IT" dirty="0" err="1"/>
              <a:t>jump</a:t>
            </a:r>
            <a:r>
              <a:rPr lang="it-IT" dirty="0"/>
              <a:t> in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metrics</a:t>
            </a:r>
            <a:r>
              <a:rPr lang="it-IT" dirty="0"/>
              <a:t> </a:t>
            </a:r>
            <a:r>
              <a:rPr lang="it-IT" dirty="0" err="1"/>
              <a:t>reaching</a:t>
            </a:r>
            <a:r>
              <a:rPr lang="it-IT" dirty="0"/>
              <a:t> an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96% with a 98.6 </a:t>
            </a:r>
            <a:r>
              <a:rPr lang="it-IT" dirty="0" err="1"/>
              <a:t>purity</a:t>
            </a:r>
            <a:r>
              <a:rPr lang="it-IT" dirty="0"/>
              <a:t> and </a:t>
            </a:r>
            <a:r>
              <a:rPr lang="it-IT" dirty="0" err="1"/>
              <a:t>only</a:t>
            </a:r>
            <a:r>
              <a:rPr lang="it-IT" dirty="0"/>
              <a:t> 1.22% of fake tracks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380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Ok, so in </a:t>
            </a:r>
            <a:r>
              <a:rPr lang="it-IT" dirty="0" err="1"/>
              <a:t>this</a:t>
            </a:r>
            <a:r>
              <a:rPr lang="it-IT" dirty="0"/>
              <a:t> case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solved</a:t>
            </a:r>
            <a:r>
              <a:rPr lang="it-IT" dirty="0"/>
              <a:t> the class </a:t>
            </a:r>
            <a:r>
              <a:rPr lang="it-IT" dirty="0" err="1"/>
              <a:t>imbalance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by the </a:t>
            </a:r>
            <a:r>
              <a:rPr lang="it-IT" dirty="0" err="1"/>
              <a:t>previos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of the </a:t>
            </a:r>
            <a:r>
              <a:rPr lang="it-IT" dirty="0" err="1"/>
              <a:t>porblem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architecture</a:t>
            </a:r>
            <a:r>
              <a:rPr lang="it-IT" dirty="0"/>
              <a:t> with a global </a:t>
            </a:r>
            <a:r>
              <a:rPr lang="it-IT" dirty="0" err="1"/>
              <a:t>awareness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pretty</a:t>
            </a:r>
            <a:r>
              <a:rPr lang="it-IT" dirty="0"/>
              <a:t> </a:t>
            </a:r>
            <a:r>
              <a:rPr lang="it-IT" dirty="0" err="1"/>
              <a:t>efficient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possible</a:t>
            </a:r>
            <a:r>
              <a:rPr lang="it-IT" dirty="0"/>
              <a:t> connections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of hits.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leverage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physical</a:t>
            </a:r>
            <a:r>
              <a:rPr lang="it-IT" dirty="0"/>
              <a:t> knowledge.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483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this</a:t>
            </a:r>
            <a:r>
              <a:rPr lang="it-IT" dirty="0"/>
              <a:t> point </a:t>
            </a:r>
            <a:r>
              <a:rPr lang="it-IT" dirty="0" err="1"/>
              <a:t>we</a:t>
            </a:r>
            <a:r>
              <a:rPr lang="it-IT" dirty="0"/>
              <a:t> are ready to introduce </a:t>
            </a:r>
            <a:r>
              <a:rPr lang="it-IT" dirty="0" err="1"/>
              <a:t>our</a:t>
            </a:r>
            <a:r>
              <a:rPr lang="it-IT" dirty="0"/>
              <a:t> last and best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17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Today, 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try</a:t>
            </a:r>
            <a:r>
              <a:rPr lang="it-IT" dirty="0"/>
              <a:t> to </a:t>
            </a:r>
            <a:r>
              <a:rPr lang="it-IT" dirty="0" err="1"/>
              <a:t>answer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question</a:t>
            </a:r>
            <a:r>
              <a:rPr lang="it-IT" dirty="0"/>
              <a:t> by </a:t>
            </a:r>
            <a:r>
              <a:rPr lang="it-IT" dirty="0" err="1"/>
              <a:t>means</a:t>
            </a:r>
            <a:r>
              <a:rPr lang="it-IT" dirty="0"/>
              <a:t> of </a:t>
            </a:r>
            <a:r>
              <a:rPr lang="it-IT" dirty="0" err="1"/>
              <a:t>Artificial</a:t>
            </a:r>
            <a:r>
              <a:rPr lang="it-IT" dirty="0"/>
              <a:t>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711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, the negative side of the transformers </a:t>
            </a:r>
            <a:r>
              <a:rPr lang="it-IT" dirty="0" err="1"/>
              <a:t>consists</a:t>
            </a:r>
            <a:r>
              <a:rPr lang="it-IT" dirty="0"/>
              <a:t> in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computation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unnecessary</a:t>
            </a:r>
            <a:r>
              <a:rPr lang="it-IT" dirty="0"/>
              <a:t> due the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connection. </a:t>
            </a:r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networks </a:t>
            </a:r>
            <a:r>
              <a:rPr lang="it-IT" dirty="0" err="1"/>
              <a:t>allow</a:t>
            </a:r>
            <a:r>
              <a:rPr lang="it-IT" dirty="0"/>
              <a:t> to definite the </a:t>
            </a:r>
            <a:r>
              <a:rPr lang="it-IT" dirty="0" err="1"/>
              <a:t>topology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represents</a:t>
            </a:r>
            <a:r>
              <a:rPr lang="it-IT" dirty="0"/>
              <a:t> the sets of connections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by the hits.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766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So, </a:t>
            </a:r>
            <a:r>
              <a:rPr lang="it-IT" dirty="0" err="1"/>
              <a:t>starting</a:t>
            </a:r>
            <a:r>
              <a:rPr lang="it-IT" dirty="0"/>
              <a:t> from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can decide to build </a:t>
            </a:r>
            <a:r>
              <a:rPr lang="it-IT" dirty="0" err="1"/>
              <a:t>either</a:t>
            </a:r>
            <a:r>
              <a:rPr lang="it-IT" dirty="0"/>
              <a:t> a complete </a:t>
            </a:r>
            <a:r>
              <a:rPr lang="it-IT" dirty="0" err="1"/>
              <a:t>graph</a:t>
            </a:r>
            <a:r>
              <a:rPr lang="it-IT" dirty="0"/>
              <a:t> with </a:t>
            </a:r>
            <a:r>
              <a:rPr lang="it-IT" dirty="0" err="1"/>
              <a:t>all</a:t>
            </a:r>
            <a:r>
              <a:rPr lang="it-IT" dirty="0"/>
              <a:t> the connections or a sparse </a:t>
            </a:r>
            <a:r>
              <a:rPr lang="it-IT" dirty="0" err="1"/>
              <a:t>graph</a:t>
            </a:r>
            <a:r>
              <a:rPr lang="it-IT" dirty="0"/>
              <a:t> with </a:t>
            </a:r>
            <a:r>
              <a:rPr lang="it-IT" dirty="0" err="1"/>
              <a:t>only</a:t>
            </a:r>
            <a:r>
              <a:rPr lang="it-IT" dirty="0"/>
              <a:t> the connections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</a:t>
            </a:r>
            <a:r>
              <a:rPr lang="it-IT" dirty="0" err="1"/>
              <a:t>into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08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the second case,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edges</a:t>
            </a:r>
            <a:r>
              <a:rPr lang="it-IT" dirty="0"/>
              <a:t> </a:t>
            </a:r>
            <a:r>
              <a:rPr lang="it-IT" dirty="0" err="1"/>
              <a:t>keeps</a:t>
            </a:r>
            <a:r>
              <a:rPr lang="it-IT" dirty="0"/>
              <a:t> </a:t>
            </a:r>
            <a:r>
              <a:rPr lang="it-IT" dirty="0" err="1"/>
              <a:t>decreasing</a:t>
            </a:r>
            <a:r>
              <a:rPr lang="it-IT" dirty="0"/>
              <a:t> to 4n^2 and in setups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more detectors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be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multiplicative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VALE LA PENA DIRE: in case of GNN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comes</a:t>
            </a:r>
            <a:r>
              <a:rPr lang="it-IT" dirty="0"/>
              <a:t> </a:t>
            </a:r>
            <a:r>
              <a:rPr lang="it-IT" dirty="0" err="1"/>
              <a:t>naturally</a:t>
            </a:r>
            <a:r>
              <a:rPr lang="it-IT" dirty="0"/>
              <a:t> to deal with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topologies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in case of transformer,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in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principle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straighforward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561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processed</a:t>
            </a:r>
            <a:r>
              <a:rPr lang="it-IT" dirty="0"/>
              <a:t> by </a:t>
            </a:r>
            <a:r>
              <a:rPr lang="it-IT" dirty="0" err="1"/>
              <a:t>means</a:t>
            </a:r>
            <a:r>
              <a:rPr lang="it-IT" dirty="0"/>
              <a:t> of a </a:t>
            </a:r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</a:t>
            </a:r>
            <a:r>
              <a:rPr lang="it-IT" dirty="0" err="1"/>
              <a:t>netwrok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081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eliminate the </a:t>
            </a:r>
            <a:r>
              <a:rPr lang="it-IT" dirty="0" err="1"/>
              <a:t>ambiguity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max </a:t>
            </a:r>
            <a:r>
              <a:rPr lang="it-IT" dirty="0" err="1"/>
              <a:t>edge</a:t>
            </a:r>
            <a:r>
              <a:rPr lang="it-IT" dirty="0"/>
              <a:t> </a:t>
            </a:r>
            <a:r>
              <a:rPr lang="it-IT" dirty="0" err="1"/>
              <a:t>selection</a:t>
            </a:r>
            <a:r>
              <a:rPr lang="it-IT" dirty="0"/>
              <a:t> strategy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proposed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025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results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opted</a:t>
            </a:r>
            <a:r>
              <a:rPr lang="it-IT" dirty="0"/>
              <a:t> for the </a:t>
            </a:r>
            <a:r>
              <a:rPr lang="it-IT" dirty="0" err="1"/>
              <a:t>thrreshold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to </a:t>
            </a:r>
            <a:r>
              <a:rPr lang="it-IT" dirty="0" err="1"/>
              <a:t>reach</a:t>
            </a:r>
            <a:r>
              <a:rPr lang="it-IT" dirty="0"/>
              <a:t> an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94% and in </a:t>
            </a:r>
            <a:r>
              <a:rPr lang="it-IT" dirty="0" err="1"/>
              <a:t>this</a:t>
            </a:r>
            <a:r>
              <a:rPr lang="it-IT" dirty="0"/>
              <a:t> case the </a:t>
            </a:r>
            <a:r>
              <a:rPr lang="it-IT" dirty="0" err="1"/>
              <a:t>purity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saturated</a:t>
            </a:r>
            <a:r>
              <a:rPr lang="it-IT" dirty="0"/>
              <a:t> to 100% and the fake tracks </a:t>
            </a:r>
            <a:r>
              <a:rPr lang="it-IT" dirty="0" err="1"/>
              <a:t>reached</a:t>
            </a:r>
            <a:r>
              <a:rPr lang="it-IT" dirty="0"/>
              <a:t> 0.21 %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341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have</a:t>
            </a:r>
            <a:r>
              <a:rPr lang="it-IT" dirty="0"/>
              <a:t> a general </a:t>
            </a:r>
            <a:r>
              <a:rPr lang="it-IT" dirty="0" err="1"/>
              <a:t>indication</a:t>
            </a:r>
            <a:r>
              <a:rPr lang="it-IT" dirty="0"/>
              <a:t> of the capabilities of </a:t>
            </a:r>
            <a:r>
              <a:rPr lang="it-IT" dirty="0" err="1"/>
              <a:t>our</a:t>
            </a:r>
            <a:r>
              <a:rPr lang="it-IT" dirty="0"/>
              <a:t> model </a:t>
            </a:r>
            <a:r>
              <a:rPr lang="it-IT" dirty="0" err="1"/>
              <a:t>we</a:t>
            </a:r>
            <a:r>
              <a:rPr lang="it-IT" dirty="0"/>
              <a:t> propose a qualitative study </a:t>
            </a:r>
            <a:r>
              <a:rPr lang="it-IT" dirty="0" err="1"/>
              <a:t>based</a:t>
            </a:r>
            <a:r>
              <a:rPr lang="it-IT" dirty="0"/>
              <a:t> the following  </a:t>
            </a:r>
            <a:r>
              <a:rPr lang="it-IT" dirty="0" err="1"/>
              <a:t>difficulty</a:t>
            </a:r>
            <a:r>
              <a:rPr lang="it-IT" dirty="0"/>
              <a:t> score.</a:t>
            </a:r>
          </a:p>
          <a:p>
            <a:r>
              <a:rPr lang="it-IT" dirty="0" err="1"/>
              <a:t>Intuitively</a:t>
            </a:r>
            <a:r>
              <a:rPr lang="it-IT" dirty="0"/>
              <a:t>, a </a:t>
            </a:r>
            <a:r>
              <a:rPr lang="it-IT" dirty="0" err="1"/>
              <a:t>prediction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difficult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to hits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to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and </a:t>
            </a:r>
            <a:r>
              <a:rPr lang="it-IT" dirty="0" err="1"/>
              <a:t>this</a:t>
            </a:r>
            <a:r>
              <a:rPr lang="it-IT" dirty="0"/>
              <a:t> can produce some </a:t>
            </a:r>
            <a:r>
              <a:rPr lang="it-IT" dirty="0" err="1"/>
              <a:t>confusion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the </a:t>
            </a:r>
            <a:r>
              <a:rPr lang="it-IT" dirty="0" err="1"/>
              <a:t>square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 in </a:t>
            </a:r>
            <a:r>
              <a:rPr lang="it-IT" dirty="0" err="1"/>
              <a:t>space</a:t>
            </a:r>
            <a:r>
              <a:rPr lang="it-IT" dirty="0"/>
              <a:t> and time and </a:t>
            </a:r>
            <a:r>
              <a:rPr lang="it-IT" dirty="0" err="1"/>
              <a:t>we</a:t>
            </a:r>
            <a:r>
              <a:rPr lang="it-IT" dirty="0"/>
              <a:t> take the </a:t>
            </a:r>
            <a:r>
              <a:rPr lang="it-IT" dirty="0" err="1"/>
              <a:t>mininum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 for an event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basic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 score.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672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Effectively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the </a:t>
            </a:r>
            <a:r>
              <a:rPr lang="it-IT" dirty="0" err="1"/>
              <a:t>normalized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the score for </a:t>
            </a:r>
            <a:r>
              <a:rPr lang="it-IT" dirty="0" err="1"/>
              <a:t>correct</a:t>
            </a:r>
            <a:r>
              <a:rPr lang="it-IT" dirty="0"/>
              <a:t> sample and </a:t>
            </a:r>
            <a:r>
              <a:rPr lang="it-IT" dirty="0" err="1"/>
              <a:t>errors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notice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the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difficulty</a:t>
            </a:r>
            <a:r>
              <a:rPr lang="it-IT" dirty="0"/>
              <a:t> score </a:t>
            </a: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correct</a:t>
            </a:r>
            <a:r>
              <a:rPr lang="it-IT" dirty="0"/>
              <a:t> sample.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indicates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making </a:t>
            </a:r>
            <a:r>
              <a:rPr lang="it-IT" dirty="0" err="1"/>
              <a:t>mistakes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prediction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actually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metric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qualitative insights on </a:t>
            </a:r>
            <a:r>
              <a:rPr lang="it-IT" dirty="0" err="1"/>
              <a:t>our</a:t>
            </a:r>
            <a:r>
              <a:rPr lang="it-IT" dirty="0"/>
              <a:t> model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and guide the model design.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926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this</a:t>
            </a:r>
            <a:r>
              <a:rPr lang="it-IT" dirty="0"/>
              <a:t> point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architecture</a:t>
            </a:r>
            <a:r>
              <a:rPr lang="it-IT" dirty="0"/>
              <a:t> and a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with some </a:t>
            </a:r>
            <a:r>
              <a:rPr lang="it-IT" dirty="0" err="1"/>
              <a:t>nice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solved</a:t>
            </a:r>
            <a:r>
              <a:rPr lang="it-IT" dirty="0"/>
              <a:t> the class </a:t>
            </a:r>
            <a:r>
              <a:rPr lang="it-IT" dirty="0" err="1"/>
              <a:t>imbalnce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model with global </a:t>
            </a:r>
            <a:r>
              <a:rPr lang="it-IT" dirty="0" err="1"/>
              <a:t>awareness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computationally</a:t>
            </a:r>
            <a:r>
              <a:rPr lang="it-IT" dirty="0"/>
              <a:t> </a:t>
            </a:r>
            <a:r>
              <a:rPr lang="it-IT" dirty="0" err="1"/>
              <a:t>efficient</a:t>
            </a:r>
            <a:r>
              <a:rPr lang="it-IT" dirty="0"/>
              <a:t> and </a:t>
            </a:r>
            <a:r>
              <a:rPr lang="it-IT" dirty="0" err="1"/>
              <a:t>allows</a:t>
            </a:r>
            <a:r>
              <a:rPr lang="it-IT" dirty="0"/>
              <a:t> for a </a:t>
            </a:r>
            <a:r>
              <a:rPr lang="it-IT" dirty="0" err="1"/>
              <a:t>direct</a:t>
            </a:r>
            <a:r>
              <a:rPr lang="it-IT" dirty="0"/>
              <a:t> control of the </a:t>
            </a:r>
            <a:r>
              <a:rPr lang="it-IT" dirty="0" err="1"/>
              <a:t>topology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2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D2A5-98E0-653B-9EA7-46A143A8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CB7C3E4-8E18-0323-E992-5DA481F88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D8FE66-B89B-67FB-AE39-6106E6DAF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this</a:t>
            </a:r>
            <a:r>
              <a:rPr lang="it-IT" dirty="0"/>
              <a:t> point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architecture</a:t>
            </a:r>
            <a:r>
              <a:rPr lang="it-IT" dirty="0"/>
              <a:t> and a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with some </a:t>
            </a:r>
            <a:r>
              <a:rPr lang="it-IT" dirty="0" err="1"/>
              <a:t>nice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solved</a:t>
            </a:r>
            <a:r>
              <a:rPr lang="it-IT" dirty="0"/>
              <a:t> the class </a:t>
            </a:r>
            <a:r>
              <a:rPr lang="it-IT" dirty="0" err="1"/>
              <a:t>imbalnce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model with global </a:t>
            </a:r>
            <a:r>
              <a:rPr lang="it-IT" dirty="0" err="1"/>
              <a:t>awareness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computationally</a:t>
            </a:r>
            <a:r>
              <a:rPr lang="it-IT" dirty="0"/>
              <a:t> </a:t>
            </a:r>
            <a:r>
              <a:rPr lang="it-IT" dirty="0" err="1"/>
              <a:t>efficient</a:t>
            </a:r>
            <a:r>
              <a:rPr lang="it-IT" dirty="0"/>
              <a:t> and </a:t>
            </a:r>
            <a:r>
              <a:rPr lang="it-IT" dirty="0" err="1"/>
              <a:t>allows</a:t>
            </a:r>
            <a:r>
              <a:rPr lang="it-IT" dirty="0"/>
              <a:t> for a </a:t>
            </a:r>
            <a:r>
              <a:rPr lang="it-IT" dirty="0" err="1"/>
              <a:t>direct</a:t>
            </a:r>
            <a:r>
              <a:rPr lang="it-IT" dirty="0"/>
              <a:t> control of the </a:t>
            </a:r>
            <a:r>
              <a:rPr lang="it-IT" dirty="0" err="1"/>
              <a:t>topology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DB4559-8FF1-7A47-19AB-C263AF56D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38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08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C98B-E701-6BEC-40CF-F31F0605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0E4B4A-364B-2B96-A40F-A14E4DF5A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43E807-8BEF-4DC8-8226-2079CDEBC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534432-BD62-7BEA-5AA7-78B9F2384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731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B984-A95C-F16A-CB84-A9BF8A93A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0EB3C8-8D3A-B97F-AE15-5685DB537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D49603-80ED-EC5D-0758-207C15267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66B059-EEB3-31B0-13AB-279922E27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80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035D-1A42-0CFB-B2AC-E8C52D69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C9F345A-C9B4-1264-B100-22C640AA9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3016CCB-0AC4-7969-11B6-DC163B1FE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DD1F1C-AB2D-E1ED-2B22-89409A839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506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0555A-3F90-19CA-3B38-F477B359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045228-7375-8F4B-196D-41FAFB76D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FF04FF-CF56-BBCC-FD17-22D753ACA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8BCD4C-B799-9ADF-83C9-D55F08680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179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2977-64E1-E6F1-E568-E0E8186C9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B69825-E2E1-BA68-BC96-E6C2B3860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6F0A60-A35B-7D5A-93E2-8DC7E50AC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Since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interested</a:t>
            </a:r>
            <a:r>
              <a:rPr lang="it-IT" dirty="0"/>
              <a:t> in </a:t>
            </a:r>
            <a:r>
              <a:rPr lang="it-IT" dirty="0" err="1"/>
              <a:t>quantifying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to </a:t>
            </a:r>
            <a:r>
              <a:rPr lang="it-IT" dirty="0" err="1"/>
              <a:t>retrieve</a:t>
            </a:r>
            <a:r>
              <a:rPr lang="it-IT" dirty="0"/>
              <a:t> the tracks,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wanna</a:t>
            </a:r>
            <a:r>
              <a:rPr lang="it-IT" dirty="0"/>
              <a:t> </a:t>
            </a:r>
            <a:r>
              <a:rPr lang="it-IT" dirty="0" err="1"/>
              <a:t>omit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sources of </a:t>
            </a:r>
            <a:r>
              <a:rPr lang="it-IT" dirty="0" err="1"/>
              <a:t>errors</a:t>
            </a:r>
            <a:r>
              <a:rPr lang="it-IT" dirty="0"/>
              <a:t>.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monte carlo ground truth, </a:t>
            </a:r>
            <a:r>
              <a:rPr lang="it-IT" dirty="0" err="1"/>
              <a:t>every</a:t>
            </a:r>
            <a:r>
              <a:rPr lang="it-IT" dirty="0"/>
              <a:t> time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grouped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hits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time and position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AC6F00-3966-DCC5-DCF0-1263A3155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033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5E795-4CFF-CD11-42B0-C665554F7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B53077-EF97-F7B8-B77E-F3ADC657A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8CD622-AB3C-8675-4F1D-B81E25F74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results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opted</a:t>
            </a:r>
            <a:r>
              <a:rPr lang="it-IT" dirty="0"/>
              <a:t> for the </a:t>
            </a:r>
            <a:r>
              <a:rPr lang="it-IT" dirty="0" err="1"/>
              <a:t>thrreshold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to </a:t>
            </a:r>
            <a:r>
              <a:rPr lang="it-IT" dirty="0" err="1"/>
              <a:t>reach</a:t>
            </a:r>
            <a:r>
              <a:rPr lang="it-IT" dirty="0"/>
              <a:t> an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94% and in </a:t>
            </a:r>
            <a:r>
              <a:rPr lang="it-IT" dirty="0" err="1"/>
              <a:t>this</a:t>
            </a:r>
            <a:r>
              <a:rPr lang="it-IT" dirty="0"/>
              <a:t> case the </a:t>
            </a:r>
            <a:r>
              <a:rPr lang="it-IT" dirty="0" err="1"/>
              <a:t>purity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saturated</a:t>
            </a:r>
            <a:r>
              <a:rPr lang="it-IT" dirty="0"/>
              <a:t> to 100% and the fake tracks </a:t>
            </a:r>
            <a:r>
              <a:rPr lang="it-IT" dirty="0" err="1"/>
              <a:t>reached</a:t>
            </a:r>
            <a:r>
              <a:rPr lang="it-IT" dirty="0"/>
              <a:t> 0.21 %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217EA2-49A4-229C-E114-6EE93E57B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890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04567-DAF2-6438-0CE6-55A0A68E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26DC2B-D586-79A7-D056-61CDB371D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A7C01F-0832-01BE-D3ED-7487C291E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Here,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showed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to use machine learning to track </a:t>
            </a:r>
            <a:r>
              <a:rPr lang="it-IT" dirty="0" err="1"/>
              <a:t>particles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3 </a:t>
            </a:r>
            <a:r>
              <a:rPr lang="it-IT" dirty="0" err="1"/>
              <a:t>different</a:t>
            </a:r>
            <a:r>
              <a:rPr lang="it-IT" dirty="0"/>
              <a:t> and more </a:t>
            </a:r>
            <a:r>
              <a:rPr lang="it-IT" dirty="0" err="1"/>
              <a:t>powerful</a:t>
            </a:r>
            <a:r>
              <a:rPr lang="it-IT" dirty="0"/>
              <a:t> </a:t>
            </a:r>
            <a:r>
              <a:rPr lang="it-IT" dirty="0" err="1"/>
              <a:t>architectures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under the </a:t>
            </a:r>
            <a:r>
              <a:rPr lang="it-IT" dirty="0" err="1"/>
              <a:t>supervision</a:t>
            </a:r>
            <a:r>
              <a:rPr lang="it-IT" dirty="0"/>
              <a:t> of a </a:t>
            </a:r>
            <a:r>
              <a:rPr lang="it-IT" dirty="0" err="1"/>
              <a:t>physicist</a:t>
            </a:r>
            <a:r>
              <a:rPr lang="it-IT" dirty="0"/>
              <a:t> team </a:t>
            </a:r>
            <a:r>
              <a:rPr lang="it-IT" dirty="0" err="1"/>
              <a:t>trying</a:t>
            </a:r>
            <a:r>
              <a:rPr lang="it-IT" dirty="0"/>
              <a:t> to </a:t>
            </a:r>
            <a:r>
              <a:rPr lang="it-IT" dirty="0" err="1"/>
              <a:t>inject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knowledge in the </a:t>
            </a:r>
            <a:r>
              <a:rPr lang="it-IT" dirty="0" err="1"/>
              <a:t>architecture</a:t>
            </a:r>
            <a:r>
              <a:rPr lang="it-IT" dirty="0"/>
              <a:t>.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463E0A-C72C-9FBD-3507-A703EACF1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995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23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Ok,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let’s</a:t>
            </a:r>
            <a:r>
              <a:rPr lang="it-IT" dirty="0"/>
              <a:t> </a:t>
            </a:r>
            <a:r>
              <a:rPr lang="it-IT" dirty="0" err="1"/>
              <a:t>get</a:t>
            </a:r>
            <a:r>
              <a:rPr lang="it-IT" dirty="0"/>
              <a:t> to the core of the </a:t>
            </a:r>
            <a:r>
              <a:rPr lang="it-IT" dirty="0" err="1"/>
              <a:t>presentation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174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proposal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threefold</a:t>
            </a:r>
            <a:r>
              <a:rPr lang="it-IT" dirty="0"/>
              <a:t>: Multi-Layer </a:t>
            </a:r>
            <a:r>
              <a:rPr lang="it-IT" dirty="0" err="1"/>
              <a:t>Perceptron</a:t>
            </a:r>
            <a:r>
              <a:rPr lang="it-IT" dirty="0"/>
              <a:t>, Transformer and </a:t>
            </a:r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Network.  </a:t>
            </a:r>
            <a:r>
              <a:rPr lang="it-IT" dirty="0" err="1"/>
              <a:t>Let’s</a:t>
            </a:r>
            <a:r>
              <a:rPr lang="it-IT" dirty="0"/>
              <a:t> go in </a:t>
            </a:r>
            <a:r>
              <a:rPr lang="it-IT" dirty="0" err="1"/>
              <a:t>order</a:t>
            </a:r>
            <a:r>
              <a:rPr lang="it-IT" dirty="0"/>
              <a:t> of </a:t>
            </a:r>
            <a:r>
              <a:rPr lang="it-IT" dirty="0" err="1"/>
              <a:t>complexity</a:t>
            </a:r>
            <a:r>
              <a:rPr lang="it-IT" dirty="0"/>
              <a:t> </a:t>
            </a:r>
            <a:r>
              <a:rPr lang="it-IT" dirty="0" err="1"/>
              <a:t>trying</a:t>
            </a:r>
            <a:r>
              <a:rPr lang="it-IT" dirty="0"/>
              <a:t> to highlight </a:t>
            </a:r>
            <a:r>
              <a:rPr lang="it-IT" dirty="0" err="1"/>
              <a:t>what</a:t>
            </a:r>
            <a:r>
              <a:rPr lang="it-IT" dirty="0"/>
              <a:t>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to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64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1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use </a:t>
            </a:r>
            <a:r>
              <a:rPr lang="it-IT" dirty="0" err="1"/>
              <a:t>our</a:t>
            </a:r>
            <a:r>
              <a:rPr lang="it-IT" dirty="0"/>
              <a:t> Multi-Layer </a:t>
            </a:r>
            <a:r>
              <a:rPr lang="it-IT" dirty="0" err="1"/>
              <a:t>Perceptron</a:t>
            </a:r>
            <a:r>
              <a:rPr lang="it-IT" dirty="0"/>
              <a:t> to produce a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vector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first coordinate </a:t>
            </a:r>
            <a:r>
              <a:rPr lang="it-IT" dirty="0" err="1"/>
              <a:t>represents</a:t>
            </a:r>
            <a:r>
              <a:rPr lang="it-IT" dirty="0"/>
              <a:t> the </a:t>
            </a:r>
            <a:r>
              <a:rPr lang="it-IT" dirty="0" err="1"/>
              <a:t>existence</a:t>
            </a:r>
            <a:r>
              <a:rPr lang="it-IT" dirty="0"/>
              <a:t> score </a:t>
            </a:r>
            <a:r>
              <a:rPr lang="it-IT" dirty="0" err="1"/>
              <a:t>while</a:t>
            </a:r>
            <a:r>
              <a:rPr lang="it-IT" dirty="0"/>
              <a:t> the second </a:t>
            </a:r>
            <a:r>
              <a:rPr lang="it-IT" dirty="0" err="1"/>
              <a:t>represents</a:t>
            </a:r>
            <a:r>
              <a:rPr lang="it-IT" dirty="0"/>
              <a:t> 1-the </a:t>
            </a:r>
            <a:r>
              <a:rPr lang="it-IT" dirty="0" err="1"/>
              <a:t>existence</a:t>
            </a:r>
            <a:r>
              <a:rPr lang="it-IT" dirty="0"/>
              <a:t> score. On the </a:t>
            </a:r>
            <a:r>
              <a:rPr lang="it-IT" dirty="0" err="1"/>
              <a:t>basis</a:t>
            </a:r>
            <a:r>
              <a:rPr lang="it-IT" dirty="0"/>
              <a:t> of a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choose</a:t>
            </a:r>
            <a:r>
              <a:rPr lang="it-IT" dirty="0"/>
              <a:t> on the </a:t>
            </a:r>
            <a:r>
              <a:rPr lang="it-IT" dirty="0" err="1"/>
              <a:t>validation</a:t>
            </a:r>
            <a:r>
              <a:rPr lang="it-IT" dirty="0"/>
              <a:t> sample,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 track </a:t>
            </a:r>
            <a:r>
              <a:rPr lang="it-IT" dirty="0" err="1"/>
              <a:t>exists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the </a:t>
            </a:r>
            <a:r>
              <a:rPr lang="it-IT" dirty="0" err="1"/>
              <a:t>threhsold</a:t>
            </a:r>
            <a:r>
              <a:rPr lang="it-IT" dirty="0"/>
              <a:t>, or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exists</a:t>
            </a:r>
            <a:r>
              <a:rPr lang="it-IT" dirty="0"/>
              <a:t> in the opposite case.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77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evaluated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 on the </a:t>
            </a:r>
            <a:r>
              <a:rPr lang="it-IT" dirty="0" err="1"/>
              <a:t>basis</a:t>
            </a:r>
            <a:r>
              <a:rPr lang="it-IT" dirty="0"/>
              <a:t> of 3 </a:t>
            </a:r>
            <a:r>
              <a:rPr lang="it-IT" dirty="0" err="1"/>
              <a:t>metrics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1) The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correctly</a:t>
            </a:r>
            <a:r>
              <a:rPr lang="it-IT" dirty="0"/>
              <a:t> </a:t>
            </a:r>
            <a:r>
              <a:rPr lang="it-IT" dirty="0" err="1"/>
              <a:t>predicted</a:t>
            </a:r>
            <a:r>
              <a:rPr lang="it-IT" dirty="0"/>
              <a:t> tracks over the </a:t>
            </a:r>
            <a:r>
              <a:rPr lang="it-IT" dirty="0" err="1"/>
              <a:t>number</a:t>
            </a:r>
            <a:r>
              <a:rPr lang="it-IT" dirty="0"/>
              <a:t> of the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true</a:t>
            </a:r>
            <a:r>
              <a:rPr lang="it-IT" dirty="0"/>
              <a:t> tracks</a:t>
            </a:r>
          </a:p>
          <a:p>
            <a:r>
              <a:rPr lang="it-IT" dirty="0"/>
              <a:t>2) The </a:t>
            </a:r>
            <a:r>
              <a:rPr lang="it-IT" dirty="0" err="1"/>
              <a:t>purity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ratio of </a:t>
            </a:r>
            <a:r>
              <a:rPr lang="it-IT" dirty="0" err="1"/>
              <a:t>correctly</a:t>
            </a:r>
            <a:r>
              <a:rPr lang="it-IT" dirty="0"/>
              <a:t> </a:t>
            </a:r>
            <a:r>
              <a:rPr lang="it-IT" dirty="0" err="1"/>
              <a:t>predicted</a:t>
            </a:r>
            <a:r>
              <a:rPr lang="it-IT" dirty="0"/>
              <a:t> tracks over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predicted</a:t>
            </a:r>
            <a:r>
              <a:rPr lang="it-IT" dirty="0"/>
              <a:t> </a:t>
            </a:r>
            <a:r>
              <a:rPr lang="it-IT" dirty="0" err="1"/>
              <a:t>Trakcs</a:t>
            </a:r>
            <a:endParaRPr lang="it-IT" dirty="0"/>
          </a:p>
          <a:p>
            <a:r>
              <a:rPr lang="it-IT" dirty="0"/>
              <a:t>3) The fake tracks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ration</a:t>
            </a:r>
            <a:r>
              <a:rPr lang="it-IT" dirty="0"/>
              <a:t> of </a:t>
            </a:r>
            <a:r>
              <a:rPr lang="it-IT" dirty="0" err="1"/>
              <a:t>wrongly</a:t>
            </a:r>
            <a:r>
              <a:rPr lang="it-IT" dirty="0"/>
              <a:t> </a:t>
            </a:r>
            <a:r>
              <a:rPr lang="it-IT" dirty="0" err="1"/>
              <a:t>predicted</a:t>
            </a:r>
            <a:r>
              <a:rPr lang="it-IT" dirty="0"/>
              <a:t> tracks ver the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true</a:t>
            </a:r>
            <a:r>
              <a:rPr lang="it-IT" dirty="0"/>
              <a:t> tracks</a:t>
            </a:r>
          </a:p>
          <a:p>
            <a:endParaRPr lang="it-IT" dirty="0"/>
          </a:p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rely</a:t>
            </a:r>
            <a:r>
              <a:rPr lang="it-IT" dirty="0"/>
              <a:t> on the Monte Carlo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highlighted</a:t>
            </a:r>
            <a:r>
              <a:rPr lang="it-IT" dirty="0"/>
              <a:t> in </a:t>
            </a:r>
            <a:r>
              <a:rPr lang="it-IT" dirty="0" err="1"/>
              <a:t>yellow</a:t>
            </a:r>
            <a:r>
              <a:rPr lang="it-IT" dirty="0"/>
              <a:t> and </a:t>
            </a:r>
            <a:r>
              <a:rPr lang="it-IT" dirty="0" err="1"/>
              <a:t>consider</a:t>
            </a:r>
            <a:r>
              <a:rPr lang="it-IT" dirty="0"/>
              <a:t> a time window of +-10 </a:t>
            </a:r>
            <a:r>
              <a:rPr lang="it-IT" dirty="0" err="1"/>
              <a:t>nanosecond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the KTAG </a:t>
            </a:r>
            <a:r>
              <a:rPr lang="it-IT" dirty="0" err="1"/>
              <a:t>reference</a:t>
            </a:r>
            <a:r>
              <a:rPr lang="it-IT" dirty="0"/>
              <a:t> time.</a:t>
            </a:r>
            <a:br>
              <a:rPr lang="it-IT" dirty="0"/>
            </a:b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splitted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dataset in 60 % training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exsclusively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train</a:t>
            </a:r>
            <a:r>
              <a:rPr lang="it-IT" dirty="0"/>
              <a:t> the model, 20% </a:t>
            </a:r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calibrate the </a:t>
            </a:r>
            <a:r>
              <a:rPr lang="it-IT" dirty="0" err="1"/>
              <a:t>hyperparameters</a:t>
            </a:r>
            <a:r>
              <a:rPr lang="it-IT" dirty="0"/>
              <a:t> like the </a:t>
            </a:r>
            <a:r>
              <a:rPr lang="it-IT" dirty="0" err="1"/>
              <a:t>threshold</a:t>
            </a:r>
            <a:r>
              <a:rPr lang="it-IT" dirty="0"/>
              <a:t> and 20% test to </a:t>
            </a: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model on </a:t>
            </a:r>
            <a:r>
              <a:rPr lang="it-IT" dirty="0" err="1"/>
              <a:t>unseen</a:t>
            </a:r>
            <a:r>
              <a:rPr lang="it-IT" dirty="0"/>
              <a:t> data.</a:t>
            </a:r>
          </a:p>
          <a:p>
            <a:r>
              <a:rPr lang="it-IT" dirty="0" err="1"/>
              <a:t>Having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splits</a:t>
            </a:r>
            <a:r>
              <a:rPr lang="it-IT" dirty="0"/>
              <a:t> </a:t>
            </a:r>
            <a:r>
              <a:rPr lang="it-IT" dirty="0" err="1"/>
              <a:t>fixed</a:t>
            </a:r>
            <a:r>
              <a:rPr lang="it-IT" dirty="0"/>
              <a:t>,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for a fair </a:t>
            </a:r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architectures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propose.</a:t>
            </a:r>
            <a:br>
              <a:rPr lang="it-IT" dirty="0"/>
            </a:br>
            <a:r>
              <a:rPr lang="it-IT" dirty="0"/>
              <a:t>The Multi Layer </a:t>
            </a:r>
            <a:r>
              <a:rPr lang="it-IT" dirty="0" err="1"/>
              <a:t>Perceptron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 a 70% </a:t>
            </a:r>
            <a:r>
              <a:rPr lang="it-IT" dirty="0" err="1"/>
              <a:t>efficiency</a:t>
            </a:r>
            <a:r>
              <a:rPr lang="it-IT" dirty="0"/>
              <a:t> with 92.3 </a:t>
            </a:r>
            <a:r>
              <a:rPr lang="it-IT" dirty="0" err="1"/>
              <a:t>purity</a:t>
            </a:r>
            <a:r>
              <a:rPr lang="it-IT" dirty="0"/>
              <a:t> and a fake tracks index of 39.5 %</a:t>
            </a:r>
            <a:br>
              <a:rPr lang="it-IT" dirty="0"/>
            </a:br>
            <a:br>
              <a:rPr lang="it-IT" dirty="0"/>
            </a:br>
            <a:r>
              <a:rPr lang="it-IT" dirty="0"/>
              <a:t>MC </a:t>
            </a:r>
            <a:r>
              <a:rPr lang="it-IT" dirty="0" err="1"/>
              <a:t>kpinn</a:t>
            </a:r>
            <a:r>
              <a:rPr lang="it-IT" dirty="0"/>
              <a:t> Run012037 v3.5.3-v3.7.3 overlay: è il MC che riproduce il kaone in un pione, neutrino, antineutrino . La Run012037 è del 2022 ( fra le varie </a:t>
            </a:r>
            <a:r>
              <a:rPr lang="it-IT" dirty="0" err="1"/>
              <a:t>run</a:t>
            </a:r>
            <a:r>
              <a:rPr lang="it-IT" dirty="0"/>
              <a:t> cambia l’intensità e in quella del 2022 è più alta). v3.5.3-v3.7.3 fa riferimento alla versione del software della generazione (v3.5.3), mentre la seconda (v3.7.3) è la versione della ricostruzione: solitamente, </a:t>
            </a:r>
            <a:r>
              <a:rPr lang="it-IT" dirty="0" err="1"/>
              <a:t>viengono</a:t>
            </a:r>
            <a:r>
              <a:rPr lang="it-IT" dirty="0"/>
              <a:t> fatte più implementazioni dell’algoritmo di ricostruzione che viene provato più volte sul sample prodotto con lo stesso algoritmo di generazione. </a:t>
            </a:r>
            <a:br>
              <a:rPr lang="it-IT" dirty="0"/>
            </a:br>
            <a:r>
              <a:rPr lang="it-IT" dirty="0" err="1"/>
              <a:t>Overlaid</a:t>
            </a:r>
            <a:r>
              <a:rPr lang="it-IT" dirty="0"/>
              <a:t> fa riferimento a tutte le altre particelle simulate che passano nell’esperimento simultaneamente alla particella di interesse che stiamo simulando.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8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are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missing</a:t>
            </a:r>
            <a:r>
              <a:rPr lang="it-IT" dirty="0"/>
              <a:t>?</a:t>
            </a:r>
            <a:br>
              <a:rPr lang="it-IT" dirty="0"/>
            </a:br>
            <a:r>
              <a:rPr lang="it-IT" dirty="0"/>
              <a:t>First, the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: in </a:t>
            </a:r>
            <a:r>
              <a:rPr lang="it-IT" dirty="0" err="1"/>
              <a:t>fact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considers</a:t>
            </a:r>
            <a:r>
              <a:rPr lang="it-IT" dirty="0"/>
              <a:t> single tracks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having</a:t>
            </a:r>
            <a:r>
              <a:rPr lang="it-IT" dirty="0"/>
              <a:t> a global knowledge of the </a:t>
            </a:r>
            <a:r>
              <a:rPr lang="it-IT" dirty="0" err="1"/>
              <a:t>sorrounding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and </a:t>
            </a:r>
            <a:r>
              <a:rPr lang="it-IT" dirty="0" err="1"/>
              <a:t>this</a:t>
            </a:r>
            <a:r>
              <a:rPr lang="it-IT" dirty="0"/>
              <a:t> leads to </a:t>
            </a:r>
            <a:r>
              <a:rPr lang="it-IT" dirty="0" err="1"/>
              <a:t>poor</a:t>
            </a:r>
            <a:r>
              <a:rPr lang="it-IT" dirty="0"/>
              <a:t> performances. In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very</a:t>
            </a:r>
            <a:r>
              <a:rPr lang="it-IT" dirty="0"/>
              <a:t> big </a:t>
            </a:r>
            <a:r>
              <a:rPr lang="it-IT" dirty="0" err="1"/>
              <a:t>gpus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are </a:t>
            </a:r>
            <a:r>
              <a:rPr lang="it-IT" dirty="0" err="1"/>
              <a:t>needed</a:t>
            </a:r>
            <a:r>
              <a:rPr lang="it-IT" dirty="0"/>
              <a:t> to store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admissible</a:t>
            </a:r>
            <a:r>
              <a:rPr lang="it-IT" dirty="0"/>
              <a:t> </a:t>
            </a:r>
            <a:r>
              <a:rPr lang="it-IT" dirty="0" err="1"/>
              <a:t>combination</a:t>
            </a:r>
            <a:r>
              <a:rPr lang="it-IT" dirty="0"/>
              <a:t> for a single event </a:t>
            </a:r>
            <a:r>
              <a:rPr lang="it-IT" dirty="0" err="1"/>
              <a:t>given</a:t>
            </a:r>
            <a:r>
              <a:rPr lang="it-IT" dirty="0"/>
              <a:t> the </a:t>
            </a:r>
            <a:r>
              <a:rPr lang="it-IT" dirty="0" err="1"/>
              <a:t>combinatorial</a:t>
            </a:r>
            <a:r>
              <a:rPr lang="it-IT" dirty="0"/>
              <a:t> way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the tracks.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consequence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slow </a:t>
            </a:r>
            <a:r>
              <a:rPr lang="it-IT" dirty="0" err="1"/>
              <a:t>computations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Last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,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leads to class </a:t>
            </a:r>
            <a:r>
              <a:rPr lang="it-IT" dirty="0" err="1"/>
              <a:t>imbalance</a:t>
            </a:r>
            <a:r>
              <a:rPr lang="it-IT" dirty="0"/>
              <a:t>. In </a:t>
            </a:r>
            <a:r>
              <a:rPr lang="it-IT" dirty="0" err="1"/>
              <a:t>fact</a:t>
            </a:r>
            <a:r>
              <a:rPr lang="it-IT" dirty="0"/>
              <a:t>, just a </a:t>
            </a:r>
            <a:r>
              <a:rPr lang="it-IT" dirty="0" err="1"/>
              <a:t>very</a:t>
            </a:r>
            <a:r>
              <a:rPr lang="it-IT" dirty="0"/>
              <a:t> small </a:t>
            </a:r>
            <a:r>
              <a:rPr lang="it-IT" dirty="0" err="1"/>
              <a:t>number</a:t>
            </a:r>
            <a:r>
              <a:rPr lang="it-IT" dirty="0"/>
              <a:t> of the </a:t>
            </a:r>
            <a:r>
              <a:rPr lang="it-IT" dirty="0" err="1"/>
              <a:t>admissible</a:t>
            </a:r>
            <a:r>
              <a:rPr lang="it-IT" dirty="0"/>
              <a:t> tracks are </a:t>
            </a:r>
            <a:r>
              <a:rPr lang="it-IT" dirty="0" err="1"/>
              <a:t>true</a:t>
            </a:r>
            <a:r>
              <a:rPr lang="it-IT" dirty="0"/>
              <a:t> and </a:t>
            </a:r>
            <a:r>
              <a:rPr lang="it-IT" dirty="0" err="1"/>
              <a:t>this</a:t>
            </a:r>
            <a:r>
              <a:rPr lang="it-IT" dirty="0"/>
              <a:t> makes the training of the </a:t>
            </a:r>
            <a:r>
              <a:rPr lang="it-IT" dirty="0" err="1"/>
              <a:t>architecture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challenging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5482F-209B-A24D-87D7-5B9E061A347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13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99DA38-1C5E-BDDD-F801-75C103E06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49D761-DAF1-8118-BE65-4AC5D2D3F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595E0-AE2E-F8AB-7C9B-4EB4529B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FF4D-02D8-7947-8E99-B57724A8A7A3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9D3665-72CB-B6CA-C376-7C5D1519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404A2E-D76E-A51E-5B93-13561015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88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D1ED2-D6DC-A3AD-A136-8DA89F6C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D88B68-A3C5-72AD-E233-E83D1D50A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A505BF-37A1-0B02-9D47-A3ABE7FB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02A9-45A8-5B48-A6F6-3836EEADE61A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C0E8AD-FCBA-F03E-9B99-5C107967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EF3D98-BAFC-A95C-B4D9-57C1C0BA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71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3D6DE25-B606-BDC6-B812-37274CE94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7AF67F-4DF0-6477-9D31-D236CC3E4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86D67-A635-8E59-1D42-065543F8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9268-A1F1-C741-8160-B34E7ED3B424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E024DE-DEBE-DA9A-49B7-E51E8F75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78EDA-E1DB-1964-263C-E49FB06F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22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097A8D-DF0C-20A3-828E-90406558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11F4D1-4838-805B-C801-0E4A18D26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B6B48A-ACE3-DC2B-82C4-49D58D7A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EBE4-013E-2940-8B18-1A922E77F34F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0EA64D-989C-FA53-408E-E98B16CB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40B3C5-EE5A-1DF8-D2CB-0E74FB75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20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1D822-12EB-3BD1-5881-87998448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B247FF-6D03-C3EF-AA5B-7A7D5FD68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54A3EF-138A-9F93-F51A-7213DB7A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5F5B-A88A-1A4D-A1E8-65E0ABB3CCBA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01BB19-60F9-9F76-E775-B0DCC758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5DEFC6-C58E-7C02-F68A-5F0232DA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7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C47A0-2814-CA1B-079F-37176664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5F2D1-5D7F-8623-BE39-6AAE02673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3D1A17-E9F2-2101-CC5B-077B8EA9C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7F8B6B-5FBC-9C7D-E8C2-8D5D7B63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D336-C186-9347-8D2E-DE4814BE9BA5}" type="datetime1">
              <a:rPr lang="it-IT" smtClean="0"/>
              <a:t>06/11/24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13DD9F-FC8D-47BE-AACE-5BD7CDCA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E9A3BB-E67C-F0EF-6C15-FFE0CA95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21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5ADB5-0110-E901-8EF7-93559130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09D126-DDBA-4E40-B526-28BE1EE3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AA80CC-A435-4392-1095-111D601F5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3602E7-3AD5-B5C8-4FC9-AB5847E8D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C6281B7-ED5E-D5D8-5D60-F68D3B8F3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E9F2CA9-8341-0F42-D390-BDC815BB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27BF-5E7B-E349-A500-DF0C82AFB4D8}" type="datetime1">
              <a:rPr lang="it-IT" smtClean="0"/>
              <a:t>06/11/24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B863FA7-AAEB-1266-1B4E-BE69B570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A37DCC-A12A-61B4-A969-A75C214C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00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65A95-3927-88A4-1C72-1607DF86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AA2FC0-A0C7-3589-3F0A-B2AC4B31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4C67-41CC-E541-B519-1221DF61FE83}" type="datetime1">
              <a:rPr lang="it-IT" smtClean="0"/>
              <a:t>06/11/24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8BA474-34CB-4529-D63D-152303B6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ADDD3D-EF69-4423-E0BF-14A1F56D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16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31611D6-95C8-9414-2A46-F408322E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06B5-BE8D-634A-A04D-0639D62E11BD}" type="datetime1">
              <a:rPr lang="it-IT" smtClean="0"/>
              <a:t>06/11/24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9F4524-C1D9-FB7A-9103-DDEEF060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27FA07-6C9E-162F-1632-4ADB1FD4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67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D1017-ECAE-9C20-A61F-081A44B0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34A1D1-76C2-44AF-C47D-19EB045B6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90E190-5BF5-CE5D-5F7F-A2A899C6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383337-475C-D0B3-A43A-52E33938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37E52-D224-1C4C-A9A0-B9E81F32B1B0}" type="datetime1">
              <a:rPr lang="it-IT" smtClean="0"/>
              <a:t>06/11/24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7440ED-096E-B6F8-B0B7-8005E734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D77027-0592-3CDA-EE5B-E4571BF4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74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F059E-9BE7-69DD-3FFF-6C1F344E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BDD902-EDED-6781-AEA5-F745FC503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2C325C-90E5-E68A-2750-140537ACC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8E55D9-414A-E559-8765-8540926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D0AF6-65CC-8C4A-98EB-2319A7290F81}" type="datetime1">
              <a:rPr lang="it-IT" smtClean="0"/>
              <a:t>06/11/24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4F8612-EA02-6F6B-EDA7-C6FB4848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9AEEC6-B8FC-88F4-F849-B579FAEB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09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81E2A8-EB6A-E241-EFFA-7856899E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E27CFE-746B-88E4-5763-37DCB80C4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B657B-3C03-94C4-DF98-79B48903C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CE809-2FEA-954F-9B96-533F6D51644B}" type="datetime1">
              <a:rPr lang="it-IT" smtClean="0"/>
              <a:t>06/11/24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0036E-E2A1-E8C5-A014-802B6F366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D504DA-FA1D-ED66-73A9-EFC29EC1D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D0649E-67F6-1E48-B2C4-B162D27E8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83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E002E8A4-7514-0D7A-A670-0674F328E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8" t="13117" r="-88" b="8038"/>
          <a:stretch/>
        </p:blipFill>
        <p:spPr>
          <a:xfrm>
            <a:off x="-173620" y="-15893"/>
            <a:ext cx="12620264" cy="689432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0DAA894-2BA3-1B25-3155-176BB01A5D32}"/>
              </a:ext>
            </a:extLst>
          </p:cNvPr>
          <p:cNvSpPr/>
          <p:nvPr/>
        </p:nvSpPr>
        <p:spPr>
          <a:xfrm>
            <a:off x="-35929" y="4542"/>
            <a:ext cx="12482574" cy="6894328"/>
          </a:xfrm>
          <a:prstGeom prst="rect">
            <a:avLst/>
          </a:prstGeom>
          <a:solidFill>
            <a:srgbClr val="CEE3E7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7F17BE2-46EF-1D41-0E73-F9E1ED83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9153"/>
            <a:ext cx="9879106" cy="2097741"/>
          </a:xfrm>
          <a:solidFill>
            <a:schemeClr val="bg2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it-IT" dirty="0"/>
              <a:t>Riunione NA62 Italia</a:t>
            </a:r>
            <a:br>
              <a:rPr lang="it-IT" dirty="0"/>
            </a:br>
            <a:r>
              <a:rPr lang="it-IT" dirty="0" err="1"/>
              <a:t>Aggregation</a:t>
            </a:r>
            <a:r>
              <a:rPr lang="it-IT" dirty="0"/>
              <a:t>-free </a:t>
            </a:r>
            <a:r>
              <a:rPr lang="it-IT" dirty="0" err="1"/>
              <a:t>Particle</a:t>
            </a:r>
            <a:r>
              <a:rPr lang="it-IT" dirty="0"/>
              <a:t> Tracking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EB7BAC-40B3-3663-52EE-7F855625F395}"/>
              </a:ext>
            </a:extLst>
          </p:cNvPr>
          <p:cNvSpPr txBox="1"/>
          <p:nvPr/>
        </p:nvSpPr>
        <p:spPr>
          <a:xfrm>
            <a:off x="-29006" y="5682465"/>
            <a:ext cx="12520916" cy="1200329"/>
          </a:xfrm>
          <a:prstGeom prst="rect">
            <a:avLst/>
          </a:prstGeom>
          <a:solidFill>
            <a:srgbClr val="CEE3E7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Leonardo </a:t>
            </a:r>
            <a:r>
              <a:rPr lang="it-IT" b="1" dirty="0" err="1"/>
              <a:t>Plini</a:t>
            </a:r>
            <a:endParaRPr lang="it-IT" b="1" dirty="0"/>
          </a:p>
          <a:p>
            <a:r>
              <a:rPr lang="it-IT" b="1" dirty="0"/>
              <a:t>National PhD </a:t>
            </a:r>
            <a:r>
              <a:rPr lang="it-IT" b="1" dirty="0" err="1"/>
              <a:t>student</a:t>
            </a:r>
            <a:r>
              <a:rPr lang="it-IT" b="1" dirty="0"/>
              <a:t> in </a:t>
            </a:r>
            <a:r>
              <a:rPr lang="it-IT" b="1" dirty="0" err="1"/>
              <a:t>Artificial</a:t>
            </a:r>
            <a:r>
              <a:rPr lang="it-IT" b="1" dirty="0"/>
              <a:t> Intelligence</a:t>
            </a:r>
          </a:p>
          <a:p>
            <a:r>
              <a:rPr lang="it-IT" b="1" dirty="0"/>
              <a:t>INFN-LNF and Sapienza University of Rome</a:t>
            </a:r>
          </a:p>
          <a:p>
            <a:r>
              <a:rPr lang="it-IT" b="1" dirty="0" err="1"/>
              <a:t>leonardo.plini@lnf.infn.it</a:t>
            </a:r>
            <a:endParaRPr lang="it-IT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8F6931-62AC-8900-CDFA-DEC0EF0A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21" y="5685840"/>
            <a:ext cx="2880790" cy="11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7659BB1-8BA4-D362-2E08-6A4AAC1E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743" y="5813089"/>
            <a:ext cx="1290514" cy="938556"/>
          </a:xfrm>
          <a:prstGeom prst="rect">
            <a:avLst/>
          </a:prstGeom>
        </p:spPr>
      </p:pic>
      <p:pic>
        <p:nvPicPr>
          <p:cNvPr id="22" name="Immagine 21" descr="Immagine che contiene Elementi grafici, logo, grafica, Carattere&#10;&#10;Descrizione generata automaticamente">
            <a:extLst>
              <a:ext uri="{FF2B5EF4-FFF2-40B4-BE49-F238E27FC236}">
                <a16:creationId xmlns:a16="http://schemas.microsoft.com/office/drawing/2014/main" id="{9C895C8E-05D2-E1CD-DFEB-D6002909B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129" y="5764358"/>
            <a:ext cx="2356291" cy="9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6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AFA0ABEA-8822-7427-6779-C4594B1A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92" y="0"/>
            <a:ext cx="12279184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9A36E-F817-269E-A5AC-528D056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10</a:t>
            </a:fld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A6384B8-FEC6-ED57-3E49-0E2E10175002}"/>
              </a:ext>
            </a:extLst>
          </p:cNvPr>
          <p:cNvSpPr/>
          <p:nvPr/>
        </p:nvSpPr>
        <p:spPr>
          <a:xfrm>
            <a:off x="-43593" y="1"/>
            <a:ext cx="3960000" cy="685799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71A75DC-CF68-CE0A-85A0-42D2A007973F}"/>
              </a:ext>
            </a:extLst>
          </p:cNvPr>
          <p:cNvSpPr txBox="1"/>
          <p:nvPr/>
        </p:nvSpPr>
        <p:spPr>
          <a:xfrm>
            <a:off x="605480" y="4460797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40AF0B-FEED-8137-E1E5-28E545CEA19B}"/>
              </a:ext>
            </a:extLst>
          </p:cNvPr>
          <p:cNvGrpSpPr/>
          <p:nvPr/>
        </p:nvGrpSpPr>
        <p:grpSpPr>
          <a:xfrm>
            <a:off x="716690" y="1734724"/>
            <a:ext cx="2316374" cy="2150075"/>
            <a:chOff x="716691" y="1471479"/>
            <a:chExt cx="2316374" cy="2150075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A71497C-3B10-DB81-3731-92F9C8A1ADC9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EF3EC163-410B-2513-03C6-806CCB8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44" name="Rettangolo 43">
            <a:extLst>
              <a:ext uri="{FF2B5EF4-FFF2-40B4-BE49-F238E27FC236}">
                <a16:creationId xmlns:a16="http://schemas.microsoft.com/office/drawing/2014/main" id="{2DA26D9F-04E2-3DCD-1629-FCBF96CAE610}"/>
              </a:ext>
            </a:extLst>
          </p:cNvPr>
          <p:cNvSpPr/>
          <p:nvPr/>
        </p:nvSpPr>
        <p:spPr>
          <a:xfrm>
            <a:off x="3923612" y="-1"/>
            <a:ext cx="3960000" cy="6857999"/>
          </a:xfrm>
          <a:prstGeom prst="rect">
            <a:avLst/>
          </a:prstGeom>
          <a:solidFill>
            <a:schemeClr val="accent1">
              <a:lumMod val="60000"/>
              <a:lumOff val="40000"/>
              <a:alpha val="9407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616B424-8743-FD6E-975F-E82A8731DBE4}"/>
              </a:ext>
            </a:extLst>
          </p:cNvPr>
          <p:cNvSpPr txBox="1"/>
          <p:nvPr/>
        </p:nvSpPr>
        <p:spPr>
          <a:xfrm>
            <a:off x="4565479" y="4460799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C274B454-165B-45BE-B454-0B50A6CC9E73}"/>
              </a:ext>
            </a:extLst>
          </p:cNvPr>
          <p:cNvGrpSpPr/>
          <p:nvPr/>
        </p:nvGrpSpPr>
        <p:grpSpPr>
          <a:xfrm>
            <a:off x="4757737" y="1734726"/>
            <a:ext cx="2316374" cy="2150075"/>
            <a:chOff x="4717925" y="1471479"/>
            <a:chExt cx="2316374" cy="2150075"/>
          </a:xfrm>
        </p:grpSpPr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1511B344-94B2-D099-B64E-DA8FAAB7F7FB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8" name="Immagine 47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386073A2-88E6-3FEB-1FDE-67292BB5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67E7F3A-7D61-495A-BED6-6D8B63440CB7}"/>
              </a:ext>
            </a:extLst>
          </p:cNvPr>
          <p:cNvGrpSpPr/>
          <p:nvPr/>
        </p:nvGrpSpPr>
        <p:grpSpPr>
          <a:xfrm>
            <a:off x="7843800" y="1"/>
            <a:ext cx="4348200" cy="6857999"/>
            <a:chOff x="7843800" y="1"/>
            <a:chExt cx="4348200" cy="6857999"/>
          </a:xfrm>
        </p:grpSpPr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0A4D4FEE-CBB6-F31B-643B-FE02793AB1EE}"/>
                </a:ext>
              </a:extLst>
            </p:cNvPr>
            <p:cNvSpPr/>
            <p:nvPr/>
          </p:nvSpPr>
          <p:spPr>
            <a:xfrm>
              <a:off x="7843800" y="1"/>
              <a:ext cx="4348200" cy="685799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615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01C0205-D7EB-57B1-1ED5-3D27746399B3}"/>
                </a:ext>
              </a:extLst>
            </p:cNvPr>
            <p:cNvSpPr txBox="1"/>
            <p:nvPr/>
          </p:nvSpPr>
          <p:spPr>
            <a:xfrm>
              <a:off x="8893266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Graph</a:t>
              </a:r>
              <a:r>
                <a:rPr lang="it-IT" dirty="0"/>
                <a:t> </a:t>
              </a:r>
              <a:r>
                <a:rPr lang="it-IT" dirty="0" err="1"/>
                <a:t>Neural</a:t>
              </a:r>
              <a:r>
                <a:rPr lang="it-IT" dirty="0"/>
                <a:t> Network</a:t>
              </a: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47C2191-DBBF-F120-3FF7-71FB78EB222D}"/>
                </a:ext>
              </a:extLst>
            </p:cNvPr>
            <p:cNvGrpSpPr/>
            <p:nvPr/>
          </p:nvGrpSpPr>
          <p:grpSpPr>
            <a:xfrm>
              <a:off x="8955829" y="1734724"/>
              <a:ext cx="2316374" cy="2150075"/>
              <a:chOff x="8955829" y="1471479"/>
              <a:chExt cx="2316374" cy="2150075"/>
            </a:xfrm>
          </p:grpSpPr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74A69F6-E401-4C4F-D71F-7158661B93E7}"/>
                  </a:ext>
                </a:extLst>
              </p:cNvPr>
              <p:cNvSpPr/>
              <p:nvPr/>
            </p:nvSpPr>
            <p:spPr>
              <a:xfrm>
                <a:off x="8955829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4" name="Immagine 53" descr="Immagine che contiene cerchio, Policromia, schermata, Elementi grafici&#10;&#10;Descrizione generata automaticamente">
                <a:extLst>
                  <a:ext uri="{FF2B5EF4-FFF2-40B4-BE49-F238E27FC236}">
                    <a16:creationId xmlns:a16="http://schemas.microsoft.com/office/drawing/2014/main" id="{3BA214B3-B08C-3E91-8DA2-6B731F436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5378" y="1688420"/>
                <a:ext cx="1764957" cy="1764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0812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22A71B-1186-1AF9-66F2-72EDD6CC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11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4A5BECF-FCF5-B617-6EC8-BFA9A689D2A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5DB01C6-7828-A602-1968-5C57BE44DB7F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D6F0A216-DD6D-6DA3-AE75-122B3EC49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3E92D19-8B6D-40B2-09F3-E8C8AA49AD26}"/>
              </a:ext>
            </a:extLst>
          </p:cNvPr>
          <p:cNvSpPr/>
          <p:nvPr/>
        </p:nvSpPr>
        <p:spPr>
          <a:xfrm>
            <a:off x="546847" y="3917576"/>
            <a:ext cx="10936941" cy="2059908"/>
          </a:xfrm>
          <a:prstGeom prst="roundRect">
            <a:avLst/>
          </a:prstGeom>
          <a:solidFill>
            <a:srgbClr val="00B05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cerchio, Policromia, Simmetria, arte&#10;&#10;Descrizione generata automaticamente">
            <a:extLst>
              <a:ext uri="{FF2B5EF4-FFF2-40B4-BE49-F238E27FC236}">
                <a16:creationId xmlns:a16="http://schemas.microsoft.com/office/drawing/2014/main" id="{827F6300-4A81-F620-7280-979A9BB6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16" y="4593587"/>
            <a:ext cx="698206" cy="6982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C67B11-0629-1301-325A-C1C36C773299}"/>
              </a:ext>
            </a:extLst>
          </p:cNvPr>
          <p:cNvSpPr txBox="1"/>
          <p:nvPr/>
        </p:nvSpPr>
        <p:spPr>
          <a:xfrm>
            <a:off x="1613934" y="4588747"/>
            <a:ext cx="295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Global </a:t>
            </a:r>
            <a:r>
              <a:rPr lang="it-IT" sz="2000" dirty="0" err="1"/>
              <a:t>awareness</a:t>
            </a:r>
            <a:r>
              <a:rPr lang="it-IT" sz="2000" dirty="0"/>
              <a:t> with   </a:t>
            </a:r>
            <a:r>
              <a:rPr lang="it-IT" sz="2000" dirty="0" err="1"/>
              <a:t>Transfomer</a:t>
            </a:r>
            <a:endParaRPr lang="it-IT" sz="2000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6939784-8C20-61CD-DCC7-861D4CA88DE6}"/>
              </a:ext>
            </a:extLst>
          </p:cNvPr>
          <p:cNvGrpSpPr/>
          <p:nvPr/>
        </p:nvGrpSpPr>
        <p:grpSpPr>
          <a:xfrm>
            <a:off x="546847" y="1335741"/>
            <a:ext cx="10910047" cy="2093259"/>
            <a:chOff x="546847" y="1335741"/>
            <a:chExt cx="10910047" cy="2093259"/>
          </a:xfrm>
        </p:grpSpPr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6F77CAB4-F098-B987-F2F2-006710B98E64}"/>
                </a:ext>
              </a:extLst>
            </p:cNvPr>
            <p:cNvSpPr/>
            <p:nvPr/>
          </p:nvSpPr>
          <p:spPr>
            <a:xfrm>
              <a:off x="546847" y="1335741"/>
              <a:ext cx="10910047" cy="2093259"/>
            </a:xfrm>
            <a:prstGeom prst="roundRect">
              <a:avLst/>
            </a:prstGeom>
            <a:solidFill>
              <a:srgbClr val="C00000">
                <a:alpha val="66307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 descr="Immagine che contiene Elementi grafici, cerchio, design&#10;&#10;Descrizione generata automaticamente">
              <a:extLst>
                <a:ext uri="{FF2B5EF4-FFF2-40B4-BE49-F238E27FC236}">
                  <a16:creationId xmlns:a16="http://schemas.microsoft.com/office/drawing/2014/main" id="{CBADF4FA-D02B-2899-D76C-29A4B5B2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599" y="1865053"/>
              <a:ext cx="607239" cy="60723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99159F9-7E8D-B8B1-7AD8-C82B8A8C8933}"/>
                </a:ext>
              </a:extLst>
            </p:cNvPr>
            <p:cNvSpPr txBox="1"/>
            <p:nvPr/>
          </p:nvSpPr>
          <p:spPr>
            <a:xfrm>
              <a:off x="1460487" y="1998977"/>
              <a:ext cx="2956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 Local </a:t>
              </a:r>
              <a:r>
                <a:rPr lang="it-IT" sz="2000" dirty="0" err="1"/>
                <a:t>awareness</a:t>
              </a:r>
              <a:endParaRPr lang="it-IT" sz="2000" dirty="0"/>
            </a:p>
          </p:txBody>
        </p:sp>
        <p:pic>
          <p:nvPicPr>
            <p:cNvPr id="15" name="Immagine 14" descr="Immagine che contiene simbolo, schermata, design&#10;&#10;Descrizione generata automaticamente">
              <a:extLst>
                <a:ext uri="{FF2B5EF4-FFF2-40B4-BE49-F238E27FC236}">
                  <a16:creationId xmlns:a16="http://schemas.microsoft.com/office/drawing/2014/main" id="{8703DA04-4643-2BCE-9366-6A3BB47F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821" y="1876007"/>
              <a:ext cx="646049" cy="64604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63C4DF1-2444-9083-C43B-ABE6820F3E3E}"/>
                </a:ext>
              </a:extLst>
            </p:cNvPr>
            <p:cNvSpPr txBox="1"/>
            <p:nvPr/>
          </p:nvSpPr>
          <p:spPr>
            <a:xfrm>
              <a:off x="6427575" y="1542029"/>
              <a:ext cx="450936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If</a:t>
              </a:r>
              <a:r>
                <a:rPr lang="it-IT" dirty="0"/>
                <a:t> </a:t>
              </a:r>
              <a:r>
                <a:rPr lang="it-IT" dirty="0" err="1"/>
                <a:t>we</a:t>
              </a:r>
              <a:r>
                <a:rPr lang="it-IT" dirty="0"/>
                <a:t> </a:t>
              </a:r>
              <a:r>
                <a:rPr lang="it-IT" dirty="0" err="1"/>
                <a:t>have</a:t>
              </a:r>
              <a:r>
                <a:rPr lang="it-IT" dirty="0"/>
                <a:t> </a:t>
              </a:r>
              <a:r>
                <a:rPr lang="it-IT" dirty="0" err="1"/>
                <a:t>n</a:t>
              </a:r>
              <a:r>
                <a:rPr lang="it-IT" dirty="0"/>
                <a:t> hits per station, </a:t>
              </a:r>
              <a:r>
                <a:rPr lang="it-IT" dirty="0" err="1"/>
                <a:t>we</a:t>
              </a:r>
              <a:r>
                <a:rPr lang="it-IT" dirty="0"/>
                <a:t> </a:t>
              </a:r>
              <a:r>
                <a:rPr lang="it-IT" dirty="0" err="1"/>
                <a:t>will</a:t>
              </a:r>
              <a:r>
                <a:rPr lang="it-IT" dirty="0"/>
                <a:t> create:</a:t>
              </a:r>
            </a:p>
            <a:p>
              <a:pPr marL="285750" indent="-285750">
                <a:buFontTx/>
                <a:buChar char="-"/>
              </a:pPr>
              <a:r>
                <a:rPr lang="it-IT" dirty="0"/>
                <a:t>n</a:t>
              </a:r>
              <a:r>
                <a:rPr lang="it-IT" sz="2000" baseline="30000" dirty="0"/>
                <a:t>4</a:t>
              </a:r>
              <a:r>
                <a:rPr lang="it-IT" sz="2000" dirty="0"/>
                <a:t> </a:t>
              </a:r>
              <a:r>
                <a:rPr lang="it-IT" dirty="0"/>
                <a:t>(GTK0-GTK1-GTK2-GTK3)</a:t>
              </a:r>
            </a:p>
            <a:p>
              <a:pPr marL="285750" indent="-285750">
                <a:buFontTx/>
                <a:buChar char="-"/>
              </a:pPr>
              <a:r>
                <a:rPr lang="it-IT" dirty="0"/>
                <a:t>n</a:t>
              </a:r>
              <a:r>
                <a:rPr lang="it-IT" baseline="30000" dirty="0"/>
                <a:t>3 </a:t>
              </a:r>
              <a:r>
                <a:rPr lang="it-IT" dirty="0"/>
                <a:t> (GTK0-GTK2-GTK3)</a:t>
              </a:r>
            </a:p>
            <a:p>
              <a:pPr marL="285750" indent="-285750">
                <a:buFontTx/>
                <a:buChar char="-"/>
              </a:pPr>
              <a:r>
                <a:rPr lang="it-IT" dirty="0"/>
                <a:t>n</a:t>
              </a:r>
              <a:r>
                <a:rPr lang="it-IT" baseline="30000" dirty="0"/>
                <a:t>3</a:t>
              </a:r>
              <a:r>
                <a:rPr lang="it-IT" dirty="0"/>
                <a:t> (GTK1-GTK2-GTK3)</a:t>
              </a:r>
            </a:p>
            <a:p>
              <a:r>
                <a:rPr lang="it-IT" dirty="0"/>
                <a:t>Total: n</a:t>
              </a:r>
              <a:r>
                <a:rPr lang="it-IT" baseline="30000" dirty="0"/>
                <a:t>4</a:t>
              </a:r>
              <a:r>
                <a:rPr lang="it-IT" dirty="0"/>
                <a:t>+2n</a:t>
              </a:r>
              <a:r>
                <a:rPr lang="it-IT" baseline="30000" dirty="0"/>
                <a:t>3</a:t>
              </a:r>
            </a:p>
          </p:txBody>
        </p:sp>
      </p:grpSp>
      <p:pic>
        <p:nvPicPr>
          <p:cNvPr id="18" name="Immagine 17" descr="Immagine che contiene schermata, cerchio, Policromia, Elementi grafici&#10;&#10;Descrizione generata automaticamente">
            <a:extLst>
              <a:ext uri="{FF2B5EF4-FFF2-40B4-BE49-F238E27FC236}">
                <a16:creationId xmlns:a16="http://schemas.microsoft.com/office/drawing/2014/main" id="{D8E8562B-13FC-BBEC-13AE-E381BF33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07" y="4593587"/>
            <a:ext cx="698206" cy="69820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C1C4F1-CCC6-AAC4-2D7C-B37E78D0F35C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AF3B28D-9DBF-C669-5C4E-301F80AC6017}"/>
              </a:ext>
            </a:extLst>
          </p:cNvPr>
          <p:cNvSpPr txBox="1"/>
          <p:nvPr/>
        </p:nvSpPr>
        <p:spPr>
          <a:xfrm>
            <a:off x="6355917" y="4619525"/>
            <a:ext cx="450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the </a:t>
            </a:r>
            <a:r>
              <a:rPr lang="it-IT" dirty="0" err="1"/>
              <a:t>problem</a:t>
            </a:r>
            <a:r>
              <a:rPr lang="it-IT" dirty="0"/>
              <a:t> from tracks to </a:t>
            </a:r>
            <a:r>
              <a:rPr lang="it-IT" dirty="0" err="1"/>
              <a:t>edges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167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12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0B03413-97FF-54E8-BF07-83D854341C88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E052DF9-4D23-F96F-E213-3FBB795093CA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5414E60-320F-6A03-E5B7-563EC033CACC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F78BA5-335F-99B0-7EE9-62010C31AFB5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1F19D7D-ECD6-E022-E7B8-4D8CEC5790AE}"/>
              </a:ext>
            </a:extLst>
          </p:cNvPr>
          <p:cNvSpPr/>
          <p:nvPr/>
        </p:nvSpPr>
        <p:spPr>
          <a:xfrm>
            <a:off x="825002" y="376976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99EF548-70EA-4178-3C54-CBDFD56BD52D}"/>
              </a:ext>
            </a:extLst>
          </p:cNvPr>
          <p:cNvSpPr/>
          <p:nvPr/>
        </p:nvSpPr>
        <p:spPr>
          <a:xfrm>
            <a:off x="1556983" y="369244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86C435C-1178-8A09-7862-B95DB5AC24F3}"/>
              </a:ext>
            </a:extLst>
          </p:cNvPr>
          <p:cNvSpPr/>
          <p:nvPr/>
        </p:nvSpPr>
        <p:spPr>
          <a:xfrm>
            <a:off x="2656041" y="378922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1278B50-F6CA-82FC-C79E-9E218EC16119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1437A96-70A6-9F86-08CB-D814EAA97BC4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54FED57-1F2F-E3D7-CE60-5B393D7354FC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75558F1-5F4B-7250-4071-2B235B7695C5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93EC779-0622-B569-BC6C-2A74CD888FF2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1FFF135E-6846-E272-07A8-4D4B443764F0}"/>
              </a:ext>
            </a:extLst>
          </p:cNvPr>
          <p:cNvSpPr/>
          <p:nvPr/>
        </p:nvSpPr>
        <p:spPr>
          <a:xfrm>
            <a:off x="825002" y="376976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8B0DC919-5087-241D-49B5-5AE9D941DE95}"/>
              </a:ext>
            </a:extLst>
          </p:cNvPr>
          <p:cNvSpPr/>
          <p:nvPr/>
        </p:nvSpPr>
        <p:spPr>
          <a:xfrm>
            <a:off x="1556983" y="369244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73A2613-EE74-64CA-ED5E-13BCA830ED94}"/>
              </a:ext>
            </a:extLst>
          </p:cNvPr>
          <p:cNvSpPr/>
          <p:nvPr/>
        </p:nvSpPr>
        <p:spPr>
          <a:xfrm>
            <a:off x="2656041" y="378922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CBD4E27-AD1F-2523-DBA8-9E6A21690A15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3BB4167-5CD5-79F2-DEA7-3C3D06F13B04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DFD27D5C-1556-9A8B-41D6-BE463F7AF85F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9F2E3610-64D9-85F1-1333-5DFAA83A6CA3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16C699A-8281-DC18-6EEA-11FE7CA275C9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331AB6F1-97EF-F2D9-16C0-2FD66380ACD8}"/>
              </a:ext>
            </a:extLst>
          </p:cNvPr>
          <p:cNvSpPr/>
          <p:nvPr/>
        </p:nvSpPr>
        <p:spPr>
          <a:xfrm>
            <a:off x="825002" y="376980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9AEE8C5-4100-E2B2-C7E1-3DC1CC643992}"/>
              </a:ext>
            </a:extLst>
          </p:cNvPr>
          <p:cNvSpPr/>
          <p:nvPr/>
        </p:nvSpPr>
        <p:spPr>
          <a:xfrm>
            <a:off x="1556983" y="3692488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EB83E24A-32A5-B8C7-D1A9-A18B438E092E}"/>
              </a:ext>
            </a:extLst>
          </p:cNvPr>
          <p:cNvSpPr/>
          <p:nvPr/>
        </p:nvSpPr>
        <p:spPr>
          <a:xfrm>
            <a:off x="2656041" y="378926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988EAC8-23A3-904B-71FB-243E19CAEB99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473ADD08-DD8F-5112-F753-68B434EE9405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B1043558-5288-27AD-EAEC-2C9222D98C31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634774DB-32CB-FF0B-4B60-0749AEDDF2A0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E1E7B819-CF43-4B63-D1C3-DC9DB72DC4B4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A561A5E-B762-DBB2-C4F6-40D0B7B971E3}"/>
              </a:ext>
            </a:extLst>
          </p:cNvPr>
          <p:cNvSpPr/>
          <p:nvPr/>
        </p:nvSpPr>
        <p:spPr>
          <a:xfrm>
            <a:off x="6156063" y="3193436"/>
            <a:ext cx="112267" cy="110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5785E5C9-9313-509D-CCFE-F9F308A21178}"/>
              </a:ext>
            </a:extLst>
          </p:cNvPr>
          <p:cNvSpPr/>
          <p:nvPr/>
        </p:nvSpPr>
        <p:spPr>
          <a:xfrm>
            <a:off x="7336668" y="3197540"/>
            <a:ext cx="112267" cy="110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7637075E-40B2-7097-851A-2FFC34E284B0}"/>
              </a:ext>
            </a:extLst>
          </p:cNvPr>
          <p:cNvSpPr/>
          <p:nvPr/>
        </p:nvSpPr>
        <p:spPr>
          <a:xfrm>
            <a:off x="6156063" y="3868092"/>
            <a:ext cx="112267" cy="110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73E54366-5567-9222-43A9-F3FDE35210EF}"/>
              </a:ext>
            </a:extLst>
          </p:cNvPr>
          <p:cNvSpPr/>
          <p:nvPr/>
        </p:nvSpPr>
        <p:spPr>
          <a:xfrm>
            <a:off x="7336668" y="3862097"/>
            <a:ext cx="112267" cy="1103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B6AE629-D12C-86D5-9503-2CB7AB12212E}"/>
              </a:ext>
            </a:extLst>
          </p:cNvPr>
          <p:cNvSpPr txBox="1"/>
          <p:nvPr/>
        </p:nvSpPr>
        <p:spPr>
          <a:xfrm>
            <a:off x="5496314" y="2470507"/>
            <a:ext cx="268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Binary</a:t>
            </a:r>
            <a:r>
              <a:rPr lang="it-IT" b="1" dirty="0"/>
              <a:t> </a:t>
            </a:r>
            <a:r>
              <a:rPr lang="it-IT" b="1" dirty="0" err="1"/>
              <a:t>Classification</a:t>
            </a:r>
            <a:endParaRPr lang="it-IT" b="1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A3A59F10-AC34-428F-5419-831FF9BAD74B}"/>
              </a:ext>
            </a:extLst>
          </p:cNvPr>
          <p:cNvCxnSpPr>
            <a:stCxn id="2" idx="6"/>
            <a:endCxn id="3" idx="2"/>
          </p:cNvCxnSpPr>
          <p:nvPr/>
        </p:nvCxnSpPr>
        <p:spPr>
          <a:xfrm>
            <a:off x="6268330" y="3248590"/>
            <a:ext cx="1068338" cy="41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F4977E86-86CD-A73D-7377-A607D5A4C539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6268330" y="3917251"/>
            <a:ext cx="1068338" cy="59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Per 42">
            <a:extLst>
              <a:ext uri="{FF2B5EF4-FFF2-40B4-BE49-F238E27FC236}">
                <a16:creationId xmlns:a16="http://schemas.microsoft.com/office/drawing/2014/main" id="{3DE0E054-C28B-4489-0F08-CDBC859B928A}"/>
              </a:ext>
            </a:extLst>
          </p:cNvPr>
          <p:cNvSpPr/>
          <p:nvPr/>
        </p:nvSpPr>
        <p:spPr>
          <a:xfrm>
            <a:off x="6623341" y="3723710"/>
            <a:ext cx="430153" cy="42007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 descr="Immagine che contiene Elementi grafici, Policromia, verde, grafica&#10;&#10;Descrizione generata automaticamente">
            <a:extLst>
              <a:ext uri="{FF2B5EF4-FFF2-40B4-BE49-F238E27FC236}">
                <a16:creationId xmlns:a16="http://schemas.microsoft.com/office/drawing/2014/main" id="{AF7839CE-F1D5-FC1A-2CB0-82FD41194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541" y="2940870"/>
            <a:ext cx="562174" cy="562174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3398788-36F0-6767-6550-EB84AB444EE7}"/>
              </a:ext>
            </a:extLst>
          </p:cNvPr>
          <p:cNvSpPr txBox="1"/>
          <p:nvPr/>
        </p:nvSpPr>
        <p:spPr>
          <a:xfrm>
            <a:off x="5595582" y="4258101"/>
            <a:ext cx="4708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candidates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(4n)</a:t>
            </a:r>
            <a:r>
              <a:rPr lang="it-IT" baseline="30000" dirty="0"/>
              <a:t>2 </a:t>
            </a:r>
            <a:r>
              <a:rPr lang="it-IT" dirty="0"/>
              <a:t>=16n</a:t>
            </a:r>
            <a:r>
              <a:rPr lang="it-IT" baseline="30000" dirty="0"/>
              <a:t>2</a:t>
            </a:r>
            <a:r>
              <a:rPr lang="it-IT" dirty="0"/>
              <a:t> &lt;&lt; n</a:t>
            </a:r>
            <a:r>
              <a:rPr lang="it-IT" baseline="30000" dirty="0"/>
              <a:t>4</a:t>
            </a:r>
            <a:r>
              <a:rPr lang="it-IT" dirty="0"/>
              <a:t>+2n</a:t>
            </a:r>
            <a:r>
              <a:rPr lang="it-IT" baseline="30000" dirty="0"/>
              <a:t>3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16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7" grpId="0" animBg="1"/>
      <p:bldP spid="38" grpId="0" animBg="1"/>
      <p:bldP spid="43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13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0B03413-97FF-54E8-BF07-83D854341C88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E052DF9-4D23-F96F-E213-3FBB795093CA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5414E60-320F-6A03-E5B7-563EC033CACC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F78BA5-335F-99B0-7EE9-62010C31AFB5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1F19D7D-ECD6-E022-E7B8-4D8CEC5790AE}"/>
              </a:ext>
            </a:extLst>
          </p:cNvPr>
          <p:cNvSpPr/>
          <p:nvPr/>
        </p:nvSpPr>
        <p:spPr>
          <a:xfrm>
            <a:off x="825002" y="376976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99EF548-70EA-4178-3C54-CBDFD56BD52D}"/>
              </a:ext>
            </a:extLst>
          </p:cNvPr>
          <p:cNvSpPr/>
          <p:nvPr/>
        </p:nvSpPr>
        <p:spPr>
          <a:xfrm>
            <a:off x="1556983" y="369244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86C435C-1178-8A09-7862-B95DB5AC24F3}"/>
              </a:ext>
            </a:extLst>
          </p:cNvPr>
          <p:cNvSpPr/>
          <p:nvPr/>
        </p:nvSpPr>
        <p:spPr>
          <a:xfrm>
            <a:off x="2656041" y="378922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1278B50-F6CA-82FC-C79E-9E218EC16119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1437A96-70A6-9F86-08CB-D814EAA97BC4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54FED57-1F2F-E3D7-CE60-5B393D7354FC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75558F1-5F4B-7250-4071-2B235B7695C5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93EC779-0622-B569-BC6C-2A74CD888FF2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1FFF135E-6846-E272-07A8-4D4B443764F0}"/>
              </a:ext>
            </a:extLst>
          </p:cNvPr>
          <p:cNvSpPr/>
          <p:nvPr/>
        </p:nvSpPr>
        <p:spPr>
          <a:xfrm>
            <a:off x="6415301" y="407751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8B0DC919-5087-241D-49B5-5AE9D941DE95}"/>
              </a:ext>
            </a:extLst>
          </p:cNvPr>
          <p:cNvSpPr/>
          <p:nvPr/>
        </p:nvSpPr>
        <p:spPr>
          <a:xfrm>
            <a:off x="6415301" y="443888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73A2613-EE74-64CA-ED5E-13BCA830ED94}"/>
              </a:ext>
            </a:extLst>
          </p:cNvPr>
          <p:cNvSpPr/>
          <p:nvPr/>
        </p:nvSpPr>
        <p:spPr>
          <a:xfrm>
            <a:off x="6415301" y="4800248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CBD4E27-AD1F-2523-DBA8-9E6A21690A15}"/>
              </a:ext>
            </a:extLst>
          </p:cNvPr>
          <p:cNvSpPr/>
          <p:nvPr/>
        </p:nvSpPr>
        <p:spPr>
          <a:xfrm>
            <a:off x="6415301" y="516161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3BB4167-5CD5-79F2-DEA7-3C3D06F13B04}"/>
              </a:ext>
            </a:extLst>
          </p:cNvPr>
          <p:cNvSpPr/>
          <p:nvPr/>
        </p:nvSpPr>
        <p:spPr>
          <a:xfrm>
            <a:off x="6415301" y="263204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DFD27D5C-1556-9A8B-41D6-BE463F7AF85F}"/>
              </a:ext>
            </a:extLst>
          </p:cNvPr>
          <p:cNvSpPr/>
          <p:nvPr/>
        </p:nvSpPr>
        <p:spPr>
          <a:xfrm>
            <a:off x="6415301" y="299341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9F2E3610-64D9-85F1-1333-5DFAA83A6CA3}"/>
              </a:ext>
            </a:extLst>
          </p:cNvPr>
          <p:cNvSpPr/>
          <p:nvPr/>
        </p:nvSpPr>
        <p:spPr>
          <a:xfrm>
            <a:off x="6415301" y="335478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16C699A-8281-DC18-6EEA-11FE7CA275C9}"/>
              </a:ext>
            </a:extLst>
          </p:cNvPr>
          <p:cNvSpPr/>
          <p:nvPr/>
        </p:nvSpPr>
        <p:spPr>
          <a:xfrm>
            <a:off x="6415301" y="37161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331AB6F1-97EF-F2D9-16C0-2FD66380ACD8}"/>
              </a:ext>
            </a:extLst>
          </p:cNvPr>
          <p:cNvSpPr/>
          <p:nvPr/>
        </p:nvSpPr>
        <p:spPr>
          <a:xfrm>
            <a:off x="8219308" y="224830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9AEE8C5-4100-E2B2-C7E1-3DC1CC643992}"/>
              </a:ext>
            </a:extLst>
          </p:cNvPr>
          <p:cNvSpPr/>
          <p:nvPr/>
        </p:nvSpPr>
        <p:spPr>
          <a:xfrm>
            <a:off x="8575046" y="224830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EB83E24A-32A5-B8C7-D1A9-A18B438E092E}"/>
              </a:ext>
            </a:extLst>
          </p:cNvPr>
          <p:cNvSpPr/>
          <p:nvPr/>
        </p:nvSpPr>
        <p:spPr>
          <a:xfrm>
            <a:off x="8930784" y="224830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988EAC8-23A3-904B-71FB-243E19CAEB99}"/>
              </a:ext>
            </a:extLst>
          </p:cNvPr>
          <p:cNvSpPr/>
          <p:nvPr/>
        </p:nvSpPr>
        <p:spPr>
          <a:xfrm>
            <a:off x="9286525" y="224830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473ADD08-DD8F-5112-F753-68B434EE9405}"/>
              </a:ext>
            </a:extLst>
          </p:cNvPr>
          <p:cNvSpPr/>
          <p:nvPr/>
        </p:nvSpPr>
        <p:spPr>
          <a:xfrm>
            <a:off x="6796356" y="22483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B1043558-5288-27AD-EAEC-2C9222D98C31}"/>
              </a:ext>
            </a:extLst>
          </p:cNvPr>
          <p:cNvSpPr/>
          <p:nvPr/>
        </p:nvSpPr>
        <p:spPr>
          <a:xfrm>
            <a:off x="7152094" y="22483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634774DB-32CB-FF0B-4B60-0749AEDDF2A0}"/>
              </a:ext>
            </a:extLst>
          </p:cNvPr>
          <p:cNvSpPr/>
          <p:nvPr/>
        </p:nvSpPr>
        <p:spPr>
          <a:xfrm>
            <a:off x="7507832" y="22483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E1E7B819-CF43-4B63-D1C3-DC9DB72DC4B4}"/>
              </a:ext>
            </a:extLst>
          </p:cNvPr>
          <p:cNvSpPr/>
          <p:nvPr/>
        </p:nvSpPr>
        <p:spPr>
          <a:xfrm>
            <a:off x="7863570" y="22483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9D3E9CC-9199-A334-7E72-B7AD9F8574FE}"/>
              </a:ext>
            </a:extLst>
          </p:cNvPr>
          <p:cNvGraphicFramePr>
            <a:graphicFrameLocks noGrp="1"/>
          </p:cNvGraphicFramePr>
          <p:nvPr/>
        </p:nvGraphicFramePr>
        <p:xfrm>
          <a:off x="6617015" y="2473662"/>
          <a:ext cx="2918944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868">
                  <a:extLst>
                    <a:ext uri="{9D8B030D-6E8A-4147-A177-3AD203B41FA5}">
                      <a16:colId xmlns:a16="http://schemas.microsoft.com/office/drawing/2014/main" val="1768633988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93689365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37279208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108457623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706841129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7557650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01608719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815669307"/>
                    </a:ext>
                  </a:extLst>
                </a:gridCol>
              </a:tblGrid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7517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0104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07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3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2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8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08694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10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17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02391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8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8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8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53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4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5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1827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484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9459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174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4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39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30631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174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8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7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93958"/>
                  </a:ext>
                </a:extLst>
              </a:tr>
            </a:tbl>
          </a:graphicData>
        </a:graphic>
      </p:graphicFrame>
      <p:graphicFrame>
        <p:nvGraphicFramePr>
          <p:cNvPr id="40" name="Tabella 39">
            <a:extLst>
              <a:ext uri="{FF2B5EF4-FFF2-40B4-BE49-F238E27FC236}">
                <a16:creationId xmlns:a16="http://schemas.microsoft.com/office/drawing/2014/main" id="{603B6AF9-CD8D-B7D7-9DA7-E30CE4B53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20739"/>
              </p:ext>
            </p:extLst>
          </p:nvPr>
        </p:nvGraphicFramePr>
        <p:xfrm>
          <a:off x="6617015" y="2473662"/>
          <a:ext cx="2918944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868">
                  <a:extLst>
                    <a:ext uri="{9D8B030D-6E8A-4147-A177-3AD203B41FA5}">
                      <a16:colId xmlns:a16="http://schemas.microsoft.com/office/drawing/2014/main" val="1768633988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93689365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37279208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108457623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706841129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7557650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01608719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815669307"/>
                    </a:ext>
                  </a:extLst>
                </a:gridCol>
              </a:tblGrid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7517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12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0104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07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3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973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08694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10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023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98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17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02391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774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29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29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53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4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5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1827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29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29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9459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4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39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30631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98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7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93958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D7AD992-B6FA-D928-A6F8-DF673FE00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960188"/>
              </p:ext>
            </p:extLst>
          </p:nvPr>
        </p:nvGraphicFramePr>
        <p:xfrm>
          <a:off x="6617015" y="2473662"/>
          <a:ext cx="2918944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868">
                  <a:extLst>
                    <a:ext uri="{9D8B030D-6E8A-4147-A177-3AD203B41FA5}">
                      <a16:colId xmlns:a16="http://schemas.microsoft.com/office/drawing/2014/main" val="1768633988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93689365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37279208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108457623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2706841129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75576505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016087190"/>
                    </a:ext>
                  </a:extLst>
                </a:gridCol>
                <a:gridCol w="364868">
                  <a:extLst>
                    <a:ext uri="{9D8B030D-6E8A-4147-A177-3AD203B41FA5}">
                      <a16:colId xmlns:a16="http://schemas.microsoft.com/office/drawing/2014/main" val="3815669307"/>
                    </a:ext>
                  </a:extLst>
                </a:gridCol>
              </a:tblGrid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917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7517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12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0104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97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07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3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08694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10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93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02391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53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4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5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4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1827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94596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4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39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306315"/>
                  </a:ext>
                </a:extLst>
              </a:tr>
              <a:tr h="31127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7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60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93958"/>
                  </a:ext>
                </a:extLst>
              </a:tr>
            </a:tbl>
          </a:graphicData>
        </a:graphic>
      </p:graphicFrame>
      <p:sp>
        <p:nvSpPr>
          <p:cNvPr id="37" name="Rettangolo 36">
            <a:extLst>
              <a:ext uri="{FF2B5EF4-FFF2-40B4-BE49-F238E27FC236}">
                <a16:creationId xmlns:a16="http://schemas.microsoft.com/office/drawing/2014/main" id="{545440C4-7001-DEB5-09EB-D9DC323D9380}"/>
              </a:ext>
            </a:extLst>
          </p:cNvPr>
          <p:cNvSpPr/>
          <p:nvPr/>
        </p:nvSpPr>
        <p:spPr>
          <a:xfrm>
            <a:off x="6608855" y="2480977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53075654-819D-D98A-8794-410050C17E13}"/>
              </a:ext>
            </a:extLst>
          </p:cNvPr>
          <p:cNvSpPr/>
          <p:nvPr/>
        </p:nvSpPr>
        <p:spPr>
          <a:xfrm>
            <a:off x="6986810" y="2480977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5907AD5-8052-AA5A-3E6B-B41D6FD0704A}"/>
              </a:ext>
            </a:extLst>
          </p:cNvPr>
          <p:cNvSpPr/>
          <p:nvPr/>
        </p:nvSpPr>
        <p:spPr>
          <a:xfrm>
            <a:off x="6608855" y="2841625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358F5CA5-B5F5-0395-B4B2-52D8FC6F6082}"/>
              </a:ext>
            </a:extLst>
          </p:cNvPr>
          <p:cNvSpPr/>
          <p:nvPr/>
        </p:nvSpPr>
        <p:spPr>
          <a:xfrm>
            <a:off x="9175383" y="4658581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000CE2C-8029-DBF7-BF50-6C9F130374BC}"/>
              </a:ext>
            </a:extLst>
          </p:cNvPr>
          <p:cNvSpPr/>
          <p:nvPr/>
        </p:nvSpPr>
        <p:spPr>
          <a:xfrm>
            <a:off x="6608855" y="5036374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2389BCC-3F5A-EFDA-7C39-5B7E7B64EC6A}"/>
              </a:ext>
            </a:extLst>
          </p:cNvPr>
          <p:cNvSpPr/>
          <p:nvPr/>
        </p:nvSpPr>
        <p:spPr>
          <a:xfrm>
            <a:off x="9170773" y="5029161"/>
            <a:ext cx="369795" cy="360648"/>
          </a:xfrm>
          <a:prstGeom prst="rect">
            <a:avLst/>
          </a:prstGeom>
          <a:solidFill>
            <a:schemeClr val="bg1">
              <a:alpha val="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96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14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pic>
        <p:nvPicPr>
          <p:cNvPr id="6" name="Immagine 5" descr="Immagine che contiene Elementi grafici, cerchio, Policromia, simbolo&#10;&#10;Descrizione generata automaticamente">
            <a:extLst>
              <a:ext uri="{FF2B5EF4-FFF2-40B4-BE49-F238E27FC236}">
                <a16:creationId xmlns:a16="http://schemas.microsoft.com/office/drawing/2014/main" id="{98EC564F-340E-832A-E7CD-89C9F271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426" y="1916261"/>
            <a:ext cx="457198" cy="457198"/>
          </a:xfrm>
          <a:prstGeom prst="rect">
            <a:avLst/>
          </a:prstGeom>
        </p:spPr>
      </p:pic>
      <p:pic>
        <p:nvPicPr>
          <p:cNvPr id="7" name="Immagine 6" descr="Immagine che contiene simbolo, cerchio, Elementi grafici, logo&#10;&#10;Descrizione generata automaticamente">
            <a:extLst>
              <a:ext uri="{FF2B5EF4-FFF2-40B4-BE49-F238E27FC236}">
                <a16:creationId xmlns:a16="http://schemas.microsoft.com/office/drawing/2014/main" id="{9C31D765-E5F3-BA21-41E6-969C102F5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426" y="3888400"/>
            <a:ext cx="457198" cy="457198"/>
          </a:xfrm>
          <a:prstGeom prst="rect">
            <a:avLst/>
          </a:prstGeom>
        </p:spPr>
      </p:pic>
      <p:pic>
        <p:nvPicPr>
          <p:cNvPr id="8" name="Immagine 7" descr="Immagine che contiene Elementi grafici, cerchio, Policromia, simbolo&#10;&#10;Descrizione generata automaticamente">
            <a:extLst>
              <a:ext uri="{FF2B5EF4-FFF2-40B4-BE49-F238E27FC236}">
                <a16:creationId xmlns:a16="http://schemas.microsoft.com/office/drawing/2014/main" id="{D4F23D23-AF80-76F7-820F-60F96AC36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307" y="5379040"/>
            <a:ext cx="457198" cy="45719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6B61837-18EC-9FCF-E3B3-B577EF430134}"/>
              </a:ext>
            </a:extLst>
          </p:cNvPr>
          <p:cNvSpPr/>
          <p:nvPr/>
        </p:nvSpPr>
        <p:spPr>
          <a:xfrm>
            <a:off x="3446961" y="1891960"/>
            <a:ext cx="1381760" cy="505800"/>
          </a:xfrm>
          <a:prstGeom prst="rect">
            <a:avLst/>
          </a:prstGeom>
          <a:solidFill>
            <a:srgbClr val="00B050">
              <a:alpha val="703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E2995F7-52BE-1CBF-DB95-F309FCEEFD9B}"/>
              </a:ext>
            </a:extLst>
          </p:cNvPr>
          <p:cNvSpPr/>
          <p:nvPr/>
        </p:nvSpPr>
        <p:spPr>
          <a:xfrm>
            <a:off x="3446961" y="5379040"/>
            <a:ext cx="1381760" cy="505800"/>
          </a:xfrm>
          <a:prstGeom prst="rect">
            <a:avLst/>
          </a:prstGeom>
          <a:solidFill>
            <a:srgbClr val="00B050">
              <a:alpha val="703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4DC032-22B3-798D-4765-D3882DCDA3FD}"/>
              </a:ext>
            </a:extLst>
          </p:cNvPr>
          <p:cNvSpPr/>
          <p:nvPr/>
        </p:nvSpPr>
        <p:spPr>
          <a:xfrm>
            <a:off x="3446961" y="3872995"/>
            <a:ext cx="1381760" cy="505800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CECCAD0-8390-4F0D-866A-9AE1F1F42812}"/>
              </a:ext>
            </a:extLst>
          </p:cNvPr>
          <p:cNvSpPr/>
          <p:nvPr/>
        </p:nvSpPr>
        <p:spPr>
          <a:xfrm>
            <a:off x="946527" y="1946871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74D1681-6457-0769-8F4A-2F4C3CFBF93C}"/>
              </a:ext>
            </a:extLst>
          </p:cNvPr>
          <p:cNvSpPr/>
          <p:nvPr/>
        </p:nvSpPr>
        <p:spPr>
          <a:xfrm>
            <a:off x="946527" y="2307519"/>
            <a:ext cx="369795" cy="360648"/>
          </a:xfrm>
          <a:prstGeom prst="rect">
            <a:avLst/>
          </a:prstGeom>
          <a:solidFill>
            <a:srgbClr val="FF0000">
              <a:alpha val="53263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C5EBCE9-2CE2-1C90-2591-36D7239E16B3}"/>
              </a:ext>
            </a:extLst>
          </p:cNvPr>
          <p:cNvSpPr/>
          <p:nvPr/>
        </p:nvSpPr>
        <p:spPr>
          <a:xfrm>
            <a:off x="946527" y="2668167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F25B74D-7416-C045-9793-B3E64C40557B}"/>
              </a:ext>
            </a:extLst>
          </p:cNvPr>
          <p:cNvSpPr/>
          <p:nvPr/>
        </p:nvSpPr>
        <p:spPr>
          <a:xfrm>
            <a:off x="946527" y="5204422"/>
            <a:ext cx="369795" cy="360648"/>
          </a:xfrm>
          <a:prstGeom prst="rect">
            <a:avLst/>
          </a:prstGeom>
          <a:solidFill>
            <a:srgbClr val="FF0000">
              <a:alpha val="80931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81349FF-96EA-827A-ABF9-FEB95F757F09}"/>
              </a:ext>
            </a:extLst>
          </p:cNvPr>
          <p:cNvSpPr/>
          <p:nvPr/>
        </p:nvSpPr>
        <p:spPr>
          <a:xfrm>
            <a:off x="946527" y="3888400"/>
            <a:ext cx="369795" cy="360648"/>
          </a:xfrm>
          <a:prstGeom prst="rect">
            <a:avLst/>
          </a:prstGeom>
          <a:solidFill>
            <a:srgbClr val="FFFF00">
              <a:alpha val="34857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7A6CC88-13CB-716E-C42B-F4CDC0D4C42B}"/>
              </a:ext>
            </a:extLst>
          </p:cNvPr>
          <p:cNvSpPr/>
          <p:nvPr/>
        </p:nvSpPr>
        <p:spPr>
          <a:xfrm>
            <a:off x="946527" y="5565070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283F18B5-49A7-8A3E-779B-6A1D7E030730}"/>
              </a:ext>
            </a:extLst>
          </p:cNvPr>
          <p:cNvSpPr/>
          <p:nvPr/>
        </p:nvSpPr>
        <p:spPr>
          <a:xfrm>
            <a:off x="1100795" y="32423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8BFFFB1-2B49-94CF-90EC-AA572D56B069}"/>
              </a:ext>
            </a:extLst>
          </p:cNvPr>
          <p:cNvSpPr/>
          <p:nvPr/>
        </p:nvSpPr>
        <p:spPr>
          <a:xfrm>
            <a:off x="1100795" y="33947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D4D11BB3-BFE7-D369-6C46-A7F529FD7238}"/>
              </a:ext>
            </a:extLst>
          </p:cNvPr>
          <p:cNvSpPr/>
          <p:nvPr/>
        </p:nvSpPr>
        <p:spPr>
          <a:xfrm>
            <a:off x="1100795" y="35471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64D31877-5BD5-BDDD-3C1A-CFB6BCBE87A2}"/>
              </a:ext>
            </a:extLst>
          </p:cNvPr>
          <p:cNvSpPr/>
          <p:nvPr/>
        </p:nvSpPr>
        <p:spPr>
          <a:xfrm>
            <a:off x="1100795" y="44386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BB555E87-2C2B-B684-33F7-95F5440CD5D7}"/>
              </a:ext>
            </a:extLst>
          </p:cNvPr>
          <p:cNvSpPr/>
          <p:nvPr/>
        </p:nvSpPr>
        <p:spPr>
          <a:xfrm>
            <a:off x="1100795" y="45910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61B59480-E147-BC5C-7A05-2293955442CD}"/>
              </a:ext>
            </a:extLst>
          </p:cNvPr>
          <p:cNvSpPr/>
          <p:nvPr/>
        </p:nvSpPr>
        <p:spPr>
          <a:xfrm>
            <a:off x="1100795" y="47434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Doppia parentesi quadra 27">
            <a:extLst>
              <a:ext uri="{FF2B5EF4-FFF2-40B4-BE49-F238E27FC236}">
                <a16:creationId xmlns:a16="http://schemas.microsoft.com/office/drawing/2014/main" id="{BC952073-85AB-EE83-3FFE-1FD262CE189D}"/>
              </a:ext>
            </a:extLst>
          </p:cNvPr>
          <p:cNvSpPr/>
          <p:nvPr/>
        </p:nvSpPr>
        <p:spPr>
          <a:xfrm>
            <a:off x="652664" y="1739560"/>
            <a:ext cx="995679" cy="429768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252809A5-31E4-2FEE-3FC0-2AA837EFAA2A}"/>
              </a:ext>
            </a:extLst>
          </p:cNvPr>
          <p:cNvSpPr/>
          <p:nvPr/>
        </p:nvSpPr>
        <p:spPr>
          <a:xfrm>
            <a:off x="1851544" y="3982720"/>
            <a:ext cx="1259840" cy="1828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9089B775-8815-7ABE-7E31-DFFE6099E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06964"/>
              </p:ext>
            </p:extLst>
          </p:nvPr>
        </p:nvGraphicFramePr>
        <p:xfrm>
          <a:off x="3446961" y="1891960"/>
          <a:ext cx="1381760" cy="399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2809665278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174381392"/>
                    </a:ext>
                  </a:extLst>
                </a:gridCol>
              </a:tblGrid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25034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01175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439439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48650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24433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625242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5571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62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01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AA76AE6-BAB4-88DD-6059-BE6A5CDED722}"/>
              </a:ext>
            </a:extLst>
          </p:cNvPr>
          <p:cNvSpPr/>
          <p:nvPr/>
        </p:nvSpPr>
        <p:spPr>
          <a:xfrm>
            <a:off x="3446961" y="1891960"/>
            <a:ext cx="1381760" cy="505800"/>
          </a:xfrm>
          <a:prstGeom prst="rect">
            <a:avLst/>
          </a:prstGeom>
          <a:solidFill>
            <a:srgbClr val="00B050">
              <a:alpha val="703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18B7D78-8CF5-CDE0-0200-E6527B2AC6C8}"/>
              </a:ext>
            </a:extLst>
          </p:cNvPr>
          <p:cNvSpPr/>
          <p:nvPr/>
        </p:nvSpPr>
        <p:spPr>
          <a:xfrm>
            <a:off x="3446961" y="5379040"/>
            <a:ext cx="1381760" cy="505800"/>
          </a:xfrm>
          <a:prstGeom prst="rect">
            <a:avLst/>
          </a:prstGeom>
          <a:solidFill>
            <a:srgbClr val="00B050">
              <a:alpha val="703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193993-BAA9-982C-4964-350E6642D2C7}"/>
              </a:ext>
            </a:extLst>
          </p:cNvPr>
          <p:cNvSpPr/>
          <p:nvPr/>
        </p:nvSpPr>
        <p:spPr>
          <a:xfrm>
            <a:off x="3446961" y="3872995"/>
            <a:ext cx="1381760" cy="505800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DA5E7FE-15C3-7AEB-4F0F-54BB83E1F812}"/>
              </a:ext>
            </a:extLst>
          </p:cNvPr>
          <p:cNvSpPr/>
          <p:nvPr/>
        </p:nvSpPr>
        <p:spPr>
          <a:xfrm>
            <a:off x="8914612" y="284849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15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545440C4-7001-DEB5-09EB-D9DC323D9380}"/>
              </a:ext>
            </a:extLst>
          </p:cNvPr>
          <p:cNvSpPr/>
          <p:nvPr/>
        </p:nvSpPr>
        <p:spPr>
          <a:xfrm>
            <a:off x="946527" y="1946871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53075654-819D-D98A-8794-410050C17E13}"/>
              </a:ext>
            </a:extLst>
          </p:cNvPr>
          <p:cNvSpPr/>
          <p:nvPr/>
        </p:nvSpPr>
        <p:spPr>
          <a:xfrm>
            <a:off x="946527" y="2307519"/>
            <a:ext cx="369795" cy="360648"/>
          </a:xfrm>
          <a:prstGeom prst="rect">
            <a:avLst/>
          </a:prstGeom>
          <a:solidFill>
            <a:srgbClr val="FF0000">
              <a:alpha val="53263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5907AD5-8052-AA5A-3E6B-B41D6FD0704A}"/>
              </a:ext>
            </a:extLst>
          </p:cNvPr>
          <p:cNvSpPr/>
          <p:nvPr/>
        </p:nvSpPr>
        <p:spPr>
          <a:xfrm>
            <a:off x="946527" y="2668167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358F5CA5-B5F5-0395-B4B2-52D8FC6F6082}"/>
              </a:ext>
            </a:extLst>
          </p:cNvPr>
          <p:cNvSpPr/>
          <p:nvPr/>
        </p:nvSpPr>
        <p:spPr>
          <a:xfrm>
            <a:off x="946527" y="5204422"/>
            <a:ext cx="369795" cy="360648"/>
          </a:xfrm>
          <a:prstGeom prst="rect">
            <a:avLst/>
          </a:prstGeom>
          <a:solidFill>
            <a:srgbClr val="FF0000">
              <a:alpha val="80931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000CE2C-8029-DBF7-BF50-6C9F130374BC}"/>
              </a:ext>
            </a:extLst>
          </p:cNvPr>
          <p:cNvSpPr/>
          <p:nvPr/>
        </p:nvSpPr>
        <p:spPr>
          <a:xfrm>
            <a:off x="946527" y="3888400"/>
            <a:ext cx="369795" cy="360648"/>
          </a:xfrm>
          <a:prstGeom prst="rect">
            <a:avLst/>
          </a:prstGeom>
          <a:solidFill>
            <a:srgbClr val="FFFF00">
              <a:alpha val="34857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2389BCC-3F5A-EFDA-7C39-5B7E7B64EC6A}"/>
              </a:ext>
            </a:extLst>
          </p:cNvPr>
          <p:cNvSpPr/>
          <p:nvPr/>
        </p:nvSpPr>
        <p:spPr>
          <a:xfrm>
            <a:off x="946527" y="5565070"/>
            <a:ext cx="369795" cy="360648"/>
          </a:xfrm>
          <a:prstGeom prst="rect">
            <a:avLst/>
          </a:prstGeom>
          <a:solidFill>
            <a:srgbClr val="FF0000">
              <a:alpha val="94406"/>
            </a:srgb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A499C440-795C-3E86-AEDE-077EA536735B}"/>
              </a:ext>
            </a:extLst>
          </p:cNvPr>
          <p:cNvSpPr/>
          <p:nvPr/>
        </p:nvSpPr>
        <p:spPr>
          <a:xfrm>
            <a:off x="1100795" y="32423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7466F756-18D6-4F24-6B5F-041D7C728A62}"/>
              </a:ext>
            </a:extLst>
          </p:cNvPr>
          <p:cNvSpPr/>
          <p:nvPr/>
        </p:nvSpPr>
        <p:spPr>
          <a:xfrm>
            <a:off x="1100795" y="33947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4D7832FA-BB27-2887-8C67-24460C0DFDCD}"/>
              </a:ext>
            </a:extLst>
          </p:cNvPr>
          <p:cNvSpPr/>
          <p:nvPr/>
        </p:nvSpPr>
        <p:spPr>
          <a:xfrm>
            <a:off x="1100795" y="3547133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82448E27-4656-C646-85E0-4D9D48AB8336}"/>
              </a:ext>
            </a:extLst>
          </p:cNvPr>
          <p:cNvSpPr/>
          <p:nvPr/>
        </p:nvSpPr>
        <p:spPr>
          <a:xfrm>
            <a:off x="1100795" y="44386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29EE832E-76A8-29F5-6D80-836C8C398CBC}"/>
              </a:ext>
            </a:extLst>
          </p:cNvPr>
          <p:cNvSpPr/>
          <p:nvPr/>
        </p:nvSpPr>
        <p:spPr>
          <a:xfrm>
            <a:off x="1100795" y="45910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80770313-D0F9-B1DC-7FD4-99861DC19493}"/>
              </a:ext>
            </a:extLst>
          </p:cNvPr>
          <p:cNvSpPr/>
          <p:nvPr/>
        </p:nvSpPr>
        <p:spPr>
          <a:xfrm>
            <a:off x="1100795" y="4743455"/>
            <a:ext cx="61259" cy="638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Doppia parentesi quadra 49">
            <a:extLst>
              <a:ext uri="{FF2B5EF4-FFF2-40B4-BE49-F238E27FC236}">
                <a16:creationId xmlns:a16="http://schemas.microsoft.com/office/drawing/2014/main" id="{BB0EE353-2355-68A9-45D9-B98932A04EF9}"/>
              </a:ext>
            </a:extLst>
          </p:cNvPr>
          <p:cNvSpPr/>
          <p:nvPr/>
        </p:nvSpPr>
        <p:spPr>
          <a:xfrm>
            <a:off x="652664" y="1739560"/>
            <a:ext cx="995679" cy="429768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destra 50">
            <a:extLst>
              <a:ext uri="{FF2B5EF4-FFF2-40B4-BE49-F238E27FC236}">
                <a16:creationId xmlns:a16="http://schemas.microsoft.com/office/drawing/2014/main" id="{0602F37A-D59C-345B-5636-4EAB51A24719}"/>
              </a:ext>
            </a:extLst>
          </p:cNvPr>
          <p:cNvSpPr/>
          <p:nvPr/>
        </p:nvSpPr>
        <p:spPr>
          <a:xfrm>
            <a:off x="1851544" y="3982720"/>
            <a:ext cx="1259840" cy="1828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52" name="Tabella 51">
            <a:extLst>
              <a:ext uri="{FF2B5EF4-FFF2-40B4-BE49-F238E27FC236}">
                <a16:creationId xmlns:a16="http://schemas.microsoft.com/office/drawing/2014/main" id="{5D6736C5-25D3-5918-6A76-59DC24030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649121"/>
              </p:ext>
            </p:extLst>
          </p:nvPr>
        </p:nvGraphicFramePr>
        <p:xfrm>
          <a:off x="3446961" y="1891960"/>
          <a:ext cx="1381760" cy="399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2809665278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174381392"/>
                    </a:ext>
                  </a:extLst>
                </a:gridCol>
              </a:tblGrid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25034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01175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439439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48650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24433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625242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55711"/>
                  </a:ext>
                </a:extLst>
              </a:tr>
              <a:tr h="49911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621129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8F8AB120-71D0-6B6B-94C8-5D157BE4FA0B}"/>
              </a:ext>
            </a:extLst>
          </p:cNvPr>
          <p:cNvSpPr/>
          <p:nvPr/>
        </p:nvSpPr>
        <p:spPr>
          <a:xfrm>
            <a:off x="6227923" y="2723826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49D0849-AC6E-75F1-501A-9D6B276AE2E0}"/>
              </a:ext>
            </a:extLst>
          </p:cNvPr>
          <p:cNvSpPr/>
          <p:nvPr/>
        </p:nvSpPr>
        <p:spPr>
          <a:xfrm>
            <a:off x="6944524" y="2723825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64B4CD1-425C-711B-C8B9-57BD5B9AD4FB}"/>
              </a:ext>
            </a:extLst>
          </p:cNvPr>
          <p:cNvSpPr/>
          <p:nvPr/>
        </p:nvSpPr>
        <p:spPr>
          <a:xfrm>
            <a:off x="7936487" y="2768489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99F3C0B-5A00-5D16-33DB-1FBAE68D3636}"/>
              </a:ext>
            </a:extLst>
          </p:cNvPr>
          <p:cNvSpPr/>
          <p:nvPr/>
        </p:nvSpPr>
        <p:spPr>
          <a:xfrm>
            <a:off x="6750566" y="382302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E560534-96ED-47AC-0D25-5011BD8A08BC}"/>
              </a:ext>
            </a:extLst>
          </p:cNvPr>
          <p:cNvSpPr/>
          <p:nvPr/>
        </p:nvSpPr>
        <p:spPr>
          <a:xfrm>
            <a:off x="7482547" y="374570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74E536B-243D-F20A-5F32-B844AC804DEC}"/>
              </a:ext>
            </a:extLst>
          </p:cNvPr>
          <p:cNvSpPr/>
          <p:nvPr/>
        </p:nvSpPr>
        <p:spPr>
          <a:xfrm>
            <a:off x="8581605" y="384248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52C5D87-3732-224A-548A-B7E71E54A35B}"/>
              </a:ext>
            </a:extLst>
          </p:cNvPr>
          <p:cNvSpPr/>
          <p:nvPr/>
        </p:nvSpPr>
        <p:spPr>
          <a:xfrm>
            <a:off x="9573813" y="412428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0C63132-03AB-5925-0921-5B32ACCDE4A0}"/>
              </a:ext>
            </a:extLst>
          </p:cNvPr>
          <p:cNvSpPr/>
          <p:nvPr/>
        </p:nvSpPr>
        <p:spPr>
          <a:xfrm>
            <a:off x="6817723" y="32885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B3E55C9-6485-29C3-A2D4-C08A341275EA}"/>
              </a:ext>
            </a:extLst>
          </p:cNvPr>
          <p:cNvSpPr/>
          <p:nvPr/>
        </p:nvSpPr>
        <p:spPr>
          <a:xfrm>
            <a:off x="7454176" y="3312349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1AFF6D3-F9CF-B3AE-D477-7C4156E83180}"/>
              </a:ext>
            </a:extLst>
          </p:cNvPr>
          <p:cNvSpPr/>
          <p:nvPr/>
        </p:nvSpPr>
        <p:spPr>
          <a:xfrm>
            <a:off x="8458213" y="336582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9EF0888-83EC-B103-21F3-C5B70FD3FB70}"/>
              </a:ext>
            </a:extLst>
          </p:cNvPr>
          <p:cNvSpPr/>
          <p:nvPr/>
        </p:nvSpPr>
        <p:spPr>
          <a:xfrm>
            <a:off x="9454749" y="340494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27EF5D91-5837-3E97-F14F-00C558172792}"/>
              </a:ext>
            </a:extLst>
          </p:cNvPr>
          <p:cNvSpPr/>
          <p:nvPr/>
        </p:nvSpPr>
        <p:spPr>
          <a:xfrm>
            <a:off x="5114198" y="3941402"/>
            <a:ext cx="1259840" cy="1828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ED9E96F-5495-FF83-73FD-C7D50A9887B9}"/>
              </a:ext>
            </a:extLst>
          </p:cNvPr>
          <p:cNvCxnSpPr>
            <a:cxnSpLocks/>
            <a:stCxn id="16" idx="6"/>
            <a:endCxn id="21" idx="2"/>
          </p:cNvCxnSpPr>
          <p:nvPr/>
        </p:nvCxnSpPr>
        <p:spPr>
          <a:xfrm>
            <a:off x="6891479" y="3327163"/>
            <a:ext cx="562697" cy="238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90366E86-2074-BFE0-FEA1-8BA874F19BBF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6891479" y="3327163"/>
            <a:ext cx="591068" cy="457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66EE7A46-CA4B-E1F5-08D6-0119FE48C21A}"/>
              </a:ext>
            </a:extLst>
          </p:cNvPr>
          <p:cNvCxnSpPr>
            <a:cxnSpLocks/>
            <a:stCxn id="16" idx="6"/>
            <a:endCxn id="14" idx="2"/>
          </p:cNvCxnSpPr>
          <p:nvPr/>
        </p:nvCxnSpPr>
        <p:spPr>
          <a:xfrm>
            <a:off x="6891479" y="3327163"/>
            <a:ext cx="1690126" cy="553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5273344A-6904-8871-E48E-2C531C0C977E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6824322" y="3327163"/>
            <a:ext cx="67157" cy="534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F5C8EEA0-CD26-6E15-A2AA-1DE5FE5C2B66}"/>
              </a:ext>
            </a:extLst>
          </p:cNvPr>
          <p:cNvCxnSpPr>
            <a:endCxn id="15" idx="1"/>
          </p:cNvCxnSpPr>
          <p:nvPr/>
        </p:nvCxnSpPr>
        <p:spPr>
          <a:xfrm>
            <a:off x="6891479" y="3327163"/>
            <a:ext cx="2693135" cy="808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C33C91C-F638-ABA8-2CA7-677910A81D95}"/>
              </a:ext>
            </a:extLst>
          </p:cNvPr>
          <p:cNvCxnSpPr>
            <a:endCxn id="22" idx="2"/>
          </p:cNvCxnSpPr>
          <p:nvPr/>
        </p:nvCxnSpPr>
        <p:spPr>
          <a:xfrm>
            <a:off x="6891479" y="3327163"/>
            <a:ext cx="1566734" cy="773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886ABCD5-EE93-62DE-60F6-7EA4A7A6AB34}"/>
              </a:ext>
            </a:extLst>
          </p:cNvPr>
          <p:cNvCxnSpPr>
            <a:endCxn id="23" idx="2"/>
          </p:cNvCxnSpPr>
          <p:nvPr/>
        </p:nvCxnSpPr>
        <p:spPr>
          <a:xfrm>
            <a:off x="6891479" y="3327163"/>
            <a:ext cx="2563270" cy="1164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54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5DA5E7FE-15C3-7AEB-4F0F-54BB83E1F812}"/>
              </a:ext>
            </a:extLst>
          </p:cNvPr>
          <p:cNvSpPr/>
          <p:nvPr/>
        </p:nvSpPr>
        <p:spPr>
          <a:xfrm>
            <a:off x="5750014" y="2604547"/>
            <a:ext cx="2278109" cy="3191819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16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F8AB120-71D0-6B6B-94C8-5D157BE4FA0B}"/>
              </a:ext>
            </a:extLst>
          </p:cNvPr>
          <p:cNvSpPr/>
          <p:nvPr/>
        </p:nvSpPr>
        <p:spPr>
          <a:xfrm>
            <a:off x="2272108" y="2419366"/>
            <a:ext cx="2278109" cy="3191819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49D0849-AC6E-75F1-501A-9D6B276AE2E0}"/>
              </a:ext>
            </a:extLst>
          </p:cNvPr>
          <p:cNvSpPr/>
          <p:nvPr/>
        </p:nvSpPr>
        <p:spPr>
          <a:xfrm>
            <a:off x="3392467" y="2479881"/>
            <a:ext cx="2278109" cy="3191819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64B4CD1-425C-711B-C8B9-57BD5B9AD4FB}"/>
              </a:ext>
            </a:extLst>
          </p:cNvPr>
          <p:cNvSpPr/>
          <p:nvPr/>
        </p:nvSpPr>
        <p:spPr>
          <a:xfrm>
            <a:off x="4539412" y="2524545"/>
            <a:ext cx="2278109" cy="3191819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99F3C0B-5A00-5D16-33DB-1FBAE68D3636}"/>
              </a:ext>
            </a:extLst>
          </p:cNvPr>
          <p:cNvSpPr/>
          <p:nvPr/>
        </p:nvSpPr>
        <p:spPr>
          <a:xfrm>
            <a:off x="3552953" y="4122989"/>
            <a:ext cx="120752" cy="1016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E560534-96ED-47AC-0D25-5011BD8A08BC}"/>
              </a:ext>
            </a:extLst>
          </p:cNvPr>
          <p:cNvSpPr/>
          <p:nvPr/>
        </p:nvSpPr>
        <p:spPr>
          <a:xfrm>
            <a:off x="4517995" y="4173803"/>
            <a:ext cx="120752" cy="1016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74E536B-243D-F20A-5F32-B844AC804DEC}"/>
              </a:ext>
            </a:extLst>
          </p:cNvPr>
          <p:cNvSpPr/>
          <p:nvPr/>
        </p:nvSpPr>
        <p:spPr>
          <a:xfrm>
            <a:off x="5559734" y="3759377"/>
            <a:ext cx="120752" cy="1016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52C5D87-3732-224A-548A-B7E71E54A35B}"/>
              </a:ext>
            </a:extLst>
          </p:cNvPr>
          <p:cNvSpPr/>
          <p:nvPr/>
        </p:nvSpPr>
        <p:spPr>
          <a:xfrm>
            <a:off x="6638128" y="3969816"/>
            <a:ext cx="120752" cy="1016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0C63132-03AB-5925-0921-5B32ACCDE4A0}"/>
              </a:ext>
            </a:extLst>
          </p:cNvPr>
          <p:cNvSpPr/>
          <p:nvPr/>
        </p:nvSpPr>
        <p:spPr>
          <a:xfrm>
            <a:off x="3561288" y="3296395"/>
            <a:ext cx="120752" cy="1016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B3E55C9-6485-29C3-A2D4-C08A341275EA}"/>
              </a:ext>
            </a:extLst>
          </p:cNvPr>
          <p:cNvSpPr/>
          <p:nvPr/>
        </p:nvSpPr>
        <p:spPr>
          <a:xfrm>
            <a:off x="4517995" y="3384091"/>
            <a:ext cx="120752" cy="1016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1AFF6D3-F9CF-B3AE-D477-7C4156E83180}"/>
              </a:ext>
            </a:extLst>
          </p:cNvPr>
          <p:cNvSpPr/>
          <p:nvPr/>
        </p:nvSpPr>
        <p:spPr>
          <a:xfrm>
            <a:off x="5522032" y="3437562"/>
            <a:ext cx="120752" cy="1016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9EF0888-83EC-B103-21F3-C5B70FD3FB70}"/>
              </a:ext>
            </a:extLst>
          </p:cNvPr>
          <p:cNvSpPr/>
          <p:nvPr/>
        </p:nvSpPr>
        <p:spPr>
          <a:xfrm>
            <a:off x="6631524" y="3476682"/>
            <a:ext cx="120752" cy="1016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928A0F90-CA1D-AE70-6D9B-61F07AA957C4}"/>
              </a:ext>
            </a:extLst>
          </p:cNvPr>
          <p:cNvCxnSpPr>
            <a:stCxn id="16" idx="6"/>
            <a:endCxn id="21" idx="2"/>
          </p:cNvCxnSpPr>
          <p:nvPr/>
        </p:nvCxnSpPr>
        <p:spPr>
          <a:xfrm>
            <a:off x="3682040" y="3347204"/>
            <a:ext cx="835955" cy="8769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939B7CBE-2F32-83C3-6846-57873D2DFECB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4638747" y="3434900"/>
            <a:ext cx="883285" cy="5347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13AD35AD-E032-955E-0545-4D22D6E1F5D2}"/>
              </a:ext>
            </a:extLst>
          </p:cNvPr>
          <p:cNvCxnSpPr>
            <a:cxnSpLocks/>
            <a:stCxn id="21" idx="6"/>
            <a:endCxn id="14" idx="2"/>
          </p:cNvCxnSpPr>
          <p:nvPr/>
        </p:nvCxnSpPr>
        <p:spPr>
          <a:xfrm>
            <a:off x="4638747" y="3434900"/>
            <a:ext cx="920987" cy="37528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3F9E7895-5CEC-01E2-7421-BD587C93C036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682040" y="3347204"/>
            <a:ext cx="835955" cy="877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0C842A3-2B9B-3656-C3D5-4DB914F13B87}"/>
              </a:ext>
            </a:extLst>
          </p:cNvPr>
          <p:cNvSpPr txBox="1"/>
          <p:nvPr/>
        </p:nvSpPr>
        <p:spPr>
          <a:xfrm>
            <a:off x="5026255" y="3135836"/>
            <a:ext cx="10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0.99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7453DE6-878B-D58B-B144-FD2DE6FC604B}"/>
              </a:ext>
            </a:extLst>
          </p:cNvPr>
          <p:cNvSpPr txBox="1"/>
          <p:nvPr/>
        </p:nvSpPr>
        <p:spPr>
          <a:xfrm>
            <a:off x="5026255" y="3883226"/>
            <a:ext cx="10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0.87</a:t>
            </a:r>
          </a:p>
        </p:txBody>
      </p:sp>
      <p:sp>
        <p:nvSpPr>
          <p:cNvPr id="36" name="Per 35">
            <a:extLst>
              <a:ext uri="{FF2B5EF4-FFF2-40B4-BE49-F238E27FC236}">
                <a16:creationId xmlns:a16="http://schemas.microsoft.com/office/drawing/2014/main" id="{4E04F6C6-AC9B-CC32-EF60-4803F028E0BC}"/>
              </a:ext>
            </a:extLst>
          </p:cNvPr>
          <p:cNvSpPr/>
          <p:nvPr/>
        </p:nvSpPr>
        <p:spPr>
          <a:xfrm>
            <a:off x="5099507" y="3398013"/>
            <a:ext cx="420460" cy="6189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50C6DC2-B35A-8E1C-08C6-E49BBE059DB5}"/>
              </a:ext>
            </a:extLst>
          </p:cNvPr>
          <p:cNvSpPr txBox="1"/>
          <p:nvPr/>
        </p:nvSpPr>
        <p:spPr>
          <a:xfrm>
            <a:off x="5026254" y="3886768"/>
            <a:ext cx="10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0.87</a:t>
            </a:r>
          </a:p>
        </p:txBody>
      </p: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BF06B25A-5B50-C8C2-7FAE-E3E8384B7B02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649111" y="3437562"/>
            <a:ext cx="910623" cy="372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E5FD0BD-D8C1-812A-D2E3-B87410AD01C9}"/>
              </a:ext>
            </a:extLst>
          </p:cNvPr>
          <p:cNvSpPr txBox="1"/>
          <p:nvPr/>
        </p:nvSpPr>
        <p:spPr>
          <a:xfrm>
            <a:off x="3206047" y="1541725"/>
            <a:ext cx="437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Max Edge </a:t>
            </a:r>
            <a:r>
              <a:rPr lang="it-IT" b="1" dirty="0" err="1"/>
              <a:t>selection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09967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17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BB87F6-1C51-A7ED-1693-318B734FAB49}"/>
              </a:ext>
            </a:extLst>
          </p:cNvPr>
          <p:cNvSpPr txBox="1"/>
          <p:nvPr/>
        </p:nvSpPr>
        <p:spPr>
          <a:xfrm>
            <a:off x="871594" y="2445247"/>
            <a:ext cx="15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Efficiency</a:t>
            </a:r>
            <a:r>
              <a:rPr lang="it-IT" dirty="0"/>
              <a:t>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454C897-BA2E-967F-4A6D-CC8297C3A24A}"/>
                  </a:ext>
                </a:extLst>
              </p:cNvPr>
              <p:cNvSpPr txBox="1"/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454C897-BA2E-967F-4A6D-CC8297C3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blipFill>
                <a:blip r:embed="rId4"/>
                <a:stretch>
                  <a:fillRect l="-1271" t="-9524" r="-1695" b="-30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2EF8E8-89CF-23DF-EBB7-9245E975EF95}"/>
              </a:ext>
            </a:extLst>
          </p:cNvPr>
          <p:cNvSpPr txBox="1"/>
          <p:nvPr/>
        </p:nvSpPr>
        <p:spPr>
          <a:xfrm>
            <a:off x="871594" y="3655883"/>
            <a:ext cx="138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Purity</a:t>
            </a:r>
            <a:r>
              <a:rPr lang="it-IT" dirty="0"/>
              <a:t>     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4B1407A-ACC8-3464-B2CA-072FB78CABD9}"/>
                  </a:ext>
                </a:extLst>
              </p:cNvPr>
              <p:cNvSpPr txBox="1"/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4B1407A-ACC8-3464-B2CA-072FB78CA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blipFill>
                <a:blip r:embed="rId5"/>
                <a:stretch>
                  <a:fillRect l="-1271" t="-6522" r="-1695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CF906B-FA22-D02D-9D9A-9126DC3F2D57}"/>
              </a:ext>
            </a:extLst>
          </p:cNvPr>
          <p:cNvSpPr txBox="1"/>
          <p:nvPr/>
        </p:nvSpPr>
        <p:spPr>
          <a:xfrm>
            <a:off x="871593" y="4724397"/>
            <a:ext cx="159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Fake Tracks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7B94A-8DCA-0E3F-883F-DE024C04D6A8}"/>
                  </a:ext>
                </a:extLst>
              </p:cNvPr>
              <p:cNvSpPr txBox="1"/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𝑤𝑟𝑜𝑛𝑔𝑙𝑦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7B94A-8DCA-0E3F-883F-DE024C04D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blipFill>
                <a:blip r:embed="rId6"/>
                <a:stretch>
                  <a:fillRect l="-1304" t="-6977" r="-1739" b="-302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4B2A7BA3-3234-9EBD-5C74-03F613B29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67" y="2367853"/>
            <a:ext cx="524119" cy="524119"/>
          </a:xfrm>
          <a:prstGeom prst="rect">
            <a:avLst/>
          </a:prstGeom>
        </p:spPr>
      </p:pic>
      <p:pic>
        <p:nvPicPr>
          <p:cNvPr id="16" name="Immagine 15" descr="Immagine che contiene simbol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C0D816F9-F026-919E-8030-3D3233F3D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32" y="3583536"/>
            <a:ext cx="510454" cy="510454"/>
          </a:xfrm>
          <a:prstGeom prst="rect">
            <a:avLst/>
          </a:prstGeom>
        </p:spPr>
      </p:pic>
      <p:pic>
        <p:nvPicPr>
          <p:cNvPr id="21" name="Immagine 20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312D325F-E080-1111-158B-9A088266E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7" y="4695133"/>
            <a:ext cx="523982" cy="523982"/>
          </a:xfrm>
          <a:prstGeom prst="rect">
            <a:avLst/>
          </a:prstGeom>
        </p:spPr>
      </p:pic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F69209D1-63E0-050F-9ECA-B6DD717A2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882341"/>
              </p:ext>
            </p:extLst>
          </p:nvPr>
        </p:nvGraphicFramePr>
        <p:xfrm>
          <a:off x="6096000" y="2271537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70.06 %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92.3 %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39.45 %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58E73E5-5A78-77FD-C490-D1B9AF9F3A79}"/>
              </a:ext>
            </a:extLst>
          </p:cNvPr>
          <p:cNvSpPr txBox="1"/>
          <p:nvPr/>
        </p:nvSpPr>
        <p:spPr>
          <a:xfrm>
            <a:off x="7445225" y="1902205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aphicFrame>
        <p:nvGraphicFramePr>
          <p:cNvPr id="25" name="Tabella 24">
            <a:extLst>
              <a:ext uri="{FF2B5EF4-FFF2-40B4-BE49-F238E27FC236}">
                <a16:creationId xmlns:a16="http://schemas.microsoft.com/office/drawing/2014/main" id="{9B77A867-5828-AAF2-885E-2B801B4DC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76848"/>
              </p:ext>
            </p:extLst>
          </p:nvPr>
        </p:nvGraphicFramePr>
        <p:xfrm>
          <a:off x="6096000" y="4217484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95.95 %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98.62 %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1.22 %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6E18860-4E17-AB6C-219C-A6C1D58F64A6}"/>
              </a:ext>
            </a:extLst>
          </p:cNvPr>
          <p:cNvSpPr txBox="1"/>
          <p:nvPr/>
        </p:nvSpPr>
        <p:spPr>
          <a:xfrm>
            <a:off x="7894319" y="3848152"/>
            <a:ext cx="183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028807-635F-21C9-4A48-B81D85475BF8}"/>
              </a:ext>
            </a:extLst>
          </p:cNvPr>
          <p:cNvSpPr txBox="1"/>
          <p:nvPr/>
        </p:nvSpPr>
        <p:spPr>
          <a:xfrm>
            <a:off x="1343094" y="475037"/>
            <a:ext cx="274481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6041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3A2A6-2B5B-2C2A-F488-B4E43D10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18</a:t>
            </a:fld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B2FB96-9A40-7944-E8A0-99FF4CEC0237}"/>
              </a:ext>
            </a:extLst>
          </p:cNvPr>
          <p:cNvGrpSpPr/>
          <p:nvPr/>
        </p:nvGrpSpPr>
        <p:grpSpPr>
          <a:xfrm>
            <a:off x="329946" y="399416"/>
            <a:ext cx="773487" cy="698206"/>
            <a:chOff x="4717925" y="1471479"/>
            <a:chExt cx="2316374" cy="2150075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A5757F5-A0D4-61B0-C686-0F81B63BF30D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AE239E0-427B-2A0C-5CB4-5997037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BD5248-C3EC-3CE2-9B6B-0D71F94CD02A}"/>
              </a:ext>
            </a:extLst>
          </p:cNvPr>
          <p:cNvSpPr txBox="1"/>
          <p:nvPr/>
        </p:nvSpPr>
        <p:spPr>
          <a:xfrm>
            <a:off x="1279114" y="464786"/>
            <a:ext cx="2440433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/>
              <a:t>Transformer</a:t>
            </a:r>
          </a:p>
        </p:txBody>
      </p:sp>
      <p:pic>
        <p:nvPicPr>
          <p:cNvPr id="3" name="Immagine 2" descr="Immagine che contiene Elementi grafici, clipart, simbolo, grafica&#10;&#10;Descrizione generata automaticamente">
            <a:extLst>
              <a:ext uri="{FF2B5EF4-FFF2-40B4-BE49-F238E27FC236}">
                <a16:creationId xmlns:a16="http://schemas.microsoft.com/office/drawing/2014/main" id="{57071C39-D962-DDFB-4F83-59180A80E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25" y="4011145"/>
            <a:ext cx="553998" cy="55399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933A20-561A-E464-313D-AA5FA355D04C}"/>
              </a:ext>
            </a:extLst>
          </p:cNvPr>
          <p:cNvSpPr txBox="1"/>
          <p:nvPr/>
        </p:nvSpPr>
        <p:spPr>
          <a:xfrm>
            <a:off x="1815534" y="4103478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computations</a:t>
            </a:r>
            <a:endParaRPr lang="it-IT" dirty="0"/>
          </a:p>
        </p:txBody>
      </p:sp>
      <p:pic>
        <p:nvPicPr>
          <p:cNvPr id="6" name="Immagine 5" descr="Immagine che contiene simbolo, schermata, design&#10;&#10;Descrizione generata automaticamente">
            <a:extLst>
              <a:ext uri="{FF2B5EF4-FFF2-40B4-BE49-F238E27FC236}">
                <a16:creationId xmlns:a16="http://schemas.microsoft.com/office/drawing/2014/main" id="{6E376622-390D-94CE-B8F2-CF5A27C81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25" y="1972047"/>
            <a:ext cx="553998" cy="553998"/>
          </a:xfrm>
          <a:prstGeom prst="rect">
            <a:avLst/>
          </a:prstGeom>
        </p:spPr>
      </p:pic>
      <p:pic>
        <p:nvPicPr>
          <p:cNvPr id="7" name="Immagine 6" descr="Immagine che contiene cerchio, Policromia, Simmetria, arte&#10;&#10;Descrizione generata automaticamente">
            <a:extLst>
              <a:ext uri="{FF2B5EF4-FFF2-40B4-BE49-F238E27FC236}">
                <a16:creationId xmlns:a16="http://schemas.microsoft.com/office/drawing/2014/main" id="{D93A0955-BCFE-C23F-A40E-EF978253F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21" y="2919492"/>
            <a:ext cx="698206" cy="6982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ABF305-B33E-ED6C-743F-10FED571AF3A}"/>
              </a:ext>
            </a:extLst>
          </p:cNvPr>
          <p:cNvSpPr txBox="1"/>
          <p:nvPr/>
        </p:nvSpPr>
        <p:spPr>
          <a:xfrm>
            <a:off x="1815534" y="2075297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Solved</a:t>
            </a:r>
            <a:r>
              <a:rPr lang="it-IT" dirty="0"/>
              <a:t> class </a:t>
            </a:r>
            <a:r>
              <a:rPr lang="it-IT" dirty="0" err="1"/>
              <a:t>imbalance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0A8B7B6-8DD6-92AC-67E0-47E42103D68E}"/>
              </a:ext>
            </a:extLst>
          </p:cNvPr>
          <p:cNvSpPr txBox="1"/>
          <p:nvPr/>
        </p:nvSpPr>
        <p:spPr>
          <a:xfrm>
            <a:off x="1815534" y="3083560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Global </a:t>
            </a:r>
            <a:r>
              <a:rPr lang="it-IT" dirty="0" err="1"/>
              <a:t>awareness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CEE2379-3CF3-D4E8-80B9-48A622C53F99}"/>
              </a:ext>
            </a:extLst>
          </p:cNvPr>
          <p:cNvSpPr txBox="1"/>
          <p:nvPr/>
        </p:nvSpPr>
        <p:spPr>
          <a:xfrm>
            <a:off x="1815534" y="5050922"/>
            <a:ext cx="621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computations</a:t>
            </a:r>
            <a:r>
              <a:rPr lang="it-IT" dirty="0"/>
              <a:t> to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connections</a:t>
            </a:r>
          </a:p>
        </p:txBody>
      </p:sp>
      <p:pic>
        <p:nvPicPr>
          <p:cNvPr id="28" name="Immagine 27" descr="Immagine che contiene logo, simbolo, Elementi grafici, clipart&#10;&#10;Descrizione generata automaticamente">
            <a:extLst>
              <a:ext uri="{FF2B5EF4-FFF2-40B4-BE49-F238E27FC236}">
                <a16:creationId xmlns:a16="http://schemas.microsoft.com/office/drawing/2014/main" id="{D3F39E27-96A6-931B-4E87-3F360D446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25" y="4958589"/>
            <a:ext cx="553998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2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AFA0ABEA-8822-7427-6779-C4594B1A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92" y="0"/>
            <a:ext cx="12279184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9A36E-F817-269E-A5AC-528D056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19</a:t>
            </a:fld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A6384B8-FEC6-ED57-3E49-0E2E10175002}"/>
              </a:ext>
            </a:extLst>
          </p:cNvPr>
          <p:cNvSpPr/>
          <p:nvPr/>
        </p:nvSpPr>
        <p:spPr>
          <a:xfrm>
            <a:off x="-43593" y="1"/>
            <a:ext cx="3960000" cy="685799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71A75DC-CF68-CE0A-85A0-42D2A007973F}"/>
              </a:ext>
            </a:extLst>
          </p:cNvPr>
          <p:cNvSpPr txBox="1"/>
          <p:nvPr/>
        </p:nvSpPr>
        <p:spPr>
          <a:xfrm>
            <a:off x="605480" y="4460797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40AF0B-FEED-8137-E1E5-28E545CEA19B}"/>
              </a:ext>
            </a:extLst>
          </p:cNvPr>
          <p:cNvGrpSpPr/>
          <p:nvPr/>
        </p:nvGrpSpPr>
        <p:grpSpPr>
          <a:xfrm>
            <a:off x="716690" y="1734724"/>
            <a:ext cx="2316374" cy="2150075"/>
            <a:chOff x="716691" y="1471479"/>
            <a:chExt cx="2316374" cy="2150075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A71497C-3B10-DB81-3731-92F9C8A1ADC9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EF3EC163-410B-2513-03C6-806CCB8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7ED4921-B747-5E16-A19D-00DA20151895}"/>
              </a:ext>
            </a:extLst>
          </p:cNvPr>
          <p:cNvGrpSpPr/>
          <p:nvPr/>
        </p:nvGrpSpPr>
        <p:grpSpPr>
          <a:xfrm>
            <a:off x="3923612" y="-1"/>
            <a:ext cx="3960000" cy="6857999"/>
            <a:chOff x="3883800" y="-3"/>
            <a:chExt cx="3960000" cy="6857999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DA26D9F-04E2-3DCD-1629-FCBF96CAE610}"/>
                </a:ext>
              </a:extLst>
            </p:cNvPr>
            <p:cNvSpPr/>
            <p:nvPr/>
          </p:nvSpPr>
          <p:spPr>
            <a:xfrm>
              <a:off x="3883800" y="-3"/>
              <a:ext cx="3960000" cy="685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407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616B424-8743-FD6E-975F-E82A8731DBE4}"/>
                </a:ext>
              </a:extLst>
            </p:cNvPr>
            <p:cNvSpPr txBox="1"/>
            <p:nvPr/>
          </p:nvSpPr>
          <p:spPr>
            <a:xfrm>
              <a:off x="4525667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Transformer</a:t>
              </a:r>
            </a:p>
          </p:txBody>
        </p: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C274B454-165B-45BE-B454-0B50A6CC9E73}"/>
                </a:ext>
              </a:extLst>
            </p:cNvPr>
            <p:cNvGrpSpPr/>
            <p:nvPr/>
          </p:nvGrpSpPr>
          <p:grpSpPr>
            <a:xfrm>
              <a:off x="4717925" y="1734724"/>
              <a:ext cx="2316374" cy="2150075"/>
              <a:chOff x="4717925" y="1471479"/>
              <a:chExt cx="2316374" cy="2150075"/>
            </a:xfrm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1511B344-94B2-D099-B64E-DA8FAAB7F7FB}"/>
                  </a:ext>
                </a:extLst>
              </p:cNvPr>
              <p:cNvSpPr/>
              <p:nvPr/>
            </p:nvSpPr>
            <p:spPr>
              <a:xfrm>
                <a:off x="4717925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8" name="Immagine 47" descr="Immagine che contiene cerchio, Elementi grafici, grafica, clipart&#10;&#10;Descrizione generata automaticamente">
                <a:extLst>
                  <a:ext uri="{FF2B5EF4-FFF2-40B4-BE49-F238E27FC236}">
                    <a16:creationId xmlns:a16="http://schemas.microsoft.com/office/drawing/2014/main" id="{386073A2-88E6-3FEB-1FDE-67292BB5C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4663" y="1774919"/>
                <a:ext cx="1549049" cy="1549049"/>
              </a:xfrm>
              <a:prstGeom prst="rect">
                <a:avLst/>
              </a:prstGeom>
            </p:spPr>
          </p:pic>
        </p:grpSp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0A4D4FEE-CBB6-F31B-643B-FE02793AB1EE}"/>
              </a:ext>
            </a:extLst>
          </p:cNvPr>
          <p:cNvSpPr/>
          <p:nvPr/>
        </p:nvSpPr>
        <p:spPr>
          <a:xfrm>
            <a:off x="7843800" y="1"/>
            <a:ext cx="4348200" cy="6857999"/>
          </a:xfrm>
          <a:prstGeom prst="rect">
            <a:avLst/>
          </a:prstGeom>
          <a:solidFill>
            <a:schemeClr val="accent1">
              <a:lumMod val="40000"/>
              <a:lumOff val="60000"/>
              <a:alpha val="961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01C0205-D7EB-57B1-1ED5-3D27746399B3}"/>
              </a:ext>
            </a:extLst>
          </p:cNvPr>
          <p:cNvSpPr txBox="1"/>
          <p:nvPr/>
        </p:nvSpPr>
        <p:spPr>
          <a:xfrm>
            <a:off x="8893266" y="4460797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547C2191-DBBF-F120-3FF7-71FB78EB222D}"/>
              </a:ext>
            </a:extLst>
          </p:cNvPr>
          <p:cNvGrpSpPr/>
          <p:nvPr/>
        </p:nvGrpSpPr>
        <p:grpSpPr>
          <a:xfrm>
            <a:off x="8955829" y="1734724"/>
            <a:ext cx="2316374" cy="2150075"/>
            <a:chOff x="8955829" y="1471479"/>
            <a:chExt cx="2316374" cy="2150075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C74A69F6-E401-4C4F-D71F-7158661B93E7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4" name="Immagine 53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3BA214B3-B08C-3E91-8DA2-6B731F436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44B4200-6EDE-AF8A-91EC-1320D07217F6}"/>
              </a:ext>
            </a:extLst>
          </p:cNvPr>
          <p:cNvGrpSpPr/>
          <p:nvPr/>
        </p:nvGrpSpPr>
        <p:grpSpPr>
          <a:xfrm>
            <a:off x="4757738" y="1734723"/>
            <a:ext cx="2316374" cy="2150075"/>
            <a:chOff x="4717925" y="1471479"/>
            <a:chExt cx="2316374" cy="2150075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0196D916-5A70-AE6C-F317-7F1A4311842E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1AAA2A6-65EC-11E1-AF3B-A9409F97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69CEFF-5C2A-02AC-5612-5C9C44C93A68}"/>
              </a:ext>
            </a:extLst>
          </p:cNvPr>
          <p:cNvSpPr txBox="1"/>
          <p:nvPr/>
        </p:nvSpPr>
        <p:spPr>
          <a:xfrm>
            <a:off x="4546882" y="4460797"/>
            <a:ext cx="2694862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156104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B84EE9-9392-A115-E67B-F1534AEF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</a:t>
            </a:fld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A781674-3F9B-5AE5-1B0E-C7A1EC5BC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11"/>
          <a:stretch/>
        </p:blipFill>
        <p:spPr>
          <a:xfrm>
            <a:off x="8006936" y="2122942"/>
            <a:ext cx="3132432" cy="261211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EBC50BE-10D0-67F5-4B4E-86E3249FA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0" b="12769"/>
          <a:stretch/>
        </p:blipFill>
        <p:spPr>
          <a:xfrm>
            <a:off x="66491" y="2355654"/>
            <a:ext cx="2922738" cy="2379403"/>
          </a:xfrm>
          <a:prstGeom prst="rect">
            <a:avLst/>
          </a:prstGeom>
        </p:spPr>
      </p:pic>
      <p:pic>
        <p:nvPicPr>
          <p:cNvPr id="2" name="Immagine 1" descr="Immagine che contiene Elementi grafici, grafica, cerchio, design&#10;&#10;Descrizione generata automaticamente">
            <a:extLst>
              <a:ext uri="{FF2B5EF4-FFF2-40B4-BE49-F238E27FC236}">
                <a16:creationId xmlns:a16="http://schemas.microsoft.com/office/drawing/2014/main" id="{27EA8B52-AEEC-C9D1-A1FE-04853DBD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446" y="2658870"/>
            <a:ext cx="2121877" cy="2121877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1AF9EB6-C64F-C4B3-3525-080B293E1135}"/>
              </a:ext>
            </a:extLst>
          </p:cNvPr>
          <p:cNvCxnSpPr/>
          <p:nvPr/>
        </p:nvCxnSpPr>
        <p:spPr>
          <a:xfrm>
            <a:off x="3693153" y="3719809"/>
            <a:ext cx="902293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6F8B7C5-05B0-35DA-0603-571E1FBC8D68}"/>
              </a:ext>
            </a:extLst>
          </p:cNvPr>
          <p:cNvCxnSpPr/>
          <p:nvPr/>
        </p:nvCxnSpPr>
        <p:spPr>
          <a:xfrm>
            <a:off x="6670889" y="3735125"/>
            <a:ext cx="902293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4F3B05E2-B275-FA36-397B-D2464A3A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344" y="2658870"/>
            <a:ext cx="2008991" cy="212187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04910B-2933-6847-6A9D-55FBDA084BB8}"/>
              </a:ext>
            </a:extLst>
          </p:cNvPr>
          <p:cNvSpPr txBox="1"/>
          <p:nvPr/>
        </p:nvSpPr>
        <p:spPr>
          <a:xfrm>
            <a:off x="1527860" y="509816"/>
            <a:ext cx="86115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err="1"/>
              <a:t>Particle</a:t>
            </a:r>
            <a:r>
              <a:rPr lang="it-IT" sz="2500" b="1" dirty="0"/>
              <a:t> Tracking </a:t>
            </a:r>
          </a:p>
        </p:txBody>
      </p:sp>
    </p:spTree>
    <p:extLst>
      <p:ext uri="{BB962C8B-B14F-4D97-AF65-F5344CB8AC3E}">
        <p14:creationId xmlns:p14="http://schemas.microsoft.com/office/powerpoint/2010/main" val="4650886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AFA0ABEA-8822-7427-6779-C4594B1A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92" y="0"/>
            <a:ext cx="12279184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9A36E-F817-269E-A5AC-528D056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20</a:t>
            </a:fld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A6384B8-FEC6-ED57-3E49-0E2E10175002}"/>
              </a:ext>
            </a:extLst>
          </p:cNvPr>
          <p:cNvSpPr/>
          <p:nvPr/>
        </p:nvSpPr>
        <p:spPr>
          <a:xfrm>
            <a:off x="-43593" y="1"/>
            <a:ext cx="3960000" cy="685799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71A75DC-CF68-CE0A-85A0-42D2A007973F}"/>
              </a:ext>
            </a:extLst>
          </p:cNvPr>
          <p:cNvSpPr txBox="1"/>
          <p:nvPr/>
        </p:nvSpPr>
        <p:spPr>
          <a:xfrm>
            <a:off x="605480" y="4460797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40AF0B-FEED-8137-E1E5-28E545CEA19B}"/>
              </a:ext>
            </a:extLst>
          </p:cNvPr>
          <p:cNvGrpSpPr/>
          <p:nvPr/>
        </p:nvGrpSpPr>
        <p:grpSpPr>
          <a:xfrm>
            <a:off x="716690" y="1734724"/>
            <a:ext cx="2316374" cy="2150075"/>
            <a:chOff x="716691" y="1471479"/>
            <a:chExt cx="2316374" cy="2150075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A71497C-3B10-DB81-3731-92F9C8A1ADC9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EF3EC163-410B-2513-03C6-806CCB8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7ED4921-B747-5E16-A19D-00DA20151895}"/>
              </a:ext>
            </a:extLst>
          </p:cNvPr>
          <p:cNvGrpSpPr/>
          <p:nvPr/>
        </p:nvGrpSpPr>
        <p:grpSpPr>
          <a:xfrm>
            <a:off x="3923612" y="-1"/>
            <a:ext cx="3960000" cy="6857999"/>
            <a:chOff x="3883800" y="-3"/>
            <a:chExt cx="3960000" cy="6857999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DA26D9F-04E2-3DCD-1629-FCBF96CAE610}"/>
                </a:ext>
              </a:extLst>
            </p:cNvPr>
            <p:cNvSpPr/>
            <p:nvPr/>
          </p:nvSpPr>
          <p:spPr>
            <a:xfrm>
              <a:off x="3883800" y="-3"/>
              <a:ext cx="3960000" cy="685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407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616B424-8743-FD6E-975F-E82A8731DBE4}"/>
                </a:ext>
              </a:extLst>
            </p:cNvPr>
            <p:cNvSpPr txBox="1"/>
            <p:nvPr/>
          </p:nvSpPr>
          <p:spPr>
            <a:xfrm>
              <a:off x="4525667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Transformer</a:t>
              </a:r>
            </a:p>
          </p:txBody>
        </p: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C274B454-165B-45BE-B454-0B50A6CC9E73}"/>
                </a:ext>
              </a:extLst>
            </p:cNvPr>
            <p:cNvGrpSpPr/>
            <p:nvPr/>
          </p:nvGrpSpPr>
          <p:grpSpPr>
            <a:xfrm>
              <a:off x="4717925" y="1734724"/>
              <a:ext cx="2316374" cy="2150075"/>
              <a:chOff x="4717925" y="1471479"/>
              <a:chExt cx="2316374" cy="2150075"/>
            </a:xfrm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1511B344-94B2-D099-B64E-DA8FAAB7F7FB}"/>
                  </a:ext>
                </a:extLst>
              </p:cNvPr>
              <p:cNvSpPr/>
              <p:nvPr/>
            </p:nvSpPr>
            <p:spPr>
              <a:xfrm>
                <a:off x="4717925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8" name="Immagine 47" descr="Immagine che contiene cerchio, Elementi grafici, grafica, clipart&#10;&#10;Descrizione generata automaticamente">
                <a:extLst>
                  <a:ext uri="{FF2B5EF4-FFF2-40B4-BE49-F238E27FC236}">
                    <a16:creationId xmlns:a16="http://schemas.microsoft.com/office/drawing/2014/main" id="{386073A2-88E6-3FEB-1FDE-67292BB5C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4663" y="1774919"/>
                <a:ext cx="1549049" cy="1549049"/>
              </a:xfrm>
              <a:prstGeom prst="rect">
                <a:avLst/>
              </a:prstGeom>
            </p:spPr>
          </p:pic>
        </p:grpSp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0A4D4FEE-CBB6-F31B-643B-FE02793AB1EE}"/>
              </a:ext>
            </a:extLst>
          </p:cNvPr>
          <p:cNvSpPr/>
          <p:nvPr/>
        </p:nvSpPr>
        <p:spPr>
          <a:xfrm>
            <a:off x="7843800" y="1"/>
            <a:ext cx="4348200" cy="6857999"/>
          </a:xfrm>
          <a:prstGeom prst="rect">
            <a:avLst/>
          </a:prstGeom>
          <a:solidFill>
            <a:schemeClr val="accent1">
              <a:lumMod val="40000"/>
              <a:lumOff val="60000"/>
              <a:alpha val="961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44B4200-6EDE-AF8A-91EC-1320D07217F6}"/>
              </a:ext>
            </a:extLst>
          </p:cNvPr>
          <p:cNvGrpSpPr/>
          <p:nvPr/>
        </p:nvGrpSpPr>
        <p:grpSpPr>
          <a:xfrm>
            <a:off x="4757738" y="1734723"/>
            <a:ext cx="2316374" cy="2150075"/>
            <a:chOff x="4717925" y="1471479"/>
            <a:chExt cx="2316374" cy="2150075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0196D916-5A70-AE6C-F317-7F1A4311842E}"/>
                </a:ext>
              </a:extLst>
            </p:cNvPr>
            <p:cNvSpPr/>
            <p:nvPr/>
          </p:nvSpPr>
          <p:spPr>
            <a:xfrm>
              <a:off x="4717925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 descr="Immagine che contiene cerchio, Elementi grafici, grafica, clipart&#10;&#10;Descrizione generata automaticamente">
              <a:extLst>
                <a:ext uri="{FF2B5EF4-FFF2-40B4-BE49-F238E27FC236}">
                  <a16:creationId xmlns:a16="http://schemas.microsoft.com/office/drawing/2014/main" id="{A1AAA2A6-65EC-11E1-AF3B-A9409F97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663" y="1774919"/>
              <a:ext cx="1549049" cy="1549049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69CEFF-5C2A-02AC-5612-5C9C44C93A68}"/>
              </a:ext>
            </a:extLst>
          </p:cNvPr>
          <p:cNvSpPr txBox="1"/>
          <p:nvPr/>
        </p:nvSpPr>
        <p:spPr>
          <a:xfrm>
            <a:off x="4546882" y="4460797"/>
            <a:ext cx="2694862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04D7F76-0CE2-FC29-0DAD-7B156D23E63E}"/>
              </a:ext>
            </a:extLst>
          </p:cNvPr>
          <p:cNvSpPr/>
          <p:nvPr/>
        </p:nvSpPr>
        <p:spPr>
          <a:xfrm>
            <a:off x="-43594" y="0"/>
            <a:ext cx="12242799" cy="685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01C0205-D7EB-57B1-1ED5-3D27746399B3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547C2191-DBBF-F120-3FF7-71FB78EB222D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C74A69F6-E401-4C4F-D71F-7158661B93E7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4" name="Immagine 53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3BA214B3-B08C-3E91-8DA2-6B731F436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91A0559-E03A-9720-26B5-9972E1FF49A1}"/>
              </a:ext>
            </a:extLst>
          </p:cNvPr>
          <p:cNvGrpSpPr/>
          <p:nvPr/>
        </p:nvGrpSpPr>
        <p:grpSpPr>
          <a:xfrm>
            <a:off x="673099" y="1433226"/>
            <a:ext cx="10498954" cy="1328235"/>
            <a:chOff x="673099" y="1433226"/>
            <a:chExt cx="10498954" cy="1328235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CB2F757B-90D8-70CA-E8F5-A2115D6DB66D}"/>
                </a:ext>
              </a:extLst>
            </p:cNvPr>
            <p:cNvSpPr/>
            <p:nvPr/>
          </p:nvSpPr>
          <p:spPr>
            <a:xfrm>
              <a:off x="673099" y="1433226"/>
              <a:ext cx="10498954" cy="1328235"/>
            </a:xfrm>
            <a:prstGeom prst="roundRect">
              <a:avLst/>
            </a:prstGeom>
            <a:solidFill>
              <a:srgbClr val="FF0000">
                <a:alpha val="90315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A0C9049-6696-FE93-88AC-16F0130B5FB7}"/>
                </a:ext>
              </a:extLst>
            </p:cNvPr>
            <p:cNvSpPr txBox="1"/>
            <p:nvPr/>
          </p:nvSpPr>
          <p:spPr>
            <a:xfrm>
              <a:off x="2555067" y="1845605"/>
              <a:ext cx="5898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Many</a:t>
              </a:r>
              <a:r>
                <a:rPr lang="it-IT" dirty="0"/>
                <a:t> </a:t>
              </a:r>
              <a:r>
                <a:rPr lang="it-IT" dirty="0" err="1"/>
                <a:t>computations</a:t>
              </a:r>
              <a:r>
                <a:rPr lang="it-IT" dirty="0"/>
                <a:t> to </a:t>
              </a:r>
              <a:r>
                <a:rPr lang="it-IT" dirty="0" err="1"/>
                <a:t>consider</a:t>
              </a:r>
              <a:r>
                <a:rPr lang="it-IT" dirty="0"/>
                <a:t> </a:t>
              </a:r>
              <a:r>
                <a:rPr lang="it-IT" dirty="0" err="1"/>
                <a:t>all</a:t>
              </a:r>
              <a:r>
                <a:rPr lang="it-IT" dirty="0"/>
                <a:t> the connections</a:t>
              </a:r>
            </a:p>
          </p:txBody>
        </p:sp>
        <p:pic>
          <p:nvPicPr>
            <p:cNvPr id="10" name="Immagine 9" descr="Immagine che contiene logo, simbolo, Elementi grafici, clipart&#10;&#10;Descrizione generata automaticamente">
              <a:extLst>
                <a:ext uri="{FF2B5EF4-FFF2-40B4-BE49-F238E27FC236}">
                  <a16:creationId xmlns:a16="http://schemas.microsoft.com/office/drawing/2014/main" id="{101C66F2-FC21-30EB-C003-398B101F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7100" y="1632494"/>
              <a:ext cx="795554" cy="795554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000E1D1-CA31-8633-0DD9-AB4985F04047}"/>
              </a:ext>
            </a:extLst>
          </p:cNvPr>
          <p:cNvGrpSpPr/>
          <p:nvPr/>
        </p:nvGrpSpPr>
        <p:grpSpPr>
          <a:xfrm>
            <a:off x="673099" y="3958036"/>
            <a:ext cx="10498954" cy="1389831"/>
            <a:chOff x="673099" y="3958036"/>
            <a:chExt cx="10498954" cy="1389831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C7739806-87FA-3148-5046-51AC992F4A25}"/>
                </a:ext>
              </a:extLst>
            </p:cNvPr>
            <p:cNvSpPr/>
            <p:nvPr/>
          </p:nvSpPr>
          <p:spPr>
            <a:xfrm>
              <a:off x="673099" y="3958036"/>
              <a:ext cx="10498954" cy="1389831"/>
            </a:xfrm>
            <a:prstGeom prst="roundRect">
              <a:avLst/>
            </a:prstGeom>
            <a:solidFill>
              <a:srgbClr val="00B050">
                <a:alpha val="90315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3" name="Immagine 12" descr="Immagine che contiene cerchio, sfera, Policromia, arte&#10;&#10;Descrizione generata automaticamente">
              <a:extLst>
                <a:ext uri="{FF2B5EF4-FFF2-40B4-BE49-F238E27FC236}">
                  <a16:creationId xmlns:a16="http://schemas.microsoft.com/office/drawing/2014/main" id="{D8EE4755-FAD0-AD24-F6FD-0F0657937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7728" y="4092228"/>
              <a:ext cx="1054297" cy="1054297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4DB81FE-12A9-B5BA-99AE-0B924251E0EB}"/>
                </a:ext>
              </a:extLst>
            </p:cNvPr>
            <p:cNvSpPr txBox="1"/>
            <p:nvPr/>
          </p:nvSpPr>
          <p:spPr>
            <a:xfrm>
              <a:off x="2554683" y="4460797"/>
              <a:ext cx="7829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Graphs</a:t>
              </a:r>
              <a:r>
                <a:rPr lang="it-IT" dirty="0"/>
                <a:t> </a:t>
              </a:r>
              <a:r>
                <a:rPr lang="it-IT" dirty="0" err="1"/>
                <a:t>allow</a:t>
              </a:r>
              <a:r>
                <a:rPr lang="it-IT" dirty="0"/>
                <a:t> to decide the </a:t>
              </a:r>
              <a:r>
                <a:rPr lang="it-IT" dirty="0" err="1"/>
                <a:t>topology</a:t>
              </a:r>
              <a:r>
                <a:rPr lang="it-IT" dirty="0"/>
                <a:t> (e.g. the connections </a:t>
              </a:r>
              <a:r>
                <a:rPr lang="it-IT" dirty="0" err="1"/>
                <a:t>between</a:t>
              </a:r>
              <a:r>
                <a:rPr lang="it-IT" dirty="0"/>
                <a:t> </a:t>
              </a:r>
              <a:r>
                <a:rPr lang="it-IT" dirty="0" err="1"/>
                <a:t>nodes</a:t>
              </a:r>
              <a:r>
                <a:rPr lang="it-IT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5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595C8291-1A3D-2DEF-C992-36216060879A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EB8B714-013E-A9EF-E3EC-37B45B538BF4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5A7DF83-B463-5293-EA3C-3E003FF83160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F662E5F-4D46-1FA1-23B9-65FBA2F39A8E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DEFC162-25FA-DBD6-449B-E32F9934418E}"/>
              </a:ext>
            </a:extLst>
          </p:cNvPr>
          <p:cNvSpPr/>
          <p:nvPr/>
        </p:nvSpPr>
        <p:spPr>
          <a:xfrm>
            <a:off x="825002" y="376980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4578659-DF81-6AA1-A009-35D251770917}"/>
              </a:ext>
            </a:extLst>
          </p:cNvPr>
          <p:cNvSpPr/>
          <p:nvPr/>
        </p:nvSpPr>
        <p:spPr>
          <a:xfrm>
            <a:off x="1556983" y="3692488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E4F439E-0340-4948-8161-56AB6FC7EA3D}"/>
              </a:ext>
            </a:extLst>
          </p:cNvPr>
          <p:cNvSpPr/>
          <p:nvPr/>
        </p:nvSpPr>
        <p:spPr>
          <a:xfrm>
            <a:off x="2656041" y="378926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4981206-E46D-C130-74A7-97E0A4E8167D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A1762FDC-D810-5983-2254-24B2348716DA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8AFF8D3-A797-0F78-ABB0-97B838E65080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448B7D4-2014-0101-A812-FCAB5BADAA61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9FA4C66-7EAE-6E1C-ECB7-55AFE2423DB6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41FEDD96-AF4A-8EAC-9E4B-0F9CB2218383}"/>
              </a:ext>
            </a:extLst>
          </p:cNvPr>
          <p:cNvSpPr/>
          <p:nvPr/>
        </p:nvSpPr>
        <p:spPr>
          <a:xfrm>
            <a:off x="825002" y="376980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7AD11C1-FE94-571B-7681-517F8F0191DC}"/>
              </a:ext>
            </a:extLst>
          </p:cNvPr>
          <p:cNvSpPr/>
          <p:nvPr/>
        </p:nvSpPr>
        <p:spPr>
          <a:xfrm>
            <a:off x="1556983" y="3692488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9F1CCAE-0DD3-9A1C-0EF1-D29DBFE8B549}"/>
              </a:ext>
            </a:extLst>
          </p:cNvPr>
          <p:cNvSpPr/>
          <p:nvPr/>
        </p:nvSpPr>
        <p:spPr>
          <a:xfrm>
            <a:off x="2656041" y="378926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968B6A5-3508-9660-261A-1D1AE026A4B6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CF23186-BA0E-1B58-7E8B-3B5BEAE78FC5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0DBE679-32DB-4343-C0CF-4468C14E65B5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BC1D7EBD-92A2-34A1-80D5-78BD5FDA5B4B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D43A61B-B2AA-AFFD-1929-B84EB64CC0CF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0CEEBA9F-DBB6-E0AB-5796-F6D825F8F376}"/>
              </a:ext>
            </a:extLst>
          </p:cNvPr>
          <p:cNvSpPr/>
          <p:nvPr/>
        </p:nvSpPr>
        <p:spPr>
          <a:xfrm>
            <a:off x="825002" y="376755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EEE522CE-3430-8FAF-2A25-D382E9295F49}"/>
              </a:ext>
            </a:extLst>
          </p:cNvPr>
          <p:cNvSpPr/>
          <p:nvPr/>
        </p:nvSpPr>
        <p:spPr>
          <a:xfrm>
            <a:off x="1556983" y="369024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EF0155CA-B445-66E1-EF99-462E6537577A}"/>
              </a:ext>
            </a:extLst>
          </p:cNvPr>
          <p:cNvSpPr/>
          <p:nvPr/>
        </p:nvSpPr>
        <p:spPr>
          <a:xfrm>
            <a:off x="2656041" y="378701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E326E95-7A9B-0A82-8C66-C79D81F9ECA2}"/>
              </a:ext>
            </a:extLst>
          </p:cNvPr>
          <p:cNvSpPr/>
          <p:nvPr/>
        </p:nvSpPr>
        <p:spPr>
          <a:xfrm>
            <a:off x="3648249" y="406881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5674C299-0C9C-2D89-9114-6B50F7FCEB1E}"/>
              </a:ext>
            </a:extLst>
          </p:cNvPr>
          <p:cNvSpPr/>
          <p:nvPr/>
        </p:nvSpPr>
        <p:spPr>
          <a:xfrm>
            <a:off x="892159" y="323304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9EAF294F-0888-9240-EF56-C6A4CFD9DB3E}"/>
              </a:ext>
            </a:extLst>
          </p:cNvPr>
          <p:cNvSpPr/>
          <p:nvPr/>
        </p:nvSpPr>
        <p:spPr>
          <a:xfrm>
            <a:off x="1528612" y="325688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E6A63522-9E97-EF72-EFB8-6DE1393D2FD3}"/>
              </a:ext>
            </a:extLst>
          </p:cNvPr>
          <p:cNvSpPr/>
          <p:nvPr/>
        </p:nvSpPr>
        <p:spPr>
          <a:xfrm>
            <a:off x="2532649" y="331035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8FEC493B-4D84-98E1-1E7C-EC8E9227F866}"/>
              </a:ext>
            </a:extLst>
          </p:cNvPr>
          <p:cNvSpPr/>
          <p:nvPr/>
        </p:nvSpPr>
        <p:spPr>
          <a:xfrm>
            <a:off x="3529185" y="334947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2CB6BD04-4977-3D58-9BFD-42E389C50715}"/>
              </a:ext>
            </a:extLst>
          </p:cNvPr>
          <p:cNvSpPr/>
          <p:nvPr/>
        </p:nvSpPr>
        <p:spPr>
          <a:xfrm>
            <a:off x="818403" y="376755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5FDE2ACD-C666-A637-4DFB-5AE058262E5D}"/>
              </a:ext>
            </a:extLst>
          </p:cNvPr>
          <p:cNvSpPr/>
          <p:nvPr/>
        </p:nvSpPr>
        <p:spPr>
          <a:xfrm>
            <a:off x="1565489" y="369316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FA23955E-98BA-AE51-1C3C-653C511168B6}"/>
              </a:ext>
            </a:extLst>
          </p:cNvPr>
          <p:cNvSpPr/>
          <p:nvPr/>
        </p:nvSpPr>
        <p:spPr>
          <a:xfrm>
            <a:off x="2659022" y="378701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DDAC1C4B-D4CE-231A-F7C4-88E03D1E472A}"/>
              </a:ext>
            </a:extLst>
          </p:cNvPr>
          <p:cNvSpPr/>
          <p:nvPr/>
        </p:nvSpPr>
        <p:spPr>
          <a:xfrm>
            <a:off x="3648249" y="406881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09D51185-DDA4-BCA7-315C-9C61EB40F929}"/>
              </a:ext>
            </a:extLst>
          </p:cNvPr>
          <p:cNvSpPr/>
          <p:nvPr/>
        </p:nvSpPr>
        <p:spPr>
          <a:xfrm>
            <a:off x="898758" y="323304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2BBF9662-0545-6EE7-B9CD-225B953A4522}"/>
              </a:ext>
            </a:extLst>
          </p:cNvPr>
          <p:cNvSpPr/>
          <p:nvPr/>
        </p:nvSpPr>
        <p:spPr>
          <a:xfrm>
            <a:off x="1528612" y="326170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E6796EA9-B0E9-18A7-0FB4-53570001D80A}"/>
              </a:ext>
            </a:extLst>
          </p:cNvPr>
          <p:cNvSpPr/>
          <p:nvPr/>
        </p:nvSpPr>
        <p:spPr>
          <a:xfrm>
            <a:off x="2532649" y="331035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BE331A7E-3B13-17B1-3052-7C662C23071C}"/>
              </a:ext>
            </a:extLst>
          </p:cNvPr>
          <p:cNvSpPr/>
          <p:nvPr/>
        </p:nvSpPr>
        <p:spPr>
          <a:xfrm>
            <a:off x="3530185" y="334949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453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EF511325-289F-F920-F304-3EE8C8CFD2C8}"/>
              </a:ext>
            </a:extLst>
          </p:cNvPr>
          <p:cNvGrpSpPr/>
          <p:nvPr/>
        </p:nvGrpSpPr>
        <p:grpSpPr>
          <a:xfrm>
            <a:off x="247767" y="2670567"/>
            <a:ext cx="4069720" cy="2480366"/>
            <a:chOff x="247767" y="2670567"/>
            <a:chExt cx="4069720" cy="248036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95C8291-1A3D-2DEF-C992-36216060879A}"/>
                </a:ext>
              </a:extLst>
            </p:cNvPr>
            <p:cNvSpPr/>
            <p:nvPr/>
          </p:nvSpPr>
          <p:spPr>
            <a:xfrm>
              <a:off x="247767" y="2670568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EB8B714-013E-A9EF-E3EC-37B45B538BF4}"/>
                </a:ext>
              </a:extLst>
            </p:cNvPr>
            <p:cNvSpPr/>
            <p:nvPr/>
          </p:nvSpPr>
          <p:spPr>
            <a:xfrm>
              <a:off x="1005312" y="2670567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5A7DF83-B463-5293-EA3C-3E003FF83160}"/>
                </a:ext>
              </a:extLst>
            </p:cNvPr>
            <p:cNvSpPr/>
            <p:nvPr/>
          </p:nvSpPr>
          <p:spPr>
            <a:xfrm>
              <a:off x="2010923" y="2715231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F662E5F-4D46-1FA1-23B9-65FBA2F39A8E}"/>
                </a:ext>
              </a:extLst>
            </p:cNvPr>
            <p:cNvSpPr/>
            <p:nvPr/>
          </p:nvSpPr>
          <p:spPr>
            <a:xfrm>
              <a:off x="2926009" y="2722472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3DEFC162-25FA-DBD6-449B-E32F9934418E}"/>
                </a:ext>
              </a:extLst>
            </p:cNvPr>
            <p:cNvSpPr/>
            <p:nvPr/>
          </p:nvSpPr>
          <p:spPr>
            <a:xfrm>
              <a:off x="825002" y="376980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4578659-DF81-6AA1-A009-35D251770917}"/>
                </a:ext>
              </a:extLst>
            </p:cNvPr>
            <p:cNvSpPr/>
            <p:nvPr/>
          </p:nvSpPr>
          <p:spPr>
            <a:xfrm>
              <a:off x="1556983" y="3692488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E4F439E-0340-4948-8161-56AB6FC7EA3D}"/>
                </a:ext>
              </a:extLst>
            </p:cNvPr>
            <p:cNvSpPr/>
            <p:nvPr/>
          </p:nvSpPr>
          <p:spPr>
            <a:xfrm>
              <a:off x="2656041" y="378926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34981206-E46D-C130-74A7-97E0A4E8167D}"/>
                </a:ext>
              </a:extLst>
            </p:cNvPr>
            <p:cNvSpPr/>
            <p:nvPr/>
          </p:nvSpPr>
          <p:spPr>
            <a:xfrm>
              <a:off x="3648249" y="4071065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1762FDC-D810-5983-2254-24B2348716DA}"/>
                </a:ext>
              </a:extLst>
            </p:cNvPr>
            <p:cNvSpPr/>
            <p:nvPr/>
          </p:nvSpPr>
          <p:spPr>
            <a:xfrm>
              <a:off x="892159" y="3235288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18AFF8D3-A797-0F78-ABB0-97B838E65080}"/>
                </a:ext>
              </a:extLst>
            </p:cNvPr>
            <p:cNvSpPr/>
            <p:nvPr/>
          </p:nvSpPr>
          <p:spPr>
            <a:xfrm>
              <a:off x="1528612" y="3259132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448B7D4-2014-0101-A812-FCAB5BADAA61}"/>
                </a:ext>
              </a:extLst>
            </p:cNvPr>
            <p:cNvSpPr/>
            <p:nvPr/>
          </p:nvSpPr>
          <p:spPr>
            <a:xfrm>
              <a:off x="2532649" y="331260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99FA4C66-7EAE-6E1C-ECB7-55AFE2423DB6}"/>
                </a:ext>
              </a:extLst>
            </p:cNvPr>
            <p:cNvSpPr/>
            <p:nvPr/>
          </p:nvSpPr>
          <p:spPr>
            <a:xfrm>
              <a:off x="3529185" y="335172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Ovale 28">
            <a:extLst>
              <a:ext uri="{FF2B5EF4-FFF2-40B4-BE49-F238E27FC236}">
                <a16:creationId xmlns:a16="http://schemas.microsoft.com/office/drawing/2014/main" id="{0CEEBA9F-DBB6-E0AB-5796-F6D825F8F376}"/>
              </a:ext>
            </a:extLst>
          </p:cNvPr>
          <p:cNvSpPr/>
          <p:nvPr/>
        </p:nvSpPr>
        <p:spPr>
          <a:xfrm>
            <a:off x="6978143" y="206654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EEE522CE-3430-8FAF-2A25-D382E9295F49}"/>
              </a:ext>
            </a:extLst>
          </p:cNvPr>
          <p:cNvSpPr/>
          <p:nvPr/>
        </p:nvSpPr>
        <p:spPr>
          <a:xfrm>
            <a:off x="7291143" y="254956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EF0155CA-B445-66E1-EF99-462E6537577A}"/>
              </a:ext>
            </a:extLst>
          </p:cNvPr>
          <p:cNvSpPr/>
          <p:nvPr/>
        </p:nvSpPr>
        <p:spPr>
          <a:xfrm>
            <a:off x="7801908" y="287056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E326E95-7A9B-0A82-8C66-C79D81F9ECA2}"/>
              </a:ext>
            </a:extLst>
          </p:cNvPr>
          <p:cNvSpPr/>
          <p:nvPr/>
        </p:nvSpPr>
        <p:spPr>
          <a:xfrm>
            <a:off x="8459195" y="251091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5674C299-0C9C-2D89-9114-6B50F7FCEB1E}"/>
              </a:ext>
            </a:extLst>
          </p:cNvPr>
          <p:cNvSpPr/>
          <p:nvPr/>
        </p:nvSpPr>
        <p:spPr>
          <a:xfrm>
            <a:off x="7254265" y="149694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9EAF294F-0888-9240-EF56-C6A4CFD9DB3E}"/>
              </a:ext>
            </a:extLst>
          </p:cNvPr>
          <p:cNvSpPr/>
          <p:nvPr/>
        </p:nvSpPr>
        <p:spPr>
          <a:xfrm>
            <a:off x="7875664" y="116666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E6A63522-9E97-EF72-EFB8-6DE1393D2FD3}"/>
              </a:ext>
            </a:extLst>
          </p:cNvPr>
          <p:cNvSpPr/>
          <p:nvPr/>
        </p:nvSpPr>
        <p:spPr>
          <a:xfrm>
            <a:off x="8422317" y="141962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8FEC493B-4D84-98E1-1E7C-EC8E9227F866}"/>
              </a:ext>
            </a:extLst>
          </p:cNvPr>
          <p:cNvSpPr/>
          <p:nvPr/>
        </p:nvSpPr>
        <p:spPr>
          <a:xfrm>
            <a:off x="8697131" y="200735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78CBF194-698D-38A9-5AE3-AC4C2FC5019C}"/>
              </a:ext>
            </a:extLst>
          </p:cNvPr>
          <p:cNvCxnSpPr>
            <a:stCxn id="29" idx="6"/>
            <a:endCxn id="33" idx="5"/>
          </p:cNvCxnSpPr>
          <p:nvPr/>
        </p:nvCxnSpPr>
        <p:spPr>
          <a:xfrm flipV="1">
            <a:off x="7051899" y="1562935"/>
            <a:ext cx="265321" cy="5422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FCAE51A6-B165-5770-884B-071E962E57C5}"/>
              </a:ext>
            </a:extLst>
          </p:cNvPr>
          <p:cNvCxnSpPr>
            <a:cxnSpLocks/>
            <a:stCxn id="29" idx="6"/>
            <a:endCxn id="34" idx="4"/>
          </p:cNvCxnSpPr>
          <p:nvPr/>
        </p:nvCxnSpPr>
        <p:spPr>
          <a:xfrm flipV="1">
            <a:off x="7051899" y="1243982"/>
            <a:ext cx="860643" cy="8612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10541C8F-A44C-0264-4CDA-9F66C197F4D6}"/>
              </a:ext>
            </a:extLst>
          </p:cNvPr>
          <p:cNvCxnSpPr>
            <a:cxnSpLocks/>
            <a:stCxn id="29" idx="6"/>
            <a:endCxn id="35" idx="3"/>
          </p:cNvCxnSpPr>
          <p:nvPr/>
        </p:nvCxnSpPr>
        <p:spPr>
          <a:xfrm flipV="1">
            <a:off x="7051899" y="1485620"/>
            <a:ext cx="1381219" cy="6195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F21C8E40-A555-7A24-C6C0-14A013CD303B}"/>
              </a:ext>
            </a:extLst>
          </p:cNvPr>
          <p:cNvCxnSpPr>
            <a:cxnSpLocks/>
            <a:stCxn id="29" idx="6"/>
            <a:endCxn id="36" idx="2"/>
          </p:cNvCxnSpPr>
          <p:nvPr/>
        </p:nvCxnSpPr>
        <p:spPr>
          <a:xfrm flipV="1">
            <a:off x="7051899" y="2046016"/>
            <a:ext cx="1645232" cy="591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ttore 1 49">
            <a:extLst>
              <a:ext uri="{FF2B5EF4-FFF2-40B4-BE49-F238E27FC236}">
                <a16:creationId xmlns:a16="http://schemas.microsoft.com/office/drawing/2014/main" id="{4C181375-B130-A2F7-1112-7D5F2FA771B3}"/>
              </a:ext>
            </a:extLst>
          </p:cNvPr>
          <p:cNvCxnSpPr>
            <a:cxnSpLocks/>
            <a:stCxn id="29" idx="6"/>
            <a:endCxn id="32" idx="2"/>
          </p:cNvCxnSpPr>
          <p:nvPr/>
        </p:nvCxnSpPr>
        <p:spPr>
          <a:xfrm>
            <a:off x="7051899" y="2105199"/>
            <a:ext cx="1407296" cy="4443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6C69274E-C47D-B7F2-D0F4-D2780F49F5B5}"/>
              </a:ext>
            </a:extLst>
          </p:cNvPr>
          <p:cNvCxnSpPr>
            <a:cxnSpLocks/>
            <a:stCxn id="29" idx="6"/>
            <a:endCxn id="31" idx="0"/>
          </p:cNvCxnSpPr>
          <p:nvPr/>
        </p:nvCxnSpPr>
        <p:spPr>
          <a:xfrm>
            <a:off x="7051899" y="2105199"/>
            <a:ext cx="786887" cy="765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BC2CA320-7FD5-0B41-79A4-90B5522850A9}"/>
              </a:ext>
            </a:extLst>
          </p:cNvPr>
          <p:cNvCxnSpPr>
            <a:cxnSpLocks/>
            <a:stCxn id="29" idx="6"/>
            <a:endCxn id="30" idx="7"/>
          </p:cNvCxnSpPr>
          <p:nvPr/>
        </p:nvCxnSpPr>
        <p:spPr>
          <a:xfrm>
            <a:off x="7051899" y="2105199"/>
            <a:ext cx="302199" cy="4556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B7EF6B83-F197-4707-E921-387B050CF21F}"/>
              </a:ext>
            </a:extLst>
          </p:cNvPr>
          <p:cNvCxnSpPr>
            <a:cxnSpLocks/>
            <a:stCxn id="33" idx="5"/>
            <a:endCxn id="34" idx="4"/>
          </p:cNvCxnSpPr>
          <p:nvPr/>
        </p:nvCxnSpPr>
        <p:spPr>
          <a:xfrm flipV="1">
            <a:off x="7317220" y="1243982"/>
            <a:ext cx="595322" cy="3189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ttore 1 61">
            <a:extLst>
              <a:ext uri="{FF2B5EF4-FFF2-40B4-BE49-F238E27FC236}">
                <a16:creationId xmlns:a16="http://schemas.microsoft.com/office/drawing/2014/main" id="{7892A174-71B6-A14C-AEE5-626D168DBFC8}"/>
              </a:ext>
            </a:extLst>
          </p:cNvPr>
          <p:cNvCxnSpPr>
            <a:cxnSpLocks/>
            <a:stCxn id="30" idx="7"/>
            <a:endCxn id="33" idx="5"/>
          </p:cNvCxnSpPr>
          <p:nvPr/>
        </p:nvCxnSpPr>
        <p:spPr>
          <a:xfrm flipH="1" flipV="1">
            <a:off x="7317220" y="1562935"/>
            <a:ext cx="36878" cy="9979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onnettore 1 64">
            <a:extLst>
              <a:ext uri="{FF2B5EF4-FFF2-40B4-BE49-F238E27FC236}">
                <a16:creationId xmlns:a16="http://schemas.microsoft.com/office/drawing/2014/main" id="{57BFF5CA-E21D-C3F8-2519-E454B6BA558D}"/>
              </a:ext>
            </a:extLst>
          </p:cNvPr>
          <p:cNvCxnSpPr>
            <a:cxnSpLocks/>
            <a:stCxn id="31" idx="0"/>
            <a:endCxn id="33" idx="5"/>
          </p:cNvCxnSpPr>
          <p:nvPr/>
        </p:nvCxnSpPr>
        <p:spPr>
          <a:xfrm flipH="1" flipV="1">
            <a:off x="7317220" y="1562935"/>
            <a:ext cx="521566" cy="13076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ttore 1 67">
            <a:extLst>
              <a:ext uri="{FF2B5EF4-FFF2-40B4-BE49-F238E27FC236}">
                <a16:creationId xmlns:a16="http://schemas.microsoft.com/office/drawing/2014/main" id="{12946A85-FB23-90DB-ED1F-CA2AFFC684D1}"/>
              </a:ext>
            </a:extLst>
          </p:cNvPr>
          <p:cNvCxnSpPr>
            <a:cxnSpLocks/>
            <a:stCxn id="32" idx="2"/>
            <a:endCxn id="33" idx="5"/>
          </p:cNvCxnSpPr>
          <p:nvPr/>
        </p:nvCxnSpPr>
        <p:spPr>
          <a:xfrm flipH="1" flipV="1">
            <a:off x="7317220" y="1562935"/>
            <a:ext cx="1141975" cy="9866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nettore 1 70">
            <a:extLst>
              <a:ext uri="{FF2B5EF4-FFF2-40B4-BE49-F238E27FC236}">
                <a16:creationId xmlns:a16="http://schemas.microsoft.com/office/drawing/2014/main" id="{CA7970D8-E886-1E72-3E20-9992876B6080}"/>
              </a:ext>
            </a:extLst>
          </p:cNvPr>
          <p:cNvCxnSpPr>
            <a:cxnSpLocks/>
            <a:stCxn id="36" idx="2"/>
            <a:endCxn id="33" idx="5"/>
          </p:cNvCxnSpPr>
          <p:nvPr/>
        </p:nvCxnSpPr>
        <p:spPr>
          <a:xfrm flipH="1" flipV="1">
            <a:off x="7317220" y="1562935"/>
            <a:ext cx="1379911" cy="483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ttore 1 73">
            <a:extLst>
              <a:ext uri="{FF2B5EF4-FFF2-40B4-BE49-F238E27FC236}">
                <a16:creationId xmlns:a16="http://schemas.microsoft.com/office/drawing/2014/main" id="{F0F7CF1A-F4C1-43A2-C37F-E93CE2DB8010}"/>
              </a:ext>
            </a:extLst>
          </p:cNvPr>
          <p:cNvCxnSpPr>
            <a:cxnSpLocks/>
            <a:stCxn id="35" idx="3"/>
            <a:endCxn id="33" idx="5"/>
          </p:cNvCxnSpPr>
          <p:nvPr/>
        </p:nvCxnSpPr>
        <p:spPr>
          <a:xfrm flipH="1">
            <a:off x="7317220" y="1485620"/>
            <a:ext cx="1115898" cy="773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Connettore 1 76">
            <a:extLst>
              <a:ext uri="{FF2B5EF4-FFF2-40B4-BE49-F238E27FC236}">
                <a16:creationId xmlns:a16="http://schemas.microsoft.com/office/drawing/2014/main" id="{1B8D4985-8C5A-B365-71A7-4CA9273E61DC}"/>
              </a:ext>
            </a:extLst>
          </p:cNvPr>
          <p:cNvCxnSpPr>
            <a:cxnSpLocks/>
            <a:stCxn id="30" idx="7"/>
            <a:endCxn id="34" idx="4"/>
          </p:cNvCxnSpPr>
          <p:nvPr/>
        </p:nvCxnSpPr>
        <p:spPr>
          <a:xfrm flipV="1">
            <a:off x="7354098" y="1243982"/>
            <a:ext cx="558444" cy="13169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Connettore 1 79">
            <a:extLst>
              <a:ext uri="{FF2B5EF4-FFF2-40B4-BE49-F238E27FC236}">
                <a16:creationId xmlns:a16="http://schemas.microsoft.com/office/drawing/2014/main" id="{394B0DDA-ACA9-61BF-0F3E-56BBA896548E}"/>
              </a:ext>
            </a:extLst>
          </p:cNvPr>
          <p:cNvCxnSpPr>
            <a:cxnSpLocks/>
            <a:stCxn id="31" idx="0"/>
            <a:endCxn id="34" idx="4"/>
          </p:cNvCxnSpPr>
          <p:nvPr/>
        </p:nvCxnSpPr>
        <p:spPr>
          <a:xfrm flipV="1">
            <a:off x="7838786" y="1243982"/>
            <a:ext cx="73756" cy="16265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nettore 1 82">
            <a:extLst>
              <a:ext uri="{FF2B5EF4-FFF2-40B4-BE49-F238E27FC236}">
                <a16:creationId xmlns:a16="http://schemas.microsoft.com/office/drawing/2014/main" id="{BB6DE803-560B-104B-4641-9C1E7C04252F}"/>
              </a:ext>
            </a:extLst>
          </p:cNvPr>
          <p:cNvCxnSpPr>
            <a:cxnSpLocks/>
            <a:stCxn id="32" idx="2"/>
            <a:endCxn id="34" idx="4"/>
          </p:cNvCxnSpPr>
          <p:nvPr/>
        </p:nvCxnSpPr>
        <p:spPr>
          <a:xfrm flipH="1" flipV="1">
            <a:off x="7912542" y="1243982"/>
            <a:ext cx="546653" cy="13055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Connettore 1 85">
            <a:extLst>
              <a:ext uri="{FF2B5EF4-FFF2-40B4-BE49-F238E27FC236}">
                <a16:creationId xmlns:a16="http://schemas.microsoft.com/office/drawing/2014/main" id="{7D59AC7E-E9FA-6318-A84F-DE0FA28923BF}"/>
              </a:ext>
            </a:extLst>
          </p:cNvPr>
          <p:cNvCxnSpPr>
            <a:cxnSpLocks/>
            <a:stCxn id="36" idx="2"/>
            <a:endCxn id="34" idx="4"/>
          </p:cNvCxnSpPr>
          <p:nvPr/>
        </p:nvCxnSpPr>
        <p:spPr>
          <a:xfrm flipH="1" flipV="1">
            <a:off x="7912542" y="1243982"/>
            <a:ext cx="784589" cy="8020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Connettore 1 88">
            <a:extLst>
              <a:ext uri="{FF2B5EF4-FFF2-40B4-BE49-F238E27FC236}">
                <a16:creationId xmlns:a16="http://schemas.microsoft.com/office/drawing/2014/main" id="{A645AE7A-EF28-5B9F-3EE7-AA343D34F9DE}"/>
              </a:ext>
            </a:extLst>
          </p:cNvPr>
          <p:cNvCxnSpPr>
            <a:cxnSpLocks/>
            <a:stCxn id="35" idx="3"/>
            <a:endCxn id="34" idx="4"/>
          </p:cNvCxnSpPr>
          <p:nvPr/>
        </p:nvCxnSpPr>
        <p:spPr>
          <a:xfrm flipH="1" flipV="1">
            <a:off x="7912542" y="1243982"/>
            <a:ext cx="520576" cy="2416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onnettore 1 91">
            <a:extLst>
              <a:ext uri="{FF2B5EF4-FFF2-40B4-BE49-F238E27FC236}">
                <a16:creationId xmlns:a16="http://schemas.microsoft.com/office/drawing/2014/main" id="{55392AEF-B29E-D300-42EA-AD52588FCC73}"/>
              </a:ext>
            </a:extLst>
          </p:cNvPr>
          <p:cNvCxnSpPr>
            <a:cxnSpLocks/>
            <a:stCxn id="30" idx="7"/>
            <a:endCxn id="35" idx="3"/>
          </p:cNvCxnSpPr>
          <p:nvPr/>
        </p:nvCxnSpPr>
        <p:spPr>
          <a:xfrm flipV="1">
            <a:off x="7354098" y="1485620"/>
            <a:ext cx="1079020" cy="10752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ttore 1 94">
            <a:extLst>
              <a:ext uri="{FF2B5EF4-FFF2-40B4-BE49-F238E27FC236}">
                <a16:creationId xmlns:a16="http://schemas.microsoft.com/office/drawing/2014/main" id="{29A96173-C0BC-A7A1-2394-5A744E13C308}"/>
              </a:ext>
            </a:extLst>
          </p:cNvPr>
          <p:cNvCxnSpPr>
            <a:cxnSpLocks/>
            <a:stCxn id="31" idx="0"/>
            <a:endCxn id="35" idx="3"/>
          </p:cNvCxnSpPr>
          <p:nvPr/>
        </p:nvCxnSpPr>
        <p:spPr>
          <a:xfrm flipV="1">
            <a:off x="7838786" y="1485620"/>
            <a:ext cx="594332" cy="13849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nettore 1 98">
            <a:extLst>
              <a:ext uri="{FF2B5EF4-FFF2-40B4-BE49-F238E27FC236}">
                <a16:creationId xmlns:a16="http://schemas.microsoft.com/office/drawing/2014/main" id="{99E96E34-9FD1-81F4-AA8C-BB156A4BB8D4}"/>
              </a:ext>
            </a:extLst>
          </p:cNvPr>
          <p:cNvCxnSpPr>
            <a:cxnSpLocks/>
            <a:stCxn id="32" idx="2"/>
            <a:endCxn id="35" idx="3"/>
          </p:cNvCxnSpPr>
          <p:nvPr/>
        </p:nvCxnSpPr>
        <p:spPr>
          <a:xfrm flipH="1" flipV="1">
            <a:off x="8433118" y="1485620"/>
            <a:ext cx="26077" cy="10639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ttore 1 101">
            <a:extLst>
              <a:ext uri="{FF2B5EF4-FFF2-40B4-BE49-F238E27FC236}">
                <a16:creationId xmlns:a16="http://schemas.microsoft.com/office/drawing/2014/main" id="{F7E68B72-3156-8C08-CA96-3C07022404F4}"/>
              </a:ext>
            </a:extLst>
          </p:cNvPr>
          <p:cNvCxnSpPr>
            <a:cxnSpLocks/>
            <a:stCxn id="36" idx="2"/>
            <a:endCxn id="35" idx="3"/>
          </p:cNvCxnSpPr>
          <p:nvPr/>
        </p:nvCxnSpPr>
        <p:spPr>
          <a:xfrm flipH="1" flipV="1">
            <a:off x="8433118" y="1485620"/>
            <a:ext cx="264013" cy="5603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Connettore 1 105">
            <a:extLst>
              <a:ext uri="{FF2B5EF4-FFF2-40B4-BE49-F238E27FC236}">
                <a16:creationId xmlns:a16="http://schemas.microsoft.com/office/drawing/2014/main" id="{1A87AF35-E21A-3185-B97F-40E0C4E14F25}"/>
              </a:ext>
            </a:extLst>
          </p:cNvPr>
          <p:cNvCxnSpPr>
            <a:cxnSpLocks/>
            <a:stCxn id="30" idx="0"/>
            <a:endCxn id="36" idx="2"/>
          </p:cNvCxnSpPr>
          <p:nvPr/>
        </p:nvCxnSpPr>
        <p:spPr>
          <a:xfrm flipV="1">
            <a:off x="7328021" y="2046016"/>
            <a:ext cx="1369110" cy="503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ttore 1 108">
            <a:extLst>
              <a:ext uri="{FF2B5EF4-FFF2-40B4-BE49-F238E27FC236}">
                <a16:creationId xmlns:a16="http://schemas.microsoft.com/office/drawing/2014/main" id="{5BBC7BC5-0932-5517-98AC-24DEFDC44F15}"/>
              </a:ext>
            </a:extLst>
          </p:cNvPr>
          <p:cNvCxnSpPr>
            <a:cxnSpLocks/>
            <a:stCxn id="31" idx="0"/>
            <a:endCxn id="36" idx="2"/>
          </p:cNvCxnSpPr>
          <p:nvPr/>
        </p:nvCxnSpPr>
        <p:spPr>
          <a:xfrm flipV="1">
            <a:off x="7838786" y="2046016"/>
            <a:ext cx="858345" cy="8245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Connettore 1 111">
            <a:extLst>
              <a:ext uri="{FF2B5EF4-FFF2-40B4-BE49-F238E27FC236}">
                <a16:creationId xmlns:a16="http://schemas.microsoft.com/office/drawing/2014/main" id="{C09D73C3-E9A8-4A36-78C7-29CE8C57A266}"/>
              </a:ext>
            </a:extLst>
          </p:cNvPr>
          <p:cNvCxnSpPr>
            <a:cxnSpLocks/>
            <a:stCxn id="32" idx="1"/>
            <a:endCxn id="36" idx="2"/>
          </p:cNvCxnSpPr>
          <p:nvPr/>
        </p:nvCxnSpPr>
        <p:spPr>
          <a:xfrm flipV="1">
            <a:off x="8469996" y="2046016"/>
            <a:ext cx="227135" cy="4762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nettore 1 114">
            <a:extLst>
              <a:ext uri="{FF2B5EF4-FFF2-40B4-BE49-F238E27FC236}">
                <a16:creationId xmlns:a16="http://schemas.microsoft.com/office/drawing/2014/main" id="{E373F6DC-E287-8835-C250-C045DCEFF254}"/>
              </a:ext>
            </a:extLst>
          </p:cNvPr>
          <p:cNvCxnSpPr>
            <a:cxnSpLocks/>
            <a:stCxn id="31" idx="0"/>
            <a:endCxn id="36" idx="2"/>
          </p:cNvCxnSpPr>
          <p:nvPr/>
        </p:nvCxnSpPr>
        <p:spPr>
          <a:xfrm flipV="1">
            <a:off x="7838786" y="2046016"/>
            <a:ext cx="858345" cy="8245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ttore 1 117">
            <a:extLst>
              <a:ext uri="{FF2B5EF4-FFF2-40B4-BE49-F238E27FC236}">
                <a16:creationId xmlns:a16="http://schemas.microsoft.com/office/drawing/2014/main" id="{2E7A2CD5-7836-AB59-65F9-28566DF81427}"/>
              </a:ext>
            </a:extLst>
          </p:cNvPr>
          <p:cNvCxnSpPr>
            <a:cxnSpLocks/>
            <a:stCxn id="31" idx="0"/>
            <a:endCxn id="32" idx="1"/>
          </p:cNvCxnSpPr>
          <p:nvPr/>
        </p:nvCxnSpPr>
        <p:spPr>
          <a:xfrm flipV="1">
            <a:off x="7838786" y="2522233"/>
            <a:ext cx="631210" cy="348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Connettore 1 121">
            <a:extLst>
              <a:ext uri="{FF2B5EF4-FFF2-40B4-BE49-F238E27FC236}">
                <a16:creationId xmlns:a16="http://schemas.microsoft.com/office/drawing/2014/main" id="{F08F7A0B-49F7-1BCE-4776-8C828118BF1A}"/>
              </a:ext>
            </a:extLst>
          </p:cNvPr>
          <p:cNvCxnSpPr>
            <a:cxnSpLocks/>
            <a:stCxn id="30" idx="7"/>
            <a:endCxn id="31" idx="0"/>
          </p:cNvCxnSpPr>
          <p:nvPr/>
        </p:nvCxnSpPr>
        <p:spPr>
          <a:xfrm>
            <a:off x="7354098" y="2560890"/>
            <a:ext cx="484688" cy="3096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Connettore 1 124">
            <a:extLst>
              <a:ext uri="{FF2B5EF4-FFF2-40B4-BE49-F238E27FC236}">
                <a16:creationId xmlns:a16="http://schemas.microsoft.com/office/drawing/2014/main" id="{2D419866-9988-7B08-D56C-567176AB5BB7}"/>
              </a:ext>
            </a:extLst>
          </p:cNvPr>
          <p:cNvCxnSpPr>
            <a:cxnSpLocks/>
            <a:stCxn id="30" idx="7"/>
            <a:endCxn id="32" idx="2"/>
          </p:cNvCxnSpPr>
          <p:nvPr/>
        </p:nvCxnSpPr>
        <p:spPr>
          <a:xfrm flipV="1">
            <a:off x="7354098" y="2549568"/>
            <a:ext cx="1105097" cy="113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41FEDD96-AF4A-8EAC-9E4B-0F9CB2218383}"/>
              </a:ext>
            </a:extLst>
          </p:cNvPr>
          <p:cNvSpPr/>
          <p:nvPr/>
        </p:nvSpPr>
        <p:spPr>
          <a:xfrm>
            <a:off x="6859233" y="458638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7AD11C1-FE94-571B-7681-517F8F0191DC}"/>
              </a:ext>
            </a:extLst>
          </p:cNvPr>
          <p:cNvSpPr/>
          <p:nvPr/>
        </p:nvSpPr>
        <p:spPr>
          <a:xfrm>
            <a:off x="7492724" y="458638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9F1CCAE-0DD3-9A1C-0EF1-D29DBFE8B549}"/>
              </a:ext>
            </a:extLst>
          </p:cNvPr>
          <p:cNvSpPr/>
          <p:nvPr/>
        </p:nvSpPr>
        <p:spPr>
          <a:xfrm>
            <a:off x="8208379" y="458638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968B6A5-3508-9660-261A-1D1AE026A4B6}"/>
              </a:ext>
            </a:extLst>
          </p:cNvPr>
          <p:cNvSpPr/>
          <p:nvPr/>
        </p:nvSpPr>
        <p:spPr>
          <a:xfrm>
            <a:off x="8850278" y="458638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CF23186-BA0E-1B58-7E8B-3B5BEAE78FC5}"/>
              </a:ext>
            </a:extLst>
          </p:cNvPr>
          <p:cNvSpPr/>
          <p:nvPr/>
        </p:nvSpPr>
        <p:spPr>
          <a:xfrm>
            <a:off x="6848770" y="403240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0DBE679-32DB-4343-C0CF-4468C14E65B5}"/>
              </a:ext>
            </a:extLst>
          </p:cNvPr>
          <p:cNvSpPr/>
          <p:nvPr/>
        </p:nvSpPr>
        <p:spPr>
          <a:xfrm>
            <a:off x="7492724" y="4027329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BC1D7EBD-92A2-34A1-80D5-78BD5FDA5B4B}"/>
              </a:ext>
            </a:extLst>
          </p:cNvPr>
          <p:cNvSpPr/>
          <p:nvPr/>
        </p:nvSpPr>
        <p:spPr>
          <a:xfrm>
            <a:off x="8206149" y="402732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D43A61B-B2AA-AFFD-1929-B84EB64CC0CF}"/>
              </a:ext>
            </a:extLst>
          </p:cNvPr>
          <p:cNvSpPr/>
          <p:nvPr/>
        </p:nvSpPr>
        <p:spPr>
          <a:xfrm>
            <a:off x="8851201" y="402732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5DC8D787-7DCD-C487-5C47-1F040544234A}"/>
              </a:ext>
            </a:extLst>
          </p:cNvPr>
          <p:cNvCxnSpPr>
            <a:stCxn id="25" idx="6"/>
            <a:endCxn id="26" idx="2"/>
          </p:cNvCxnSpPr>
          <p:nvPr/>
        </p:nvCxnSpPr>
        <p:spPr>
          <a:xfrm flipV="1">
            <a:off x="6922526" y="4065987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Connettore 1 129">
            <a:extLst>
              <a:ext uri="{FF2B5EF4-FFF2-40B4-BE49-F238E27FC236}">
                <a16:creationId xmlns:a16="http://schemas.microsoft.com/office/drawing/2014/main" id="{A1EEFAEF-CBD8-4AA4-D59D-EBA65DECE9C7}"/>
              </a:ext>
            </a:extLst>
          </p:cNvPr>
          <p:cNvCxnSpPr>
            <a:cxnSpLocks/>
            <a:stCxn id="25" idx="6"/>
            <a:endCxn id="22" idx="2"/>
          </p:cNvCxnSpPr>
          <p:nvPr/>
        </p:nvCxnSpPr>
        <p:spPr>
          <a:xfrm>
            <a:off x="6922526" y="4071065"/>
            <a:ext cx="570198" cy="553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Connettore 1 132">
            <a:extLst>
              <a:ext uri="{FF2B5EF4-FFF2-40B4-BE49-F238E27FC236}">
                <a16:creationId xmlns:a16="http://schemas.microsoft.com/office/drawing/2014/main" id="{C252F4D5-5606-8310-0210-168F0BC2711C}"/>
              </a:ext>
            </a:extLst>
          </p:cNvPr>
          <p:cNvCxnSpPr>
            <a:cxnSpLocks/>
            <a:stCxn id="25" idx="6"/>
            <a:endCxn id="21" idx="6"/>
          </p:cNvCxnSpPr>
          <p:nvPr/>
        </p:nvCxnSpPr>
        <p:spPr>
          <a:xfrm>
            <a:off x="6922526" y="4071065"/>
            <a:ext cx="1046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ttore 1 135">
            <a:extLst>
              <a:ext uri="{FF2B5EF4-FFF2-40B4-BE49-F238E27FC236}">
                <a16:creationId xmlns:a16="http://schemas.microsoft.com/office/drawing/2014/main" id="{49C02E3F-F31A-2955-DD9B-9275278575F9}"/>
              </a:ext>
            </a:extLst>
          </p:cNvPr>
          <p:cNvCxnSpPr>
            <a:cxnSpLocks/>
            <a:stCxn id="25" idx="6"/>
            <a:endCxn id="23" idx="2"/>
          </p:cNvCxnSpPr>
          <p:nvPr/>
        </p:nvCxnSpPr>
        <p:spPr>
          <a:xfrm>
            <a:off x="6922526" y="4071065"/>
            <a:ext cx="128585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Connettore 1 139">
            <a:extLst>
              <a:ext uri="{FF2B5EF4-FFF2-40B4-BE49-F238E27FC236}">
                <a16:creationId xmlns:a16="http://schemas.microsoft.com/office/drawing/2014/main" id="{914530EE-2619-6566-1BF5-1F38D78440CC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 flipV="1">
            <a:off x="7566480" y="4065986"/>
            <a:ext cx="63966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Connettore 1 143">
            <a:extLst>
              <a:ext uri="{FF2B5EF4-FFF2-40B4-BE49-F238E27FC236}">
                <a16:creationId xmlns:a16="http://schemas.microsoft.com/office/drawing/2014/main" id="{47425EEC-15D7-5C57-6BC5-3BEDF39AE99D}"/>
              </a:ext>
            </a:extLst>
          </p:cNvPr>
          <p:cNvCxnSpPr>
            <a:cxnSpLocks/>
            <a:stCxn id="26" idx="6"/>
            <a:endCxn id="23" idx="2"/>
          </p:cNvCxnSpPr>
          <p:nvPr/>
        </p:nvCxnSpPr>
        <p:spPr>
          <a:xfrm>
            <a:off x="7566480" y="4065987"/>
            <a:ext cx="641899" cy="559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Connettore 1 146">
            <a:extLst>
              <a:ext uri="{FF2B5EF4-FFF2-40B4-BE49-F238E27FC236}">
                <a16:creationId xmlns:a16="http://schemas.microsoft.com/office/drawing/2014/main" id="{2948D5A6-A3B0-9D9A-5D5D-53229E454E74}"/>
              </a:ext>
            </a:extLst>
          </p:cNvPr>
          <p:cNvCxnSpPr>
            <a:cxnSpLocks/>
            <a:stCxn id="22" idx="6"/>
            <a:endCxn id="27" idx="2"/>
          </p:cNvCxnSpPr>
          <p:nvPr/>
        </p:nvCxnSpPr>
        <p:spPr>
          <a:xfrm flipV="1">
            <a:off x="7566480" y="4065986"/>
            <a:ext cx="639669" cy="559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0" name="Connettore 1 149">
            <a:extLst>
              <a:ext uri="{FF2B5EF4-FFF2-40B4-BE49-F238E27FC236}">
                <a16:creationId xmlns:a16="http://schemas.microsoft.com/office/drawing/2014/main" id="{033629EC-784F-BB60-3E03-41B8F3894D1D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 flipV="1">
            <a:off x="7566480" y="4625039"/>
            <a:ext cx="64189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" name="Connettore 1 152">
            <a:extLst>
              <a:ext uri="{FF2B5EF4-FFF2-40B4-BE49-F238E27FC236}">
                <a16:creationId xmlns:a16="http://schemas.microsoft.com/office/drawing/2014/main" id="{078CB5FC-1704-DA4F-B450-78591259D8DB}"/>
              </a:ext>
            </a:extLst>
          </p:cNvPr>
          <p:cNvCxnSpPr/>
          <p:nvPr/>
        </p:nvCxnSpPr>
        <p:spPr>
          <a:xfrm flipV="1">
            <a:off x="8275620" y="4060907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Connettore 1 153">
            <a:extLst>
              <a:ext uri="{FF2B5EF4-FFF2-40B4-BE49-F238E27FC236}">
                <a16:creationId xmlns:a16="http://schemas.microsoft.com/office/drawing/2014/main" id="{BB50964F-2E5A-D933-C5CD-10098156D155}"/>
              </a:ext>
            </a:extLst>
          </p:cNvPr>
          <p:cNvCxnSpPr/>
          <p:nvPr/>
        </p:nvCxnSpPr>
        <p:spPr>
          <a:xfrm flipV="1">
            <a:off x="8288327" y="4622498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Connettore 1 154">
            <a:extLst>
              <a:ext uri="{FF2B5EF4-FFF2-40B4-BE49-F238E27FC236}">
                <a16:creationId xmlns:a16="http://schemas.microsoft.com/office/drawing/2014/main" id="{DDD51704-81C0-6B0E-1AB3-C0E87DC34292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932989" y="4625039"/>
            <a:ext cx="55973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Connettore 1 157">
            <a:extLst>
              <a:ext uri="{FF2B5EF4-FFF2-40B4-BE49-F238E27FC236}">
                <a16:creationId xmlns:a16="http://schemas.microsoft.com/office/drawing/2014/main" id="{C334CF50-F491-8D73-DE01-0DD7D821C0DC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8288327" y="4060907"/>
            <a:ext cx="561951" cy="5641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Connettore 1 159">
            <a:extLst>
              <a:ext uri="{FF2B5EF4-FFF2-40B4-BE49-F238E27FC236}">
                <a16:creationId xmlns:a16="http://schemas.microsoft.com/office/drawing/2014/main" id="{47EE73F3-7D90-D065-A962-8479382604C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8279157" y="4065986"/>
            <a:ext cx="572044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Connettore 1 161">
            <a:extLst>
              <a:ext uri="{FF2B5EF4-FFF2-40B4-BE49-F238E27FC236}">
                <a16:creationId xmlns:a16="http://schemas.microsoft.com/office/drawing/2014/main" id="{ED91A87C-185F-ACB0-2E34-EEC8F2E58D13}"/>
              </a:ext>
            </a:extLst>
          </p:cNvPr>
          <p:cNvCxnSpPr>
            <a:cxnSpLocks/>
            <a:stCxn id="21" idx="6"/>
            <a:endCxn id="27" idx="2"/>
          </p:cNvCxnSpPr>
          <p:nvPr/>
        </p:nvCxnSpPr>
        <p:spPr>
          <a:xfrm flipV="1">
            <a:off x="6932989" y="4065986"/>
            <a:ext cx="1273160" cy="5590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6" name="Figura a mano libera 165">
            <a:extLst>
              <a:ext uri="{FF2B5EF4-FFF2-40B4-BE49-F238E27FC236}">
                <a16:creationId xmlns:a16="http://schemas.microsoft.com/office/drawing/2014/main" id="{05996219-9905-06C4-3FE7-8A078BE93231}"/>
              </a:ext>
            </a:extLst>
          </p:cNvPr>
          <p:cNvSpPr/>
          <p:nvPr/>
        </p:nvSpPr>
        <p:spPr>
          <a:xfrm>
            <a:off x="6925479" y="3847118"/>
            <a:ext cx="1276123" cy="223947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Figura a mano libera 166">
            <a:extLst>
              <a:ext uri="{FF2B5EF4-FFF2-40B4-BE49-F238E27FC236}">
                <a16:creationId xmlns:a16="http://schemas.microsoft.com/office/drawing/2014/main" id="{5C69A9EF-8827-0984-7748-1F6044225E12}"/>
              </a:ext>
            </a:extLst>
          </p:cNvPr>
          <p:cNvSpPr/>
          <p:nvPr/>
        </p:nvSpPr>
        <p:spPr>
          <a:xfrm flipV="1">
            <a:off x="6945682" y="4619960"/>
            <a:ext cx="1273160" cy="189106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89F08885-B2DE-9C90-06EC-C9BF9F7CC963}"/>
              </a:ext>
            </a:extLst>
          </p:cNvPr>
          <p:cNvSpPr txBox="1"/>
          <p:nvPr/>
        </p:nvSpPr>
        <p:spPr>
          <a:xfrm>
            <a:off x="9090285" y="1562935"/>
            <a:ext cx="22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Complete </a:t>
            </a:r>
            <a:r>
              <a:rPr lang="it-IT" b="1" dirty="0" err="1"/>
              <a:t>Graph</a:t>
            </a:r>
            <a:endParaRPr lang="it-IT" b="1" dirty="0"/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1947AF39-8A92-3D9D-AD00-1270B02431CE}"/>
              </a:ext>
            </a:extLst>
          </p:cNvPr>
          <p:cNvSpPr txBox="1"/>
          <p:nvPr/>
        </p:nvSpPr>
        <p:spPr>
          <a:xfrm>
            <a:off x="9085282" y="4104643"/>
            <a:ext cx="22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Sparse </a:t>
            </a:r>
            <a:r>
              <a:rPr lang="it-IT" b="1" dirty="0" err="1"/>
              <a:t>Graph</a:t>
            </a:r>
            <a:endParaRPr lang="it-IT" b="1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657EED9-9032-7E68-585A-320CE0B90181}"/>
              </a:ext>
            </a:extLst>
          </p:cNvPr>
          <p:cNvGrpSpPr/>
          <p:nvPr/>
        </p:nvGrpSpPr>
        <p:grpSpPr>
          <a:xfrm>
            <a:off x="298083" y="292004"/>
            <a:ext cx="726651" cy="662479"/>
            <a:chOff x="8955829" y="1471479"/>
            <a:chExt cx="2316374" cy="2150075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C9EB6157-2D20-2B8A-A502-72EBBCB30C4A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9" name="Immagine 38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32E5A1FE-97B3-6412-0E2B-66866C6F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21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94417CFD-9C50-EE17-EC2B-55CC3411FE8A}"/>
              </a:ext>
            </a:extLst>
          </p:cNvPr>
          <p:cNvGrpSpPr/>
          <p:nvPr/>
        </p:nvGrpSpPr>
        <p:grpSpPr>
          <a:xfrm>
            <a:off x="247767" y="2670567"/>
            <a:ext cx="2675315" cy="1957009"/>
            <a:chOff x="247767" y="2670567"/>
            <a:chExt cx="4069720" cy="248036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95C8291-1A3D-2DEF-C992-36216060879A}"/>
                </a:ext>
              </a:extLst>
            </p:cNvPr>
            <p:cNvSpPr/>
            <p:nvPr/>
          </p:nvSpPr>
          <p:spPr>
            <a:xfrm>
              <a:off x="247767" y="2670568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EB8B714-013E-A9EF-E3EC-37B45B538BF4}"/>
                </a:ext>
              </a:extLst>
            </p:cNvPr>
            <p:cNvSpPr/>
            <p:nvPr/>
          </p:nvSpPr>
          <p:spPr>
            <a:xfrm>
              <a:off x="1005312" y="2670567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5A7DF83-B463-5293-EA3C-3E003FF83160}"/>
                </a:ext>
              </a:extLst>
            </p:cNvPr>
            <p:cNvSpPr/>
            <p:nvPr/>
          </p:nvSpPr>
          <p:spPr>
            <a:xfrm>
              <a:off x="2010923" y="2715231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F662E5F-4D46-1FA1-23B9-65FBA2F39A8E}"/>
                </a:ext>
              </a:extLst>
            </p:cNvPr>
            <p:cNvSpPr/>
            <p:nvPr/>
          </p:nvSpPr>
          <p:spPr>
            <a:xfrm>
              <a:off x="2926009" y="2722472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3DEFC162-25FA-DBD6-449B-E32F9934418E}"/>
                </a:ext>
              </a:extLst>
            </p:cNvPr>
            <p:cNvSpPr/>
            <p:nvPr/>
          </p:nvSpPr>
          <p:spPr>
            <a:xfrm>
              <a:off x="825002" y="376980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4578659-DF81-6AA1-A009-35D251770917}"/>
                </a:ext>
              </a:extLst>
            </p:cNvPr>
            <p:cNvSpPr/>
            <p:nvPr/>
          </p:nvSpPr>
          <p:spPr>
            <a:xfrm>
              <a:off x="1556983" y="3692488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E4F439E-0340-4948-8161-56AB6FC7EA3D}"/>
                </a:ext>
              </a:extLst>
            </p:cNvPr>
            <p:cNvSpPr/>
            <p:nvPr/>
          </p:nvSpPr>
          <p:spPr>
            <a:xfrm>
              <a:off x="2656041" y="378926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34981206-E46D-C130-74A7-97E0A4E8167D}"/>
                </a:ext>
              </a:extLst>
            </p:cNvPr>
            <p:cNvSpPr/>
            <p:nvPr/>
          </p:nvSpPr>
          <p:spPr>
            <a:xfrm>
              <a:off x="3648249" y="4071065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1762FDC-D810-5983-2254-24B2348716DA}"/>
                </a:ext>
              </a:extLst>
            </p:cNvPr>
            <p:cNvSpPr/>
            <p:nvPr/>
          </p:nvSpPr>
          <p:spPr>
            <a:xfrm>
              <a:off x="892159" y="3235288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18AFF8D3-A797-0F78-ABB0-97B838E65080}"/>
                </a:ext>
              </a:extLst>
            </p:cNvPr>
            <p:cNvSpPr/>
            <p:nvPr/>
          </p:nvSpPr>
          <p:spPr>
            <a:xfrm>
              <a:off x="1528612" y="3259132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448B7D4-2014-0101-A812-FCAB5BADAA61}"/>
                </a:ext>
              </a:extLst>
            </p:cNvPr>
            <p:cNvSpPr/>
            <p:nvPr/>
          </p:nvSpPr>
          <p:spPr>
            <a:xfrm>
              <a:off x="2532649" y="331260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99FA4C66-7EAE-6E1C-ECB7-55AFE2423DB6}"/>
                </a:ext>
              </a:extLst>
            </p:cNvPr>
            <p:cNvSpPr/>
            <p:nvPr/>
          </p:nvSpPr>
          <p:spPr>
            <a:xfrm>
              <a:off x="3529185" y="335172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Ovale 20">
            <a:extLst>
              <a:ext uri="{FF2B5EF4-FFF2-40B4-BE49-F238E27FC236}">
                <a16:creationId xmlns:a16="http://schemas.microsoft.com/office/drawing/2014/main" id="{41FEDD96-AF4A-8EAC-9E4B-0F9CB2218383}"/>
              </a:ext>
            </a:extLst>
          </p:cNvPr>
          <p:cNvSpPr/>
          <p:nvPr/>
        </p:nvSpPr>
        <p:spPr>
          <a:xfrm>
            <a:off x="3586296" y="39289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7AD11C1-FE94-571B-7681-517F8F0191DC}"/>
              </a:ext>
            </a:extLst>
          </p:cNvPr>
          <p:cNvSpPr/>
          <p:nvPr/>
        </p:nvSpPr>
        <p:spPr>
          <a:xfrm>
            <a:off x="4219787" y="392895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9F1CCAE-0DD3-9A1C-0EF1-D29DBFE8B549}"/>
              </a:ext>
            </a:extLst>
          </p:cNvPr>
          <p:cNvSpPr/>
          <p:nvPr/>
        </p:nvSpPr>
        <p:spPr>
          <a:xfrm>
            <a:off x="4935442" y="39289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968B6A5-3508-9660-261A-1D1AE026A4B6}"/>
              </a:ext>
            </a:extLst>
          </p:cNvPr>
          <p:cNvSpPr/>
          <p:nvPr/>
        </p:nvSpPr>
        <p:spPr>
          <a:xfrm>
            <a:off x="5577341" y="392894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CF23186-BA0E-1B58-7E8B-3B5BEAE78FC5}"/>
              </a:ext>
            </a:extLst>
          </p:cNvPr>
          <p:cNvSpPr/>
          <p:nvPr/>
        </p:nvSpPr>
        <p:spPr>
          <a:xfrm>
            <a:off x="3575833" y="337497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0DBE679-32DB-4343-C0CF-4468C14E65B5}"/>
              </a:ext>
            </a:extLst>
          </p:cNvPr>
          <p:cNvSpPr/>
          <p:nvPr/>
        </p:nvSpPr>
        <p:spPr>
          <a:xfrm>
            <a:off x="4219787" y="336989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BC1D7EBD-92A2-34A1-80D5-78BD5FDA5B4B}"/>
              </a:ext>
            </a:extLst>
          </p:cNvPr>
          <p:cNvSpPr/>
          <p:nvPr/>
        </p:nvSpPr>
        <p:spPr>
          <a:xfrm>
            <a:off x="4933212" y="336989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D43A61B-B2AA-AFFD-1929-B84EB64CC0CF}"/>
              </a:ext>
            </a:extLst>
          </p:cNvPr>
          <p:cNvSpPr/>
          <p:nvPr/>
        </p:nvSpPr>
        <p:spPr>
          <a:xfrm>
            <a:off x="5578264" y="336989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5DC8D787-7DCD-C487-5C47-1F040544234A}"/>
              </a:ext>
            </a:extLst>
          </p:cNvPr>
          <p:cNvCxnSpPr>
            <a:stCxn id="25" idx="6"/>
            <a:endCxn id="26" idx="2"/>
          </p:cNvCxnSpPr>
          <p:nvPr/>
        </p:nvCxnSpPr>
        <p:spPr>
          <a:xfrm flipV="1">
            <a:off x="3649589" y="3408556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Connettore 1 129">
            <a:extLst>
              <a:ext uri="{FF2B5EF4-FFF2-40B4-BE49-F238E27FC236}">
                <a16:creationId xmlns:a16="http://schemas.microsoft.com/office/drawing/2014/main" id="{A1EEFAEF-CBD8-4AA4-D59D-EBA65DECE9C7}"/>
              </a:ext>
            </a:extLst>
          </p:cNvPr>
          <p:cNvCxnSpPr>
            <a:cxnSpLocks/>
            <a:stCxn id="25" idx="6"/>
            <a:endCxn id="22" idx="2"/>
          </p:cNvCxnSpPr>
          <p:nvPr/>
        </p:nvCxnSpPr>
        <p:spPr>
          <a:xfrm>
            <a:off x="3649589" y="3413634"/>
            <a:ext cx="570198" cy="553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Connettore 1 132">
            <a:extLst>
              <a:ext uri="{FF2B5EF4-FFF2-40B4-BE49-F238E27FC236}">
                <a16:creationId xmlns:a16="http://schemas.microsoft.com/office/drawing/2014/main" id="{C252F4D5-5606-8310-0210-168F0BC2711C}"/>
              </a:ext>
            </a:extLst>
          </p:cNvPr>
          <p:cNvCxnSpPr>
            <a:cxnSpLocks/>
            <a:stCxn id="25" idx="6"/>
            <a:endCxn id="21" idx="6"/>
          </p:cNvCxnSpPr>
          <p:nvPr/>
        </p:nvCxnSpPr>
        <p:spPr>
          <a:xfrm>
            <a:off x="3649589" y="3413634"/>
            <a:ext cx="1046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ttore 1 135">
            <a:extLst>
              <a:ext uri="{FF2B5EF4-FFF2-40B4-BE49-F238E27FC236}">
                <a16:creationId xmlns:a16="http://schemas.microsoft.com/office/drawing/2014/main" id="{49C02E3F-F31A-2955-DD9B-9275278575F9}"/>
              </a:ext>
            </a:extLst>
          </p:cNvPr>
          <p:cNvCxnSpPr>
            <a:cxnSpLocks/>
            <a:stCxn id="25" idx="6"/>
            <a:endCxn id="23" idx="2"/>
          </p:cNvCxnSpPr>
          <p:nvPr/>
        </p:nvCxnSpPr>
        <p:spPr>
          <a:xfrm>
            <a:off x="3649589" y="3413634"/>
            <a:ext cx="128585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Connettore 1 139">
            <a:extLst>
              <a:ext uri="{FF2B5EF4-FFF2-40B4-BE49-F238E27FC236}">
                <a16:creationId xmlns:a16="http://schemas.microsoft.com/office/drawing/2014/main" id="{914530EE-2619-6566-1BF5-1F38D78440CC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 flipV="1">
            <a:off x="4293543" y="3408555"/>
            <a:ext cx="63966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Connettore 1 143">
            <a:extLst>
              <a:ext uri="{FF2B5EF4-FFF2-40B4-BE49-F238E27FC236}">
                <a16:creationId xmlns:a16="http://schemas.microsoft.com/office/drawing/2014/main" id="{47425EEC-15D7-5C57-6BC5-3BEDF39AE99D}"/>
              </a:ext>
            </a:extLst>
          </p:cNvPr>
          <p:cNvCxnSpPr>
            <a:cxnSpLocks/>
            <a:stCxn id="26" idx="6"/>
            <a:endCxn id="23" idx="2"/>
          </p:cNvCxnSpPr>
          <p:nvPr/>
        </p:nvCxnSpPr>
        <p:spPr>
          <a:xfrm>
            <a:off x="4293543" y="3408556"/>
            <a:ext cx="641899" cy="559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Connettore 1 146">
            <a:extLst>
              <a:ext uri="{FF2B5EF4-FFF2-40B4-BE49-F238E27FC236}">
                <a16:creationId xmlns:a16="http://schemas.microsoft.com/office/drawing/2014/main" id="{2948D5A6-A3B0-9D9A-5D5D-53229E454E74}"/>
              </a:ext>
            </a:extLst>
          </p:cNvPr>
          <p:cNvCxnSpPr>
            <a:cxnSpLocks/>
            <a:stCxn id="22" idx="6"/>
            <a:endCxn id="27" idx="2"/>
          </p:cNvCxnSpPr>
          <p:nvPr/>
        </p:nvCxnSpPr>
        <p:spPr>
          <a:xfrm flipV="1">
            <a:off x="4293543" y="3408555"/>
            <a:ext cx="639669" cy="559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0" name="Connettore 1 149">
            <a:extLst>
              <a:ext uri="{FF2B5EF4-FFF2-40B4-BE49-F238E27FC236}">
                <a16:creationId xmlns:a16="http://schemas.microsoft.com/office/drawing/2014/main" id="{033629EC-784F-BB60-3E03-41B8F3894D1D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 flipV="1">
            <a:off x="4293543" y="3967608"/>
            <a:ext cx="64189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" name="Connettore 1 152">
            <a:extLst>
              <a:ext uri="{FF2B5EF4-FFF2-40B4-BE49-F238E27FC236}">
                <a16:creationId xmlns:a16="http://schemas.microsoft.com/office/drawing/2014/main" id="{078CB5FC-1704-DA4F-B450-78591259D8DB}"/>
              </a:ext>
            </a:extLst>
          </p:cNvPr>
          <p:cNvCxnSpPr/>
          <p:nvPr/>
        </p:nvCxnSpPr>
        <p:spPr>
          <a:xfrm flipV="1">
            <a:off x="5002683" y="3403476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Connettore 1 153">
            <a:extLst>
              <a:ext uri="{FF2B5EF4-FFF2-40B4-BE49-F238E27FC236}">
                <a16:creationId xmlns:a16="http://schemas.microsoft.com/office/drawing/2014/main" id="{BB50964F-2E5A-D933-C5CD-10098156D155}"/>
              </a:ext>
            </a:extLst>
          </p:cNvPr>
          <p:cNvCxnSpPr/>
          <p:nvPr/>
        </p:nvCxnSpPr>
        <p:spPr>
          <a:xfrm flipV="1">
            <a:off x="5015390" y="3965067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Connettore 1 154">
            <a:extLst>
              <a:ext uri="{FF2B5EF4-FFF2-40B4-BE49-F238E27FC236}">
                <a16:creationId xmlns:a16="http://schemas.microsoft.com/office/drawing/2014/main" id="{DDD51704-81C0-6B0E-1AB3-C0E87DC34292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3660052" y="3967608"/>
            <a:ext cx="55973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Connettore 1 157">
            <a:extLst>
              <a:ext uri="{FF2B5EF4-FFF2-40B4-BE49-F238E27FC236}">
                <a16:creationId xmlns:a16="http://schemas.microsoft.com/office/drawing/2014/main" id="{C334CF50-F491-8D73-DE01-0DD7D821C0DC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5015390" y="3403476"/>
            <a:ext cx="561951" cy="5641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Connettore 1 159">
            <a:extLst>
              <a:ext uri="{FF2B5EF4-FFF2-40B4-BE49-F238E27FC236}">
                <a16:creationId xmlns:a16="http://schemas.microsoft.com/office/drawing/2014/main" id="{47EE73F3-7D90-D065-A962-8479382604C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5006220" y="3408555"/>
            <a:ext cx="572044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Connettore 1 161">
            <a:extLst>
              <a:ext uri="{FF2B5EF4-FFF2-40B4-BE49-F238E27FC236}">
                <a16:creationId xmlns:a16="http://schemas.microsoft.com/office/drawing/2014/main" id="{ED91A87C-185F-ACB0-2E34-EEC8F2E58D13}"/>
              </a:ext>
            </a:extLst>
          </p:cNvPr>
          <p:cNvCxnSpPr>
            <a:cxnSpLocks/>
            <a:stCxn id="21" idx="6"/>
            <a:endCxn id="27" idx="2"/>
          </p:cNvCxnSpPr>
          <p:nvPr/>
        </p:nvCxnSpPr>
        <p:spPr>
          <a:xfrm flipV="1">
            <a:off x="3660052" y="3408555"/>
            <a:ext cx="1273160" cy="5590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6" name="Figura a mano libera 165">
            <a:extLst>
              <a:ext uri="{FF2B5EF4-FFF2-40B4-BE49-F238E27FC236}">
                <a16:creationId xmlns:a16="http://schemas.microsoft.com/office/drawing/2014/main" id="{05996219-9905-06C4-3FE7-8A078BE93231}"/>
              </a:ext>
            </a:extLst>
          </p:cNvPr>
          <p:cNvSpPr/>
          <p:nvPr/>
        </p:nvSpPr>
        <p:spPr>
          <a:xfrm>
            <a:off x="3649367" y="3189687"/>
            <a:ext cx="1276123" cy="223947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Figura a mano libera 166">
            <a:extLst>
              <a:ext uri="{FF2B5EF4-FFF2-40B4-BE49-F238E27FC236}">
                <a16:creationId xmlns:a16="http://schemas.microsoft.com/office/drawing/2014/main" id="{5C69A9EF-8827-0984-7748-1F6044225E12}"/>
              </a:ext>
            </a:extLst>
          </p:cNvPr>
          <p:cNvSpPr/>
          <p:nvPr/>
        </p:nvSpPr>
        <p:spPr>
          <a:xfrm flipV="1">
            <a:off x="3672745" y="3962529"/>
            <a:ext cx="1273160" cy="189106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destra 36">
            <a:extLst>
              <a:ext uri="{FF2B5EF4-FFF2-40B4-BE49-F238E27FC236}">
                <a16:creationId xmlns:a16="http://schemas.microsoft.com/office/drawing/2014/main" id="{52065969-2E41-CFCD-3FAA-9804D821DF83}"/>
              </a:ext>
            </a:extLst>
          </p:cNvPr>
          <p:cNvSpPr/>
          <p:nvPr/>
        </p:nvSpPr>
        <p:spPr>
          <a:xfrm>
            <a:off x="2818151" y="3614220"/>
            <a:ext cx="570198" cy="161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C6A29D67-74BC-CAA4-DA1A-F187BE1BFB27}"/>
              </a:ext>
            </a:extLst>
          </p:cNvPr>
          <p:cNvSpPr/>
          <p:nvPr/>
        </p:nvSpPr>
        <p:spPr>
          <a:xfrm>
            <a:off x="4935442" y="39289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3E5A5131-6217-F105-2169-1D74588FC09A}"/>
              </a:ext>
            </a:extLst>
          </p:cNvPr>
          <p:cNvSpPr/>
          <p:nvPr/>
        </p:nvSpPr>
        <p:spPr>
          <a:xfrm>
            <a:off x="5577341" y="392894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B3FFC0FB-1BC0-192A-2E17-0BDDB30A9BFD}"/>
              </a:ext>
            </a:extLst>
          </p:cNvPr>
          <p:cNvSpPr/>
          <p:nvPr/>
        </p:nvSpPr>
        <p:spPr>
          <a:xfrm>
            <a:off x="3575833" y="337497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DB9EAF84-14A6-A6D4-D768-279B76BC5572}"/>
              </a:ext>
            </a:extLst>
          </p:cNvPr>
          <p:cNvSpPr/>
          <p:nvPr/>
        </p:nvSpPr>
        <p:spPr>
          <a:xfrm>
            <a:off x="4219787" y="336989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80C59777-D10F-BD96-C01B-CFD1779B6BC9}"/>
              </a:ext>
            </a:extLst>
          </p:cNvPr>
          <p:cNvSpPr/>
          <p:nvPr/>
        </p:nvSpPr>
        <p:spPr>
          <a:xfrm>
            <a:off x="4933212" y="336989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5DD28B64-2C94-22A7-E096-3AD03F9FBDC2}"/>
              </a:ext>
            </a:extLst>
          </p:cNvPr>
          <p:cNvSpPr/>
          <p:nvPr/>
        </p:nvSpPr>
        <p:spPr>
          <a:xfrm>
            <a:off x="4220710" y="39264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F2262DEA-7FB9-CEF2-308A-7A51B2551C7D}"/>
              </a:ext>
            </a:extLst>
          </p:cNvPr>
          <p:cNvGrpSpPr/>
          <p:nvPr/>
        </p:nvGrpSpPr>
        <p:grpSpPr>
          <a:xfrm>
            <a:off x="4468686" y="2343182"/>
            <a:ext cx="726651" cy="662479"/>
            <a:chOff x="8955829" y="1471479"/>
            <a:chExt cx="2316374" cy="2150075"/>
          </a:xfrm>
        </p:grpSpPr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79FCCA24-194D-8F6C-58DF-25024A89BAFD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Immagine 51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E5868F1B-E913-1641-0CF2-B719BC33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5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 47">
            <a:extLst>
              <a:ext uri="{FF2B5EF4-FFF2-40B4-BE49-F238E27FC236}">
                <a16:creationId xmlns:a16="http://schemas.microsoft.com/office/drawing/2014/main" id="{0015BBF0-1609-0742-2D42-799F1DA117AC}"/>
              </a:ext>
            </a:extLst>
          </p:cNvPr>
          <p:cNvSpPr/>
          <p:nvPr/>
        </p:nvSpPr>
        <p:spPr>
          <a:xfrm>
            <a:off x="8860435" y="2617940"/>
            <a:ext cx="1371064" cy="495161"/>
          </a:xfrm>
          <a:prstGeom prst="rect">
            <a:avLst/>
          </a:prstGeom>
          <a:solidFill>
            <a:srgbClr val="FF0000">
              <a:alpha val="4996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46F95C1-D6C3-C79E-802F-9D31246E5F0A}"/>
              </a:ext>
            </a:extLst>
          </p:cNvPr>
          <p:cNvSpPr/>
          <p:nvPr/>
        </p:nvSpPr>
        <p:spPr>
          <a:xfrm>
            <a:off x="8858365" y="2122779"/>
            <a:ext cx="1381760" cy="495161"/>
          </a:xfrm>
          <a:prstGeom prst="rect">
            <a:avLst/>
          </a:prstGeom>
          <a:solidFill>
            <a:srgbClr val="00B050">
              <a:alpha val="4996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7B5BDFFC-BDDA-0A33-2DC9-DD5F1DC9FEFF}"/>
              </a:ext>
            </a:extLst>
          </p:cNvPr>
          <p:cNvSpPr/>
          <p:nvPr/>
        </p:nvSpPr>
        <p:spPr>
          <a:xfrm>
            <a:off x="8866139" y="4621862"/>
            <a:ext cx="1371064" cy="487377"/>
          </a:xfrm>
          <a:prstGeom prst="rect">
            <a:avLst/>
          </a:prstGeom>
          <a:solidFill>
            <a:srgbClr val="00B050">
              <a:alpha val="4996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94417CFD-9C50-EE17-EC2B-55CC3411FE8A}"/>
              </a:ext>
            </a:extLst>
          </p:cNvPr>
          <p:cNvGrpSpPr/>
          <p:nvPr/>
        </p:nvGrpSpPr>
        <p:grpSpPr>
          <a:xfrm>
            <a:off x="247767" y="2670567"/>
            <a:ext cx="2675315" cy="1957009"/>
            <a:chOff x="247767" y="2670567"/>
            <a:chExt cx="4069720" cy="248036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95C8291-1A3D-2DEF-C992-36216060879A}"/>
                </a:ext>
              </a:extLst>
            </p:cNvPr>
            <p:cNvSpPr/>
            <p:nvPr/>
          </p:nvSpPr>
          <p:spPr>
            <a:xfrm>
              <a:off x="247767" y="2670568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EB8B714-013E-A9EF-E3EC-37B45B538BF4}"/>
                </a:ext>
              </a:extLst>
            </p:cNvPr>
            <p:cNvSpPr/>
            <p:nvPr/>
          </p:nvSpPr>
          <p:spPr>
            <a:xfrm>
              <a:off x="1005312" y="2670567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5A7DF83-B463-5293-EA3C-3E003FF83160}"/>
                </a:ext>
              </a:extLst>
            </p:cNvPr>
            <p:cNvSpPr/>
            <p:nvPr/>
          </p:nvSpPr>
          <p:spPr>
            <a:xfrm>
              <a:off x="2010923" y="2715231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F662E5F-4D46-1FA1-23B9-65FBA2F39A8E}"/>
                </a:ext>
              </a:extLst>
            </p:cNvPr>
            <p:cNvSpPr/>
            <p:nvPr/>
          </p:nvSpPr>
          <p:spPr>
            <a:xfrm>
              <a:off x="2926009" y="2722472"/>
              <a:ext cx="1391478" cy="2428461"/>
            </a:xfrm>
            <a:prstGeom prst="rect">
              <a:avLst/>
            </a:prstGeom>
            <a:solidFill>
              <a:schemeClr val="bg2"/>
            </a:solidFill>
            <a:ln w="31750"/>
            <a:scene3d>
              <a:camera prst="orthographicFront">
                <a:rot lat="20399994" lon="17699992" rev="10799999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3DEFC162-25FA-DBD6-449B-E32F9934418E}"/>
                </a:ext>
              </a:extLst>
            </p:cNvPr>
            <p:cNvSpPr/>
            <p:nvPr/>
          </p:nvSpPr>
          <p:spPr>
            <a:xfrm>
              <a:off x="825002" y="376980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4578659-DF81-6AA1-A009-35D251770917}"/>
                </a:ext>
              </a:extLst>
            </p:cNvPr>
            <p:cNvSpPr/>
            <p:nvPr/>
          </p:nvSpPr>
          <p:spPr>
            <a:xfrm>
              <a:off x="1556983" y="3692488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E4F439E-0340-4948-8161-56AB6FC7EA3D}"/>
                </a:ext>
              </a:extLst>
            </p:cNvPr>
            <p:cNvSpPr/>
            <p:nvPr/>
          </p:nvSpPr>
          <p:spPr>
            <a:xfrm>
              <a:off x="2656041" y="3789263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34981206-E46D-C130-74A7-97E0A4E8167D}"/>
                </a:ext>
              </a:extLst>
            </p:cNvPr>
            <p:cNvSpPr/>
            <p:nvPr/>
          </p:nvSpPr>
          <p:spPr>
            <a:xfrm>
              <a:off x="3648249" y="4071065"/>
              <a:ext cx="73756" cy="773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1762FDC-D810-5983-2254-24B2348716DA}"/>
                </a:ext>
              </a:extLst>
            </p:cNvPr>
            <p:cNvSpPr/>
            <p:nvPr/>
          </p:nvSpPr>
          <p:spPr>
            <a:xfrm>
              <a:off x="892159" y="3235288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18AFF8D3-A797-0F78-ABB0-97B838E65080}"/>
                </a:ext>
              </a:extLst>
            </p:cNvPr>
            <p:cNvSpPr/>
            <p:nvPr/>
          </p:nvSpPr>
          <p:spPr>
            <a:xfrm>
              <a:off x="1528612" y="3259132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448B7D4-2014-0101-A812-FCAB5BADAA61}"/>
                </a:ext>
              </a:extLst>
            </p:cNvPr>
            <p:cNvSpPr/>
            <p:nvPr/>
          </p:nvSpPr>
          <p:spPr>
            <a:xfrm>
              <a:off x="2532649" y="331260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99FA4C66-7EAE-6E1C-ECB7-55AFE2423DB6}"/>
                </a:ext>
              </a:extLst>
            </p:cNvPr>
            <p:cNvSpPr/>
            <p:nvPr/>
          </p:nvSpPr>
          <p:spPr>
            <a:xfrm>
              <a:off x="3529185" y="3351723"/>
              <a:ext cx="73756" cy="7731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Ovale 20">
            <a:extLst>
              <a:ext uri="{FF2B5EF4-FFF2-40B4-BE49-F238E27FC236}">
                <a16:creationId xmlns:a16="http://schemas.microsoft.com/office/drawing/2014/main" id="{41FEDD96-AF4A-8EAC-9E4B-0F9CB2218383}"/>
              </a:ext>
            </a:extLst>
          </p:cNvPr>
          <p:cNvSpPr/>
          <p:nvPr/>
        </p:nvSpPr>
        <p:spPr>
          <a:xfrm>
            <a:off x="3586296" y="39289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7AD11C1-FE94-571B-7681-517F8F0191DC}"/>
              </a:ext>
            </a:extLst>
          </p:cNvPr>
          <p:cNvSpPr/>
          <p:nvPr/>
        </p:nvSpPr>
        <p:spPr>
          <a:xfrm>
            <a:off x="4219787" y="392895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9F1CCAE-0DD3-9A1C-0EF1-D29DBFE8B549}"/>
              </a:ext>
            </a:extLst>
          </p:cNvPr>
          <p:cNvSpPr/>
          <p:nvPr/>
        </p:nvSpPr>
        <p:spPr>
          <a:xfrm>
            <a:off x="4935442" y="39289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968B6A5-3508-9660-261A-1D1AE026A4B6}"/>
              </a:ext>
            </a:extLst>
          </p:cNvPr>
          <p:cNvSpPr/>
          <p:nvPr/>
        </p:nvSpPr>
        <p:spPr>
          <a:xfrm>
            <a:off x="5577341" y="392894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CF23186-BA0E-1B58-7E8B-3B5BEAE78FC5}"/>
              </a:ext>
            </a:extLst>
          </p:cNvPr>
          <p:cNvSpPr/>
          <p:nvPr/>
        </p:nvSpPr>
        <p:spPr>
          <a:xfrm>
            <a:off x="3575833" y="337497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0DBE679-32DB-4343-C0CF-4468C14E65B5}"/>
              </a:ext>
            </a:extLst>
          </p:cNvPr>
          <p:cNvSpPr/>
          <p:nvPr/>
        </p:nvSpPr>
        <p:spPr>
          <a:xfrm>
            <a:off x="4219787" y="336989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BC1D7EBD-92A2-34A1-80D5-78BD5FDA5B4B}"/>
              </a:ext>
            </a:extLst>
          </p:cNvPr>
          <p:cNvSpPr/>
          <p:nvPr/>
        </p:nvSpPr>
        <p:spPr>
          <a:xfrm>
            <a:off x="4933212" y="336989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D43A61B-B2AA-AFFD-1929-B84EB64CC0CF}"/>
              </a:ext>
            </a:extLst>
          </p:cNvPr>
          <p:cNvSpPr/>
          <p:nvPr/>
        </p:nvSpPr>
        <p:spPr>
          <a:xfrm>
            <a:off x="5578264" y="336989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5DC8D787-7DCD-C487-5C47-1F040544234A}"/>
              </a:ext>
            </a:extLst>
          </p:cNvPr>
          <p:cNvCxnSpPr>
            <a:stCxn id="25" idx="6"/>
            <a:endCxn id="26" idx="2"/>
          </p:cNvCxnSpPr>
          <p:nvPr/>
        </p:nvCxnSpPr>
        <p:spPr>
          <a:xfrm flipV="1">
            <a:off x="3649589" y="3408556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Connettore 1 129">
            <a:extLst>
              <a:ext uri="{FF2B5EF4-FFF2-40B4-BE49-F238E27FC236}">
                <a16:creationId xmlns:a16="http://schemas.microsoft.com/office/drawing/2014/main" id="{A1EEFAEF-CBD8-4AA4-D59D-EBA65DECE9C7}"/>
              </a:ext>
            </a:extLst>
          </p:cNvPr>
          <p:cNvCxnSpPr>
            <a:cxnSpLocks/>
            <a:stCxn id="25" idx="6"/>
            <a:endCxn id="22" idx="2"/>
          </p:cNvCxnSpPr>
          <p:nvPr/>
        </p:nvCxnSpPr>
        <p:spPr>
          <a:xfrm>
            <a:off x="3649589" y="3413634"/>
            <a:ext cx="570198" cy="553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Connettore 1 132">
            <a:extLst>
              <a:ext uri="{FF2B5EF4-FFF2-40B4-BE49-F238E27FC236}">
                <a16:creationId xmlns:a16="http://schemas.microsoft.com/office/drawing/2014/main" id="{C252F4D5-5606-8310-0210-168F0BC2711C}"/>
              </a:ext>
            </a:extLst>
          </p:cNvPr>
          <p:cNvCxnSpPr>
            <a:cxnSpLocks/>
            <a:stCxn id="25" idx="6"/>
            <a:endCxn id="21" idx="6"/>
          </p:cNvCxnSpPr>
          <p:nvPr/>
        </p:nvCxnSpPr>
        <p:spPr>
          <a:xfrm>
            <a:off x="3649589" y="3413634"/>
            <a:ext cx="1046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ttore 1 135">
            <a:extLst>
              <a:ext uri="{FF2B5EF4-FFF2-40B4-BE49-F238E27FC236}">
                <a16:creationId xmlns:a16="http://schemas.microsoft.com/office/drawing/2014/main" id="{49C02E3F-F31A-2955-DD9B-9275278575F9}"/>
              </a:ext>
            </a:extLst>
          </p:cNvPr>
          <p:cNvCxnSpPr>
            <a:cxnSpLocks/>
            <a:stCxn id="25" idx="6"/>
            <a:endCxn id="23" idx="2"/>
          </p:cNvCxnSpPr>
          <p:nvPr/>
        </p:nvCxnSpPr>
        <p:spPr>
          <a:xfrm>
            <a:off x="3649589" y="3413634"/>
            <a:ext cx="1285853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Connettore 1 139">
            <a:extLst>
              <a:ext uri="{FF2B5EF4-FFF2-40B4-BE49-F238E27FC236}">
                <a16:creationId xmlns:a16="http://schemas.microsoft.com/office/drawing/2014/main" id="{914530EE-2619-6566-1BF5-1F38D78440CC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 flipV="1">
            <a:off x="4293543" y="3408555"/>
            <a:ext cx="63966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Connettore 1 143">
            <a:extLst>
              <a:ext uri="{FF2B5EF4-FFF2-40B4-BE49-F238E27FC236}">
                <a16:creationId xmlns:a16="http://schemas.microsoft.com/office/drawing/2014/main" id="{47425EEC-15D7-5C57-6BC5-3BEDF39AE99D}"/>
              </a:ext>
            </a:extLst>
          </p:cNvPr>
          <p:cNvCxnSpPr>
            <a:cxnSpLocks/>
            <a:stCxn id="26" idx="6"/>
            <a:endCxn id="23" idx="2"/>
          </p:cNvCxnSpPr>
          <p:nvPr/>
        </p:nvCxnSpPr>
        <p:spPr>
          <a:xfrm>
            <a:off x="4293543" y="3408556"/>
            <a:ext cx="641899" cy="5590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Connettore 1 146">
            <a:extLst>
              <a:ext uri="{FF2B5EF4-FFF2-40B4-BE49-F238E27FC236}">
                <a16:creationId xmlns:a16="http://schemas.microsoft.com/office/drawing/2014/main" id="{2948D5A6-A3B0-9D9A-5D5D-53229E454E74}"/>
              </a:ext>
            </a:extLst>
          </p:cNvPr>
          <p:cNvCxnSpPr>
            <a:cxnSpLocks/>
            <a:stCxn id="22" idx="6"/>
            <a:endCxn id="27" idx="2"/>
          </p:cNvCxnSpPr>
          <p:nvPr/>
        </p:nvCxnSpPr>
        <p:spPr>
          <a:xfrm flipV="1">
            <a:off x="4293543" y="3408555"/>
            <a:ext cx="639669" cy="5590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0" name="Connettore 1 149">
            <a:extLst>
              <a:ext uri="{FF2B5EF4-FFF2-40B4-BE49-F238E27FC236}">
                <a16:creationId xmlns:a16="http://schemas.microsoft.com/office/drawing/2014/main" id="{033629EC-784F-BB60-3E03-41B8F3894D1D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 flipV="1">
            <a:off x="4293543" y="3967608"/>
            <a:ext cx="64189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" name="Connettore 1 152">
            <a:extLst>
              <a:ext uri="{FF2B5EF4-FFF2-40B4-BE49-F238E27FC236}">
                <a16:creationId xmlns:a16="http://schemas.microsoft.com/office/drawing/2014/main" id="{078CB5FC-1704-DA4F-B450-78591259D8DB}"/>
              </a:ext>
            </a:extLst>
          </p:cNvPr>
          <p:cNvCxnSpPr/>
          <p:nvPr/>
        </p:nvCxnSpPr>
        <p:spPr>
          <a:xfrm flipV="1">
            <a:off x="5002683" y="3403476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Connettore 1 153">
            <a:extLst>
              <a:ext uri="{FF2B5EF4-FFF2-40B4-BE49-F238E27FC236}">
                <a16:creationId xmlns:a16="http://schemas.microsoft.com/office/drawing/2014/main" id="{BB50964F-2E5A-D933-C5CD-10098156D155}"/>
              </a:ext>
            </a:extLst>
          </p:cNvPr>
          <p:cNvCxnSpPr/>
          <p:nvPr/>
        </p:nvCxnSpPr>
        <p:spPr>
          <a:xfrm flipV="1">
            <a:off x="5015390" y="3965067"/>
            <a:ext cx="570198" cy="50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Connettore 1 154">
            <a:extLst>
              <a:ext uri="{FF2B5EF4-FFF2-40B4-BE49-F238E27FC236}">
                <a16:creationId xmlns:a16="http://schemas.microsoft.com/office/drawing/2014/main" id="{DDD51704-81C0-6B0E-1AB3-C0E87DC34292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3660052" y="3967608"/>
            <a:ext cx="55973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Connettore 1 157">
            <a:extLst>
              <a:ext uri="{FF2B5EF4-FFF2-40B4-BE49-F238E27FC236}">
                <a16:creationId xmlns:a16="http://schemas.microsoft.com/office/drawing/2014/main" id="{C334CF50-F491-8D73-DE01-0DD7D821C0DC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5015390" y="3403476"/>
            <a:ext cx="561951" cy="5641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Connettore 1 159">
            <a:extLst>
              <a:ext uri="{FF2B5EF4-FFF2-40B4-BE49-F238E27FC236}">
                <a16:creationId xmlns:a16="http://schemas.microsoft.com/office/drawing/2014/main" id="{47EE73F3-7D90-D065-A962-8479382604C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5006220" y="3408555"/>
            <a:ext cx="572044" cy="553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Connettore 1 161">
            <a:extLst>
              <a:ext uri="{FF2B5EF4-FFF2-40B4-BE49-F238E27FC236}">
                <a16:creationId xmlns:a16="http://schemas.microsoft.com/office/drawing/2014/main" id="{ED91A87C-185F-ACB0-2E34-EEC8F2E58D13}"/>
              </a:ext>
            </a:extLst>
          </p:cNvPr>
          <p:cNvCxnSpPr>
            <a:cxnSpLocks/>
            <a:stCxn id="21" idx="6"/>
            <a:endCxn id="27" idx="2"/>
          </p:cNvCxnSpPr>
          <p:nvPr/>
        </p:nvCxnSpPr>
        <p:spPr>
          <a:xfrm flipV="1">
            <a:off x="3660052" y="3408555"/>
            <a:ext cx="1273160" cy="5590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6" name="Figura a mano libera 165">
            <a:extLst>
              <a:ext uri="{FF2B5EF4-FFF2-40B4-BE49-F238E27FC236}">
                <a16:creationId xmlns:a16="http://schemas.microsoft.com/office/drawing/2014/main" id="{05996219-9905-06C4-3FE7-8A078BE93231}"/>
              </a:ext>
            </a:extLst>
          </p:cNvPr>
          <p:cNvSpPr/>
          <p:nvPr/>
        </p:nvSpPr>
        <p:spPr>
          <a:xfrm>
            <a:off x="3652542" y="3189687"/>
            <a:ext cx="1276123" cy="223947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Figura a mano libera 166">
            <a:extLst>
              <a:ext uri="{FF2B5EF4-FFF2-40B4-BE49-F238E27FC236}">
                <a16:creationId xmlns:a16="http://schemas.microsoft.com/office/drawing/2014/main" id="{5C69A9EF-8827-0984-7748-1F6044225E12}"/>
              </a:ext>
            </a:extLst>
          </p:cNvPr>
          <p:cNvSpPr/>
          <p:nvPr/>
        </p:nvSpPr>
        <p:spPr>
          <a:xfrm flipV="1">
            <a:off x="3672745" y="3962529"/>
            <a:ext cx="1273160" cy="189106"/>
          </a:xfrm>
          <a:custGeom>
            <a:avLst/>
            <a:gdLst>
              <a:gd name="connsiteX0" fmla="*/ 0 w 1271526"/>
              <a:gd name="connsiteY0" fmla="*/ 196273 h 211971"/>
              <a:gd name="connsiteX1" fmla="*/ 561198 w 1271526"/>
              <a:gd name="connsiteY1" fmla="*/ 50 h 211971"/>
              <a:gd name="connsiteX2" fmla="*/ 1271526 w 1271526"/>
              <a:gd name="connsiteY2" fmla="*/ 211971 h 211971"/>
              <a:gd name="connsiteX3" fmla="*/ 1271526 w 1271526"/>
              <a:gd name="connsiteY3" fmla="*/ 211971 h 211971"/>
              <a:gd name="connsiteX4" fmla="*/ 1271526 w 1271526"/>
              <a:gd name="connsiteY4" fmla="*/ 211971 h 211971"/>
              <a:gd name="connsiteX5" fmla="*/ 1271526 w 1271526"/>
              <a:gd name="connsiteY5" fmla="*/ 211971 h 21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526" h="211971">
                <a:moveTo>
                  <a:pt x="0" y="196273"/>
                </a:moveTo>
                <a:cubicBezTo>
                  <a:pt x="174638" y="96853"/>
                  <a:pt x="349277" y="-2566"/>
                  <a:pt x="561198" y="50"/>
                </a:cubicBezTo>
                <a:cubicBezTo>
                  <a:pt x="773119" y="2666"/>
                  <a:pt x="1271526" y="211971"/>
                  <a:pt x="1271526" y="211971"/>
                </a:cubicBezTo>
                <a:lnTo>
                  <a:pt x="1271526" y="211971"/>
                </a:lnTo>
                <a:lnTo>
                  <a:pt x="1271526" y="211971"/>
                </a:lnTo>
                <a:lnTo>
                  <a:pt x="1271526" y="2119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destra 36">
            <a:extLst>
              <a:ext uri="{FF2B5EF4-FFF2-40B4-BE49-F238E27FC236}">
                <a16:creationId xmlns:a16="http://schemas.microsoft.com/office/drawing/2014/main" id="{52065969-2E41-CFCD-3FAA-9804D821DF83}"/>
              </a:ext>
            </a:extLst>
          </p:cNvPr>
          <p:cNvSpPr/>
          <p:nvPr/>
        </p:nvSpPr>
        <p:spPr>
          <a:xfrm>
            <a:off x="2818151" y="3614220"/>
            <a:ext cx="570198" cy="161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destra 37">
            <a:extLst>
              <a:ext uri="{FF2B5EF4-FFF2-40B4-BE49-F238E27FC236}">
                <a16:creationId xmlns:a16="http://schemas.microsoft.com/office/drawing/2014/main" id="{476631AB-9111-A0CD-63B2-F32EE7C6A417}"/>
              </a:ext>
            </a:extLst>
          </p:cNvPr>
          <p:cNvSpPr/>
          <p:nvPr/>
        </p:nvSpPr>
        <p:spPr>
          <a:xfrm>
            <a:off x="5810901" y="3588020"/>
            <a:ext cx="570198" cy="161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C6A29D67-74BC-CAA4-DA1A-F187BE1BFB27}"/>
              </a:ext>
            </a:extLst>
          </p:cNvPr>
          <p:cNvSpPr/>
          <p:nvPr/>
        </p:nvSpPr>
        <p:spPr>
          <a:xfrm>
            <a:off x="6720861" y="427124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3E5A5131-6217-F105-2169-1D74588FC09A}"/>
              </a:ext>
            </a:extLst>
          </p:cNvPr>
          <p:cNvSpPr/>
          <p:nvPr/>
        </p:nvSpPr>
        <p:spPr>
          <a:xfrm>
            <a:off x="7053032" y="427124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B3FFC0FB-1BC0-192A-2E17-0BDDB30A9BFD}"/>
              </a:ext>
            </a:extLst>
          </p:cNvPr>
          <p:cNvSpPr/>
          <p:nvPr/>
        </p:nvSpPr>
        <p:spPr>
          <a:xfrm>
            <a:off x="6720861" y="301718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DB9EAF84-14A6-A6D4-D768-279B76BC5572}"/>
              </a:ext>
            </a:extLst>
          </p:cNvPr>
          <p:cNvSpPr/>
          <p:nvPr/>
        </p:nvSpPr>
        <p:spPr>
          <a:xfrm>
            <a:off x="7053032" y="3017185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80C59777-D10F-BD96-C01B-CFD1779B6BC9}"/>
              </a:ext>
            </a:extLst>
          </p:cNvPr>
          <p:cNvSpPr/>
          <p:nvPr/>
        </p:nvSpPr>
        <p:spPr>
          <a:xfrm>
            <a:off x="6726534" y="3373264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D8B142B0-AF53-AD6F-C112-9A83164C2746}"/>
              </a:ext>
            </a:extLst>
          </p:cNvPr>
          <p:cNvSpPr/>
          <p:nvPr/>
        </p:nvSpPr>
        <p:spPr>
          <a:xfrm>
            <a:off x="7053032" y="336943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oppia parentesi quadra 35">
            <a:extLst>
              <a:ext uri="{FF2B5EF4-FFF2-40B4-BE49-F238E27FC236}">
                <a16:creationId xmlns:a16="http://schemas.microsoft.com/office/drawing/2014/main" id="{54239159-3DAA-0ED3-6019-58D1252B8CCF}"/>
              </a:ext>
            </a:extLst>
          </p:cNvPr>
          <p:cNvSpPr/>
          <p:nvPr/>
        </p:nvSpPr>
        <p:spPr>
          <a:xfrm>
            <a:off x="6579974" y="2818011"/>
            <a:ext cx="673443" cy="1704096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FF5B4B7F-4C72-CB4F-9892-E50762FD07B0}"/>
              </a:ext>
            </a:extLst>
          </p:cNvPr>
          <p:cNvGrpSpPr/>
          <p:nvPr/>
        </p:nvGrpSpPr>
        <p:grpSpPr>
          <a:xfrm>
            <a:off x="4468686" y="2343182"/>
            <a:ext cx="726651" cy="662479"/>
            <a:chOff x="8955829" y="1471479"/>
            <a:chExt cx="2316374" cy="2150075"/>
          </a:xfrm>
        </p:grpSpPr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11BD2631-7EBD-2FA6-FA3C-AF078C072C27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Immagine 51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07EF1709-C4C8-30AB-8B38-20D73929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graphicFrame>
        <p:nvGraphicFramePr>
          <p:cNvPr id="54" name="Tabella 53">
            <a:extLst>
              <a:ext uri="{FF2B5EF4-FFF2-40B4-BE49-F238E27FC236}">
                <a16:creationId xmlns:a16="http://schemas.microsoft.com/office/drawing/2014/main" id="{D7A75FF5-561A-2242-8AEB-2376DC5C5533}"/>
              </a:ext>
            </a:extLst>
          </p:cNvPr>
          <p:cNvGraphicFramePr>
            <a:graphicFrameLocks noGrp="1"/>
          </p:cNvGraphicFramePr>
          <p:nvPr/>
        </p:nvGraphicFramePr>
        <p:xfrm>
          <a:off x="8863613" y="2128137"/>
          <a:ext cx="1381760" cy="2990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2809665278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174381392"/>
                    </a:ext>
                  </a:extLst>
                </a:gridCol>
              </a:tblGrid>
              <a:tr h="49834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25034"/>
                  </a:ext>
                </a:extLst>
              </a:tr>
              <a:tr h="498340">
                <a:tc>
                  <a:txBody>
                    <a:bodyPr/>
                    <a:lstStyle/>
                    <a:p>
                      <a:r>
                        <a:rPr lang="it-IT" dirty="0"/>
                        <a:t>0.13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01175"/>
                  </a:ext>
                </a:extLst>
              </a:tr>
              <a:tr h="49834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439439"/>
                  </a:ext>
                </a:extLst>
              </a:tr>
              <a:tr h="4983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625242"/>
                  </a:ext>
                </a:extLst>
              </a:tr>
              <a:tr h="4983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55711"/>
                  </a:ext>
                </a:extLst>
              </a:tr>
              <a:tr h="498340">
                <a:tc>
                  <a:txBody>
                    <a:bodyPr/>
                    <a:lstStyle/>
                    <a:p>
                      <a:r>
                        <a:rPr lang="it-IT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621129"/>
                  </a:ext>
                </a:extLst>
              </a:tr>
            </a:tbl>
          </a:graphicData>
        </a:graphic>
      </p:graphicFrame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8432629-1479-21D8-9081-44B2061E8BE0}"/>
              </a:ext>
            </a:extLst>
          </p:cNvPr>
          <p:cNvSpPr txBox="1"/>
          <p:nvPr/>
        </p:nvSpPr>
        <p:spPr>
          <a:xfrm>
            <a:off x="7399977" y="2228995"/>
            <a:ext cx="121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Multi </a:t>
            </a:r>
          </a:p>
          <a:p>
            <a:pPr algn="ctr"/>
            <a:r>
              <a:rPr lang="it-IT" b="1" dirty="0" err="1"/>
              <a:t>Classifier</a:t>
            </a:r>
            <a:endParaRPr lang="it-IT" b="1" dirty="0"/>
          </a:p>
        </p:txBody>
      </p:sp>
      <p:sp>
        <p:nvSpPr>
          <p:cNvPr id="53" name="Freccia destra 52">
            <a:extLst>
              <a:ext uri="{FF2B5EF4-FFF2-40B4-BE49-F238E27FC236}">
                <a16:creationId xmlns:a16="http://schemas.microsoft.com/office/drawing/2014/main" id="{0A7ABC28-6817-3D0E-7F94-8A8216A233C1}"/>
              </a:ext>
            </a:extLst>
          </p:cNvPr>
          <p:cNvSpPr/>
          <p:nvPr/>
        </p:nvSpPr>
        <p:spPr>
          <a:xfrm>
            <a:off x="7405400" y="3568365"/>
            <a:ext cx="1306337" cy="1613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4 30">
            <a:extLst>
              <a:ext uri="{FF2B5EF4-FFF2-40B4-BE49-F238E27FC236}">
                <a16:creationId xmlns:a16="http://schemas.microsoft.com/office/drawing/2014/main" id="{A5527F57-C6EE-EDAE-8808-6A109ECD61A1}"/>
              </a:ext>
            </a:extLst>
          </p:cNvPr>
          <p:cNvCxnSpPr>
            <a:cxnSpLocks/>
          </p:cNvCxnSpPr>
          <p:nvPr/>
        </p:nvCxnSpPr>
        <p:spPr>
          <a:xfrm>
            <a:off x="7399977" y="3091199"/>
            <a:ext cx="684657" cy="563100"/>
          </a:xfrm>
          <a:prstGeom prst="bentConnector3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4 33">
            <a:extLst>
              <a:ext uri="{FF2B5EF4-FFF2-40B4-BE49-F238E27FC236}">
                <a16:creationId xmlns:a16="http://schemas.microsoft.com/office/drawing/2014/main" id="{EB7CC08A-0559-B5FE-993C-691995405DA1}"/>
              </a:ext>
            </a:extLst>
          </p:cNvPr>
          <p:cNvCxnSpPr>
            <a:cxnSpLocks/>
          </p:cNvCxnSpPr>
          <p:nvPr/>
        </p:nvCxnSpPr>
        <p:spPr>
          <a:xfrm flipV="1">
            <a:off x="7378881" y="3649035"/>
            <a:ext cx="716599" cy="512190"/>
          </a:xfrm>
          <a:prstGeom prst="bentConnector3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41B3216-0A92-C8CA-AA8C-96A0FDFA8A28}"/>
              </a:ext>
            </a:extLst>
          </p:cNvPr>
          <p:cNvSpPr txBox="1"/>
          <p:nvPr/>
        </p:nvSpPr>
        <p:spPr>
          <a:xfrm rot="16200000">
            <a:off x="10030865" y="3506839"/>
            <a:ext cx="244641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Max Edge </a:t>
            </a:r>
            <a:r>
              <a:rPr lang="it-IT" b="1" dirty="0" err="1"/>
              <a:t>Selection</a:t>
            </a:r>
            <a:endParaRPr lang="it-IT" b="1" dirty="0"/>
          </a:p>
        </p:txBody>
      </p:sp>
      <p:sp>
        <p:nvSpPr>
          <p:cNvPr id="30" name="Più 29">
            <a:extLst>
              <a:ext uri="{FF2B5EF4-FFF2-40B4-BE49-F238E27FC236}">
                <a16:creationId xmlns:a16="http://schemas.microsoft.com/office/drawing/2014/main" id="{F1E02FB5-BFFE-BEDD-A61B-C9EAC9EB6AB9}"/>
              </a:ext>
            </a:extLst>
          </p:cNvPr>
          <p:cNvSpPr/>
          <p:nvPr/>
        </p:nvSpPr>
        <p:spPr>
          <a:xfrm>
            <a:off x="10321933" y="3343809"/>
            <a:ext cx="654937" cy="61872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14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8ED942-BD5F-6954-F8E2-3069D33590AE}"/>
              </a:ext>
            </a:extLst>
          </p:cNvPr>
          <p:cNvSpPr txBox="1"/>
          <p:nvPr/>
        </p:nvSpPr>
        <p:spPr>
          <a:xfrm>
            <a:off x="871594" y="2445247"/>
            <a:ext cx="15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Efficiency</a:t>
            </a:r>
            <a:r>
              <a:rPr lang="it-IT" dirty="0"/>
              <a:t>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6799702-7665-671E-2E96-751D5904CB3B}"/>
                  </a:ext>
                </a:extLst>
              </p:cNvPr>
              <p:cNvSpPr txBox="1"/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6799702-7665-671E-2E96-751D5904C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blipFill>
                <a:blip r:embed="rId4"/>
                <a:stretch>
                  <a:fillRect l="-1271" t="-9524" r="-1695" b="-30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E0EE7B-D145-8388-0C08-543C372A42B7}"/>
              </a:ext>
            </a:extLst>
          </p:cNvPr>
          <p:cNvSpPr txBox="1"/>
          <p:nvPr/>
        </p:nvSpPr>
        <p:spPr>
          <a:xfrm>
            <a:off x="871594" y="3655883"/>
            <a:ext cx="138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Purity</a:t>
            </a:r>
            <a:r>
              <a:rPr lang="it-IT" dirty="0"/>
              <a:t>     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2C858D9-E39A-058B-D5E1-B3C578A70A0B}"/>
                  </a:ext>
                </a:extLst>
              </p:cNvPr>
              <p:cNvSpPr txBox="1"/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2C858D9-E39A-058B-D5E1-B3C578A70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blipFill>
                <a:blip r:embed="rId5"/>
                <a:stretch>
                  <a:fillRect l="-1271" t="-6522" r="-1695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0614F1-AF9A-6F30-EE0D-C5EE57256F74}"/>
              </a:ext>
            </a:extLst>
          </p:cNvPr>
          <p:cNvSpPr txBox="1"/>
          <p:nvPr/>
        </p:nvSpPr>
        <p:spPr>
          <a:xfrm>
            <a:off x="871593" y="4724397"/>
            <a:ext cx="159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Fake Tracks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1D6CBF2-BBCC-0353-DC87-BC3C5BA88F5D}"/>
                  </a:ext>
                </a:extLst>
              </p:cNvPr>
              <p:cNvSpPr txBox="1"/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𝑤𝑟𝑜𝑛𝑔𝑙𝑦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1D6CBF2-BBCC-0353-DC87-BC3C5BA88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blipFill>
                <a:blip r:embed="rId6"/>
                <a:stretch>
                  <a:fillRect l="-1304" t="-6977" r="-1739" b="-302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4540DFD4-EFD5-B014-793D-3BC4C11DB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67" y="2367853"/>
            <a:ext cx="524119" cy="524119"/>
          </a:xfrm>
          <a:prstGeom prst="rect">
            <a:avLst/>
          </a:prstGeom>
        </p:spPr>
      </p:pic>
      <p:pic>
        <p:nvPicPr>
          <p:cNvPr id="15" name="Immagine 14" descr="Immagine che contiene simbol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EFD1218E-5708-F24B-B76E-50457D8E1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32" y="3583536"/>
            <a:ext cx="510454" cy="510454"/>
          </a:xfrm>
          <a:prstGeom prst="rect">
            <a:avLst/>
          </a:prstGeom>
        </p:spPr>
      </p:pic>
      <p:pic>
        <p:nvPicPr>
          <p:cNvPr id="16" name="Immagine 15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F2253429-862B-1E3E-DB89-CF9252E46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7" y="4695133"/>
            <a:ext cx="523982" cy="523982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F1732591-6460-994C-9276-0C7BE4D8A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35544"/>
              </p:ext>
            </p:extLst>
          </p:nvPr>
        </p:nvGraphicFramePr>
        <p:xfrm>
          <a:off x="6096000" y="1791302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70.06 %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92.3 %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39.45 %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A29E98-31FC-9C3F-ECEC-E1258CA786D6}"/>
              </a:ext>
            </a:extLst>
          </p:cNvPr>
          <p:cNvSpPr txBox="1"/>
          <p:nvPr/>
        </p:nvSpPr>
        <p:spPr>
          <a:xfrm>
            <a:off x="7445225" y="1274674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EE68B06E-AD4E-ED71-0823-DE7864EA3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44423"/>
              </p:ext>
            </p:extLst>
          </p:nvPr>
        </p:nvGraphicFramePr>
        <p:xfrm>
          <a:off x="6096000" y="3217929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95.95 %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98.62 %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1.22 %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2584603-9368-8A23-E604-E08B06AFC634}"/>
              </a:ext>
            </a:extLst>
          </p:cNvPr>
          <p:cNvSpPr txBox="1"/>
          <p:nvPr/>
        </p:nvSpPr>
        <p:spPr>
          <a:xfrm>
            <a:off x="7894319" y="2701301"/>
            <a:ext cx="183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312056E2-DB61-C612-C5E6-6539770F3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763690"/>
              </p:ext>
            </p:extLst>
          </p:nvPr>
        </p:nvGraphicFramePr>
        <p:xfrm>
          <a:off x="6096000" y="4644555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94.78 %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99.78 %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0.21 %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4790F99-528B-417C-EE99-7D1D0E6C7047}"/>
              </a:ext>
            </a:extLst>
          </p:cNvPr>
          <p:cNvSpPr txBox="1"/>
          <p:nvPr/>
        </p:nvSpPr>
        <p:spPr>
          <a:xfrm>
            <a:off x="6096000" y="4127928"/>
            <a:ext cx="550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Network*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66EB779-FE23-4CA7-655E-346B00BFDF62}"/>
              </a:ext>
            </a:extLst>
          </p:cNvPr>
          <p:cNvSpPr txBox="1"/>
          <p:nvPr/>
        </p:nvSpPr>
        <p:spPr>
          <a:xfrm>
            <a:off x="6095998" y="6102350"/>
            <a:ext cx="5257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* Direct, </a:t>
            </a:r>
            <a:r>
              <a:rPr lang="it-IT" sz="1000" dirty="0" err="1"/>
              <a:t>Fully-connected</a:t>
            </a:r>
            <a:r>
              <a:rPr lang="it-IT" sz="1000" dirty="0"/>
              <a:t> </a:t>
            </a:r>
            <a:r>
              <a:rPr lang="it-IT" sz="1000" dirty="0" err="1"/>
              <a:t>graph</a:t>
            </a:r>
            <a:r>
              <a:rPr lang="it-IT" sz="1000" dirty="0"/>
              <a:t> with </a:t>
            </a:r>
            <a:r>
              <a:rPr lang="it-IT" sz="1000" dirty="0" err="1"/>
              <a:t>Graph</a:t>
            </a:r>
            <a:r>
              <a:rPr lang="it-IT" sz="1000" dirty="0"/>
              <a:t> </a:t>
            </a:r>
            <a:r>
              <a:rPr lang="it-IT" sz="1000" dirty="0" err="1"/>
              <a:t>Convolutional</a:t>
            </a:r>
            <a:r>
              <a:rPr lang="it-IT" sz="1000" dirty="0"/>
              <a:t> Network and Multi-</a:t>
            </a:r>
            <a:r>
              <a:rPr lang="it-IT" sz="1000" dirty="0" err="1"/>
              <a:t>Classifier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19908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19C23A5-5365-8928-0AE5-8B0FA70172B2}"/>
                  </a:ext>
                </a:extLst>
              </p:cNvPr>
              <p:cNvSpPr txBox="1"/>
              <p:nvPr/>
            </p:nvSpPr>
            <p:spPr>
              <a:xfrm>
                <a:off x="1124561" y="1918323"/>
                <a:ext cx="10572986" cy="52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it-IT" sz="25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500" dirty="0"/>
                  <a:t> 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=0,1,2,3</m:t>
                            </m:r>
                          </m:lim>
                        </m:limLow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func>
                      <m:func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limLow>
                          <m:limLow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200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brk m:alnAt="9"/>
                              </m:r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it-IT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it-IT" sz="2000" dirty="0"/>
                          <m:t>(</m:t>
                        </m:r>
                        <m:r>
                          <m:rPr>
                            <m:nor/>
                          </m:rPr>
                          <a:rPr lang="it-IT" sz="2000" dirty="0"/>
                          <m:t>x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/>
                          <m:t>i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a:rPr lang="it-IT" sz="20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−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/>
                          <m:t>j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m:rPr>
                            <m:nor/>
                          </m:rPr>
                          <a:rPr lang="it-IT" sz="2000" dirty="0"/>
                          <m:t>)</m:t>
                        </m:r>
                        <m:r>
                          <m:rPr>
                            <m:nor/>
                          </m:rPr>
                          <a:rPr lang="it-IT" sz="2000" baseline="30000" dirty="0"/>
                          <m:t>2</m:t>
                        </m:r>
                        <m:r>
                          <m:rPr>
                            <m:nor/>
                          </m:rPr>
                          <a:rPr lang="it-IT" sz="2000" dirty="0"/>
                          <m:t> +(</m:t>
                        </m:r>
                        <m:r>
                          <m:rPr>
                            <m:nor/>
                          </m:rPr>
                          <a:rPr lang="it-IT" sz="2000" dirty="0"/>
                          <m:t>y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/>
                          <m:t>i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m:rPr>
                            <m:nor/>
                          </m:rPr>
                          <a:rPr lang="it-IT" sz="2000" dirty="0"/>
                          <m:t>−</m:t>
                        </m:r>
                        <m:r>
                          <m:rPr>
                            <m:nor/>
                          </m:rPr>
                          <a:rPr lang="it-IT" sz="2000" dirty="0"/>
                          <m:t>y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/>
                          <m:t>j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m:rPr>
                            <m:nor/>
                          </m:rPr>
                          <a:rPr lang="it-IT" sz="2000" dirty="0"/>
                          <m:t>)</m:t>
                        </m:r>
                        <m:r>
                          <m:rPr>
                            <m:nor/>
                          </m:rPr>
                          <a:rPr lang="it-IT" sz="2000" baseline="30000" dirty="0"/>
                          <m:t>2</m:t>
                        </m:r>
                        <m:r>
                          <m:rPr>
                            <m:nor/>
                          </m:rPr>
                          <a:rPr lang="it-IT" sz="2000" dirty="0"/>
                          <m:t>+(</m:t>
                        </m:r>
                        <m:r>
                          <m:rPr>
                            <m:nor/>
                          </m:rPr>
                          <a:rPr lang="it-IT" sz="2000" dirty="0"/>
                          <m:t>t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 smtClean="0"/>
                          <m:t>i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m:rPr>
                            <m:nor/>
                          </m:rPr>
                          <a:rPr lang="it-IT" sz="2000" dirty="0"/>
                          <m:t>−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dirty="0"/>
                          <m:t>t</m:t>
                        </m:r>
                        <m:r>
                          <m:rPr>
                            <m:nor/>
                          </m:rPr>
                          <a:rPr lang="it-IT" sz="20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it-IT" sz="2000" baseline="-25000" dirty="0"/>
                          <m:t>j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,</m:t>
                        </m:r>
                        <m:r>
                          <m:rPr>
                            <m:nor/>
                          </m:rPr>
                          <a:rPr lang="it-IT" sz="2000" b="0" i="0" baseline="-25000" dirty="0" smtClean="0"/>
                          <m:t>k</m:t>
                        </m:r>
                        <m:r>
                          <m:rPr>
                            <m:nor/>
                          </m:rPr>
                          <a:rPr lang="it-IT" sz="2000" dirty="0"/>
                          <m:t>)</m:t>
                        </m:r>
                        <m:r>
                          <m:rPr>
                            <m:nor/>
                          </m:rPr>
                          <a:rPr lang="it-IT" sz="2000" baseline="30000" dirty="0"/>
                          <m:t>2</m:t>
                        </m:r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]     </m:t>
                        </m:r>
                      </m:e>
                    </m:func>
                  </m:oMath>
                </a14:m>
                <a:endParaRPr lang="it-IT" sz="30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19C23A5-5365-8928-0AE5-8B0FA7017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561" y="1918323"/>
                <a:ext cx="10572986" cy="527773"/>
              </a:xfrm>
              <a:prstGeom prst="rect">
                <a:avLst/>
              </a:prstGeom>
              <a:blipFill>
                <a:blip r:embed="rId4"/>
                <a:stretch>
                  <a:fillRect l="-240" t="-16667"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47B12A-9C39-17E4-6E83-FA3C0C06D7C9}"/>
              </a:ext>
            </a:extLst>
          </p:cNvPr>
          <p:cNvSpPr txBox="1"/>
          <p:nvPr/>
        </p:nvSpPr>
        <p:spPr>
          <a:xfrm>
            <a:off x="3874052" y="1255938"/>
            <a:ext cx="55253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 err="1"/>
              <a:t>Difficulty</a:t>
            </a:r>
            <a:r>
              <a:rPr lang="it-IT" sz="2500" dirty="0"/>
              <a:t> Score</a:t>
            </a:r>
          </a:p>
        </p:txBody>
      </p:sp>
      <p:pic>
        <p:nvPicPr>
          <p:cNvPr id="3" name="Immagine 2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20EB8F5E-C25A-F093-446B-AC5DCC2BC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558" y="2554972"/>
            <a:ext cx="5245019" cy="4270395"/>
          </a:xfrm>
          <a:prstGeom prst="rect">
            <a:avLst/>
          </a:prstGeom>
        </p:spPr>
      </p:pic>
      <p:sp>
        <p:nvSpPr>
          <p:cNvPr id="10" name="Doppia parentesi quadra 9">
            <a:extLst>
              <a:ext uri="{FF2B5EF4-FFF2-40B4-BE49-F238E27FC236}">
                <a16:creationId xmlns:a16="http://schemas.microsoft.com/office/drawing/2014/main" id="{E822FB50-B770-2C12-0C35-1E6F0661E925}"/>
              </a:ext>
            </a:extLst>
          </p:cNvPr>
          <p:cNvSpPr/>
          <p:nvPr/>
        </p:nvSpPr>
        <p:spPr>
          <a:xfrm>
            <a:off x="2800709" y="1975833"/>
            <a:ext cx="4692770" cy="421185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949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7A3C2F-A781-B612-0ECF-AA016DB19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9787"/>
          <a:stretch/>
        </p:blipFill>
        <p:spPr bwMode="auto">
          <a:xfrm>
            <a:off x="399814" y="2216066"/>
            <a:ext cx="4680345" cy="41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598077-EE90-3701-6603-9B9A02411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b="10105"/>
          <a:stretch/>
        </p:blipFill>
        <p:spPr bwMode="auto">
          <a:xfrm>
            <a:off x="6454191" y="2033732"/>
            <a:ext cx="4899609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E406F2-F4E7-9104-46F0-0E35DFFD5804}"/>
              </a:ext>
            </a:extLst>
          </p:cNvPr>
          <p:cNvSpPr txBox="1"/>
          <p:nvPr/>
        </p:nvSpPr>
        <p:spPr>
          <a:xfrm>
            <a:off x="1498613" y="1752229"/>
            <a:ext cx="35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 of an </a:t>
            </a:r>
            <a:r>
              <a:rPr lang="it-IT" dirty="0" err="1"/>
              <a:t>error</a:t>
            </a:r>
            <a:r>
              <a:rPr lang="it-IT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8AE7DD-765A-78B6-AB96-821DBC15E820}"/>
              </a:ext>
            </a:extLst>
          </p:cNvPr>
          <p:cNvSpPr txBox="1"/>
          <p:nvPr/>
        </p:nvSpPr>
        <p:spPr>
          <a:xfrm>
            <a:off x="7954831" y="1664400"/>
            <a:ext cx="35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 of a good </a:t>
            </a:r>
            <a:r>
              <a:rPr lang="it-IT" dirty="0" err="1"/>
              <a:t>prediction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745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7540EB-BF6B-B91D-10E0-F62EAC09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DD065E-647C-457A-1117-2FA716CFE2C4}"/>
              </a:ext>
            </a:extLst>
          </p:cNvPr>
          <p:cNvSpPr txBox="1"/>
          <p:nvPr/>
        </p:nvSpPr>
        <p:spPr>
          <a:xfrm>
            <a:off x="1256904" y="346244"/>
            <a:ext cx="4134701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dirty="0" err="1"/>
              <a:t>Graph</a:t>
            </a:r>
            <a:r>
              <a:rPr lang="it-IT" sz="3000" dirty="0"/>
              <a:t> </a:t>
            </a:r>
            <a:r>
              <a:rPr lang="it-IT" sz="3000" dirty="0" err="1"/>
              <a:t>Neural</a:t>
            </a:r>
            <a:r>
              <a:rPr lang="it-IT" sz="3000" dirty="0"/>
              <a:t> Network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2EC24C-300B-4B76-232C-D9C9ED6639EA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DA3454-17E2-0614-066E-9970E1D02B28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85876C18-4422-5D1D-7277-3548B28C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pic>
        <p:nvPicPr>
          <p:cNvPr id="3" name="Immagine 2" descr="Immagine che contiene simbolo, schermata, design&#10;&#10;Descrizione generata automaticamente">
            <a:extLst>
              <a:ext uri="{FF2B5EF4-FFF2-40B4-BE49-F238E27FC236}">
                <a16:creationId xmlns:a16="http://schemas.microsoft.com/office/drawing/2014/main" id="{C115B1BB-C90A-E9F0-34B7-0D8931C1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25" y="1972047"/>
            <a:ext cx="553998" cy="553998"/>
          </a:xfrm>
          <a:prstGeom prst="rect">
            <a:avLst/>
          </a:prstGeom>
        </p:spPr>
      </p:pic>
      <p:pic>
        <p:nvPicPr>
          <p:cNvPr id="29" name="Immagine 28" descr="Immagine che contiene cerchio, Policromia, Simmetria, arte&#10;&#10;Descrizione generata automaticamente">
            <a:extLst>
              <a:ext uri="{FF2B5EF4-FFF2-40B4-BE49-F238E27FC236}">
                <a16:creationId xmlns:a16="http://schemas.microsoft.com/office/drawing/2014/main" id="{B7B0FE23-6318-8F99-8199-7653D1732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21" y="2999004"/>
            <a:ext cx="698206" cy="69820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CBB5433-98E0-05BF-964B-C9996E665A1D}"/>
              </a:ext>
            </a:extLst>
          </p:cNvPr>
          <p:cNvSpPr txBox="1"/>
          <p:nvPr/>
        </p:nvSpPr>
        <p:spPr>
          <a:xfrm>
            <a:off x="1815534" y="2075297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Solved</a:t>
            </a:r>
            <a:r>
              <a:rPr lang="it-IT" dirty="0"/>
              <a:t> class </a:t>
            </a:r>
            <a:r>
              <a:rPr lang="it-IT" dirty="0" err="1"/>
              <a:t>imbalance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367A667-7E28-3BE8-AB5F-1408AD188156}"/>
              </a:ext>
            </a:extLst>
          </p:cNvPr>
          <p:cNvSpPr txBox="1"/>
          <p:nvPr/>
        </p:nvSpPr>
        <p:spPr>
          <a:xfrm>
            <a:off x="1815534" y="3163072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Global </a:t>
            </a:r>
            <a:r>
              <a:rPr lang="it-IT" dirty="0" err="1"/>
              <a:t>awareness</a:t>
            </a:r>
            <a:endParaRPr lang="it-IT" dirty="0"/>
          </a:p>
        </p:txBody>
      </p:sp>
      <p:pic>
        <p:nvPicPr>
          <p:cNvPr id="33" name="Immagine 32" descr="Immagine che contiene cerchio, sfera, Policromia, arte&#10;&#10;Descrizione generata automaticamente">
            <a:extLst>
              <a:ext uri="{FF2B5EF4-FFF2-40B4-BE49-F238E27FC236}">
                <a16:creationId xmlns:a16="http://schemas.microsoft.com/office/drawing/2014/main" id="{BE272FA3-8AA5-F300-2B2A-D46CCF264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20" y="5413652"/>
            <a:ext cx="698207" cy="698207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5070A8C-C67E-E50C-50C7-884B71BE4180}"/>
              </a:ext>
            </a:extLst>
          </p:cNvPr>
          <p:cNvSpPr txBox="1"/>
          <p:nvPr/>
        </p:nvSpPr>
        <p:spPr>
          <a:xfrm>
            <a:off x="1815534" y="5553188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Flexible</a:t>
            </a:r>
            <a:r>
              <a:rPr lang="it-IT" dirty="0"/>
              <a:t> </a:t>
            </a:r>
            <a:r>
              <a:rPr lang="it-IT" dirty="0" err="1"/>
              <a:t>Topology</a:t>
            </a:r>
            <a:endParaRPr lang="it-IT" dirty="0"/>
          </a:p>
        </p:txBody>
      </p:sp>
      <p:pic>
        <p:nvPicPr>
          <p:cNvPr id="58" name="Immagine 57" descr="Immagine che contiene Elementi grafici, simbolo, logo, Carattere&#10;&#10;Descrizione generata automaticamente">
            <a:extLst>
              <a:ext uri="{FF2B5EF4-FFF2-40B4-BE49-F238E27FC236}">
                <a16:creationId xmlns:a16="http://schemas.microsoft.com/office/drawing/2014/main" id="{1C820A9A-C686-476C-9D39-428B40028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25" y="4272392"/>
            <a:ext cx="626102" cy="626102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3AB3785-9890-D941-DA27-5AB062123092}"/>
              </a:ext>
            </a:extLst>
          </p:cNvPr>
          <p:cNvSpPr txBox="1"/>
          <p:nvPr/>
        </p:nvSpPr>
        <p:spPr>
          <a:xfrm>
            <a:off x="1815534" y="4342756"/>
            <a:ext cx="38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Computationally</a:t>
            </a:r>
            <a:r>
              <a:rPr lang="it-IT" dirty="0"/>
              <a:t> </a:t>
            </a:r>
            <a:r>
              <a:rPr lang="it-IT" dirty="0" err="1"/>
              <a:t>Efficient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274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5C788-F440-9E92-9356-B529F89E1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5B4287-4D0C-F9F4-64A0-518AE094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29</a:t>
            </a:fld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BB467B-C02F-A0F0-E545-EB7E0AAF1A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F3EDA9-C39C-4D15-A5FC-83DA75BA2555}"/>
              </a:ext>
            </a:extLst>
          </p:cNvPr>
          <p:cNvSpPr txBox="1"/>
          <p:nvPr/>
        </p:nvSpPr>
        <p:spPr>
          <a:xfrm>
            <a:off x="2139820" y="2624177"/>
            <a:ext cx="7912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solidFill>
                  <a:schemeClr val="bg1"/>
                </a:solidFill>
              </a:rPr>
              <a:t>What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if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we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remove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aggregation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constraint</a:t>
            </a:r>
            <a:r>
              <a:rPr lang="it-IT" sz="4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254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8FBA7-259D-98CA-071A-2507A688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r>
              <a:rPr lang="it-IT" dirty="0"/>
              <a:t>: </a:t>
            </a:r>
            <a:r>
              <a:rPr lang="it-IT" dirty="0" err="1"/>
              <a:t>Aggregation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391C37-D1C4-9D4D-AA85-9D43C264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3C63194-CB8E-03DA-5B9E-B03D71149AF6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DB62D56-846B-00AF-20A5-48D909D1F367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3A25327-95D4-E9AE-44F9-F65D1AAD586F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DDA6C48-B00A-FF77-5FE5-43D88203269B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E62C9D2-F5D3-DD1B-F506-095263BE2FAD}"/>
              </a:ext>
            </a:extLst>
          </p:cNvPr>
          <p:cNvSpPr/>
          <p:nvPr/>
        </p:nvSpPr>
        <p:spPr>
          <a:xfrm>
            <a:off x="2656041" y="432215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3D27FFE-543A-6913-0153-95B598160E4F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6DC168A-7DDB-2DE8-CF4D-91CBF40A8138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B525579-90D2-E945-AE6C-CD50D6566312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13A8A70-040C-CC4B-2634-5375B48249CF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C3FC3E9F-B9D9-CD70-1194-CCDED0BD8026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40398EC-6865-3E4D-B955-92CF2C79B5D3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BFA619FA-9B3C-15F7-34F6-EB01AD422B60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DF71998-908E-F17B-C566-DB717F6816FF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5F88B34D-321F-1C98-ACD8-7603B0147EF7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3449ACA3-B9F2-F00E-88BA-A2928B34205F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9543658-49D9-4677-7ADE-0258E9B46695}"/>
              </a:ext>
            </a:extLst>
          </p:cNvPr>
          <p:cNvSpPr/>
          <p:nvPr/>
        </p:nvSpPr>
        <p:spPr>
          <a:xfrm>
            <a:off x="825002" y="4411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088F1727-0E5E-5A75-4F0D-3280D3B0F184}"/>
              </a:ext>
            </a:extLst>
          </p:cNvPr>
          <p:cNvSpPr/>
          <p:nvPr/>
        </p:nvSpPr>
        <p:spPr>
          <a:xfrm>
            <a:off x="1556983" y="440493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E7DE1B6-2C00-E85C-1FCC-137970084626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1054ECAD-82D1-7B4D-C774-0AFB24B7436D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671EBB2A-5313-49BE-02BD-030F08817069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259914BB-BDB8-4164-50C6-E17B7FB56120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3B1B694F-0E15-3984-9949-F43D833841DA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9E597789-EEAD-97E4-3151-C8E2164D786D}"/>
              </a:ext>
            </a:extLst>
          </p:cNvPr>
          <p:cNvSpPr/>
          <p:nvPr/>
        </p:nvSpPr>
        <p:spPr>
          <a:xfrm>
            <a:off x="1010900" y="34437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D0DB0461-549B-CAEC-2D79-22EDB4C5E7C8}"/>
              </a:ext>
            </a:extLst>
          </p:cNvPr>
          <p:cNvSpPr/>
          <p:nvPr/>
        </p:nvSpPr>
        <p:spPr>
          <a:xfrm>
            <a:off x="6161978" y="266332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41D0387-C6AD-24E5-93AA-63DB7936F803}"/>
              </a:ext>
            </a:extLst>
          </p:cNvPr>
          <p:cNvSpPr/>
          <p:nvPr/>
        </p:nvSpPr>
        <p:spPr>
          <a:xfrm>
            <a:off x="6919523" y="2663326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CFDB6B0E-94F6-C9C4-7AD2-230D352C116C}"/>
              </a:ext>
            </a:extLst>
          </p:cNvPr>
          <p:cNvSpPr/>
          <p:nvPr/>
        </p:nvSpPr>
        <p:spPr>
          <a:xfrm>
            <a:off x="7925134" y="2707990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AC842CE-BDFD-990F-008B-8925A2EB21FA}"/>
              </a:ext>
            </a:extLst>
          </p:cNvPr>
          <p:cNvSpPr/>
          <p:nvPr/>
        </p:nvSpPr>
        <p:spPr>
          <a:xfrm>
            <a:off x="8840220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F4D8F502-DE02-2606-4BCA-43921C2F1BBB}"/>
              </a:ext>
            </a:extLst>
          </p:cNvPr>
          <p:cNvSpPr/>
          <p:nvPr/>
        </p:nvSpPr>
        <p:spPr>
          <a:xfrm>
            <a:off x="8570252" y="431491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3C8711D1-1060-BADB-32C6-7E36E46EE335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7768DE5C-28CF-6F7C-4B5B-FC64A1341B69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07B5853A-527F-5E2A-B239-3593A7835401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156C38C2-D4FF-059F-B5C2-ED117254D002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94D242D8-0EEC-D7B4-F43A-BDD4C86E36AA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57598376-DE99-1860-DE0E-C8F2E47F143E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5B079EFD-6E12-8B65-D46A-1392A3FEE61A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97B668AD-A019-C840-BC84-00ABFD65293A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F400ED71-4E87-9F46-4714-7FD1CC2C7786}"/>
              </a:ext>
            </a:extLst>
          </p:cNvPr>
          <p:cNvSpPr/>
          <p:nvPr/>
        </p:nvSpPr>
        <p:spPr>
          <a:xfrm>
            <a:off x="6739213" y="44040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6F4C223C-5E70-87A6-ADDC-900038805FF9}"/>
              </a:ext>
            </a:extLst>
          </p:cNvPr>
          <p:cNvSpPr/>
          <p:nvPr/>
        </p:nvSpPr>
        <p:spPr>
          <a:xfrm>
            <a:off x="7471194" y="439769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28135B3B-77CA-6541-75F9-91DC74D7862D}"/>
              </a:ext>
            </a:extLst>
          </p:cNvPr>
          <p:cNvSpPr/>
          <p:nvPr/>
        </p:nvSpPr>
        <p:spPr>
          <a:xfrm>
            <a:off x="9562460" y="40638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EA45638A-5D29-1D28-11D5-59D7978C56EB}"/>
              </a:ext>
            </a:extLst>
          </p:cNvPr>
          <p:cNvSpPr/>
          <p:nvPr/>
        </p:nvSpPr>
        <p:spPr>
          <a:xfrm>
            <a:off x="7442823" y="32518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28C2BB30-4596-2454-0E43-A0E82A5445F9}"/>
              </a:ext>
            </a:extLst>
          </p:cNvPr>
          <p:cNvSpPr/>
          <p:nvPr/>
        </p:nvSpPr>
        <p:spPr>
          <a:xfrm>
            <a:off x="8446860" y="33053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D3D7E9CB-0636-B7DB-46CB-2933972FB3FA}"/>
              </a:ext>
            </a:extLst>
          </p:cNvPr>
          <p:cNvSpPr/>
          <p:nvPr/>
        </p:nvSpPr>
        <p:spPr>
          <a:xfrm>
            <a:off x="9443396" y="33444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961FC4D5-AA97-1798-03C2-E4CB7EB6B18C}"/>
              </a:ext>
            </a:extLst>
          </p:cNvPr>
          <p:cNvSpPr/>
          <p:nvPr/>
        </p:nvSpPr>
        <p:spPr>
          <a:xfrm>
            <a:off x="6884471" y="337558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destra 56">
            <a:extLst>
              <a:ext uri="{FF2B5EF4-FFF2-40B4-BE49-F238E27FC236}">
                <a16:creationId xmlns:a16="http://schemas.microsoft.com/office/drawing/2014/main" id="{3B9E1922-B807-C85F-887C-73AFBDB62486}"/>
              </a:ext>
            </a:extLst>
          </p:cNvPr>
          <p:cNvSpPr/>
          <p:nvPr/>
        </p:nvSpPr>
        <p:spPr>
          <a:xfrm>
            <a:off x="4663440" y="3688080"/>
            <a:ext cx="1498538" cy="3757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96B679B1-B0A5-889D-0109-2E1D1ABB8B5B}"/>
              </a:ext>
            </a:extLst>
          </p:cNvPr>
          <p:cNvSpPr txBox="1"/>
          <p:nvPr/>
        </p:nvSpPr>
        <p:spPr>
          <a:xfrm>
            <a:off x="263778" y="2074394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9A28D639-35D6-88D4-B75C-48CE7FC87DDD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25002" y="2412948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44" name="CasellaDiTesto 6143">
            <a:extLst>
              <a:ext uri="{FF2B5EF4-FFF2-40B4-BE49-F238E27FC236}">
                <a16:creationId xmlns:a16="http://schemas.microsoft.com/office/drawing/2014/main" id="{A2F1E22B-E8C3-1FAC-48F3-2E1C3852BEC6}"/>
              </a:ext>
            </a:extLst>
          </p:cNvPr>
          <p:cNvSpPr txBox="1"/>
          <p:nvPr/>
        </p:nvSpPr>
        <p:spPr>
          <a:xfrm>
            <a:off x="1640204" y="1928653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46" name="Connettore 2 6145">
            <a:extLst>
              <a:ext uri="{FF2B5EF4-FFF2-40B4-BE49-F238E27FC236}">
                <a16:creationId xmlns:a16="http://schemas.microsoft.com/office/drawing/2014/main" id="{6DD7A816-80C7-8D8E-BAA8-1CE096B20A45}"/>
              </a:ext>
            </a:extLst>
          </p:cNvPr>
          <p:cNvCxnSpPr>
            <a:cxnSpLocks/>
          </p:cNvCxnSpPr>
          <p:nvPr/>
        </p:nvCxnSpPr>
        <p:spPr>
          <a:xfrm flipV="1">
            <a:off x="1081518" y="2267207"/>
            <a:ext cx="1119910" cy="11690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51" name="CasellaDiTesto 6150">
            <a:extLst>
              <a:ext uri="{FF2B5EF4-FFF2-40B4-BE49-F238E27FC236}">
                <a16:creationId xmlns:a16="http://schemas.microsoft.com/office/drawing/2014/main" id="{4A5C6EA0-4BFF-B751-124D-F3C0F5981D39}"/>
              </a:ext>
            </a:extLst>
          </p:cNvPr>
          <p:cNvSpPr txBox="1"/>
          <p:nvPr/>
        </p:nvSpPr>
        <p:spPr>
          <a:xfrm>
            <a:off x="4438626" y="2229495"/>
            <a:ext cx="22303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Mean</a:t>
            </a:r>
            <a:endParaRPr lang="it-IT" dirty="0"/>
          </a:p>
          <a:p>
            <a:r>
              <a:rPr lang="it-IT" sz="1400" dirty="0" err="1"/>
              <a:t>X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(x</a:t>
            </a:r>
            <a:r>
              <a:rPr lang="it-IT" sz="1400" baseline="-25000" dirty="0"/>
              <a:t>1</a:t>
            </a:r>
            <a:r>
              <a:rPr lang="it-IT" sz="1400" dirty="0"/>
              <a:t>,x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Y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(y</a:t>
            </a:r>
            <a:r>
              <a:rPr lang="it-IT" sz="1400" baseline="-25000" dirty="0"/>
              <a:t>1</a:t>
            </a:r>
            <a:r>
              <a:rPr lang="it-IT" sz="1400" dirty="0"/>
              <a:t>,y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T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(t</a:t>
            </a:r>
            <a:r>
              <a:rPr lang="it-IT" sz="1400" baseline="-25000" dirty="0"/>
              <a:t>1</a:t>
            </a:r>
            <a:r>
              <a:rPr lang="it-IT" sz="1400" dirty="0"/>
              <a:t>,t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endParaRPr lang="it-IT" dirty="0"/>
          </a:p>
        </p:txBody>
      </p:sp>
      <p:sp>
        <p:nvSpPr>
          <p:cNvPr id="6156" name="CasellaDiTesto 6155">
            <a:extLst>
              <a:ext uri="{FF2B5EF4-FFF2-40B4-BE49-F238E27FC236}">
                <a16:creationId xmlns:a16="http://schemas.microsoft.com/office/drawing/2014/main" id="{50324D69-F427-24BB-3EC1-5762E807E97D}"/>
              </a:ext>
            </a:extLst>
          </p:cNvPr>
          <p:cNvSpPr txBox="1"/>
          <p:nvPr/>
        </p:nvSpPr>
        <p:spPr>
          <a:xfrm>
            <a:off x="6240026" y="2178789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</a:t>
            </a:r>
            <a:r>
              <a:rPr lang="it-IT" sz="1600" dirty="0" err="1">
                <a:solidFill>
                  <a:srgbClr val="00B0F0"/>
                </a:solidFill>
              </a:rPr>
              <a:t>x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y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t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57" name="Connettore 2 6156">
            <a:extLst>
              <a:ext uri="{FF2B5EF4-FFF2-40B4-BE49-F238E27FC236}">
                <a16:creationId xmlns:a16="http://schemas.microsoft.com/office/drawing/2014/main" id="{520FB185-6957-D259-5D08-39B0B358EB8F}"/>
              </a:ext>
            </a:extLst>
          </p:cNvPr>
          <p:cNvCxnSpPr>
            <a:cxnSpLocks/>
          </p:cNvCxnSpPr>
          <p:nvPr/>
        </p:nvCxnSpPr>
        <p:spPr>
          <a:xfrm flipH="1" flipV="1">
            <a:off x="6801250" y="2517343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3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/>
      <p:bldP spid="6144" grpId="0"/>
      <p:bldP spid="6151" grpId="0"/>
      <p:bldP spid="615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F591-90B5-91CD-941B-0EC836778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ACC13-FB10-7D94-4311-F873FDD5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 err="1"/>
              <a:t>Introduction</a:t>
            </a:r>
            <a:r>
              <a:rPr lang="it-IT" sz="3000" dirty="0"/>
              <a:t>: </a:t>
            </a:r>
            <a:r>
              <a:rPr lang="it-IT" sz="3000" dirty="0" err="1"/>
              <a:t>Aggregation</a:t>
            </a:r>
            <a:r>
              <a:rPr lang="it-IT" sz="3000" dirty="0"/>
              <a:t>-free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A149DB-2CB4-79AE-237A-CB407246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30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CD9DE2C-378C-7AFB-9276-37AE7EB4FAEF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3959FE5-83BA-F3C2-F533-DDC42755EA49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D4CAF81-1215-1E3C-BA6B-F944DE6E58F7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DB3F8CB-A5A3-E732-F34A-C76AD79A5004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85D1D66-87D0-B98F-9D28-B20B64F0D195}"/>
              </a:ext>
            </a:extLst>
          </p:cNvPr>
          <p:cNvSpPr/>
          <p:nvPr/>
        </p:nvSpPr>
        <p:spPr>
          <a:xfrm>
            <a:off x="2656041" y="432215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8F6269D-4265-1A7C-DDC2-2C9344555909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0AB538B-C0F0-A85F-3ADA-8C9D99E26F17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32AEC4B-504D-FB52-853B-32CF5358011D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69A1915-E974-2506-6065-440C088A4584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B0E50A6-56F1-2100-1282-3B250E1C929E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1920A5C-F255-0061-06E3-5ACFBA53408B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CCA003F-E541-8E53-E5B8-8700EBC6A611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DCE1A53-471D-A0E7-1BD8-7FA3E61A5E05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ECB49075-BE69-A9B5-1BF3-1D94442B5EEA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18C4BE9C-106F-5741-DD03-8630E99BF092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C8BAAD6B-4656-D3B1-0916-A1E9D5AE9042}"/>
              </a:ext>
            </a:extLst>
          </p:cNvPr>
          <p:cNvSpPr/>
          <p:nvPr/>
        </p:nvSpPr>
        <p:spPr>
          <a:xfrm>
            <a:off x="825002" y="4411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1B952833-F827-06CC-A91D-23CF4ECC7372}"/>
              </a:ext>
            </a:extLst>
          </p:cNvPr>
          <p:cNvSpPr/>
          <p:nvPr/>
        </p:nvSpPr>
        <p:spPr>
          <a:xfrm>
            <a:off x="1556983" y="440493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08C9BD84-46D9-6689-07BA-41B367E20989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A400B7A3-A01A-C633-B6DD-F8D2F7FC6FD2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07B1AC99-42AE-739C-1E78-2F2FAACD3FB3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5214A01A-841B-87A5-0AFA-1F05D0F03B87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3E7921E9-669C-1B92-1BF6-A98FBBC894CD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85D36C0-A74E-7740-2F91-8B236FF38C85}"/>
              </a:ext>
            </a:extLst>
          </p:cNvPr>
          <p:cNvSpPr/>
          <p:nvPr/>
        </p:nvSpPr>
        <p:spPr>
          <a:xfrm>
            <a:off x="1010900" y="34437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9D2B5FC-0309-FE1A-AC37-B401A2F70FD7}"/>
              </a:ext>
            </a:extLst>
          </p:cNvPr>
          <p:cNvSpPr/>
          <p:nvPr/>
        </p:nvSpPr>
        <p:spPr>
          <a:xfrm>
            <a:off x="6161978" y="266332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64A65C7-F1B4-A7B3-E7ED-CC0B241BADB5}"/>
              </a:ext>
            </a:extLst>
          </p:cNvPr>
          <p:cNvSpPr/>
          <p:nvPr/>
        </p:nvSpPr>
        <p:spPr>
          <a:xfrm>
            <a:off x="6919523" y="2663326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479CE9A-A26C-62AE-143B-867F2CB04E7B}"/>
              </a:ext>
            </a:extLst>
          </p:cNvPr>
          <p:cNvSpPr/>
          <p:nvPr/>
        </p:nvSpPr>
        <p:spPr>
          <a:xfrm>
            <a:off x="7925134" y="2707990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F34EC092-929A-F56E-00E4-A40DED61DEAA}"/>
              </a:ext>
            </a:extLst>
          </p:cNvPr>
          <p:cNvSpPr/>
          <p:nvPr/>
        </p:nvSpPr>
        <p:spPr>
          <a:xfrm>
            <a:off x="8840220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F290F31D-7199-1696-3459-FAF0A074C13F}"/>
              </a:ext>
            </a:extLst>
          </p:cNvPr>
          <p:cNvSpPr/>
          <p:nvPr/>
        </p:nvSpPr>
        <p:spPr>
          <a:xfrm>
            <a:off x="8570252" y="431491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C4A479E9-9A9A-FEDD-8CD9-F01DDB3BF24C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9D09DDE9-FC3F-E9DC-13DD-C79D5164E6A5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7DB42540-1B37-D991-6707-53D3023F5B94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D2C66B5B-64D7-51B5-4714-E2966BC02D57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9069FCBC-DCA9-F54C-5920-8AE30C65C5D1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04CB8857-C52E-0D2A-C7E6-EEBCCA76F359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67DDA052-C9A8-5FD6-8A3B-8E8791A56CAB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D0ACB382-6511-172E-FB51-3868C96D94B7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C3B895C1-BE56-D2B9-5505-ACD37960D1C2}"/>
              </a:ext>
            </a:extLst>
          </p:cNvPr>
          <p:cNvSpPr/>
          <p:nvPr/>
        </p:nvSpPr>
        <p:spPr>
          <a:xfrm>
            <a:off x="6739213" y="44040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F71DE08B-0ADF-04EC-FFEC-66A862D1C53F}"/>
              </a:ext>
            </a:extLst>
          </p:cNvPr>
          <p:cNvSpPr/>
          <p:nvPr/>
        </p:nvSpPr>
        <p:spPr>
          <a:xfrm>
            <a:off x="7471194" y="439769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512EE1C6-FD0C-EA8D-4ABB-540C2A999AE8}"/>
              </a:ext>
            </a:extLst>
          </p:cNvPr>
          <p:cNvSpPr/>
          <p:nvPr/>
        </p:nvSpPr>
        <p:spPr>
          <a:xfrm>
            <a:off x="9562460" y="40638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33C7DD9B-8FAA-C38E-4434-6628785CE1A2}"/>
              </a:ext>
            </a:extLst>
          </p:cNvPr>
          <p:cNvSpPr/>
          <p:nvPr/>
        </p:nvSpPr>
        <p:spPr>
          <a:xfrm>
            <a:off x="7442823" y="32518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DC6A86DC-7B5B-0645-8CB8-596E67AF7F82}"/>
              </a:ext>
            </a:extLst>
          </p:cNvPr>
          <p:cNvSpPr/>
          <p:nvPr/>
        </p:nvSpPr>
        <p:spPr>
          <a:xfrm>
            <a:off x="8446860" y="33053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479AC73C-953C-F854-AAAA-C7DBBDCE0E1B}"/>
              </a:ext>
            </a:extLst>
          </p:cNvPr>
          <p:cNvSpPr/>
          <p:nvPr/>
        </p:nvSpPr>
        <p:spPr>
          <a:xfrm>
            <a:off x="9443396" y="33444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2A8C0AE3-09D9-CA14-CE1D-368106BFA0DE}"/>
              </a:ext>
            </a:extLst>
          </p:cNvPr>
          <p:cNvSpPr/>
          <p:nvPr/>
        </p:nvSpPr>
        <p:spPr>
          <a:xfrm>
            <a:off x="6884471" y="337558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destra 56">
            <a:extLst>
              <a:ext uri="{FF2B5EF4-FFF2-40B4-BE49-F238E27FC236}">
                <a16:creationId xmlns:a16="http://schemas.microsoft.com/office/drawing/2014/main" id="{669BDB66-3E6D-3624-37A8-51DA5A08B848}"/>
              </a:ext>
            </a:extLst>
          </p:cNvPr>
          <p:cNvSpPr/>
          <p:nvPr/>
        </p:nvSpPr>
        <p:spPr>
          <a:xfrm>
            <a:off x="4663440" y="3688080"/>
            <a:ext cx="1498538" cy="3757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D9558370-B9EA-2944-8972-89E0D3F66BF7}"/>
              </a:ext>
            </a:extLst>
          </p:cNvPr>
          <p:cNvSpPr txBox="1"/>
          <p:nvPr/>
        </p:nvSpPr>
        <p:spPr>
          <a:xfrm>
            <a:off x="263778" y="2074394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704936C8-17D2-F3A3-BA90-232B72DC69D1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25002" y="2412948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44" name="CasellaDiTesto 6143">
            <a:extLst>
              <a:ext uri="{FF2B5EF4-FFF2-40B4-BE49-F238E27FC236}">
                <a16:creationId xmlns:a16="http://schemas.microsoft.com/office/drawing/2014/main" id="{76A5EB3F-2371-72F9-656E-2F3B22D8BC9C}"/>
              </a:ext>
            </a:extLst>
          </p:cNvPr>
          <p:cNvSpPr txBox="1"/>
          <p:nvPr/>
        </p:nvSpPr>
        <p:spPr>
          <a:xfrm>
            <a:off x="1640204" y="1928653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46" name="Connettore 2 6145">
            <a:extLst>
              <a:ext uri="{FF2B5EF4-FFF2-40B4-BE49-F238E27FC236}">
                <a16:creationId xmlns:a16="http://schemas.microsoft.com/office/drawing/2014/main" id="{9B85B3E4-9718-4CB6-827E-8205995C2795}"/>
              </a:ext>
            </a:extLst>
          </p:cNvPr>
          <p:cNvCxnSpPr>
            <a:cxnSpLocks/>
          </p:cNvCxnSpPr>
          <p:nvPr/>
        </p:nvCxnSpPr>
        <p:spPr>
          <a:xfrm flipV="1">
            <a:off x="1081518" y="2267207"/>
            <a:ext cx="1119910" cy="11690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51" name="CasellaDiTesto 6150">
            <a:extLst>
              <a:ext uri="{FF2B5EF4-FFF2-40B4-BE49-F238E27FC236}">
                <a16:creationId xmlns:a16="http://schemas.microsoft.com/office/drawing/2014/main" id="{D2A4A17F-DCEA-CD82-E2AC-A704A8EB08FD}"/>
              </a:ext>
            </a:extLst>
          </p:cNvPr>
          <p:cNvSpPr txBox="1"/>
          <p:nvPr/>
        </p:nvSpPr>
        <p:spPr>
          <a:xfrm>
            <a:off x="4438626" y="2229495"/>
            <a:ext cx="22303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Mean</a:t>
            </a:r>
            <a:endParaRPr lang="it-IT" dirty="0"/>
          </a:p>
          <a:p>
            <a:r>
              <a:rPr lang="it-IT" sz="1400" dirty="0" err="1"/>
              <a:t>X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(x</a:t>
            </a:r>
            <a:r>
              <a:rPr lang="it-IT" sz="1400" baseline="-25000" dirty="0"/>
              <a:t>1</a:t>
            </a:r>
            <a:r>
              <a:rPr lang="it-IT" sz="1400" dirty="0"/>
              <a:t>,x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Y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(y</a:t>
            </a:r>
            <a:r>
              <a:rPr lang="it-IT" sz="1400" baseline="-25000" dirty="0"/>
              <a:t>1</a:t>
            </a:r>
            <a:r>
              <a:rPr lang="it-IT" sz="1400" dirty="0"/>
              <a:t>,y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T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(t</a:t>
            </a:r>
            <a:r>
              <a:rPr lang="it-IT" sz="1400" baseline="-25000" dirty="0"/>
              <a:t>1</a:t>
            </a:r>
            <a:r>
              <a:rPr lang="it-IT" sz="1400" dirty="0"/>
              <a:t>,t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endParaRPr lang="it-IT" dirty="0"/>
          </a:p>
        </p:txBody>
      </p:sp>
      <p:sp>
        <p:nvSpPr>
          <p:cNvPr id="6156" name="CasellaDiTesto 6155">
            <a:extLst>
              <a:ext uri="{FF2B5EF4-FFF2-40B4-BE49-F238E27FC236}">
                <a16:creationId xmlns:a16="http://schemas.microsoft.com/office/drawing/2014/main" id="{7F286786-960C-06F0-CF53-F551B422CF1D}"/>
              </a:ext>
            </a:extLst>
          </p:cNvPr>
          <p:cNvSpPr txBox="1"/>
          <p:nvPr/>
        </p:nvSpPr>
        <p:spPr>
          <a:xfrm>
            <a:off x="6240026" y="2178789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</a:t>
            </a:r>
            <a:r>
              <a:rPr lang="it-IT" sz="1600" dirty="0" err="1">
                <a:solidFill>
                  <a:srgbClr val="00B0F0"/>
                </a:solidFill>
              </a:rPr>
              <a:t>x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y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t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57" name="Connettore 2 6156">
            <a:extLst>
              <a:ext uri="{FF2B5EF4-FFF2-40B4-BE49-F238E27FC236}">
                <a16:creationId xmlns:a16="http://schemas.microsoft.com/office/drawing/2014/main" id="{00983417-E641-6407-BA85-365F56B8B714}"/>
              </a:ext>
            </a:extLst>
          </p:cNvPr>
          <p:cNvCxnSpPr>
            <a:cxnSpLocks/>
          </p:cNvCxnSpPr>
          <p:nvPr/>
        </p:nvCxnSpPr>
        <p:spPr>
          <a:xfrm flipH="1" flipV="1">
            <a:off x="6801250" y="2517343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00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D8932-890A-54DC-F989-20ECEF63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CCCF0-AEE9-CF4F-49E2-DAB332D8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 err="1"/>
              <a:t>Introduction</a:t>
            </a:r>
            <a:r>
              <a:rPr lang="it-IT" sz="3000" dirty="0"/>
              <a:t>: </a:t>
            </a:r>
            <a:r>
              <a:rPr lang="it-IT" sz="3000" dirty="0" err="1"/>
              <a:t>Aggregation</a:t>
            </a:r>
            <a:r>
              <a:rPr lang="it-IT" sz="3000" dirty="0"/>
              <a:t>-free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AE6B03-601A-F5AF-B51C-FDF34CD7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31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3F2B468-FBE7-6DD0-4651-67AC1178B9CA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3E59072-D34E-6D80-EF0B-CF84E3601F7D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7729696-4EAD-D7BB-4BF6-35E2B17F1876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446C5C7-204C-E32E-8142-8CCB82FF721A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A151E8D-B0CA-77D6-126A-645610CE06D2}"/>
              </a:ext>
            </a:extLst>
          </p:cNvPr>
          <p:cNvSpPr/>
          <p:nvPr/>
        </p:nvSpPr>
        <p:spPr>
          <a:xfrm>
            <a:off x="2656041" y="432215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F3D0312C-D813-8EEB-B8BE-3F7657F12DDB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8BAD47D-412F-742E-2F2A-A86862B18505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D98C88D-3A6A-DA23-9345-55846439167A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12F702B-BCD4-9E7F-C865-594B7091AA7C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5ACE3A4-8453-5E00-8C6E-741FAFC29C2F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3A636692-3240-B075-B961-141DB25E2610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F19AABF-623E-AA0B-CDFC-6965902F5FED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DA955B8-583D-6C5B-12FF-BE1A61231DFA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819E5FB-CA7E-A97D-66D8-3CECD995CC5B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D91C605C-4D9E-BDC9-DFDF-F89C460A7C10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94CF4297-BE85-B604-65BB-BD904230F85D}"/>
              </a:ext>
            </a:extLst>
          </p:cNvPr>
          <p:cNvSpPr/>
          <p:nvPr/>
        </p:nvSpPr>
        <p:spPr>
          <a:xfrm>
            <a:off x="825002" y="4411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DFC63D47-5634-E64B-2CE8-5ADD07A8661B}"/>
              </a:ext>
            </a:extLst>
          </p:cNvPr>
          <p:cNvSpPr/>
          <p:nvPr/>
        </p:nvSpPr>
        <p:spPr>
          <a:xfrm>
            <a:off x="1556983" y="440493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BCD47FEA-6084-6BE3-F888-AC78FFFEAE15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76F5FE73-EE13-D43F-5911-691E53AE5CE3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C73A526A-04FC-27B1-F14B-FA0143A81B3B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D8432D38-0EDB-8EFF-2279-76906D97D1FC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48B6C957-6930-E639-549C-840809C569BA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FB936754-DE85-AE18-5667-A5A0C7851B3F}"/>
              </a:ext>
            </a:extLst>
          </p:cNvPr>
          <p:cNvSpPr/>
          <p:nvPr/>
        </p:nvSpPr>
        <p:spPr>
          <a:xfrm>
            <a:off x="1010900" y="34437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7BBC081-32B4-5FFF-35A9-F159F0E7BFB7}"/>
              </a:ext>
            </a:extLst>
          </p:cNvPr>
          <p:cNvSpPr/>
          <p:nvPr/>
        </p:nvSpPr>
        <p:spPr>
          <a:xfrm>
            <a:off x="6161978" y="266332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908EC11-A5C2-DDC0-72EA-6940FD2DEFE0}"/>
              </a:ext>
            </a:extLst>
          </p:cNvPr>
          <p:cNvSpPr/>
          <p:nvPr/>
        </p:nvSpPr>
        <p:spPr>
          <a:xfrm>
            <a:off x="6919523" y="2663326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5E54A7A-E885-5D44-F422-60046C5539D4}"/>
              </a:ext>
            </a:extLst>
          </p:cNvPr>
          <p:cNvSpPr/>
          <p:nvPr/>
        </p:nvSpPr>
        <p:spPr>
          <a:xfrm>
            <a:off x="7925134" y="2707990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CFD44F79-D087-4786-9FA0-46562E671A17}"/>
              </a:ext>
            </a:extLst>
          </p:cNvPr>
          <p:cNvSpPr/>
          <p:nvPr/>
        </p:nvSpPr>
        <p:spPr>
          <a:xfrm>
            <a:off x="8840220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FCA805BA-B0E0-803D-ECFE-0BF28A80A829}"/>
              </a:ext>
            </a:extLst>
          </p:cNvPr>
          <p:cNvSpPr/>
          <p:nvPr/>
        </p:nvSpPr>
        <p:spPr>
          <a:xfrm>
            <a:off x="8570252" y="431491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79EAEF28-4124-C5AB-29D3-A068FB66398F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2B5BC322-2488-DBA7-664E-7E5DAB66F79C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B6AC0072-8AE2-57D1-55D3-2FCE134BDDAE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E19E84B1-152C-F2B0-DBCE-CD8D2C1F1138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13D9AE0C-6143-922D-70CA-281F0ADD79D3}"/>
              </a:ext>
            </a:extLst>
          </p:cNvPr>
          <p:cNvSpPr/>
          <p:nvPr/>
        </p:nvSpPr>
        <p:spPr>
          <a:xfrm>
            <a:off x="9562460" y="4063783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6E8E95D5-BE1A-1F4C-89CC-F6FE03FD6663}"/>
              </a:ext>
            </a:extLst>
          </p:cNvPr>
          <p:cNvSpPr/>
          <p:nvPr/>
        </p:nvSpPr>
        <p:spPr>
          <a:xfrm>
            <a:off x="7442823" y="3251850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2D27B7E7-8794-ECBE-3293-E6677ABC040F}"/>
              </a:ext>
            </a:extLst>
          </p:cNvPr>
          <p:cNvSpPr/>
          <p:nvPr/>
        </p:nvSpPr>
        <p:spPr>
          <a:xfrm>
            <a:off x="8446860" y="33053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DB15D061-CFE0-48C6-9AB8-C378F144A30B}"/>
              </a:ext>
            </a:extLst>
          </p:cNvPr>
          <p:cNvSpPr/>
          <p:nvPr/>
        </p:nvSpPr>
        <p:spPr>
          <a:xfrm>
            <a:off x="9443396" y="3344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E030850B-64EE-EC02-AF37-70E541AB3436}"/>
              </a:ext>
            </a:extLst>
          </p:cNvPr>
          <p:cNvSpPr/>
          <p:nvPr/>
        </p:nvSpPr>
        <p:spPr>
          <a:xfrm>
            <a:off x="6739213" y="44040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0F913F74-19F2-0BD6-B1FC-F3B305B818AE}"/>
              </a:ext>
            </a:extLst>
          </p:cNvPr>
          <p:cNvSpPr/>
          <p:nvPr/>
        </p:nvSpPr>
        <p:spPr>
          <a:xfrm>
            <a:off x="7471194" y="439769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3915BF44-26F4-B392-0788-6C05B9DAF04A}"/>
              </a:ext>
            </a:extLst>
          </p:cNvPr>
          <p:cNvSpPr/>
          <p:nvPr/>
        </p:nvSpPr>
        <p:spPr>
          <a:xfrm>
            <a:off x="9562460" y="40638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ADE8A259-0491-C17B-7E50-7A1F1CD7195A}"/>
              </a:ext>
            </a:extLst>
          </p:cNvPr>
          <p:cNvSpPr/>
          <p:nvPr/>
        </p:nvSpPr>
        <p:spPr>
          <a:xfrm>
            <a:off x="7442823" y="32518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D740660F-AAB3-A795-5480-CE7E0B7178DE}"/>
              </a:ext>
            </a:extLst>
          </p:cNvPr>
          <p:cNvSpPr/>
          <p:nvPr/>
        </p:nvSpPr>
        <p:spPr>
          <a:xfrm>
            <a:off x="8446860" y="33053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1B8DE2BD-3AC8-714E-70AF-73B05930BD71}"/>
              </a:ext>
            </a:extLst>
          </p:cNvPr>
          <p:cNvSpPr/>
          <p:nvPr/>
        </p:nvSpPr>
        <p:spPr>
          <a:xfrm>
            <a:off x="9443396" y="33444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3D8B3702-DBF8-6464-4069-B5EA058F6073}"/>
              </a:ext>
            </a:extLst>
          </p:cNvPr>
          <p:cNvSpPr/>
          <p:nvPr/>
        </p:nvSpPr>
        <p:spPr>
          <a:xfrm>
            <a:off x="6884471" y="337558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destra 56">
            <a:extLst>
              <a:ext uri="{FF2B5EF4-FFF2-40B4-BE49-F238E27FC236}">
                <a16:creationId xmlns:a16="http://schemas.microsoft.com/office/drawing/2014/main" id="{30B97B73-BDCC-DF6E-99E6-7D7FAFFA9C96}"/>
              </a:ext>
            </a:extLst>
          </p:cNvPr>
          <p:cNvSpPr/>
          <p:nvPr/>
        </p:nvSpPr>
        <p:spPr>
          <a:xfrm>
            <a:off x="4663440" y="3688080"/>
            <a:ext cx="1498538" cy="3757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B5B4A9B-7A86-094C-C022-F15D724E5F86}"/>
              </a:ext>
            </a:extLst>
          </p:cNvPr>
          <p:cNvSpPr txBox="1"/>
          <p:nvPr/>
        </p:nvSpPr>
        <p:spPr>
          <a:xfrm>
            <a:off x="263778" y="2074394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1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144C8BC6-5F32-4C2C-5D41-EC4D3671655D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25002" y="2412948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44" name="CasellaDiTesto 6143">
            <a:extLst>
              <a:ext uri="{FF2B5EF4-FFF2-40B4-BE49-F238E27FC236}">
                <a16:creationId xmlns:a16="http://schemas.microsoft.com/office/drawing/2014/main" id="{7D30130B-E34C-1ED3-D6E7-688619D2F78B}"/>
              </a:ext>
            </a:extLst>
          </p:cNvPr>
          <p:cNvSpPr txBox="1"/>
          <p:nvPr/>
        </p:nvSpPr>
        <p:spPr>
          <a:xfrm>
            <a:off x="1640204" y="1928653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y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</a:t>
            </a:r>
            <a:r>
              <a:rPr lang="it-IT" sz="1600" baseline="-25000" dirty="0">
                <a:solidFill>
                  <a:srgbClr val="00B0F0"/>
                </a:solidFill>
              </a:rPr>
              <a:t>2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46" name="Connettore 2 6145">
            <a:extLst>
              <a:ext uri="{FF2B5EF4-FFF2-40B4-BE49-F238E27FC236}">
                <a16:creationId xmlns:a16="http://schemas.microsoft.com/office/drawing/2014/main" id="{ACA701EB-9A9F-716B-AAB7-44FEE72F2C15}"/>
              </a:ext>
            </a:extLst>
          </p:cNvPr>
          <p:cNvCxnSpPr>
            <a:cxnSpLocks/>
          </p:cNvCxnSpPr>
          <p:nvPr/>
        </p:nvCxnSpPr>
        <p:spPr>
          <a:xfrm flipV="1">
            <a:off x="1081518" y="2267207"/>
            <a:ext cx="1119910" cy="11690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51" name="CasellaDiTesto 6150">
            <a:extLst>
              <a:ext uri="{FF2B5EF4-FFF2-40B4-BE49-F238E27FC236}">
                <a16:creationId xmlns:a16="http://schemas.microsoft.com/office/drawing/2014/main" id="{1ABB7345-C8F3-D56E-95F2-4AF6E63D1F9F}"/>
              </a:ext>
            </a:extLst>
          </p:cNvPr>
          <p:cNvSpPr txBox="1"/>
          <p:nvPr/>
        </p:nvSpPr>
        <p:spPr>
          <a:xfrm>
            <a:off x="4438626" y="2229495"/>
            <a:ext cx="22303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Mean</a:t>
            </a:r>
            <a:endParaRPr lang="it-IT" dirty="0"/>
          </a:p>
          <a:p>
            <a:r>
              <a:rPr lang="it-IT" sz="1400" dirty="0" err="1"/>
              <a:t>X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(x</a:t>
            </a:r>
            <a:r>
              <a:rPr lang="it-IT" sz="1400" baseline="-25000" dirty="0"/>
              <a:t>1</a:t>
            </a:r>
            <a:r>
              <a:rPr lang="it-IT" sz="1400" dirty="0"/>
              <a:t>,x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Y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(y</a:t>
            </a:r>
            <a:r>
              <a:rPr lang="it-IT" sz="1400" baseline="-25000" dirty="0"/>
              <a:t>1</a:t>
            </a:r>
            <a:r>
              <a:rPr lang="it-IT" sz="1400" dirty="0"/>
              <a:t>,y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T</a:t>
            </a:r>
            <a:r>
              <a:rPr lang="it-IT" sz="1400" baseline="-25000" dirty="0" err="1"/>
              <a:t>new</a:t>
            </a:r>
            <a:r>
              <a:rPr lang="it-IT" sz="1400" dirty="0"/>
              <a:t> = </a:t>
            </a:r>
            <a:r>
              <a:rPr lang="it-IT" sz="1400" dirty="0" err="1"/>
              <a:t>mean</a:t>
            </a:r>
            <a:r>
              <a:rPr lang="it-IT" sz="1400" dirty="0"/>
              <a:t> (t</a:t>
            </a:r>
            <a:r>
              <a:rPr lang="it-IT" sz="1400" baseline="-25000" dirty="0"/>
              <a:t>1</a:t>
            </a:r>
            <a:r>
              <a:rPr lang="it-IT" sz="1400" dirty="0"/>
              <a:t>,t</a:t>
            </a:r>
            <a:r>
              <a:rPr lang="it-IT" sz="1400" baseline="-25000" dirty="0"/>
              <a:t>2</a:t>
            </a:r>
            <a:r>
              <a:rPr lang="it-IT" sz="1400" dirty="0"/>
              <a:t>)</a:t>
            </a:r>
          </a:p>
          <a:p>
            <a:endParaRPr lang="it-IT" dirty="0"/>
          </a:p>
        </p:txBody>
      </p:sp>
      <p:sp>
        <p:nvSpPr>
          <p:cNvPr id="6156" name="CasellaDiTesto 6155">
            <a:extLst>
              <a:ext uri="{FF2B5EF4-FFF2-40B4-BE49-F238E27FC236}">
                <a16:creationId xmlns:a16="http://schemas.microsoft.com/office/drawing/2014/main" id="{9E6431FC-7F60-973D-150C-FA7584A5DAE3}"/>
              </a:ext>
            </a:extLst>
          </p:cNvPr>
          <p:cNvSpPr txBox="1"/>
          <p:nvPr/>
        </p:nvSpPr>
        <p:spPr>
          <a:xfrm>
            <a:off x="6240026" y="2178789"/>
            <a:ext cx="19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</a:t>
            </a:r>
            <a:r>
              <a:rPr lang="it-IT" sz="1600" dirty="0" err="1">
                <a:solidFill>
                  <a:srgbClr val="00B0F0"/>
                </a:solidFill>
              </a:rPr>
              <a:t>x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y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</a:t>
            </a:r>
            <a:r>
              <a:rPr lang="it-IT" sz="1600" dirty="0" err="1">
                <a:solidFill>
                  <a:srgbClr val="00B0F0"/>
                </a:solidFill>
              </a:rPr>
              <a:t>t</a:t>
            </a:r>
            <a:r>
              <a:rPr lang="it-IT" sz="1600" baseline="-25000" dirty="0" err="1">
                <a:solidFill>
                  <a:srgbClr val="00B0F0"/>
                </a:solidFill>
              </a:rPr>
              <a:t>new</a:t>
            </a:r>
            <a:r>
              <a:rPr lang="it-IT" sz="1600" dirty="0">
                <a:solidFill>
                  <a:srgbClr val="00B0F0"/>
                </a:solidFill>
              </a:rPr>
              <a:t>]</a:t>
            </a:r>
          </a:p>
        </p:txBody>
      </p:sp>
      <p:cxnSp>
        <p:nvCxnSpPr>
          <p:cNvPr id="6157" name="Connettore 2 6156">
            <a:extLst>
              <a:ext uri="{FF2B5EF4-FFF2-40B4-BE49-F238E27FC236}">
                <a16:creationId xmlns:a16="http://schemas.microsoft.com/office/drawing/2014/main" id="{24A8D97F-E53C-6842-1F8E-8AD171F6501B}"/>
              </a:ext>
            </a:extLst>
          </p:cNvPr>
          <p:cNvCxnSpPr>
            <a:cxnSpLocks/>
          </p:cNvCxnSpPr>
          <p:nvPr/>
        </p:nvCxnSpPr>
        <p:spPr>
          <a:xfrm flipH="1" flipV="1">
            <a:off x="6801250" y="2517343"/>
            <a:ext cx="104035" cy="8223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0BB07D4-1E93-6461-E43E-411D3E42D283}"/>
              </a:ext>
            </a:extLst>
          </p:cNvPr>
          <p:cNvCxnSpPr/>
          <p:nvPr/>
        </p:nvCxnSpPr>
        <p:spPr>
          <a:xfrm>
            <a:off x="4317487" y="1928653"/>
            <a:ext cx="6320033" cy="38168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102BBC8-B8D6-F3F5-8B7D-9EFB16FCCB80}"/>
              </a:ext>
            </a:extLst>
          </p:cNvPr>
          <p:cNvCxnSpPr>
            <a:cxnSpLocks/>
          </p:cNvCxnSpPr>
          <p:nvPr/>
        </p:nvCxnSpPr>
        <p:spPr>
          <a:xfrm flipV="1">
            <a:off x="4663440" y="1928653"/>
            <a:ext cx="6233160" cy="38168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553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C1628-C857-EA69-86D8-E6DF03098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C99B73EB-8BE5-C521-CD33-DECD76BCC17B}"/>
              </a:ext>
            </a:extLst>
          </p:cNvPr>
          <p:cNvSpPr/>
          <p:nvPr/>
        </p:nvSpPr>
        <p:spPr>
          <a:xfrm>
            <a:off x="466531" y="5253135"/>
            <a:ext cx="11541967" cy="1103215"/>
          </a:xfrm>
          <a:prstGeom prst="rect">
            <a:avLst/>
          </a:prstGeom>
          <a:solidFill>
            <a:srgbClr val="92D050">
              <a:alpha val="7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24568A-9B4D-7EEB-BB38-D72B1187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/>
              <a:t>Clustering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14F45F-E216-AC2F-9784-335F4AC6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32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B1F91F-5F77-86C1-C2C5-2A9611F6B0BB}"/>
              </a:ext>
            </a:extLst>
          </p:cNvPr>
          <p:cNvSpPr/>
          <p:nvPr/>
        </p:nvSpPr>
        <p:spPr>
          <a:xfrm>
            <a:off x="247767" y="2026753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3489FBE-9078-1683-EA20-4D1F118623CD}"/>
              </a:ext>
            </a:extLst>
          </p:cNvPr>
          <p:cNvSpPr/>
          <p:nvPr/>
        </p:nvSpPr>
        <p:spPr>
          <a:xfrm>
            <a:off x="1005312" y="202675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9F1BE9-2C3F-0466-3A3A-37D629AC95C8}"/>
              </a:ext>
            </a:extLst>
          </p:cNvPr>
          <p:cNvSpPr/>
          <p:nvPr/>
        </p:nvSpPr>
        <p:spPr>
          <a:xfrm>
            <a:off x="2010923" y="2071416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D0EC6B6-4640-4151-20FB-9964A1D632F2}"/>
              </a:ext>
            </a:extLst>
          </p:cNvPr>
          <p:cNvSpPr/>
          <p:nvPr/>
        </p:nvSpPr>
        <p:spPr>
          <a:xfrm>
            <a:off x="2926009" y="207865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7608AEF-56F1-1B59-6FDE-B907B20C6AB0}"/>
              </a:ext>
            </a:extLst>
          </p:cNvPr>
          <p:cNvSpPr/>
          <p:nvPr/>
        </p:nvSpPr>
        <p:spPr>
          <a:xfrm>
            <a:off x="2656041" y="3678341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173DF13-5F0A-8C73-2F3B-02CEE128E62B}"/>
              </a:ext>
            </a:extLst>
          </p:cNvPr>
          <p:cNvSpPr/>
          <p:nvPr/>
        </p:nvSpPr>
        <p:spPr>
          <a:xfrm>
            <a:off x="3648249" y="34272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00078AD-C8B8-0EC7-73F9-8015A45B78D0}"/>
              </a:ext>
            </a:extLst>
          </p:cNvPr>
          <p:cNvSpPr/>
          <p:nvPr/>
        </p:nvSpPr>
        <p:spPr>
          <a:xfrm>
            <a:off x="892159" y="25914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0A850C91-E249-1222-887B-B341DDBEB71C}"/>
              </a:ext>
            </a:extLst>
          </p:cNvPr>
          <p:cNvSpPr/>
          <p:nvPr/>
        </p:nvSpPr>
        <p:spPr>
          <a:xfrm>
            <a:off x="1528612" y="261527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FB784AD-4EBC-B7EF-93C6-D3E0DA2D8F6D}"/>
              </a:ext>
            </a:extLst>
          </p:cNvPr>
          <p:cNvSpPr/>
          <p:nvPr/>
        </p:nvSpPr>
        <p:spPr>
          <a:xfrm>
            <a:off x="2532649" y="26687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DCDBA81-96E7-1FF0-5C0B-5711E5A39404}"/>
              </a:ext>
            </a:extLst>
          </p:cNvPr>
          <p:cNvSpPr/>
          <p:nvPr/>
        </p:nvSpPr>
        <p:spPr>
          <a:xfrm>
            <a:off x="3529185" y="270786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EAF85B26-4083-F497-5554-74FFE0B8A038}"/>
              </a:ext>
            </a:extLst>
          </p:cNvPr>
          <p:cNvSpPr/>
          <p:nvPr/>
        </p:nvSpPr>
        <p:spPr>
          <a:xfrm>
            <a:off x="3648249" y="34272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D99810A0-5237-7443-9BD4-F79CC308ADD8}"/>
              </a:ext>
            </a:extLst>
          </p:cNvPr>
          <p:cNvSpPr/>
          <p:nvPr/>
        </p:nvSpPr>
        <p:spPr>
          <a:xfrm>
            <a:off x="892159" y="25914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CC7671EA-7612-F606-0BC4-E513F446266E}"/>
              </a:ext>
            </a:extLst>
          </p:cNvPr>
          <p:cNvSpPr/>
          <p:nvPr/>
        </p:nvSpPr>
        <p:spPr>
          <a:xfrm>
            <a:off x="1528612" y="261527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DE931594-0687-9B04-E1B2-0379F9AA4604}"/>
              </a:ext>
            </a:extLst>
          </p:cNvPr>
          <p:cNvSpPr/>
          <p:nvPr/>
        </p:nvSpPr>
        <p:spPr>
          <a:xfrm>
            <a:off x="2532649" y="26687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ECC0EFA4-BC49-739C-BA8A-527D6169C331}"/>
              </a:ext>
            </a:extLst>
          </p:cNvPr>
          <p:cNvSpPr/>
          <p:nvPr/>
        </p:nvSpPr>
        <p:spPr>
          <a:xfrm>
            <a:off x="3529185" y="270786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1AF4C6C-953A-0394-BEB7-E5A099D9D910}"/>
              </a:ext>
            </a:extLst>
          </p:cNvPr>
          <p:cNvSpPr/>
          <p:nvPr/>
        </p:nvSpPr>
        <p:spPr>
          <a:xfrm>
            <a:off x="825002" y="376743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E40C0A53-F194-8F35-D44C-37EA7671F134}"/>
              </a:ext>
            </a:extLst>
          </p:cNvPr>
          <p:cNvSpPr/>
          <p:nvPr/>
        </p:nvSpPr>
        <p:spPr>
          <a:xfrm>
            <a:off x="1556983" y="376112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9AE6D5E5-1F93-C6B8-380F-0549B0E68571}"/>
              </a:ext>
            </a:extLst>
          </p:cNvPr>
          <p:cNvSpPr/>
          <p:nvPr/>
        </p:nvSpPr>
        <p:spPr>
          <a:xfrm>
            <a:off x="3648249" y="3427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C898BA87-939E-658E-F8B2-56B8345C7652}"/>
              </a:ext>
            </a:extLst>
          </p:cNvPr>
          <p:cNvSpPr/>
          <p:nvPr/>
        </p:nvSpPr>
        <p:spPr>
          <a:xfrm>
            <a:off x="892159" y="259147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60E28525-9123-292B-A7B8-E7C86AD11916}"/>
              </a:ext>
            </a:extLst>
          </p:cNvPr>
          <p:cNvSpPr/>
          <p:nvPr/>
        </p:nvSpPr>
        <p:spPr>
          <a:xfrm>
            <a:off x="1528612" y="261531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5F18DC57-270F-D8DD-ADF2-D6131D646728}"/>
              </a:ext>
            </a:extLst>
          </p:cNvPr>
          <p:cNvSpPr/>
          <p:nvPr/>
        </p:nvSpPr>
        <p:spPr>
          <a:xfrm>
            <a:off x="2532649" y="26687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A5FC9FF-E55B-2638-073F-10726E49FE85}"/>
              </a:ext>
            </a:extLst>
          </p:cNvPr>
          <p:cNvSpPr/>
          <p:nvPr/>
        </p:nvSpPr>
        <p:spPr>
          <a:xfrm>
            <a:off x="3529185" y="270790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916B4346-0B91-307E-F1E7-4C7EA5DE8702}"/>
              </a:ext>
            </a:extLst>
          </p:cNvPr>
          <p:cNvSpPr/>
          <p:nvPr/>
        </p:nvSpPr>
        <p:spPr>
          <a:xfrm>
            <a:off x="3559917" y="287944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47" name="Connettore 1 6146">
            <a:extLst>
              <a:ext uri="{FF2B5EF4-FFF2-40B4-BE49-F238E27FC236}">
                <a16:creationId xmlns:a16="http://schemas.microsoft.com/office/drawing/2014/main" id="{59751B00-83C1-78EF-E5C2-0BBAC844F243}"/>
              </a:ext>
            </a:extLst>
          </p:cNvPr>
          <p:cNvCxnSpPr>
            <a:stCxn id="29" idx="6"/>
            <a:endCxn id="30" idx="2"/>
          </p:cNvCxnSpPr>
          <p:nvPr/>
        </p:nvCxnSpPr>
        <p:spPr>
          <a:xfrm>
            <a:off x="965915" y="2630131"/>
            <a:ext cx="562697" cy="238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48" name="Connettore 1 6147">
            <a:extLst>
              <a:ext uri="{FF2B5EF4-FFF2-40B4-BE49-F238E27FC236}">
                <a16:creationId xmlns:a16="http://schemas.microsoft.com/office/drawing/2014/main" id="{6C2F8BED-CEB2-CC77-A631-0679025B5C3D}"/>
              </a:ext>
            </a:extLst>
          </p:cNvPr>
          <p:cNvCxnSpPr>
            <a:cxnSpLocks/>
            <a:stCxn id="30" idx="6"/>
            <a:endCxn id="31" idx="2"/>
          </p:cNvCxnSpPr>
          <p:nvPr/>
        </p:nvCxnSpPr>
        <p:spPr>
          <a:xfrm>
            <a:off x="1602368" y="2653975"/>
            <a:ext cx="930281" cy="53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2" name="Connettore 1 6151">
            <a:extLst>
              <a:ext uri="{FF2B5EF4-FFF2-40B4-BE49-F238E27FC236}">
                <a16:creationId xmlns:a16="http://schemas.microsoft.com/office/drawing/2014/main" id="{01D3B830-263D-F239-5714-7029B4D98639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2606405" y="2707446"/>
            <a:ext cx="922780" cy="3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FDF70756-C447-2FE4-A6E3-9104663F1303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618247" y="2727006"/>
            <a:ext cx="941670" cy="191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0361F6-5C3C-CE38-D174-7514163E324E}"/>
              </a:ext>
            </a:extLst>
          </p:cNvPr>
          <p:cNvSpPr txBox="1"/>
          <p:nvPr/>
        </p:nvSpPr>
        <p:spPr>
          <a:xfrm>
            <a:off x="766045" y="2272721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0284E2-14B3-AC5F-70DD-24F6A145AD7E}"/>
              </a:ext>
            </a:extLst>
          </p:cNvPr>
          <p:cNvSpPr txBox="1"/>
          <p:nvPr/>
        </p:nvSpPr>
        <p:spPr>
          <a:xfrm>
            <a:off x="1406539" y="2282441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7D0EF8-E5B1-C3DF-3654-119A8EC0E0C9}"/>
              </a:ext>
            </a:extLst>
          </p:cNvPr>
          <p:cNvSpPr txBox="1"/>
          <p:nvPr/>
        </p:nvSpPr>
        <p:spPr>
          <a:xfrm>
            <a:off x="2424741" y="2350433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1D6C870-0A13-44AF-B7DC-9CC54798B416}"/>
              </a:ext>
            </a:extLst>
          </p:cNvPr>
          <p:cNvSpPr txBox="1"/>
          <p:nvPr/>
        </p:nvSpPr>
        <p:spPr>
          <a:xfrm>
            <a:off x="3393908" y="2367722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A9C8553-11A7-0B2F-D53E-1C00359C2BD2}"/>
              </a:ext>
            </a:extLst>
          </p:cNvPr>
          <p:cNvSpPr txBox="1"/>
          <p:nvPr/>
        </p:nvSpPr>
        <p:spPr>
          <a:xfrm>
            <a:off x="3480394" y="2956756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709505-ED15-2078-4F75-8C039FB787FF}"/>
              </a:ext>
            </a:extLst>
          </p:cNvPr>
          <p:cNvSpPr txBox="1"/>
          <p:nvPr/>
        </p:nvSpPr>
        <p:spPr>
          <a:xfrm>
            <a:off x="4808001" y="1384580"/>
            <a:ext cx="6705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tryed</a:t>
            </a:r>
            <a:r>
              <a:rPr lang="it-IT" dirty="0"/>
              <a:t> 3 </a:t>
            </a:r>
            <a:r>
              <a:rPr lang="it-IT" dirty="0" err="1"/>
              <a:t>clusteiring</a:t>
            </a:r>
            <a:r>
              <a:rPr lang="it-IT" dirty="0"/>
              <a:t> </a:t>
            </a:r>
            <a:r>
              <a:rPr lang="it-IT" dirty="0" err="1"/>
              <a:t>algorithms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evaluate</a:t>
            </a:r>
            <a:r>
              <a:rPr lang="it-IT" dirty="0"/>
              <a:t> the performances with Precision ( Pr), Recall (Re) and F1-score (F1):</a:t>
            </a:r>
          </a:p>
          <a:p>
            <a:endParaRPr lang="it-IT" dirty="0"/>
          </a:p>
          <a:p>
            <a:pPr marL="342900" indent="-342900">
              <a:buAutoNum type="arabicParenR"/>
            </a:pPr>
            <a:r>
              <a:rPr lang="it-IT" dirty="0"/>
              <a:t>No clustering: </a:t>
            </a:r>
            <a:r>
              <a:rPr lang="it-IT" b="1" dirty="0"/>
              <a:t>Pr= 95.04, Re=99.54 , F1 = 97.24</a:t>
            </a:r>
          </a:p>
          <a:p>
            <a:pPr marL="342900" indent="-342900">
              <a:buAutoNum type="arabicParenR"/>
            </a:pPr>
            <a:endParaRPr lang="it-IT" b="1" dirty="0"/>
          </a:p>
          <a:p>
            <a:pPr marL="342900" indent="-342900">
              <a:buAutoNum type="arabicParenR"/>
            </a:pPr>
            <a:r>
              <a:rPr lang="it-IT" dirty="0"/>
              <a:t>Recursive clustering </a:t>
            </a:r>
            <a:r>
              <a:rPr lang="it-IT" dirty="0" err="1"/>
              <a:t>based</a:t>
            </a:r>
            <a:r>
              <a:rPr lang="it-IT" dirty="0"/>
              <a:t> on a </a:t>
            </a:r>
            <a:r>
              <a:rPr lang="it-IT" dirty="0" err="1"/>
              <a:t>threshold</a:t>
            </a:r>
            <a:r>
              <a:rPr lang="it-IT" dirty="0"/>
              <a:t> in </a:t>
            </a:r>
            <a:r>
              <a:rPr lang="it-IT" dirty="0" err="1"/>
              <a:t>space</a:t>
            </a:r>
            <a:r>
              <a:rPr lang="it-IT" dirty="0"/>
              <a:t> and time:</a:t>
            </a:r>
          </a:p>
          <a:p>
            <a:r>
              <a:rPr lang="it-IT" dirty="0"/>
              <a:t>        </a:t>
            </a:r>
            <a:r>
              <a:rPr lang="it-IT" b="1" dirty="0"/>
              <a:t>Pr= 99.31, Re=99.90, F1 =99.61</a:t>
            </a:r>
          </a:p>
          <a:p>
            <a:endParaRPr lang="it-IT" b="1" dirty="0"/>
          </a:p>
          <a:p>
            <a:r>
              <a:rPr lang="it-IT" dirty="0"/>
              <a:t>3)    Clustering </a:t>
            </a:r>
            <a:r>
              <a:rPr lang="it-IT" dirty="0" err="1"/>
              <a:t>based</a:t>
            </a:r>
            <a:r>
              <a:rPr lang="it-IT" dirty="0"/>
              <a:t> on a </a:t>
            </a:r>
            <a:r>
              <a:rPr lang="it-IT" dirty="0" err="1"/>
              <a:t>threshold</a:t>
            </a:r>
            <a:r>
              <a:rPr lang="it-IT" dirty="0"/>
              <a:t> in </a:t>
            </a:r>
            <a:r>
              <a:rPr lang="it-IT" dirty="0" err="1"/>
              <a:t>space</a:t>
            </a:r>
            <a:r>
              <a:rPr lang="it-IT" dirty="0"/>
              <a:t> and time: </a:t>
            </a:r>
            <a:r>
              <a:rPr lang="it-IT" b="1" dirty="0"/>
              <a:t>Pr= 99.39,</a:t>
            </a:r>
          </a:p>
          <a:p>
            <a:r>
              <a:rPr lang="it-IT" b="1" dirty="0"/>
              <a:t>        Re=99.91, F1=99.65</a:t>
            </a:r>
          </a:p>
          <a:p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81D3948-A969-5C21-860D-E005FFB8C2FA}"/>
              </a:ext>
            </a:extLst>
          </p:cNvPr>
          <p:cNvSpPr txBox="1"/>
          <p:nvPr/>
        </p:nvSpPr>
        <p:spPr>
          <a:xfrm>
            <a:off x="719233" y="3398144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8C29EAF-573A-3957-1CAC-7249A2BD57A1}"/>
              </a:ext>
            </a:extLst>
          </p:cNvPr>
          <p:cNvSpPr txBox="1"/>
          <p:nvPr/>
        </p:nvSpPr>
        <p:spPr>
          <a:xfrm>
            <a:off x="1459720" y="3398144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7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5BFFDFF-9417-C75D-9006-2BD789C374D9}"/>
              </a:ext>
            </a:extLst>
          </p:cNvPr>
          <p:cNvSpPr txBox="1"/>
          <p:nvPr/>
        </p:nvSpPr>
        <p:spPr>
          <a:xfrm>
            <a:off x="2506938" y="3362657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9051700-E990-DAE7-7D85-766CF9617D66}"/>
              </a:ext>
            </a:extLst>
          </p:cNvPr>
          <p:cNvSpPr txBox="1"/>
          <p:nvPr/>
        </p:nvSpPr>
        <p:spPr>
          <a:xfrm>
            <a:off x="3510309" y="3493675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6BDB518-FEDB-8443-2926-E171CB929396}"/>
              </a:ext>
            </a:extLst>
          </p:cNvPr>
          <p:cNvSpPr txBox="1"/>
          <p:nvPr/>
        </p:nvSpPr>
        <p:spPr>
          <a:xfrm>
            <a:off x="505718" y="5272664"/>
            <a:ext cx="1111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At the light of </a:t>
            </a:r>
            <a:r>
              <a:rPr lang="it-IT" dirty="0" err="1"/>
              <a:t>these</a:t>
            </a:r>
            <a:r>
              <a:rPr lang="it-IT" dirty="0"/>
              <a:t> small </a:t>
            </a:r>
            <a:r>
              <a:rPr lang="it-IT" dirty="0" err="1"/>
              <a:t>differences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let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tracking </a:t>
            </a:r>
            <a:r>
              <a:rPr lang="it-IT" dirty="0" err="1"/>
              <a:t>algorithm</a:t>
            </a:r>
            <a:r>
              <a:rPr lang="it-IT" dirty="0"/>
              <a:t> to solve the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prior</a:t>
            </a:r>
            <a:r>
              <a:rPr lang="it-IT" dirty="0"/>
              <a:t> clustering. </a:t>
            </a:r>
            <a:r>
              <a:rPr lang="it-IT" dirty="0" err="1"/>
              <a:t>This</a:t>
            </a:r>
            <a:r>
              <a:rPr lang="it-IT" dirty="0"/>
              <a:t> strategy </a:t>
            </a:r>
            <a:r>
              <a:rPr lang="it-IT" dirty="0" err="1"/>
              <a:t>avoids</a:t>
            </a:r>
            <a:r>
              <a:rPr lang="it-IT" dirty="0"/>
              <a:t> the </a:t>
            </a:r>
            <a:r>
              <a:rPr lang="it-IT" dirty="0" err="1"/>
              <a:t>definition</a:t>
            </a:r>
            <a:r>
              <a:rPr lang="it-IT" dirty="0"/>
              <a:t> of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metric</a:t>
            </a:r>
            <a:r>
              <a:rPr lang="it-IT" dirty="0"/>
              <a:t> and make the </a:t>
            </a:r>
            <a:r>
              <a:rPr lang="it-IT" dirty="0" err="1"/>
              <a:t>implementation</a:t>
            </a:r>
            <a:r>
              <a:rPr lang="it-IT" dirty="0"/>
              <a:t> comparable with the </a:t>
            </a:r>
            <a:r>
              <a:rPr lang="it-IT" dirty="0" err="1"/>
              <a:t>others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7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07657-96EB-BC3D-3BA8-43CA0E406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855870-1E9C-8036-5BA5-1BFDB8B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33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D6AC2F-9188-01C6-C403-AFCD041BFD4A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859870-5B90-B493-3628-26CE9B963DF2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F0F908-F94E-3468-0A19-23B695C20333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40D44C6-45E3-AFD1-A04C-AEA7E9B23583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D5AB49D-0183-90CA-C710-88F216EBFCAB}"/>
              </a:ext>
            </a:extLst>
          </p:cNvPr>
          <p:cNvSpPr/>
          <p:nvPr/>
        </p:nvSpPr>
        <p:spPr>
          <a:xfrm>
            <a:off x="2656041" y="432215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92AB9E0-AA27-9A30-1BA3-FA9CA95EC5B8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048D246B-E786-ADB4-04E2-9B4CEA800D88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DAD794B-B51B-E37B-6170-CBA7FB238A0E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09A58B6-88D9-5B95-F240-357932FA69EB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6E53F80-7473-4D78-A153-1F34581F965C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4BBF1B9E-361D-67A4-04C1-20D95509B7DC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C0ED4A96-5B77-FF76-A605-10AFA13FB8F8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1401AB01-7205-2DBF-EAF2-3F68F68C2EB1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7157CD2-7110-0EB6-7AAE-3576397F3C5B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EC5F4AC1-AF26-4222-CF7C-9566D2453B27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EA28DCF-7667-7B02-019A-6CE9E74B313B}"/>
              </a:ext>
            </a:extLst>
          </p:cNvPr>
          <p:cNvSpPr/>
          <p:nvPr/>
        </p:nvSpPr>
        <p:spPr>
          <a:xfrm>
            <a:off x="825002" y="4411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D4F9404D-0D1D-2F37-4305-E38E325BF422}"/>
              </a:ext>
            </a:extLst>
          </p:cNvPr>
          <p:cNvSpPr/>
          <p:nvPr/>
        </p:nvSpPr>
        <p:spPr>
          <a:xfrm>
            <a:off x="1556983" y="440493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4B5F6C27-5C51-E8EB-1BF7-4A324F0F0208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430BB1EA-0106-221B-8CB0-9126E2642698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968664AE-FA4F-FA7D-C9F5-77121FFA8A35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59C78D32-AF93-7A51-66CC-37AF47DB1E57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576A8A34-DEF7-6A8A-C4E9-EDDC9C194CC6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BD0B16BD-A8E9-B2FE-5B0C-C2438952062E}"/>
              </a:ext>
            </a:extLst>
          </p:cNvPr>
          <p:cNvSpPr/>
          <p:nvPr/>
        </p:nvSpPr>
        <p:spPr>
          <a:xfrm>
            <a:off x="3559917" y="352325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47" name="Connettore 1 6146">
            <a:extLst>
              <a:ext uri="{FF2B5EF4-FFF2-40B4-BE49-F238E27FC236}">
                <a16:creationId xmlns:a16="http://schemas.microsoft.com/office/drawing/2014/main" id="{CDAAC358-B8B5-8734-21D9-394210BD7E49}"/>
              </a:ext>
            </a:extLst>
          </p:cNvPr>
          <p:cNvCxnSpPr>
            <a:stCxn id="29" idx="6"/>
            <a:endCxn id="30" idx="2"/>
          </p:cNvCxnSpPr>
          <p:nvPr/>
        </p:nvCxnSpPr>
        <p:spPr>
          <a:xfrm>
            <a:off x="965915" y="3273946"/>
            <a:ext cx="562697" cy="238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48" name="Connettore 1 6147">
            <a:extLst>
              <a:ext uri="{FF2B5EF4-FFF2-40B4-BE49-F238E27FC236}">
                <a16:creationId xmlns:a16="http://schemas.microsoft.com/office/drawing/2014/main" id="{1E26051C-41E7-0270-A1C5-F9127A02EC55}"/>
              </a:ext>
            </a:extLst>
          </p:cNvPr>
          <p:cNvCxnSpPr>
            <a:cxnSpLocks/>
            <a:stCxn id="30" idx="6"/>
            <a:endCxn id="31" idx="2"/>
          </p:cNvCxnSpPr>
          <p:nvPr/>
        </p:nvCxnSpPr>
        <p:spPr>
          <a:xfrm>
            <a:off x="1602368" y="3297790"/>
            <a:ext cx="930281" cy="53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2" name="Connettore 1 6151">
            <a:extLst>
              <a:ext uri="{FF2B5EF4-FFF2-40B4-BE49-F238E27FC236}">
                <a16:creationId xmlns:a16="http://schemas.microsoft.com/office/drawing/2014/main" id="{9832CACB-444D-71FB-99B5-1B183B4F8371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2606405" y="3351261"/>
            <a:ext cx="922780" cy="3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66" name="CasellaDiTesto 6165">
            <a:extLst>
              <a:ext uri="{FF2B5EF4-FFF2-40B4-BE49-F238E27FC236}">
                <a16:creationId xmlns:a16="http://schemas.microsoft.com/office/drawing/2014/main" id="{60804100-3220-80FD-7A49-0475C0BAD9BE}"/>
              </a:ext>
            </a:extLst>
          </p:cNvPr>
          <p:cNvSpPr txBox="1"/>
          <p:nvPr/>
        </p:nvSpPr>
        <p:spPr>
          <a:xfrm>
            <a:off x="5020750" y="2734639"/>
            <a:ext cx="57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one hit on a single GTK station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20FA602-9882-11CB-01DA-5CAE6D7C6DC1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618247" y="3370821"/>
            <a:ext cx="941670" cy="191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60F769C-06FA-1706-1421-E93DA5199468}"/>
              </a:ext>
            </a:extLst>
          </p:cNvPr>
          <p:cNvSpPr txBox="1"/>
          <p:nvPr/>
        </p:nvSpPr>
        <p:spPr>
          <a:xfrm>
            <a:off x="5112870" y="3998990"/>
            <a:ext cx="570752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introduce a more </a:t>
            </a:r>
            <a:r>
              <a:rPr lang="it-IT" dirty="0" err="1"/>
              <a:t>robust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of True Positive Tracks, False Positive Tracks and False </a:t>
            </a:r>
            <a:r>
              <a:rPr lang="it-IT" dirty="0" err="1"/>
              <a:t>Negatives</a:t>
            </a:r>
            <a:r>
              <a:rPr lang="it-IT" dirty="0"/>
              <a:t> Tracks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A9376220-12FD-832F-01EF-1BF194E119B7}"/>
              </a:ext>
            </a:extLst>
          </p:cNvPr>
          <p:cNvCxnSpPr>
            <a:stCxn id="6166" idx="2"/>
          </p:cNvCxnSpPr>
          <p:nvPr/>
        </p:nvCxnSpPr>
        <p:spPr>
          <a:xfrm flipH="1">
            <a:off x="7874514" y="3380970"/>
            <a:ext cx="1" cy="54849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itolo 1">
            <a:extLst>
              <a:ext uri="{FF2B5EF4-FFF2-40B4-BE49-F238E27FC236}">
                <a16:creationId xmlns:a16="http://schemas.microsoft.com/office/drawing/2014/main" id="{0108E168-3AA9-F637-DEE9-5D2D25DC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3000" dirty="0" err="1"/>
              <a:t>Aggregation</a:t>
            </a:r>
            <a:r>
              <a:rPr lang="it-IT" sz="3000" dirty="0"/>
              <a:t>-free</a:t>
            </a:r>
          </a:p>
        </p:txBody>
      </p:sp>
    </p:spTree>
    <p:extLst>
      <p:ext uri="{BB962C8B-B14F-4D97-AF65-F5344CB8AC3E}">
        <p14:creationId xmlns:p14="http://schemas.microsoft.com/office/powerpoint/2010/main" val="3779156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58BFE-A1E3-59F5-C507-8D6ED92A3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0C35BA-3E23-5A51-E708-55754602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34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780659-8172-91A3-2E1B-58057857A45F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F7FF404-4110-BA50-35B0-F3921B30A018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19793C6-3D0F-9C2E-0340-F8926199C744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BF859A4-8B66-C9A6-6F3F-9BD9D528AEB7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F1966A7-CD0A-AE5D-D475-5615C635C2AE}"/>
              </a:ext>
            </a:extLst>
          </p:cNvPr>
          <p:cNvSpPr/>
          <p:nvPr/>
        </p:nvSpPr>
        <p:spPr>
          <a:xfrm>
            <a:off x="2656041" y="4322156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D036007-0D5C-C602-FC35-89A28F893B5B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C275F88-8B1F-9550-6F44-08A14EFE88AF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288052B-FD47-8F94-9AC3-D8906828405F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E75FE75-3D0B-654A-BD12-89D992E7DF75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C253AA69-38B1-649E-05A5-CD9F05922722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D6FDC53D-FAF6-86B5-A816-D7393982F350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8775CC3-A37D-3E15-AE2F-AAE9A67286F5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8AA6CA6-1350-0816-22C4-ED961139E85F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3E76709-E7AF-7A84-634A-1B2CFC8DD63A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292D0BB-D01E-9C0D-8ACC-A0F20FB6A58C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783809F-9E08-3804-076D-EBCED1F2C673}"/>
              </a:ext>
            </a:extLst>
          </p:cNvPr>
          <p:cNvSpPr/>
          <p:nvPr/>
        </p:nvSpPr>
        <p:spPr>
          <a:xfrm>
            <a:off x="825002" y="4411250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C03739A0-3CC9-12A6-78A3-5929B8D497DB}"/>
              </a:ext>
            </a:extLst>
          </p:cNvPr>
          <p:cNvSpPr/>
          <p:nvPr/>
        </p:nvSpPr>
        <p:spPr>
          <a:xfrm>
            <a:off x="1556983" y="440493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0525A8EB-25E9-7DF2-E5F3-E7B0FCADF1B7}"/>
              </a:ext>
            </a:extLst>
          </p:cNvPr>
          <p:cNvSpPr/>
          <p:nvPr/>
        </p:nvSpPr>
        <p:spPr>
          <a:xfrm>
            <a:off x="3648249" y="407106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8A3A7D3-8785-3003-B17F-315EAACB76C1}"/>
              </a:ext>
            </a:extLst>
          </p:cNvPr>
          <p:cNvSpPr/>
          <p:nvPr/>
        </p:nvSpPr>
        <p:spPr>
          <a:xfrm>
            <a:off x="892159" y="3235288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4F8582CD-5B30-6E57-E8B5-FF67EEB0108C}"/>
              </a:ext>
            </a:extLst>
          </p:cNvPr>
          <p:cNvSpPr/>
          <p:nvPr/>
        </p:nvSpPr>
        <p:spPr>
          <a:xfrm>
            <a:off x="1528612" y="325913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ED409A95-431D-E522-3C9E-179C41C914DC}"/>
              </a:ext>
            </a:extLst>
          </p:cNvPr>
          <p:cNvSpPr/>
          <p:nvPr/>
        </p:nvSpPr>
        <p:spPr>
          <a:xfrm>
            <a:off x="2532649" y="331260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DF4BDAE6-73CB-970A-9C48-AF27F6C04A81}"/>
              </a:ext>
            </a:extLst>
          </p:cNvPr>
          <p:cNvSpPr/>
          <p:nvPr/>
        </p:nvSpPr>
        <p:spPr>
          <a:xfrm>
            <a:off x="3529185" y="3351723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4377CC00-6BFA-BD05-9670-A64D2F9A32EF}"/>
              </a:ext>
            </a:extLst>
          </p:cNvPr>
          <p:cNvSpPr/>
          <p:nvPr/>
        </p:nvSpPr>
        <p:spPr>
          <a:xfrm>
            <a:off x="3559917" y="352325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47" name="Connettore 1 6146">
            <a:extLst>
              <a:ext uri="{FF2B5EF4-FFF2-40B4-BE49-F238E27FC236}">
                <a16:creationId xmlns:a16="http://schemas.microsoft.com/office/drawing/2014/main" id="{17EF8080-2D4A-CA9B-BD2B-0385CE0F7E8B}"/>
              </a:ext>
            </a:extLst>
          </p:cNvPr>
          <p:cNvCxnSpPr>
            <a:stCxn id="29" idx="6"/>
            <a:endCxn id="30" idx="2"/>
          </p:cNvCxnSpPr>
          <p:nvPr/>
        </p:nvCxnSpPr>
        <p:spPr>
          <a:xfrm>
            <a:off x="965915" y="3273946"/>
            <a:ext cx="562697" cy="238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48" name="Connettore 1 6147">
            <a:extLst>
              <a:ext uri="{FF2B5EF4-FFF2-40B4-BE49-F238E27FC236}">
                <a16:creationId xmlns:a16="http://schemas.microsoft.com/office/drawing/2014/main" id="{989EBB43-C9D5-BD87-3148-8107B43203E2}"/>
              </a:ext>
            </a:extLst>
          </p:cNvPr>
          <p:cNvCxnSpPr>
            <a:cxnSpLocks/>
            <a:stCxn id="30" idx="6"/>
            <a:endCxn id="31" idx="2"/>
          </p:cNvCxnSpPr>
          <p:nvPr/>
        </p:nvCxnSpPr>
        <p:spPr>
          <a:xfrm>
            <a:off x="1602368" y="3297790"/>
            <a:ext cx="930281" cy="53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52" name="Connettore 1 6151">
            <a:extLst>
              <a:ext uri="{FF2B5EF4-FFF2-40B4-BE49-F238E27FC236}">
                <a16:creationId xmlns:a16="http://schemas.microsoft.com/office/drawing/2014/main" id="{8CF4EBD1-A449-0B33-724B-3CC2C63C494E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2606405" y="3351261"/>
            <a:ext cx="922780" cy="3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A7B346E8-C17F-E2A4-7FED-B380ABBEC044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618247" y="3370821"/>
            <a:ext cx="941670" cy="191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51EB4B-14FE-35AC-97AC-4B604AA9F561}"/>
              </a:ext>
            </a:extLst>
          </p:cNvPr>
          <p:cNvSpPr txBox="1"/>
          <p:nvPr/>
        </p:nvSpPr>
        <p:spPr>
          <a:xfrm>
            <a:off x="766045" y="2916536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A584EB-5903-89A7-FE2C-6E0F3FA8FBC1}"/>
              </a:ext>
            </a:extLst>
          </p:cNvPr>
          <p:cNvSpPr txBox="1"/>
          <p:nvPr/>
        </p:nvSpPr>
        <p:spPr>
          <a:xfrm>
            <a:off x="1406539" y="2926256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5047655-F5AC-79D0-DD7A-2161BE271693}"/>
              </a:ext>
            </a:extLst>
          </p:cNvPr>
          <p:cNvSpPr txBox="1"/>
          <p:nvPr/>
        </p:nvSpPr>
        <p:spPr>
          <a:xfrm>
            <a:off x="2424741" y="2994248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38C8B4-5D20-B6CC-02C7-1FC663A11BBB}"/>
              </a:ext>
            </a:extLst>
          </p:cNvPr>
          <p:cNvSpPr txBox="1"/>
          <p:nvPr/>
        </p:nvSpPr>
        <p:spPr>
          <a:xfrm>
            <a:off x="3393908" y="3011537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393E812-ED30-ADB2-C107-912D07FB5A45}"/>
              </a:ext>
            </a:extLst>
          </p:cNvPr>
          <p:cNvSpPr txBox="1"/>
          <p:nvPr/>
        </p:nvSpPr>
        <p:spPr>
          <a:xfrm>
            <a:off x="3480394" y="3600571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13B9922-7723-1DDB-3396-7DD83CCBBDCA}"/>
              </a:ext>
            </a:extLst>
          </p:cNvPr>
          <p:cNvSpPr txBox="1"/>
          <p:nvPr/>
        </p:nvSpPr>
        <p:spPr>
          <a:xfrm>
            <a:off x="4504533" y="1747753"/>
            <a:ext cx="72418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create a set of </a:t>
            </a:r>
            <a:r>
              <a:rPr lang="it-IT" dirty="0" err="1"/>
              <a:t>Admissible</a:t>
            </a:r>
            <a:r>
              <a:rPr lang="it-IT" dirty="0"/>
              <a:t> True tracks: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Blue </a:t>
            </a:r>
            <a:r>
              <a:rPr lang="it-IT" dirty="0" err="1"/>
              <a:t>particle</a:t>
            </a:r>
            <a:r>
              <a:rPr lang="it-IT" dirty="0"/>
              <a:t>: { (1-3-4), (1-3-5), (2-3-4), (2-3-5), (1-2-3-4), (1-2-3-5)}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Red </a:t>
            </a:r>
            <a:r>
              <a:rPr lang="it-IT" dirty="0" err="1"/>
              <a:t>particle</a:t>
            </a:r>
            <a:r>
              <a:rPr lang="it-IT" dirty="0"/>
              <a:t>: {(6-7-8-9),(6-7-9), (7-8-9)}</a:t>
            </a:r>
            <a:endParaRPr lang="it-IT" b="1" dirty="0"/>
          </a:p>
          <a:p>
            <a:endParaRPr lang="it-IT" b="1" dirty="0"/>
          </a:p>
          <a:p>
            <a:r>
              <a:rPr lang="it-IT" dirty="0"/>
              <a:t>Given a </a:t>
            </a:r>
            <a:r>
              <a:rPr lang="it-IT" dirty="0" err="1"/>
              <a:t>prediction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algoritm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3 </a:t>
            </a:r>
            <a:r>
              <a:rPr lang="it-IT" dirty="0" err="1"/>
              <a:t>cases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b="1" dirty="0"/>
              <a:t>A) </a:t>
            </a:r>
            <a:r>
              <a:rPr lang="it-IT" dirty="0" err="1">
                <a:solidFill>
                  <a:srgbClr val="00B0F0"/>
                </a:solidFill>
              </a:rPr>
              <a:t>If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P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is</a:t>
            </a:r>
            <a:r>
              <a:rPr lang="it-IT" dirty="0">
                <a:solidFill>
                  <a:srgbClr val="00B0F0"/>
                </a:solidFill>
              </a:rPr>
              <a:t> in the set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True Positive     (</a:t>
            </a:r>
            <a:r>
              <a:rPr lang="it-IT" dirty="0" err="1"/>
              <a:t>e.g</a:t>
            </a:r>
            <a:r>
              <a:rPr lang="it-IT" dirty="0"/>
              <a:t> (1,2,3,4))</a:t>
            </a:r>
          </a:p>
          <a:p>
            <a:r>
              <a:rPr lang="it-IT" b="1" dirty="0"/>
              <a:t>B) </a:t>
            </a:r>
            <a:r>
              <a:rPr lang="it-IT" dirty="0" err="1">
                <a:solidFill>
                  <a:srgbClr val="00B0F0"/>
                </a:solidFill>
              </a:rPr>
              <a:t>If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P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is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not</a:t>
            </a:r>
            <a:r>
              <a:rPr lang="it-IT" dirty="0">
                <a:solidFill>
                  <a:srgbClr val="00B0F0"/>
                </a:solidFill>
              </a:rPr>
              <a:t> in the set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False Positive (e.g. (1,2,3))</a:t>
            </a:r>
          </a:p>
          <a:p>
            <a:r>
              <a:rPr lang="it-IT" b="1" dirty="0"/>
              <a:t>C) </a:t>
            </a:r>
            <a:r>
              <a:rPr lang="it-IT" dirty="0" err="1">
                <a:solidFill>
                  <a:srgbClr val="00B0F0"/>
                </a:solidFill>
              </a:rPr>
              <a:t>If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we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have</a:t>
            </a:r>
            <a:r>
              <a:rPr lang="it-IT" dirty="0">
                <a:solidFill>
                  <a:srgbClr val="00B0F0"/>
                </a:solidFill>
              </a:rPr>
              <a:t> a </a:t>
            </a:r>
            <a:r>
              <a:rPr lang="it-IT" dirty="0" err="1">
                <a:solidFill>
                  <a:srgbClr val="00B0F0"/>
                </a:solidFill>
              </a:rPr>
              <a:t>particle</a:t>
            </a:r>
            <a:r>
              <a:rPr lang="it-IT" dirty="0">
                <a:solidFill>
                  <a:srgbClr val="00B0F0"/>
                </a:solidFill>
              </a:rPr>
              <a:t> for </a:t>
            </a:r>
            <a:r>
              <a:rPr lang="it-IT" dirty="0" err="1">
                <a:solidFill>
                  <a:srgbClr val="00B0F0"/>
                </a:solidFill>
              </a:rPr>
              <a:t>which</a:t>
            </a:r>
            <a:r>
              <a:rPr lang="it-IT" dirty="0">
                <a:solidFill>
                  <a:srgbClr val="00B0F0"/>
                </a:solidFill>
              </a:rPr>
              <a:t> none of the </a:t>
            </a:r>
            <a:r>
              <a:rPr lang="it-IT" dirty="0" err="1">
                <a:solidFill>
                  <a:srgbClr val="00B0F0"/>
                </a:solidFill>
              </a:rPr>
              <a:t>predictions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our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algorithm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was</a:t>
            </a:r>
            <a:r>
              <a:rPr lang="it-IT" dirty="0">
                <a:solidFill>
                  <a:srgbClr val="00B0F0"/>
                </a:solidFill>
              </a:rPr>
              <a:t> in the set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False Negative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2E19A28-0463-111E-2938-AF6B496CD813}"/>
              </a:ext>
            </a:extLst>
          </p:cNvPr>
          <p:cNvSpPr txBox="1"/>
          <p:nvPr/>
        </p:nvSpPr>
        <p:spPr>
          <a:xfrm>
            <a:off x="719233" y="4041959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C004AF5-7A55-938C-18EF-D37A2441A6A2}"/>
              </a:ext>
            </a:extLst>
          </p:cNvPr>
          <p:cNvSpPr txBox="1"/>
          <p:nvPr/>
        </p:nvSpPr>
        <p:spPr>
          <a:xfrm>
            <a:off x="1459720" y="4041959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7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9C33C5C-B3D2-9C06-A89F-2B0C7A99D667}"/>
              </a:ext>
            </a:extLst>
          </p:cNvPr>
          <p:cNvSpPr txBox="1"/>
          <p:nvPr/>
        </p:nvSpPr>
        <p:spPr>
          <a:xfrm>
            <a:off x="2506938" y="4006472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C752887-F7AD-5C1D-331C-A9BA130E062B}"/>
              </a:ext>
            </a:extLst>
          </p:cNvPr>
          <p:cNvSpPr txBox="1"/>
          <p:nvPr/>
        </p:nvSpPr>
        <p:spPr>
          <a:xfrm>
            <a:off x="3510309" y="4137490"/>
            <a:ext cx="2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</a:t>
            </a: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80523C58-D5E2-4E83-795E-F51AAB0D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3000" dirty="0" err="1"/>
              <a:t>Aggregation</a:t>
            </a:r>
            <a:r>
              <a:rPr lang="it-IT" sz="3000" dirty="0"/>
              <a:t>-free</a:t>
            </a:r>
          </a:p>
        </p:txBody>
      </p:sp>
    </p:spTree>
    <p:extLst>
      <p:ext uri="{BB962C8B-B14F-4D97-AF65-F5344CB8AC3E}">
        <p14:creationId xmlns:p14="http://schemas.microsoft.com/office/powerpoint/2010/main" val="1911601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A4E81-C56B-FA07-EC33-67FBA4350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85F6F8-C30A-DEDF-B4C1-79CD1378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AD4552-DED3-298E-0D11-0616C568BE98}"/>
              </a:ext>
            </a:extLst>
          </p:cNvPr>
          <p:cNvSpPr txBox="1"/>
          <p:nvPr/>
        </p:nvSpPr>
        <p:spPr>
          <a:xfrm>
            <a:off x="1256904" y="346244"/>
            <a:ext cx="4839096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000" dirty="0" err="1"/>
              <a:t>Aggregation</a:t>
            </a:r>
            <a:r>
              <a:rPr lang="it-IT" sz="3000" dirty="0"/>
              <a:t>-free: </a:t>
            </a:r>
            <a:r>
              <a:rPr lang="it-IT" sz="3000" dirty="0" err="1"/>
              <a:t>Results</a:t>
            </a:r>
            <a:endParaRPr lang="it-IT" sz="30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664AF41-BFE4-4170-C522-CDDF61B97BB6}"/>
              </a:ext>
            </a:extLst>
          </p:cNvPr>
          <p:cNvGrpSpPr/>
          <p:nvPr/>
        </p:nvGrpSpPr>
        <p:grpSpPr>
          <a:xfrm>
            <a:off x="293297" y="292004"/>
            <a:ext cx="726651" cy="662479"/>
            <a:chOff x="8955829" y="1471479"/>
            <a:chExt cx="2316374" cy="215007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F8DF5404-CA45-30D7-113C-960BF619623A}"/>
                </a:ext>
              </a:extLst>
            </p:cNvPr>
            <p:cNvSpPr/>
            <p:nvPr/>
          </p:nvSpPr>
          <p:spPr>
            <a:xfrm>
              <a:off x="8955829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cerchio, Policromia, schermata, Elementi grafici&#10;&#10;Descrizione generata automaticamente">
              <a:extLst>
                <a:ext uri="{FF2B5EF4-FFF2-40B4-BE49-F238E27FC236}">
                  <a16:creationId xmlns:a16="http://schemas.microsoft.com/office/drawing/2014/main" id="{D1AAC71E-5474-19DA-AA9E-A9820C062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5378" y="1688420"/>
              <a:ext cx="1764957" cy="176495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906EF7-5EB5-0042-9A5F-4CDC618BEFE3}"/>
              </a:ext>
            </a:extLst>
          </p:cNvPr>
          <p:cNvSpPr txBox="1"/>
          <p:nvPr/>
        </p:nvSpPr>
        <p:spPr>
          <a:xfrm>
            <a:off x="871594" y="2445247"/>
            <a:ext cx="15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Efficiency</a:t>
            </a:r>
            <a:r>
              <a:rPr lang="it-IT" dirty="0"/>
              <a:t>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3811C0-365B-7C95-684C-C8A18BEB5F6D}"/>
                  </a:ext>
                </a:extLst>
              </p:cNvPr>
              <p:cNvSpPr txBox="1"/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6799702-7665-671E-2E96-751D5904C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blipFill>
                <a:blip r:embed="rId4"/>
                <a:stretch>
                  <a:fillRect l="-1271" t="-9524" r="-1695" b="-30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55C4CB-69B6-C337-0355-EA05B31592CE}"/>
              </a:ext>
            </a:extLst>
          </p:cNvPr>
          <p:cNvSpPr txBox="1"/>
          <p:nvPr/>
        </p:nvSpPr>
        <p:spPr>
          <a:xfrm>
            <a:off x="871594" y="3655883"/>
            <a:ext cx="138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Purity</a:t>
            </a:r>
            <a:r>
              <a:rPr lang="it-IT" dirty="0"/>
              <a:t>     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A13A175-D8A2-08F8-2BB5-ED04279052FD}"/>
                  </a:ext>
                </a:extLst>
              </p:cNvPr>
              <p:cNvSpPr txBox="1"/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2C858D9-E39A-058B-D5E1-B3C578A70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blipFill>
                <a:blip r:embed="rId5"/>
                <a:stretch>
                  <a:fillRect l="-1271" t="-6522" r="-1695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CBF8B5-D8D9-14FE-550B-D3218E82ACAD}"/>
              </a:ext>
            </a:extLst>
          </p:cNvPr>
          <p:cNvSpPr txBox="1"/>
          <p:nvPr/>
        </p:nvSpPr>
        <p:spPr>
          <a:xfrm>
            <a:off x="871593" y="4724397"/>
            <a:ext cx="159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Fake Tracks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924CBC5-A09A-CE3E-FDCB-2A6594F4F315}"/>
                  </a:ext>
                </a:extLst>
              </p:cNvPr>
              <p:cNvSpPr txBox="1"/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𝑤𝑟𝑜𝑛𝑔𝑙𝑦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1D6CBF2-BBCC-0353-DC87-BC3C5BA88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blipFill>
                <a:blip r:embed="rId6"/>
                <a:stretch>
                  <a:fillRect l="-1304" t="-6977" r="-1739" b="-302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1DECC1FE-A7CB-3796-A9B2-37CD4BB8A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67" y="2367853"/>
            <a:ext cx="524119" cy="524119"/>
          </a:xfrm>
          <a:prstGeom prst="rect">
            <a:avLst/>
          </a:prstGeom>
        </p:spPr>
      </p:pic>
      <p:pic>
        <p:nvPicPr>
          <p:cNvPr id="15" name="Immagine 14" descr="Immagine che contiene simbol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55953FEC-ABEC-561F-C9A5-752718387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32" y="3583536"/>
            <a:ext cx="510454" cy="510454"/>
          </a:xfrm>
          <a:prstGeom prst="rect">
            <a:avLst/>
          </a:prstGeom>
        </p:spPr>
      </p:pic>
      <p:pic>
        <p:nvPicPr>
          <p:cNvPr id="16" name="Immagine 15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C15C8AD2-4D49-9AD8-1219-13E561BA55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7" y="4695133"/>
            <a:ext cx="523982" cy="523982"/>
          </a:xfrm>
          <a:prstGeom prst="rect">
            <a:avLst/>
          </a:prstGeom>
        </p:spPr>
      </p:pic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2A9F08EB-778C-0408-BB72-243BEB4BE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622632"/>
              </p:ext>
            </p:extLst>
          </p:nvPr>
        </p:nvGraphicFramePr>
        <p:xfrm>
          <a:off x="6096000" y="2364489"/>
          <a:ext cx="5503524" cy="103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95.95 %</a:t>
                      </a:r>
                    </a:p>
                    <a:p>
                      <a:pPr algn="ctr"/>
                      <a:r>
                        <a:rPr lang="it-IT" strike="noStrike" dirty="0"/>
                        <a:t>95,62%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98.62 %</a:t>
                      </a:r>
                    </a:p>
                    <a:p>
                      <a:pPr algn="ctr"/>
                      <a:r>
                        <a:rPr lang="it-IT" dirty="0"/>
                        <a:t>99,03%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1.22 %</a:t>
                      </a:r>
                    </a:p>
                    <a:p>
                      <a:pPr algn="ctr"/>
                      <a:r>
                        <a:rPr lang="it-IT" dirty="0"/>
                        <a:t>0,94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A593C94-9EB9-C759-9672-0525AA9B77FF}"/>
              </a:ext>
            </a:extLst>
          </p:cNvPr>
          <p:cNvSpPr txBox="1"/>
          <p:nvPr/>
        </p:nvSpPr>
        <p:spPr>
          <a:xfrm>
            <a:off x="7894319" y="1847861"/>
            <a:ext cx="183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Transformer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CD48A69F-E851-FA49-1825-7B397D7BD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11781"/>
              </p:ext>
            </p:extLst>
          </p:nvPr>
        </p:nvGraphicFramePr>
        <p:xfrm>
          <a:off x="6096000" y="4217835"/>
          <a:ext cx="5503524" cy="103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94.78 %</a:t>
                      </a:r>
                    </a:p>
                    <a:p>
                      <a:pPr algn="ctr"/>
                      <a:r>
                        <a:rPr lang="it-IT" strike="noStrike" dirty="0"/>
                        <a:t>96,44%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99.78 %</a:t>
                      </a:r>
                    </a:p>
                    <a:p>
                      <a:pPr algn="ctr"/>
                      <a:r>
                        <a:rPr lang="it-IT" strike="noStrike" dirty="0"/>
                        <a:t>99,30%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trike="sngStrike" dirty="0"/>
                        <a:t>0.21 %</a:t>
                      </a:r>
                    </a:p>
                    <a:p>
                      <a:pPr algn="ctr"/>
                      <a:r>
                        <a:rPr lang="it-IT" strike="noStrike" dirty="0"/>
                        <a:t>0,68%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10E07BD-1296-B9FF-A5CE-9DF55B0FAF20}"/>
              </a:ext>
            </a:extLst>
          </p:cNvPr>
          <p:cNvSpPr txBox="1"/>
          <p:nvPr/>
        </p:nvSpPr>
        <p:spPr>
          <a:xfrm>
            <a:off x="6096000" y="3701208"/>
            <a:ext cx="550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Graph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100804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4349C-2969-F1C0-5B5D-7CE8F1B2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7BF3FF8-7C3A-A19A-D0AB-92571ED1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Future Works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43085F-1D04-80FB-E3B0-7509DF761DAD}"/>
              </a:ext>
            </a:extLst>
          </p:cNvPr>
          <p:cNvSpPr txBox="1"/>
          <p:nvPr/>
        </p:nvSpPr>
        <p:spPr>
          <a:xfrm>
            <a:off x="890339" y="4636008"/>
            <a:ext cx="3734014" cy="1572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We should deploy the architecture into the NA62 framework and evaluate the capabilities on real data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cerchio, arte, schermata, design&#10;&#10;Descrizione generata automaticamente">
            <a:extLst>
              <a:ext uri="{FF2B5EF4-FFF2-40B4-BE49-F238E27FC236}">
                <a16:creationId xmlns:a16="http://schemas.microsoft.com/office/drawing/2014/main" id="{D8837F5F-2A37-DBC5-46A9-5D297F8839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00DA22-96BF-97F6-AA6B-07DDD5FD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FD0649E-67F6-1E48-B2C4-B162D27E8A4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6844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36447-32F4-D35C-1D49-6A475B3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7C760-F85D-6327-5D2E-A22F6270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24" y="1654532"/>
            <a:ext cx="6837757" cy="4351338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[1] B.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Denby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cellular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automata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experimental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high energy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Computer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Communications, 49(3):429–448, 1988.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[2] Alexander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Radovic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Mike Williams, David Rousseau, Michael Kagan, Daniele Bonacorsi,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Alexander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Himmel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Adam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Aurisano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Kazuhiro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Terao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Taritree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Wongjirad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Machine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learning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the energy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intensity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frontiers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of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Nature, 560(7716):41—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48, August 2018.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[3]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Bourilkov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D. Machine and deep learning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applications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International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Journal of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Modern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A, 34(35):1930019,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December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2019.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[4]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Feickert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B. Nachman. A living review of machine learning for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[5]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Bronstein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Bruna, Y.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LeCun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Szlam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P.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Vandergheynst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Geometric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deep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learning: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Going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beyond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euclidean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data. IEEE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Signal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Processing Magazine, 34(4):18–42,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July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2017.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[6]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Scarselli, M. Gori, A. C.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Tsoi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Hagenbuchner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G. Monfardini. 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network model. IEEE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Transactions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Networks, 20(1):61–80,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2009.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[7] T.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Gaudelet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et al.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Utilizing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machine learning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within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drug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discovery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development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Briefings in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Bioinformatics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22(6):bbab159, 05 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[8]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Liu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S.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Xue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C. Zhou,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Hu, C. Paris, S. Nepal,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Yang, and P.S.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Yu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Deep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learning for community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detection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Progress, challenges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opportunities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In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Proceedings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of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the Twenty-Ninth International Joint Conference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Artificial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Intelligence, IJCAI-PRICAI-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2020. International Joint Conferences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Artificial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Intelligence Organization,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July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2020.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[9]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Z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Zhang, P. Cui,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Zhu. Deep learning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A survey, 2020..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[10]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Z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S. Pan,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Chen, G. Long, C. Zhang, and P. S.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Yu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A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comprehensive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survey on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networks. IEEE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Transactions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 and Learning Systems,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32(1):4–24,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January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[11]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Zhou, G. Cui, S. Hu,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Z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Zhang, C. Yang,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Z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Liu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L. Wang,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C.Li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M. Sun.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networks: A review of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methods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applications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[12] S. Farrell et al.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Novel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deep learning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methods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for track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reconstruction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2018.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[13] X.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et al.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 for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reconstruction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 high energy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detectors, 2020.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endParaRPr lang="it-IT" sz="11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581A12-3C17-0384-E50E-520DE78E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37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600DE7-509C-4000-0DD9-1F21E27F0251}"/>
              </a:ext>
            </a:extLst>
          </p:cNvPr>
          <p:cNvSpPr txBox="1"/>
          <p:nvPr/>
        </p:nvSpPr>
        <p:spPr>
          <a:xfrm>
            <a:off x="6096000" y="1152952"/>
            <a:ext cx="577234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[14] I.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Henrion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Brehmer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Bruna, K.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Cho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K.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Cranmer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G.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Louppe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G.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Rochette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message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passing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for jet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2017.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[15]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Shlomi, S.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Ganguly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E. Gross, K.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Cranmer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Y.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Lipman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H.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Serviansky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H. Maron, and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Segol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Secondary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vertex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finding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 jets with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networks. 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European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Physical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Journal C, 81(6), June 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[16]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A. Martinez, O. Cerri, M. Pierini,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Spiropulu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Vlimant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Pileup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mitigation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at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the large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hadron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collider with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networks, 2019.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[17] E. Cortina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Gil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et al. 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beam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detector of the na62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experiment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cern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Journal of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Instrumentation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12(05):P05025,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may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2017.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[18] Rinella et al. The na62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gigatracker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a low mass high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intensity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beam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4d tracker with 65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ps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time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resolution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on tracks. Journal of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Instrumentation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14(07):P07010–P07010,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July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2019.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[19] A.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Tsaris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et al. 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hep.trkx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project: Deep learning for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tracking. Journal of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Conference Series, 1085(4):042023,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sep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2018.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[20]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Exa.TrkX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Collaboration.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Exa.trkx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https://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exatrkx.github.io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/.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[21] S.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Caillou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P.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Calafiura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S. Farrell, X.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D.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Murnane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C.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Rougier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Stark, and A.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Vallier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ATLAS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ITk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Reconstruction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with a GNN-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based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pipeline. Technical report, CERN,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Geneva, 2022.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[22] X. et al.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Performance of a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geometric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deep learning pipeline for hl-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lhc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tracking.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European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Journal C, 81(10),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October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2021.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[23]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Kiehn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et al. The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trackml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high-energy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tracking challenge on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kaggle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EPJ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Web of Conferences, 214:06037, 01 2019.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[24] S. Thais and et al.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 in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Implementations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innovations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challenges, 2022.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[25] V.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Mikuni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and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F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Canelli.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ABCNet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: an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attention-based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method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for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tagging. The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European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Physical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Journal Plus, 135(6):463, 2020.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[26]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Liu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P.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Calafiura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S. Farrell, X.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Ju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D.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Murnane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and T. Pham.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Hierarchical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graph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neural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networks for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reconstruction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2023.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[27] G.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DeZoort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S. Thais,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J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 Duarte, V.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Razavimaleki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M. Atkinson, I.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Ojalvo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M.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Neubauer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and P. Elmer.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Charged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particle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tracking via </a:t>
            </a:r>
            <a:r>
              <a:rPr lang="it-IT" sz="1100" b="0" i="0" dirty="0" err="1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edge-classifying</a:t>
            </a: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interaction networks.</a:t>
            </a:r>
            <a:b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</a:br>
            <a:r>
              <a:rPr lang="it-IT" sz="1100" b="0" i="0" dirty="0">
                <a:solidFill>
                  <a:srgbClr val="495365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Computing and Software for Big Science, 5(1), November 2021</a:t>
            </a:r>
            <a:endParaRPr lang="it-IT" sz="1100" b="0" i="0" dirty="0">
              <a:solidFill>
                <a:srgbClr val="495365"/>
              </a:solidFill>
              <a:effectLst/>
              <a:highlight>
                <a:srgbClr val="FFFFFF"/>
              </a:highlight>
              <a:latin typeface="Lato" panose="020F0502020204030204" pitchFamily="34" charset="0"/>
            </a:endParaRP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0208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"/>
    </mc:Choice>
    <mc:Fallback xmlns="">
      <p:transition spd="slow" advTm="4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AFA0ABEA-8822-7427-6779-C4594B1A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92" y="0"/>
            <a:ext cx="1227918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F6FB300-26EA-0E19-2CED-14DAEF90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372" y="198872"/>
            <a:ext cx="2833255" cy="115887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5000" dirty="0" err="1"/>
              <a:t>Proposal</a:t>
            </a:r>
            <a:endParaRPr lang="it-IT" sz="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9A36E-F817-269E-A5AC-528D056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4</a:t>
            </a:fld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A6384B8-FEC6-ED57-3E49-0E2E10175002}"/>
              </a:ext>
            </a:extLst>
          </p:cNvPr>
          <p:cNvSpPr/>
          <p:nvPr/>
        </p:nvSpPr>
        <p:spPr>
          <a:xfrm>
            <a:off x="-43592" y="6858004"/>
            <a:ext cx="3960000" cy="685799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71A75DC-CF68-CE0A-85A0-42D2A007973F}"/>
              </a:ext>
            </a:extLst>
          </p:cNvPr>
          <p:cNvSpPr txBox="1"/>
          <p:nvPr/>
        </p:nvSpPr>
        <p:spPr>
          <a:xfrm>
            <a:off x="605481" y="11318800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40AF0B-FEED-8137-E1E5-28E545CEA19B}"/>
              </a:ext>
            </a:extLst>
          </p:cNvPr>
          <p:cNvGrpSpPr/>
          <p:nvPr/>
        </p:nvGrpSpPr>
        <p:grpSpPr>
          <a:xfrm>
            <a:off x="716691" y="8592727"/>
            <a:ext cx="2316374" cy="2150075"/>
            <a:chOff x="716691" y="1471479"/>
            <a:chExt cx="2316374" cy="2150075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A71497C-3B10-DB81-3731-92F9C8A1ADC9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EF3EC163-410B-2513-03C6-806CCB8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7ED4921-B747-5E16-A19D-00DA20151895}"/>
              </a:ext>
            </a:extLst>
          </p:cNvPr>
          <p:cNvGrpSpPr/>
          <p:nvPr/>
        </p:nvGrpSpPr>
        <p:grpSpPr>
          <a:xfrm>
            <a:off x="3883800" y="7938651"/>
            <a:ext cx="3960000" cy="6857999"/>
            <a:chOff x="3883800" y="-3"/>
            <a:chExt cx="3960000" cy="6857999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DA26D9F-04E2-3DCD-1629-FCBF96CAE610}"/>
                </a:ext>
              </a:extLst>
            </p:cNvPr>
            <p:cNvSpPr/>
            <p:nvPr/>
          </p:nvSpPr>
          <p:spPr>
            <a:xfrm>
              <a:off x="3883800" y="-3"/>
              <a:ext cx="3960000" cy="685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407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616B424-8743-FD6E-975F-E82A8731DBE4}"/>
                </a:ext>
              </a:extLst>
            </p:cNvPr>
            <p:cNvSpPr txBox="1"/>
            <p:nvPr/>
          </p:nvSpPr>
          <p:spPr>
            <a:xfrm>
              <a:off x="4525667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Transformer</a:t>
              </a:r>
            </a:p>
          </p:txBody>
        </p: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C274B454-165B-45BE-B454-0B50A6CC9E73}"/>
                </a:ext>
              </a:extLst>
            </p:cNvPr>
            <p:cNvGrpSpPr/>
            <p:nvPr/>
          </p:nvGrpSpPr>
          <p:grpSpPr>
            <a:xfrm>
              <a:off x="4717925" y="1734724"/>
              <a:ext cx="2316374" cy="2150075"/>
              <a:chOff x="4717925" y="1471479"/>
              <a:chExt cx="2316374" cy="2150075"/>
            </a:xfrm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1511B344-94B2-D099-B64E-DA8FAAB7F7FB}"/>
                  </a:ext>
                </a:extLst>
              </p:cNvPr>
              <p:cNvSpPr/>
              <p:nvPr/>
            </p:nvSpPr>
            <p:spPr>
              <a:xfrm>
                <a:off x="4717925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8" name="Immagine 47" descr="Immagine che contiene cerchio, Elementi grafici, grafica, clipart&#10;&#10;Descrizione generata automaticamente">
                <a:extLst>
                  <a:ext uri="{FF2B5EF4-FFF2-40B4-BE49-F238E27FC236}">
                    <a16:creationId xmlns:a16="http://schemas.microsoft.com/office/drawing/2014/main" id="{386073A2-88E6-3FEB-1FDE-67292BB5C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4663" y="1774919"/>
                <a:ext cx="1549049" cy="1549049"/>
              </a:xfrm>
              <a:prstGeom prst="rect">
                <a:avLst/>
              </a:prstGeom>
            </p:spPr>
          </p:pic>
        </p:grp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67E7F3A-7D61-495A-BED6-6D8B63440CB7}"/>
              </a:ext>
            </a:extLst>
          </p:cNvPr>
          <p:cNvGrpSpPr/>
          <p:nvPr/>
        </p:nvGrpSpPr>
        <p:grpSpPr>
          <a:xfrm>
            <a:off x="7843800" y="9240984"/>
            <a:ext cx="4348200" cy="6857999"/>
            <a:chOff x="7843800" y="1"/>
            <a:chExt cx="4348200" cy="6857999"/>
          </a:xfrm>
        </p:grpSpPr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0A4D4FEE-CBB6-F31B-643B-FE02793AB1EE}"/>
                </a:ext>
              </a:extLst>
            </p:cNvPr>
            <p:cNvSpPr/>
            <p:nvPr/>
          </p:nvSpPr>
          <p:spPr>
            <a:xfrm>
              <a:off x="7843800" y="1"/>
              <a:ext cx="4348200" cy="685799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615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01C0205-D7EB-57B1-1ED5-3D27746399B3}"/>
                </a:ext>
              </a:extLst>
            </p:cNvPr>
            <p:cNvSpPr txBox="1"/>
            <p:nvPr/>
          </p:nvSpPr>
          <p:spPr>
            <a:xfrm>
              <a:off x="8893266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Graph</a:t>
              </a:r>
              <a:r>
                <a:rPr lang="it-IT" dirty="0"/>
                <a:t> </a:t>
              </a:r>
              <a:r>
                <a:rPr lang="it-IT" dirty="0" err="1"/>
                <a:t>Neural</a:t>
              </a:r>
              <a:r>
                <a:rPr lang="it-IT" dirty="0"/>
                <a:t> Network</a:t>
              </a: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47C2191-DBBF-F120-3FF7-71FB78EB222D}"/>
                </a:ext>
              </a:extLst>
            </p:cNvPr>
            <p:cNvGrpSpPr/>
            <p:nvPr/>
          </p:nvGrpSpPr>
          <p:grpSpPr>
            <a:xfrm>
              <a:off x="8955829" y="1734724"/>
              <a:ext cx="2316374" cy="2150075"/>
              <a:chOff x="8955829" y="1471479"/>
              <a:chExt cx="2316374" cy="2150075"/>
            </a:xfrm>
          </p:grpSpPr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74A69F6-E401-4C4F-D71F-7158661B93E7}"/>
                  </a:ext>
                </a:extLst>
              </p:cNvPr>
              <p:cNvSpPr/>
              <p:nvPr/>
            </p:nvSpPr>
            <p:spPr>
              <a:xfrm>
                <a:off x="8955829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4" name="Immagine 53" descr="Immagine che contiene cerchio, Policromia, schermata, Elementi grafici&#10;&#10;Descrizione generata automaticamente">
                <a:extLst>
                  <a:ext uri="{FF2B5EF4-FFF2-40B4-BE49-F238E27FC236}">
                    <a16:creationId xmlns:a16="http://schemas.microsoft.com/office/drawing/2014/main" id="{3BA214B3-B08C-3E91-8DA2-6B731F436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5378" y="1688420"/>
                <a:ext cx="1764957" cy="1764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437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uce, linea, notte, acciaio&#10;&#10;Descrizione generata automaticamente">
            <a:extLst>
              <a:ext uri="{FF2B5EF4-FFF2-40B4-BE49-F238E27FC236}">
                <a16:creationId xmlns:a16="http://schemas.microsoft.com/office/drawing/2014/main" id="{AFA0ABEA-8822-7427-6779-C4594B1A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92" y="0"/>
            <a:ext cx="12279184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9A36E-F817-269E-A5AC-528D056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5</a:t>
            </a:fld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A6384B8-FEC6-ED57-3E49-0E2E10175002}"/>
              </a:ext>
            </a:extLst>
          </p:cNvPr>
          <p:cNvSpPr/>
          <p:nvPr/>
        </p:nvSpPr>
        <p:spPr>
          <a:xfrm>
            <a:off x="-43593" y="1"/>
            <a:ext cx="3960000" cy="685799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71A75DC-CF68-CE0A-85A0-42D2A007973F}"/>
              </a:ext>
            </a:extLst>
          </p:cNvPr>
          <p:cNvSpPr txBox="1"/>
          <p:nvPr/>
        </p:nvSpPr>
        <p:spPr>
          <a:xfrm>
            <a:off x="605480" y="4460797"/>
            <a:ext cx="2669060" cy="369332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Multi-Layer </a:t>
            </a:r>
            <a:r>
              <a:rPr lang="it-IT" dirty="0" err="1"/>
              <a:t>Perceptron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40AF0B-FEED-8137-E1E5-28E545CEA19B}"/>
              </a:ext>
            </a:extLst>
          </p:cNvPr>
          <p:cNvGrpSpPr/>
          <p:nvPr/>
        </p:nvGrpSpPr>
        <p:grpSpPr>
          <a:xfrm>
            <a:off x="716690" y="1734724"/>
            <a:ext cx="2316374" cy="2150075"/>
            <a:chOff x="716691" y="1471479"/>
            <a:chExt cx="2316374" cy="2150075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A71497C-3B10-DB81-3731-92F9C8A1ADC9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EF3EC163-410B-2513-03C6-806CCB8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7ED4921-B747-5E16-A19D-00DA20151895}"/>
              </a:ext>
            </a:extLst>
          </p:cNvPr>
          <p:cNvGrpSpPr/>
          <p:nvPr/>
        </p:nvGrpSpPr>
        <p:grpSpPr>
          <a:xfrm>
            <a:off x="3923612" y="-1"/>
            <a:ext cx="3960000" cy="6857999"/>
            <a:chOff x="3883800" y="-3"/>
            <a:chExt cx="3960000" cy="6857999"/>
          </a:xfrm>
        </p:grpSpPr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DA26D9F-04E2-3DCD-1629-FCBF96CAE610}"/>
                </a:ext>
              </a:extLst>
            </p:cNvPr>
            <p:cNvSpPr/>
            <p:nvPr/>
          </p:nvSpPr>
          <p:spPr>
            <a:xfrm>
              <a:off x="3883800" y="-3"/>
              <a:ext cx="3960000" cy="685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407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616B424-8743-FD6E-975F-E82A8731DBE4}"/>
                </a:ext>
              </a:extLst>
            </p:cNvPr>
            <p:cNvSpPr txBox="1"/>
            <p:nvPr/>
          </p:nvSpPr>
          <p:spPr>
            <a:xfrm>
              <a:off x="4525667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Transformer</a:t>
              </a:r>
            </a:p>
          </p:txBody>
        </p: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C274B454-165B-45BE-B454-0B50A6CC9E73}"/>
                </a:ext>
              </a:extLst>
            </p:cNvPr>
            <p:cNvGrpSpPr/>
            <p:nvPr/>
          </p:nvGrpSpPr>
          <p:grpSpPr>
            <a:xfrm>
              <a:off x="4717925" y="1734724"/>
              <a:ext cx="2316374" cy="2150075"/>
              <a:chOff x="4717925" y="1471479"/>
              <a:chExt cx="2316374" cy="2150075"/>
            </a:xfrm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1511B344-94B2-D099-B64E-DA8FAAB7F7FB}"/>
                  </a:ext>
                </a:extLst>
              </p:cNvPr>
              <p:cNvSpPr/>
              <p:nvPr/>
            </p:nvSpPr>
            <p:spPr>
              <a:xfrm>
                <a:off x="4717925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8" name="Immagine 47" descr="Immagine che contiene cerchio, Elementi grafici, grafica, clipart&#10;&#10;Descrizione generata automaticamente">
                <a:extLst>
                  <a:ext uri="{FF2B5EF4-FFF2-40B4-BE49-F238E27FC236}">
                    <a16:creationId xmlns:a16="http://schemas.microsoft.com/office/drawing/2014/main" id="{386073A2-88E6-3FEB-1FDE-67292BB5C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4663" y="1774919"/>
                <a:ext cx="1549049" cy="1549049"/>
              </a:xfrm>
              <a:prstGeom prst="rect">
                <a:avLst/>
              </a:prstGeom>
            </p:spPr>
          </p:pic>
        </p:grp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67E7F3A-7D61-495A-BED6-6D8B63440CB7}"/>
              </a:ext>
            </a:extLst>
          </p:cNvPr>
          <p:cNvGrpSpPr/>
          <p:nvPr/>
        </p:nvGrpSpPr>
        <p:grpSpPr>
          <a:xfrm>
            <a:off x="7843800" y="1"/>
            <a:ext cx="4348200" cy="6857999"/>
            <a:chOff x="7843800" y="1"/>
            <a:chExt cx="4348200" cy="6857999"/>
          </a:xfrm>
        </p:grpSpPr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0A4D4FEE-CBB6-F31B-643B-FE02793AB1EE}"/>
                </a:ext>
              </a:extLst>
            </p:cNvPr>
            <p:cNvSpPr/>
            <p:nvPr/>
          </p:nvSpPr>
          <p:spPr>
            <a:xfrm>
              <a:off x="7843800" y="1"/>
              <a:ext cx="4348200" cy="685799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615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01C0205-D7EB-57B1-1ED5-3D27746399B3}"/>
                </a:ext>
              </a:extLst>
            </p:cNvPr>
            <p:cNvSpPr txBox="1"/>
            <p:nvPr/>
          </p:nvSpPr>
          <p:spPr>
            <a:xfrm>
              <a:off x="8893266" y="4460797"/>
              <a:ext cx="2669060" cy="369332"/>
            </a:xfrm>
            <a:prstGeom prst="rect">
              <a:avLst/>
            </a:prstGeom>
            <a:solidFill>
              <a:schemeClr val="bg1">
                <a:alpha val="70029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Graph</a:t>
              </a:r>
              <a:r>
                <a:rPr lang="it-IT" dirty="0"/>
                <a:t> </a:t>
              </a:r>
              <a:r>
                <a:rPr lang="it-IT" dirty="0" err="1"/>
                <a:t>Neural</a:t>
              </a:r>
              <a:r>
                <a:rPr lang="it-IT" dirty="0"/>
                <a:t> Network</a:t>
              </a: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47C2191-DBBF-F120-3FF7-71FB78EB222D}"/>
                </a:ext>
              </a:extLst>
            </p:cNvPr>
            <p:cNvGrpSpPr/>
            <p:nvPr/>
          </p:nvGrpSpPr>
          <p:grpSpPr>
            <a:xfrm>
              <a:off x="8955829" y="1734724"/>
              <a:ext cx="2316374" cy="2150075"/>
              <a:chOff x="8955829" y="1471479"/>
              <a:chExt cx="2316374" cy="2150075"/>
            </a:xfrm>
          </p:grpSpPr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74A69F6-E401-4C4F-D71F-7158661B93E7}"/>
                  </a:ext>
                </a:extLst>
              </p:cNvPr>
              <p:cNvSpPr/>
              <p:nvPr/>
            </p:nvSpPr>
            <p:spPr>
              <a:xfrm>
                <a:off x="8955829" y="1471479"/>
                <a:ext cx="2316374" cy="215007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4" name="Immagine 53" descr="Immagine che contiene cerchio, Policromia, schermata, Elementi grafici&#10;&#10;Descrizione generata automaticamente">
                <a:extLst>
                  <a:ext uri="{FF2B5EF4-FFF2-40B4-BE49-F238E27FC236}">
                    <a16:creationId xmlns:a16="http://schemas.microsoft.com/office/drawing/2014/main" id="{3BA214B3-B08C-3E91-8DA2-6B731F436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5378" y="1688420"/>
                <a:ext cx="1764957" cy="1764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3460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C87975-D7B4-1B81-3475-E2B7CE5A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6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C9F87AA-0B66-51EE-577E-02DEF9B99D32}"/>
              </a:ext>
            </a:extLst>
          </p:cNvPr>
          <p:cNvGrpSpPr/>
          <p:nvPr/>
        </p:nvGrpSpPr>
        <p:grpSpPr>
          <a:xfrm>
            <a:off x="247767" y="327955"/>
            <a:ext cx="936264" cy="820907"/>
            <a:chOff x="716691" y="1471479"/>
            <a:chExt cx="2316374" cy="2150075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7D4FBCC-102A-CD08-7C33-1861C85C9F67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9AECA4E2-DF95-D81A-FA64-D6880F20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B7090F8C-4DCE-90B2-8924-33E128E23C79}"/>
              </a:ext>
            </a:extLst>
          </p:cNvPr>
          <p:cNvSpPr/>
          <p:nvPr/>
        </p:nvSpPr>
        <p:spPr>
          <a:xfrm>
            <a:off x="247767" y="2670568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A62093-D5A6-825E-A104-4A5C97A19355}"/>
              </a:ext>
            </a:extLst>
          </p:cNvPr>
          <p:cNvSpPr/>
          <p:nvPr/>
        </p:nvSpPr>
        <p:spPr>
          <a:xfrm>
            <a:off x="1005312" y="2670567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69D110-E532-ABD7-95D2-8C42BE92C264}"/>
              </a:ext>
            </a:extLst>
          </p:cNvPr>
          <p:cNvSpPr/>
          <p:nvPr/>
        </p:nvSpPr>
        <p:spPr>
          <a:xfrm>
            <a:off x="2010923" y="2715231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9F84F86-91BB-2806-25EA-9FF827D05890}"/>
              </a:ext>
            </a:extLst>
          </p:cNvPr>
          <p:cNvSpPr/>
          <p:nvPr/>
        </p:nvSpPr>
        <p:spPr>
          <a:xfrm>
            <a:off x="2926009" y="2722472"/>
            <a:ext cx="1391478" cy="2428461"/>
          </a:xfrm>
          <a:prstGeom prst="rect">
            <a:avLst/>
          </a:prstGeom>
          <a:solidFill>
            <a:schemeClr val="bg2"/>
          </a:solidFill>
          <a:ln w="31750"/>
          <a:scene3d>
            <a:camera prst="orthographicFront">
              <a:rot lat="20399994" lon="17699992" rev="10799999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92100A5-A59C-CFEB-5629-84BCD1087021}"/>
              </a:ext>
            </a:extLst>
          </p:cNvPr>
          <p:cNvSpPr/>
          <p:nvPr/>
        </p:nvSpPr>
        <p:spPr>
          <a:xfrm>
            <a:off x="892159" y="323524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07663DB-0572-49A8-60B0-FF90F6385923}"/>
              </a:ext>
            </a:extLst>
          </p:cNvPr>
          <p:cNvSpPr/>
          <p:nvPr/>
        </p:nvSpPr>
        <p:spPr>
          <a:xfrm>
            <a:off x="1528612" y="325909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2B6957E-E6DA-9B48-37D5-9CC1E2B45DCB}"/>
              </a:ext>
            </a:extLst>
          </p:cNvPr>
          <p:cNvSpPr/>
          <p:nvPr/>
        </p:nvSpPr>
        <p:spPr>
          <a:xfrm>
            <a:off x="2532649" y="331256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FFEEC95-3F68-CA6E-2A3C-39E7FD791EF9}"/>
              </a:ext>
            </a:extLst>
          </p:cNvPr>
          <p:cNvSpPr/>
          <p:nvPr/>
        </p:nvSpPr>
        <p:spPr>
          <a:xfrm>
            <a:off x="3529185" y="335168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7D9B064-FDBB-996B-9FD8-C368D8E402DE}"/>
              </a:ext>
            </a:extLst>
          </p:cNvPr>
          <p:cNvSpPr/>
          <p:nvPr/>
        </p:nvSpPr>
        <p:spPr>
          <a:xfrm>
            <a:off x="825002" y="376976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BD3B343C-80CC-C6B6-7E80-E231D6BA8452}"/>
              </a:ext>
            </a:extLst>
          </p:cNvPr>
          <p:cNvSpPr/>
          <p:nvPr/>
        </p:nvSpPr>
        <p:spPr>
          <a:xfrm>
            <a:off x="1556983" y="3692447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51398461-4E2F-C993-5E72-82E96A97E533}"/>
              </a:ext>
            </a:extLst>
          </p:cNvPr>
          <p:cNvSpPr/>
          <p:nvPr/>
        </p:nvSpPr>
        <p:spPr>
          <a:xfrm>
            <a:off x="2656041" y="3789222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22E51AD-80D1-9C30-EE27-1E0E71719204}"/>
              </a:ext>
            </a:extLst>
          </p:cNvPr>
          <p:cNvSpPr/>
          <p:nvPr/>
        </p:nvSpPr>
        <p:spPr>
          <a:xfrm>
            <a:off x="3648249" y="4071024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FCF319ED-8916-7DF2-C0C7-36BE1FC68106}"/>
              </a:ext>
            </a:extLst>
          </p:cNvPr>
          <p:cNvSpPr/>
          <p:nvPr/>
        </p:nvSpPr>
        <p:spPr>
          <a:xfrm>
            <a:off x="6183779" y="228076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F293D65-C221-62F2-B107-F2519F069FE3}"/>
              </a:ext>
            </a:extLst>
          </p:cNvPr>
          <p:cNvSpPr/>
          <p:nvPr/>
        </p:nvSpPr>
        <p:spPr>
          <a:xfrm>
            <a:off x="7062788" y="228076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E538297-BFF0-17E7-AF0E-6938B734487A}"/>
              </a:ext>
            </a:extLst>
          </p:cNvPr>
          <p:cNvSpPr/>
          <p:nvPr/>
        </p:nvSpPr>
        <p:spPr>
          <a:xfrm>
            <a:off x="7941797" y="228076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42C3D49-E688-129A-C10A-3CE8BEC71522}"/>
              </a:ext>
            </a:extLst>
          </p:cNvPr>
          <p:cNvSpPr/>
          <p:nvPr/>
        </p:nvSpPr>
        <p:spPr>
          <a:xfrm>
            <a:off x="8820805" y="2280766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A18FB34A-A177-F4DF-EEC1-48C5B1C10659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6257535" y="2319424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42E5ED41-AAB4-7903-7A85-1105F708963F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7136544" y="2319424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F1E3BF7D-2070-BB8D-0931-454DCCB64FA8}"/>
              </a:ext>
            </a:extLst>
          </p:cNvPr>
          <p:cNvCxnSpPr>
            <a:cxnSpLocks/>
          </p:cNvCxnSpPr>
          <p:nvPr/>
        </p:nvCxnSpPr>
        <p:spPr>
          <a:xfrm>
            <a:off x="8015553" y="2319424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4E40631-04F4-6E9A-BDC3-9E7FF4CF07BD}"/>
              </a:ext>
            </a:extLst>
          </p:cNvPr>
          <p:cNvSpPr txBox="1"/>
          <p:nvPr/>
        </p:nvSpPr>
        <p:spPr>
          <a:xfrm>
            <a:off x="1515322" y="461409"/>
            <a:ext cx="4845762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000" dirty="0"/>
              <a:t>Multi-Layer </a:t>
            </a:r>
            <a:r>
              <a:rPr lang="it-IT" sz="3000" dirty="0" err="1"/>
              <a:t>Perceptron</a:t>
            </a:r>
            <a:endParaRPr lang="it-IT" sz="3000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6656FCC3-47A7-BD24-6CE4-247005A9A1FD}"/>
              </a:ext>
            </a:extLst>
          </p:cNvPr>
          <p:cNvSpPr/>
          <p:nvPr/>
        </p:nvSpPr>
        <p:spPr>
          <a:xfrm>
            <a:off x="6116497" y="39937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83E9019C-AE3C-B908-E27A-3038732FC62B}"/>
              </a:ext>
            </a:extLst>
          </p:cNvPr>
          <p:cNvSpPr/>
          <p:nvPr/>
        </p:nvSpPr>
        <p:spPr>
          <a:xfrm>
            <a:off x="6995506" y="39937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025FE991-8BBF-F90E-4DF5-A6994B6D24FD}"/>
              </a:ext>
            </a:extLst>
          </p:cNvPr>
          <p:cNvSpPr/>
          <p:nvPr/>
        </p:nvSpPr>
        <p:spPr>
          <a:xfrm>
            <a:off x="7874515" y="39937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4B1F9869-6B94-89D4-3F12-2EB3A488D02C}"/>
              </a:ext>
            </a:extLst>
          </p:cNvPr>
          <p:cNvSpPr/>
          <p:nvPr/>
        </p:nvSpPr>
        <p:spPr>
          <a:xfrm>
            <a:off x="8753523" y="3993709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4FDE75A8-7B04-37E3-1171-CB8766E90647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>
            <a:off x="6190253" y="4032367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72791AB4-2A8E-AA0B-7B33-0645E57F255B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7069262" y="4032367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29669329-BB55-3646-056B-54104B9C22A2}"/>
              </a:ext>
            </a:extLst>
          </p:cNvPr>
          <p:cNvCxnSpPr>
            <a:cxnSpLocks/>
          </p:cNvCxnSpPr>
          <p:nvPr/>
        </p:nvCxnSpPr>
        <p:spPr>
          <a:xfrm>
            <a:off x="7948271" y="4032367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e 34">
            <a:extLst>
              <a:ext uri="{FF2B5EF4-FFF2-40B4-BE49-F238E27FC236}">
                <a16:creationId xmlns:a16="http://schemas.microsoft.com/office/drawing/2014/main" id="{853DFE8E-E477-C85F-CB25-F85D8ACB1DE0}"/>
              </a:ext>
            </a:extLst>
          </p:cNvPr>
          <p:cNvSpPr/>
          <p:nvPr/>
        </p:nvSpPr>
        <p:spPr>
          <a:xfrm>
            <a:off x="7498022" y="2919695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985E44B7-8097-9EAF-A3E0-4C7DFAAA399A}"/>
              </a:ext>
            </a:extLst>
          </p:cNvPr>
          <p:cNvSpPr/>
          <p:nvPr/>
        </p:nvSpPr>
        <p:spPr>
          <a:xfrm>
            <a:off x="7498020" y="3183343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0FAC929A-5FCA-B5B8-8D2B-384EB2B16122}"/>
              </a:ext>
            </a:extLst>
          </p:cNvPr>
          <p:cNvSpPr/>
          <p:nvPr/>
        </p:nvSpPr>
        <p:spPr>
          <a:xfrm>
            <a:off x="7498021" y="3446992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C382593-9C53-C225-C109-028F298C6EC6}"/>
              </a:ext>
            </a:extLst>
          </p:cNvPr>
          <p:cNvSpPr txBox="1"/>
          <p:nvPr/>
        </p:nvSpPr>
        <p:spPr>
          <a:xfrm>
            <a:off x="5979851" y="1479235"/>
            <a:ext cx="386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Admissible</a:t>
            </a:r>
            <a:r>
              <a:rPr lang="it-IT" dirty="0"/>
              <a:t> track </a:t>
            </a:r>
            <a:r>
              <a:rPr lang="it-IT" dirty="0" err="1"/>
              <a:t>combinations</a:t>
            </a:r>
            <a:endParaRPr lang="it-IT" dirty="0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BB0F5925-0EAF-9270-779B-681789E956B7}"/>
              </a:ext>
            </a:extLst>
          </p:cNvPr>
          <p:cNvGrpSpPr/>
          <p:nvPr/>
        </p:nvGrpSpPr>
        <p:grpSpPr>
          <a:xfrm>
            <a:off x="247767" y="326220"/>
            <a:ext cx="936264" cy="820907"/>
            <a:chOff x="716691" y="1471479"/>
            <a:chExt cx="2316374" cy="2150075"/>
          </a:xfrm>
        </p:grpSpPr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135F7D24-77D8-5D44-A465-DFE405EC5F1B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1" name="Immagine 40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3325DB3F-4339-D10F-3B76-55400F86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E988AD-9C9A-D228-00D5-5E886B87CF23}"/>
              </a:ext>
            </a:extLst>
          </p:cNvPr>
          <p:cNvSpPr txBox="1"/>
          <p:nvPr/>
        </p:nvSpPr>
        <p:spPr>
          <a:xfrm>
            <a:off x="6047133" y="4659689"/>
            <a:ext cx="386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Not </a:t>
            </a:r>
            <a:r>
              <a:rPr lang="it-IT" dirty="0" err="1"/>
              <a:t>admissible</a:t>
            </a:r>
            <a:r>
              <a:rPr lang="it-IT" dirty="0"/>
              <a:t> track </a:t>
            </a:r>
            <a:r>
              <a:rPr lang="it-IT" dirty="0" err="1"/>
              <a:t>combination</a:t>
            </a:r>
            <a:endParaRPr lang="it-IT" dirty="0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0D95C97F-C64E-5054-D9A6-E8B362DDD08E}"/>
              </a:ext>
            </a:extLst>
          </p:cNvPr>
          <p:cNvSpPr/>
          <p:nvPr/>
        </p:nvSpPr>
        <p:spPr>
          <a:xfrm>
            <a:off x="6183779" y="5252067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248023CB-4180-FC08-7111-BE1A7B6BA0B6}"/>
              </a:ext>
            </a:extLst>
          </p:cNvPr>
          <p:cNvSpPr/>
          <p:nvPr/>
        </p:nvSpPr>
        <p:spPr>
          <a:xfrm>
            <a:off x="7032384" y="5254421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1EE50364-17AA-63BC-B3DD-69CD6564CAE2}"/>
              </a:ext>
            </a:extLst>
          </p:cNvPr>
          <p:cNvCxnSpPr>
            <a:stCxn id="42" idx="6"/>
            <a:endCxn id="44" idx="2"/>
          </p:cNvCxnSpPr>
          <p:nvPr/>
        </p:nvCxnSpPr>
        <p:spPr>
          <a:xfrm>
            <a:off x="6257535" y="5290725"/>
            <a:ext cx="774849" cy="23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51">
            <a:extLst>
              <a:ext uri="{FF2B5EF4-FFF2-40B4-BE49-F238E27FC236}">
                <a16:creationId xmlns:a16="http://schemas.microsoft.com/office/drawing/2014/main" id="{2DDA5E55-6D8A-0DEC-CE87-D5B298C15ACC}"/>
              </a:ext>
            </a:extLst>
          </p:cNvPr>
          <p:cNvSpPr/>
          <p:nvPr/>
        </p:nvSpPr>
        <p:spPr>
          <a:xfrm>
            <a:off x="8818508" y="3838353"/>
            <a:ext cx="1437737" cy="474731"/>
          </a:xfrm>
          <a:prstGeom prst="rect">
            <a:avLst/>
          </a:prstGeom>
          <a:solidFill>
            <a:srgbClr val="FF0000">
              <a:alpha val="58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83A7E281-08D0-8F1A-E0E4-C8EB7D24155F}"/>
              </a:ext>
            </a:extLst>
          </p:cNvPr>
          <p:cNvSpPr/>
          <p:nvPr/>
        </p:nvSpPr>
        <p:spPr>
          <a:xfrm>
            <a:off x="8818509" y="2699984"/>
            <a:ext cx="1437737" cy="474731"/>
          </a:xfrm>
          <a:prstGeom prst="rect">
            <a:avLst/>
          </a:prstGeom>
          <a:solidFill>
            <a:schemeClr val="accent6">
              <a:lumMod val="60000"/>
              <a:lumOff val="40000"/>
              <a:alpha val="58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C87975-D7B4-1B81-3475-E2B7CE5A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7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C9F87AA-0B66-51EE-577E-02DEF9B99D32}"/>
              </a:ext>
            </a:extLst>
          </p:cNvPr>
          <p:cNvGrpSpPr/>
          <p:nvPr/>
        </p:nvGrpSpPr>
        <p:grpSpPr>
          <a:xfrm>
            <a:off x="247767" y="327955"/>
            <a:ext cx="936264" cy="820907"/>
            <a:chOff x="716691" y="1471479"/>
            <a:chExt cx="2316374" cy="2150075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7D4FBCC-102A-CD08-7C33-1861C85C9F67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9AECA4E2-DF95-D81A-FA64-D6880F20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20" name="Ovale 19">
            <a:extLst>
              <a:ext uri="{FF2B5EF4-FFF2-40B4-BE49-F238E27FC236}">
                <a16:creationId xmlns:a16="http://schemas.microsoft.com/office/drawing/2014/main" id="{FCF319ED-8916-7DF2-C0C7-36BE1FC68106}"/>
              </a:ext>
            </a:extLst>
          </p:cNvPr>
          <p:cNvSpPr/>
          <p:nvPr/>
        </p:nvSpPr>
        <p:spPr>
          <a:xfrm>
            <a:off x="748750" y="293831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F293D65-C221-62F2-B107-F2519F069FE3}"/>
              </a:ext>
            </a:extLst>
          </p:cNvPr>
          <p:cNvSpPr/>
          <p:nvPr/>
        </p:nvSpPr>
        <p:spPr>
          <a:xfrm>
            <a:off x="1627759" y="293831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E538297-BFF0-17E7-AF0E-6938B734487A}"/>
              </a:ext>
            </a:extLst>
          </p:cNvPr>
          <p:cNvSpPr/>
          <p:nvPr/>
        </p:nvSpPr>
        <p:spPr>
          <a:xfrm>
            <a:off x="2506768" y="293831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42C3D49-E688-129A-C10A-3CE8BEC71522}"/>
              </a:ext>
            </a:extLst>
          </p:cNvPr>
          <p:cNvSpPr/>
          <p:nvPr/>
        </p:nvSpPr>
        <p:spPr>
          <a:xfrm>
            <a:off x="3385776" y="2938312"/>
            <a:ext cx="73756" cy="773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A18FB34A-A177-F4DF-EEC1-48C5B1C10659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822506" y="2976970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42E5ED41-AAB4-7903-7A85-1105F708963F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1701515" y="2976970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F1E3BF7D-2070-BB8D-0931-454DCCB64FA8}"/>
              </a:ext>
            </a:extLst>
          </p:cNvPr>
          <p:cNvCxnSpPr>
            <a:cxnSpLocks/>
          </p:cNvCxnSpPr>
          <p:nvPr/>
        </p:nvCxnSpPr>
        <p:spPr>
          <a:xfrm>
            <a:off x="2580524" y="2976970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4E40631-04F4-6E9A-BDC3-9E7FF4CF07BD}"/>
              </a:ext>
            </a:extLst>
          </p:cNvPr>
          <p:cNvSpPr txBox="1"/>
          <p:nvPr/>
        </p:nvSpPr>
        <p:spPr>
          <a:xfrm>
            <a:off x="1515322" y="461409"/>
            <a:ext cx="4845762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000" dirty="0"/>
              <a:t>Multi-Layer </a:t>
            </a:r>
            <a:r>
              <a:rPr lang="it-IT" sz="3000" dirty="0" err="1"/>
              <a:t>Perceptron</a:t>
            </a:r>
            <a:endParaRPr lang="it-IT" sz="3000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6656FCC3-47A7-BD24-6CE4-247005A9A1FD}"/>
              </a:ext>
            </a:extLst>
          </p:cNvPr>
          <p:cNvSpPr/>
          <p:nvPr/>
        </p:nvSpPr>
        <p:spPr>
          <a:xfrm>
            <a:off x="681468" y="465125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83E9019C-AE3C-B908-E27A-3038732FC62B}"/>
              </a:ext>
            </a:extLst>
          </p:cNvPr>
          <p:cNvSpPr/>
          <p:nvPr/>
        </p:nvSpPr>
        <p:spPr>
          <a:xfrm>
            <a:off x="1560477" y="465125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025FE991-8BBF-F90E-4DF5-A6994B6D24FD}"/>
              </a:ext>
            </a:extLst>
          </p:cNvPr>
          <p:cNvSpPr/>
          <p:nvPr/>
        </p:nvSpPr>
        <p:spPr>
          <a:xfrm>
            <a:off x="2439486" y="465125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4B1F9869-6B94-89D4-3F12-2EB3A488D02C}"/>
              </a:ext>
            </a:extLst>
          </p:cNvPr>
          <p:cNvSpPr/>
          <p:nvPr/>
        </p:nvSpPr>
        <p:spPr>
          <a:xfrm>
            <a:off x="3318494" y="4651255"/>
            <a:ext cx="73756" cy="773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4FDE75A8-7B04-37E3-1171-CB8766E90647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>
            <a:off x="755224" y="4689913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72791AB4-2A8E-AA0B-7B33-0645E57F255B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1634233" y="4689913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29669329-BB55-3646-056B-54104B9C22A2}"/>
              </a:ext>
            </a:extLst>
          </p:cNvPr>
          <p:cNvCxnSpPr>
            <a:cxnSpLocks/>
          </p:cNvCxnSpPr>
          <p:nvPr/>
        </p:nvCxnSpPr>
        <p:spPr>
          <a:xfrm>
            <a:off x="2513242" y="4689913"/>
            <a:ext cx="805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e 34">
            <a:extLst>
              <a:ext uri="{FF2B5EF4-FFF2-40B4-BE49-F238E27FC236}">
                <a16:creationId xmlns:a16="http://schemas.microsoft.com/office/drawing/2014/main" id="{853DFE8E-E477-C85F-CB25-F85D8ACB1DE0}"/>
              </a:ext>
            </a:extLst>
          </p:cNvPr>
          <p:cNvSpPr/>
          <p:nvPr/>
        </p:nvSpPr>
        <p:spPr>
          <a:xfrm>
            <a:off x="2062993" y="3577241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985E44B7-8097-9EAF-A3E0-4C7DFAAA399A}"/>
              </a:ext>
            </a:extLst>
          </p:cNvPr>
          <p:cNvSpPr/>
          <p:nvPr/>
        </p:nvSpPr>
        <p:spPr>
          <a:xfrm>
            <a:off x="2062991" y="3840889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0FAC929A-5FCA-B5B8-8D2B-384EB2B16122}"/>
              </a:ext>
            </a:extLst>
          </p:cNvPr>
          <p:cNvSpPr/>
          <p:nvPr/>
        </p:nvSpPr>
        <p:spPr>
          <a:xfrm>
            <a:off x="2062992" y="4104538"/>
            <a:ext cx="61653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BB0F5925-0EAF-9270-779B-681789E956B7}"/>
              </a:ext>
            </a:extLst>
          </p:cNvPr>
          <p:cNvGrpSpPr/>
          <p:nvPr/>
        </p:nvGrpSpPr>
        <p:grpSpPr>
          <a:xfrm>
            <a:off x="4972691" y="2810281"/>
            <a:ext cx="2075379" cy="1947466"/>
            <a:chOff x="716691" y="1471479"/>
            <a:chExt cx="2316374" cy="2150075"/>
          </a:xfrm>
        </p:grpSpPr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135F7D24-77D8-5D44-A465-DFE405EC5F1B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1" name="Immagine 40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3325DB3F-4339-D10F-3B76-55400F86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7E7FB90C-EB25-5C20-0F67-030D65CE1273}"/>
              </a:ext>
            </a:extLst>
          </p:cNvPr>
          <p:cNvCxnSpPr/>
          <p:nvPr/>
        </p:nvCxnSpPr>
        <p:spPr>
          <a:xfrm>
            <a:off x="3606229" y="3750067"/>
            <a:ext cx="113015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75CF3CBD-AD27-3F0C-F4A2-85825BDC29AA}"/>
              </a:ext>
            </a:extLst>
          </p:cNvPr>
          <p:cNvCxnSpPr/>
          <p:nvPr/>
        </p:nvCxnSpPr>
        <p:spPr>
          <a:xfrm>
            <a:off x="7282665" y="3748354"/>
            <a:ext cx="113015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Tabella 46">
            <a:extLst>
              <a:ext uri="{FF2B5EF4-FFF2-40B4-BE49-F238E27FC236}">
                <a16:creationId xmlns:a16="http://schemas.microsoft.com/office/drawing/2014/main" id="{0FE035BB-9246-C02A-48D0-AE184D6AA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699217"/>
              </p:ext>
            </p:extLst>
          </p:nvPr>
        </p:nvGraphicFramePr>
        <p:xfrm>
          <a:off x="8846726" y="2779139"/>
          <a:ext cx="1396144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072">
                  <a:extLst>
                    <a:ext uri="{9D8B030D-6E8A-4147-A177-3AD203B41FA5}">
                      <a16:colId xmlns:a16="http://schemas.microsoft.com/office/drawing/2014/main" val="1010510586"/>
                    </a:ext>
                  </a:extLst>
                </a:gridCol>
                <a:gridCol w="698072">
                  <a:extLst>
                    <a:ext uri="{9D8B030D-6E8A-4147-A177-3AD203B41FA5}">
                      <a16:colId xmlns:a16="http://schemas.microsoft.com/office/drawing/2014/main" val="3293542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4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87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43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3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03525"/>
                  </a:ext>
                </a:extLst>
              </a:tr>
            </a:tbl>
          </a:graphicData>
        </a:graphic>
      </p:graphicFrame>
      <p:sp>
        <p:nvSpPr>
          <p:cNvPr id="48" name="Parentesi quadra aperta 47">
            <a:extLst>
              <a:ext uri="{FF2B5EF4-FFF2-40B4-BE49-F238E27FC236}">
                <a16:creationId xmlns:a16="http://schemas.microsoft.com/office/drawing/2014/main" id="{158D91DB-9408-9F50-0CDC-2FC19D6A99F5}"/>
              </a:ext>
            </a:extLst>
          </p:cNvPr>
          <p:cNvSpPr/>
          <p:nvPr/>
        </p:nvSpPr>
        <p:spPr>
          <a:xfrm>
            <a:off x="8818509" y="2699984"/>
            <a:ext cx="135345" cy="209674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Parentesi quadra aperta 48">
            <a:extLst>
              <a:ext uri="{FF2B5EF4-FFF2-40B4-BE49-F238E27FC236}">
                <a16:creationId xmlns:a16="http://schemas.microsoft.com/office/drawing/2014/main" id="{51CA1AAE-2D18-4737-1C6B-2D31297B985D}"/>
              </a:ext>
            </a:extLst>
          </p:cNvPr>
          <p:cNvSpPr/>
          <p:nvPr/>
        </p:nvSpPr>
        <p:spPr>
          <a:xfrm flipH="1">
            <a:off x="10120901" y="2699984"/>
            <a:ext cx="135345" cy="209674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Elementi grafici, cerchio, Policromia, simbolo&#10;&#10;Descrizione generata automaticamente">
            <a:extLst>
              <a:ext uri="{FF2B5EF4-FFF2-40B4-BE49-F238E27FC236}">
                <a16:creationId xmlns:a16="http://schemas.microsoft.com/office/drawing/2014/main" id="{1B9C7B9F-3B35-4BE2-2802-FB9A35F07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694" y="2717517"/>
            <a:ext cx="457198" cy="457198"/>
          </a:xfrm>
          <a:prstGeom prst="rect">
            <a:avLst/>
          </a:prstGeom>
        </p:spPr>
      </p:pic>
      <p:pic>
        <p:nvPicPr>
          <p:cNvPr id="10" name="Immagine 9" descr="Immagine che contiene simbolo, cerchio, Elementi grafici, logo&#10;&#10;Descrizione generata automaticamente">
            <a:extLst>
              <a:ext uri="{FF2B5EF4-FFF2-40B4-BE49-F238E27FC236}">
                <a16:creationId xmlns:a16="http://schemas.microsoft.com/office/drawing/2014/main" id="{32D6D4DE-A080-7C77-6E6D-55688A7F5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414" y="3855886"/>
            <a:ext cx="457198" cy="4571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5DF7D2-BD61-FEF4-92C2-FF5C99897B1F}"/>
              </a:ext>
            </a:extLst>
          </p:cNvPr>
          <p:cNvSpPr txBox="1"/>
          <p:nvPr/>
        </p:nvSpPr>
        <p:spPr>
          <a:xfrm>
            <a:off x="263778" y="2074394"/>
            <a:ext cx="1437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F0"/>
                </a:solidFill>
              </a:rPr>
              <a:t>[ x, y, </a:t>
            </a:r>
            <a:r>
              <a:rPr lang="it-IT" sz="1600" dirty="0" err="1">
                <a:solidFill>
                  <a:srgbClr val="00B0F0"/>
                </a:solidFill>
              </a:rPr>
              <a:t>z</a:t>
            </a:r>
            <a:r>
              <a:rPr lang="it-IT" sz="1600" dirty="0">
                <a:solidFill>
                  <a:srgbClr val="00B0F0"/>
                </a:solidFill>
              </a:rPr>
              <a:t>, time]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50393BA-0FFA-A1E0-5FF0-F705516DA14C}"/>
              </a:ext>
            </a:extLst>
          </p:cNvPr>
          <p:cNvCxnSpPr>
            <a:stCxn id="20" idx="0"/>
            <a:endCxn id="11" idx="2"/>
          </p:cNvCxnSpPr>
          <p:nvPr/>
        </p:nvCxnSpPr>
        <p:spPr>
          <a:xfrm flipV="1">
            <a:off x="785628" y="2412948"/>
            <a:ext cx="197019" cy="52536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545458-3293-7CEE-0390-B822719B230F}"/>
              </a:ext>
            </a:extLst>
          </p:cNvPr>
          <p:cNvSpPr txBox="1"/>
          <p:nvPr/>
        </p:nvSpPr>
        <p:spPr>
          <a:xfrm>
            <a:off x="7459931" y="1621301"/>
            <a:ext cx="190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B0F0"/>
                </a:solidFill>
              </a:rPr>
              <a:t>Existence</a:t>
            </a:r>
            <a:r>
              <a:rPr lang="it-IT" dirty="0">
                <a:solidFill>
                  <a:srgbClr val="00B0F0"/>
                </a:solidFill>
              </a:rPr>
              <a:t> Score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C84202-9179-47CF-D6F4-E161527D1761}"/>
              </a:ext>
            </a:extLst>
          </p:cNvPr>
          <p:cNvSpPr txBox="1"/>
          <p:nvPr/>
        </p:nvSpPr>
        <p:spPr>
          <a:xfrm>
            <a:off x="9584644" y="16213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1- </a:t>
            </a:r>
            <a:r>
              <a:rPr lang="it-IT" dirty="0" err="1">
                <a:solidFill>
                  <a:srgbClr val="00B0F0"/>
                </a:solidFill>
              </a:rPr>
              <a:t>Existence</a:t>
            </a:r>
            <a:r>
              <a:rPr lang="it-IT" dirty="0">
                <a:solidFill>
                  <a:srgbClr val="00B0F0"/>
                </a:solidFill>
              </a:rPr>
              <a:t> Score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2AAF619-20CC-04DE-0747-0F53FADBEA97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412823" y="1990633"/>
            <a:ext cx="722033" cy="68499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7204BBD-8448-3F1C-6937-335FAC9106C3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9982200" y="1990633"/>
            <a:ext cx="669244" cy="70935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F4AC1D-CB30-5DF4-8DC9-9A1E4A9F0DBE}"/>
              </a:ext>
            </a:extLst>
          </p:cNvPr>
          <p:cNvSpPr txBox="1"/>
          <p:nvPr/>
        </p:nvSpPr>
        <p:spPr>
          <a:xfrm>
            <a:off x="10990385" y="5451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185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0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C87975-D7B4-1B81-3475-E2B7CE5A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8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C9F87AA-0B66-51EE-577E-02DEF9B99D32}"/>
              </a:ext>
            </a:extLst>
          </p:cNvPr>
          <p:cNvGrpSpPr/>
          <p:nvPr/>
        </p:nvGrpSpPr>
        <p:grpSpPr>
          <a:xfrm>
            <a:off x="247767" y="327955"/>
            <a:ext cx="936264" cy="820907"/>
            <a:chOff x="716691" y="1471479"/>
            <a:chExt cx="2316374" cy="2150075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D7D4FBCC-102A-CD08-7C33-1861C85C9F67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9AECA4E2-DF95-D81A-FA64-D6880F20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4E40631-04F4-6E9A-BDC3-9E7FF4CF07BD}"/>
              </a:ext>
            </a:extLst>
          </p:cNvPr>
          <p:cNvSpPr txBox="1"/>
          <p:nvPr/>
        </p:nvSpPr>
        <p:spPr>
          <a:xfrm>
            <a:off x="1515322" y="461409"/>
            <a:ext cx="6077280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000" dirty="0"/>
              <a:t>Multi-Layer </a:t>
            </a:r>
            <a:r>
              <a:rPr lang="it-IT" sz="3000" dirty="0" err="1"/>
              <a:t>Perceptron</a:t>
            </a:r>
            <a:r>
              <a:rPr lang="it-IT" sz="3000" dirty="0"/>
              <a:t>: </a:t>
            </a:r>
            <a:r>
              <a:rPr lang="it-IT" sz="3000" dirty="0" err="1"/>
              <a:t>results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6A20D7-D1B4-62A7-1BE5-AFA80D11C214}"/>
              </a:ext>
            </a:extLst>
          </p:cNvPr>
          <p:cNvSpPr txBox="1"/>
          <p:nvPr/>
        </p:nvSpPr>
        <p:spPr>
          <a:xfrm>
            <a:off x="871594" y="2445247"/>
            <a:ext cx="15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Efficiency</a:t>
            </a:r>
            <a:r>
              <a:rPr lang="it-IT" dirty="0"/>
              <a:t>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067C333-FF16-8942-1A7B-AA29171FF36B}"/>
                  </a:ext>
                </a:extLst>
              </p:cNvPr>
              <p:cNvSpPr txBox="1"/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067C333-FF16-8942-1A7B-AA29171FF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2341831"/>
                <a:ext cx="2991203" cy="524118"/>
              </a:xfrm>
              <a:prstGeom prst="rect">
                <a:avLst/>
              </a:prstGeom>
              <a:blipFill>
                <a:blip r:embed="rId4"/>
                <a:stretch>
                  <a:fillRect l="-1271" t="-9524" r="-1695" b="-30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F1C59E-13DB-5ED6-7C01-33EE3786152F}"/>
              </a:ext>
            </a:extLst>
          </p:cNvPr>
          <p:cNvSpPr txBox="1"/>
          <p:nvPr/>
        </p:nvSpPr>
        <p:spPr>
          <a:xfrm>
            <a:off x="871594" y="3655883"/>
            <a:ext cx="138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Purity</a:t>
            </a:r>
            <a:r>
              <a:rPr lang="it-IT" dirty="0"/>
              <a:t>     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7206AF7-8D95-92FD-93A7-91976A865366}"/>
                  </a:ext>
                </a:extLst>
              </p:cNvPr>
              <p:cNvSpPr txBox="1"/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7206AF7-8D95-92FD-93A7-91976A865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93" y="3552467"/>
                <a:ext cx="2991203" cy="572593"/>
              </a:xfrm>
              <a:prstGeom prst="rect">
                <a:avLst/>
              </a:prstGeom>
              <a:blipFill>
                <a:blip r:embed="rId5"/>
                <a:stretch>
                  <a:fillRect l="-1271" t="-6522" r="-1695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2181C3-7590-12A4-CD0F-4EF46BC1487E}"/>
              </a:ext>
            </a:extLst>
          </p:cNvPr>
          <p:cNvSpPr txBox="1"/>
          <p:nvPr/>
        </p:nvSpPr>
        <p:spPr>
          <a:xfrm>
            <a:off x="871593" y="4724397"/>
            <a:ext cx="159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Fake Tracks 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AB3C16E-1C77-F4D3-1338-C1460D15EB57}"/>
                  </a:ext>
                </a:extLst>
              </p:cNvPr>
              <p:cNvSpPr txBox="1"/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𝑤𝑟𝑜𝑛𝑔𝑙𝑦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𝑝𝑟𝑒𝑑𝑖𝑐𝑡𝑒𝑑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𝑡𝑟𝑎𝑐𝑘𝑠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AB3C16E-1C77-F4D3-1338-C1460D15E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043" y="4646074"/>
                <a:ext cx="2911053" cy="525978"/>
              </a:xfrm>
              <a:prstGeom prst="rect">
                <a:avLst/>
              </a:prstGeom>
              <a:blipFill>
                <a:blip r:embed="rId6"/>
                <a:stretch>
                  <a:fillRect l="-1304" t="-6977" r="-1739" b="-302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3A35439D-0380-83A7-AAB9-A1CDAFFF8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96898"/>
              </p:ext>
            </p:extLst>
          </p:nvPr>
        </p:nvGraphicFramePr>
        <p:xfrm>
          <a:off x="6229564" y="4790700"/>
          <a:ext cx="5503524" cy="76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08">
                  <a:extLst>
                    <a:ext uri="{9D8B030D-6E8A-4147-A177-3AD203B41FA5}">
                      <a16:colId xmlns:a16="http://schemas.microsoft.com/office/drawing/2014/main" val="1890795131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541682569"/>
                    </a:ext>
                  </a:extLst>
                </a:gridCol>
                <a:gridCol w="1834508">
                  <a:extLst>
                    <a:ext uri="{9D8B030D-6E8A-4147-A177-3AD203B41FA5}">
                      <a16:colId xmlns:a16="http://schemas.microsoft.com/office/drawing/2014/main" val="1801548000"/>
                    </a:ext>
                  </a:extLst>
                </a:gridCol>
              </a:tblGrid>
              <a:tr h="391863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Purity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Fake Tracks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15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70.06 %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92.3 %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39.45 %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920763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F8C70F-64F9-4251-D295-A29D44A47DFE}"/>
              </a:ext>
            </a:extLst>
          </p:cNvPr>
          <p:cNvSpPr txBox="1"/>
          <p:nvPr/>
        </p:nvSpPr>
        <p:spPr>
          <a:xfrm>
            <a:off x="6096000" y="1785666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FFFF00"/>
                </a:highlight>
              </a:rPr>
              <a:t>MC </a:t>
            </a:r>
            <a:r>
              <a:rPr lang="it-IT" b="1" dirty="0" err="1">
                <a:highlight>
                  <a:srgbClr val="FFFF00"/>
                </a:highlight>
              </a:rPr>
              <a:t>kpinn</a:t>
            </a:r>
            <a:r>
              <a:rPr lang="it-IT" b="1" dirty="0">
                <a:highlight>
                  <a:srgbClr val="FFFF00"/>
                </a:highlight>
              </a:rPr>
              <a:t> Run012037 v3.5.3-v3.7.3 overlay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200156  events  {-10 ns, +10 ns} </a:t>
            </a:r>
            <a:r>
              <a:rPr lang="it-IT" dirty="0" err="1"/>
              <a:t>wrt</a:t>
            </a:r>
            <a:r>
              <a:rPr lang="it-IT" dirty="0"/>
              <a:t> KTAG </a:t>
            </a:r>
            <a:r>
              <a:rPr lang="it-IT" dirty="0" err="1"/>
              <a:t>reference</a:t>
            </a:r>
            <a:r>
              <a:rPr lang="it-IT" dirty="0"/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models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implemented</a:t>
            </a:r>
            <a:r>
              <a:rPr lang="it-IT" dirty="0"/>
              <a:t> on an RTX 3060Ti Trio with 8 GB </a:t>
            </a:r>
            <a:r>
              <a:rPr lang="it-IT" dirty="0" err="1"/>
              <a:t>equipped</a:t>
            </a:r>
            <a:r>
              <a:rPr lang="it-IT" dirty="0"/>
              <a:t> with a </a:t>
            </a:r>
            <a:r>
              <a:rPr lang="it-IT" dirty="0" err="1"/>
              <a:t>Ryzen</a:t>
            </a:r>
            <a:r>
              <a:rPr lang="it-IT" dirty="0"/>
              <a:t> 7 3700X CPU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60% Train, 20% </a:t>
            </a:r>
            <a:r>
              <a:rPr lang="it-IT" dirty="0" err="1"/>
              <a:t>Validation</a:t>
            </a:r>
            <a:r>
              <a:rPr lang="it-IT" dirty="0"/>
              <a:t>, 20%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Training on Train Set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Hyper-parameters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Results</a:t>
            </a:r>
            <a:r>
              <a:rPr lang="it-IT" dirty="0"/>
              <a:t> on Test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highlight>
                  <a:srgbClr val="FFFF00"/>
                </a:highlight>
              </a:rPr>
              <a:t>True Track </a:t>
            </a:r>
            <a:r>
              <a:rPr lang="it-IT" b="1" dirty="0" err="1">
                <a:highlight>
                  <a:srgbClr val="FFFF00"/>
                </a:highlight>
              </a:rPr>
              <a:t>is</a:t>
            </a:r>
            <a:r>
              <a:rPr lang="it-IT" b="1" dirty="0">
                <a:highlight>
                  <a:srgbClr val="FFFF00"/>
                </a:highlight>
              </a:rPr>
              <a:t> </a:t>
            </a:r>
            <a:r>
              <a:rPr lang="it-IT" b="1" dirty="0" err="1">
                <a:highlight>
                  <a:srgbClr val="FFFF00"/>
                </a:highlight>
              </a:rPr>
              <a:t>composed</a:t>
            </a:r>
            <a:r>
              <a:rPr lang="it-IT" b="1" dirty="0">
                <a:highlight>
                  <a:srgbClr val="FFFF00"/>
                </a:highlight>
              </a:rPr>
              <a:t> of hits with the </a:t>
            </a:r>
            <a:r>
              <a:rPr lang="it-IT" b="1" dirty="0" err="1">
                <a:highlight>
                  <a:srgbClr val="FFFF00"/>
                </a:highlight>
              </a:rPr>
              <a:t>same</a:t>
            </a:r>
            <a:r>
              <a:rPr lang="it-IT" b="1" dirty="0">
                <a:highlight>
                  <a:srgbClr val="FFFF00"/>
                </a:highlight>
              </a:rPr>
              <a:t> </a:t>
            </a:r>
            <a:r>
              <a:rPr lang="it-IT" b="1" dirty="0" err="1">
                <a:highlight>
                  <a:srgbClr val="FFFF00"/>
                </a:highlight>
              </a:rPr>
              <a:t>kinepart</a:t>
            </a:r>
            <a:endParaRPr lang="it-IT" b="1" dirty="0">
              <a:highlight>
                <a:srgbClr val="FFFF00"/>
              </a:highlight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7" name="Immagine 16" descr="Immagine che contiene Elementi grafici, Policromia, cerchio, grafica&#10;&#10;Descrizione generata automaticamente">
            <a:extLst>
              <a:ext uri="{FF2B5EF4-FFF2-40B4-BE49-F238E27FC236}">
                <a16:creationId xmlns:a16="http://schemas.microsoft.com/office/drawing/2014/main" id="{D9B63F11-B87B-A089-76E0-3BBCEA65F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67" y="2367853"/>
            <a:ext cx="524119" cy="524119"/>
          </a:xfrm>
          <a:prstGeom prst="rect">
            <a:avLst/>
          </a:prstGeom>
        </p:spPr>
      </p:pic>
      <p:pic>
        <p:nvPicPr>
          <p:cNvPr id="19" name="Immagine 18" descr="Immagine che contiene simbol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CBFDF669-F36F-E1FC-D590-C5FEF9D92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32" y="3583536"/>
            <a:ext cx="510454" cy="510454"/>
          </a:xfrm>
          <a:prstGeom prst="rect">
            <a:avLst/>
          </a:prstGeom>
        </p:spPr>
      </p:pic>
      <p:pic>
        <p:nvPicPr>
          <p:cNvPr id="43" name="Immagine 42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650F6241-8874-73B4-CE37-1B55E3C9E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7" y="4695133"/>
            <a:ext cx="523982" cy="5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2FEDFC-0A4C-9A72-0E81-DA9BC38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649E-67F6-1E48-B2C4-B162D27E8A41}" type="slidenum">
              <a:rPr lang="it-IT" smtClean="0"/>
              <a:t>9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C82CD53-9FEA-F5B8-412F-4AF47CA0C328}"/>
              </a:ext>
            </a:extLst>
          </p:cNvPr>
          <p:cNvGrpSpPr/>
          <p:nvPr/>
        </p:nvGrpSpPr>
        <p:grpSpPr>
          <a:xfrm>
            <a:off x="247767" y="327955"/>
            <a:ext cx="936264" cy="820907"/>
            <a:chOff x="716691" y="1471479"/>
            <a:chExt cx="2316374" cy="2150075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6EBDB07-D32D-8208-0289-69C2311AAEBE}"/>
                </a:ext>
              </a:extLst>
            </p:cNvPr>
            <p:cNvSpPr/>
            <p:nvPr/>
          </p:nvSpPr>
          <p:spPr>
            <a:xfrm>
              <a:off x="716691" y="1471479"/>
              <a:ext cx="2316374" cy="2150075"/>
            </a:xfrm>
            <a:prstGeom prst="ellipse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 descr="Immagine che contiene cerchio, Policromia, luce, notte&#10;&#10;Descrizione generata automaticamente">
              <a:extLst>
                <a:ext uri="{FF2B5EF4-FFF2-40B4-BE49-F238E27FC236}">
                  <a16:creationId xmlns:a16="http://schemas.microsoft.com/office/drawing/2014/main" id="{FC3FD258-4D31-7D36-7463-5229880D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49" y="1664039"/>
              <a:ext cx="1764957" cy="1764957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6831EB-5AB7-B8AF-1D2C-AA5E53EE9C58}"/>
              </a:ext>
            </a:extLst>
          </p:cNvPr>
          <p:cNvSpPr txBox="1"/>
          <p:nvPr/>
        </p:nvSpPr>
        <p:spPr>
          <a:xfrm>
            <a:off x="1515322" y="461409"/>
            <a:ext cx="6077280" cy="553998"/>
          </a:xfrm>
          <a:prstGeom prst="rect">
            <a:avLst/>
          </a:prstGeom>
          <a:solidFill>
            <a:schemeClr val="bg1">
              <a:alpha val="70029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000" dirty="0"/>
              <a:t>Multi-Layer </a:t>
            </a:r>
            <a:r>
              <a:rPr lang="it-IT" sz="3000" dirty="0" err="1"/>
              <a:t>Perceptron</a:t>
            </a:r>
            <a:r>
              <a:rPr lang="it-IT" sz="3000" dirty="0"/>
              <a:t>: </a:t>
            </a:r>
            <a:r>
              <a:rPr lang="it-IT" sz="3000" dirty="0" err="1"/>
              <a:t>conclusion</a:t>
            </a:r>
            <a:endParaRPr lang="it-IT" sz="3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B32BE6-4E07-7244-D578-A04D59D7906E}"/>
              </a:ext>
            </a:extLst>
          </p:cNvPr>
          <p:cNvSpPr txBox="1"/>
          <p:nvPr/>
        </p:nvSpPr>
        <p:spPr>
          <a:xfrm>
            <a:off x="1678673" y="2512378"/>
            <a:ext cx="7693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dirty="0" err="1"/>
              <a:t>Poor</a:t>
            </a:r>
            <a:r>
              <a:rPr lang="it-IT" sz="2500" dirty="0"/>
              <a:t> Performances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0764A9-213E-A690-602B-FCF359DE3754}"/>
              </a:ext>
            </a:extLst>
          </p:cNvPr>
          <p:cNvSpPr txBox="1"/>
          <p:nvPr/>
        </p:nvSpPr>
        <p:spPr>
          <a:xfrm>
            <a:off x="1678674" y="3433696"/>
            <a:ext cx="9157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dirty="0"/>
              <a:t>Big GPU </a:t>
            </a:r>
            <a:r>
              <a:rPr lang="it-IT" sz="2500" dirty="0" err="1"/>
              <a:t>memory</a:t>
            </a:r>
            <a:r>
              <a:rPr lang="it-IT" sz="2500" dirty="0"/>
              <a:t> </a:t>
            </a:r>
            <a:r>
              <a:rPr lang="it-IT" sz="2500" dirty="0" err="1"/>
              <a:t>needed</a:t>
            </a:r>
            <a:r>
              <a:rPr lang="it-IT" sz="2500" dirty="0"/>
              <a:t> to store </a:t>
            </a:r>
            <a:r>
              <a:rPr lang="it-IT" sz="2500" dirty="0" err="1"/>
              <a:t>all</a:t>
            </a:r>
            <a:r>
              <a:rPr lang="it-IT" sz="2500" dirty="0"/>
              <a:t> </a:t>
            </a:r>
            <a:r>
              <a:rPr lang="it-IT" sz="2500" dirty="0" err="1"/>
              <a:t>admissible</a:t>
            </a:r>
            <a:r>
              <a:rPr lang="it-IT" sz="2500" dirty="0"/>
              <a:t> </a:t>
            </a:r>
            <a:r>
              <a:rPr lang="it-IT" sz="2500" dirty="0" err="1"/>
              <a:t>combinations</a:t>
            </a:r>
            <a:endParaRPr lang="it-IT" sz="25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88906F-4351-8D60-42B3-8241A2177227}"/>
              </a:ext>
            </a:extLst>
          </p:cNvPr>
          <p:cNvSpPr txBox="1"/>
          <p:nvPr/>
        </p:nvSpPr>
        <p:spPr>
          <a:xfrm>
            <a:off x="1678673" y="4386709"/>
            <a:ext cx="89287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dirty="0"/>
              <a:t>Slow </a:t>
            </a:r>
            <a:r>
              <a:rPr lang="it-IT" sz="2500" dirty="0" err="1"/>
              <a:t>computations</a:t>
            </a:r>
            <a:r>
              <a:rPr lang="it-IT" sz="2500" dirty="0"/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793644-88AB-600C-62DA-0C79EF22ADD0}"/>
              </a:ext>
            </a:extLst>
          </p:cNvPr>
          <p:cNvSpPr txBox="1"/>
          <p:nvPr/>
        </p:nvSpPr>
        <p:spPr>
          <a:xfrm>
            <a:off x="1678673" y="5339723"/>
            <a:ext cx="89287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b="1" dirty="0"/>
              <a:t>Class </a:t>
            </a:r>
            <a:r>
              <a:rPr lang="it-IT" sz="2500" b="1" dirty="0" err="1"/>
              <a:t>Imbalance</a:t>
            </a:r>
            <a:endParaRPr lang="it-IT" sz="2500" b="1" dirty="0"/>
          </a:p>
        </p:txBody>
      </p:sp>
      <p:pic>
        <p:nvPicPr>
          <p:cNvPr id="16" name="Immagine 15" descr="Immagine che contiene logo, simbolo, Elementi grafici, clipart&#10;&#10;Descrizione generata automaticamente">
            <a:extLst>
              <a:ext uri="{FF2B5EF4-FFF2-40B4-BE49-F238E27FC236}">
                <a16:creationId xmlns:a16="http://schemas.microsoft.com/office/drawing/2014/main" id="{2D682191-D0AB-4B56-5B18-2E888561C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43" y="2342833"/>
            <a:ext cx="717176" cy="717176"/>
          </a:xfrm>
          <a:prstGeom prst="rect">
            <a:avLst/>
          </a:prstGeom>
        </p:spPr>
      </p:pic>
      <p:pic>
        <p:nvPicPr>
          <p:cNvPr id="18" name="Immagine 17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0851FD38-ED2D-4374-4D1A-86711269E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74" y="3326131"/>
            <a:ext cx="717176" cy="717176"/>
          </a:xfrm>
          <a:prstGeom prst="rect">
            <a:avLst/>
          </a:prstGeom>
        </p:spPr>
      </p:pic>
      <p:pic>
        <p:nvPicPr>
          <p:cNvPr id="20" name="Immagine 19" descr="Immagine che contiene clipart, cartone animato&#10;&#10;Descrizione generata automaticamente">
            <a:extLst>
              <a:ext uri="{FF2B5EF4-FFF2-40B4-BE49-F238E27FC236}">
                <a16:creationId xmlns:a16="http://schemas.microsoft.com/office/drawing/2014/main" id="{749B2A61-87D0-D086-EAAC-151C859E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32" y="4302506"/>
            <a:ext cx="645459" cy="645459"/>
          </a:xfrm>
          <a:prstGeom prst="rect">
            <a:avLst/>
          </a:prstGeom>
        </p:spPr>
      </p:pic>
      <p:pic>
        <p:nvPicPr>
          <p:cNvPr id="22" name="Immagine 21" descr="Immagine che contiene simbolo, schermata, design&#10;&#10;Descrizione generata automaticamente">
            <a:extLst>
              <a:ext uri="{FF2B5EF4-FFF2-40B4-BE49-F238E27FC236}">
                <a16:creationId xmlns:a16="http://schemas.microsoft.com/office/drawing/2014/main" id="{EC58FCF5-3369-1D00-F59D-2AB2575AB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60" y="5207164"/>
            <a:ext cx="681318" cy="681318"/>
          </a:xfrm>
          <a:prstGeom prst="rect">
            <a:avLst/>
          </a:prstGeom>
        </p:spPr>
      </p:pic>
      <p:pic>
        <p:nvPicPr>
          <p:cNvPr id="26" name="Immagine 25" descr="Immagine che contiene Elementi grafici, cerchio, design&#10;&#10;Descrizione generata automaticamente">
            <a:extLst>
              <a:ext uri="{FF2B5EF4-FFF2-40B4-BE49-F238E27FC236}">
                <a16:creationId xmlns:a16="http://schemas.microsoft.com/office/drawing/2014/main" id="{C76C35AF-A6AF-A227-6BE2-68201B983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083" y="1506711"/>
            <a:ext cx="607239" cy="607239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25CBEAB-F804-ED86-83B5-610AC460975B}"/>
              </a:ext>
            </a:extLst>
          </p:cNvPr>
          <p:cNvSpPr txBox="1"/>
          <p:nvPr/>
        </p:nvSpPr>
        <p:spPr>
          <a:xfrm>
            <a:off x="1678673" y="1580614"/>
            <a:ext cx="7693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dirty="0"/>
              <a:t>Local </a:t>
            </a:r>
            <a:r>
              <a:rPr lang="it-IT" sz="2500" dirty="0" err="1"/>
              <a:t>awareness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11639105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8349</TotalTime>
  <Words>4138</Words>
  <Application>Microsoft Macintosh PowerPoint</Application>
  <PresentationFormat>Widescreen</PresentationFormat>
  <Paragraphs>424</Paragraphs>
  <Slides>37</Slides>
  <Notes>37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Cambria Math</vt:lpstr>
      <vt:lpstr>Lato</vt:lpstr>
      <vt:lpstr>Times New Roman</vt:lpstr>
      <vt:lpstr>Tema di Office</vt:lpstr>
      <vt:lpstr>Riunione NA62 Italia Aggregation-free Particle Tracking</vt:lpstr>
      <vt:lpstr>Presentazione standard di PowerPoint</vt:lpstr>
      <vt:lpstr>Introduction: Aggregation </vt:lpstr>
      <vt:lpstr>Proposal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Introduction: Aggregation-free</vt:lpstr>
      <vt:lpstr>Introduction: Aggregation-free</vt:lpstr>
      <vt:lpstr>Clustering</vt:lpstr>
      <vt:lpstr>Aggregation-free</vt:lpstr>
      <vt:lpstr>Aggregation-free</vt:lpstr>
      <vt:lpstr>Presentazione standard di PowerPoint</vt:lpstr>
      <vt:lpstr>Future Works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Leonardo Plini</dc:creator>
  <cp:lastModifiedBy>Leonardo Plini</cp:lastModifiedBy>
  <cp:revision>138</cp:revision>
  <cp:lastPrinted>2024-10-22T13:01:28Z</cp:lastPrinted>
  <dcterms:created xsi:type="dcterms:W3CDTF">2024-07-23T10:48:08Z</dcterms:created>
  <dcterms:modified xsi:type="dcterms:W3CDTF">2024-11-07T08:05:58Z</dcterms:modified>
</cp:coreProperties>
</file>