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74" r:id="rId6"/>
    <p:sldId id="279" r:id="rId7"/>
    <p:sldId id="270" r:id="rId8"/>
    <p:sldId id="271" r:id="rId9"/>
    <p:sldId id="272" r:id="rId10"/>
    <p:sldId id="273" r:id="rId11"/>
    <p:sldId id="266" r:id="rId12"/>
    <p:sldId id="275" r:id="rId13"/>
    <p:sldId id="276" r:id="rId14"/>
    <p:sldId id="277" r:id="rId15"/>
    <p:sldId id="278" r:id="rId16"/>
    <p:sldId id="269" r:id="rId17"/>
  </p:sldIdLst>
  <p:sldSz cx="10080625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7B68E5-1186-2B1F-4659-97AFC99120A3}" v="38" dt="2025-06-12T11:11:25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247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Scordo" userId="S::scordo@infn.it::92ed46d9-721c-4ca3-b215-7b0cdbd44082" providerId="AD" clId="Web-{AB75446B-A7F6-B661-75C7-A00AD2EECFC4}"/>
    <pc:docChg chg="modSld">
      <pc:chgData name="Alessandro Scordo" userId="S::scordo@infn.it::92ed46d9-721c-4ca3-b215-7b0cdbd44082" providerId="AD" clId="Web-{AB75446B-A7F6-B661-75C7-A00AD2EECFC4}" dt="2025-06-05T12:43:27.690" v="14" actId="20577"/>
      <pc:docMkLst>
        <pc:docMk/>
      </pc:docMkLst>
      <pc:sldChg chg="addSp delSp modSp">
        <pc:chgData name="Alessandro Scordo" userId="S::scordo@infn.it::92ed46d9-721c-4ca3-b215-7b0cdbd44082" providerId="AD" clId="Web-{AB75446B-A7F6-B661-75C7-A00AD2EECFC4}" dt="2025-06-05T12:43:27.690" v="14" actId="20577"/>
        <pc:sldMkLst>
          <pc:docMk/>
          <pc:sldMk cId="0" sldId="256"/>
        </pc:sldMkLst>
        <pc:spChg chg="mod">
          <ac:chgData name="Alessandro Scordo" userId="S::scordo@infn.it::92ed46d9-721c-4ca3-b215-7b0cdbd44082" providerId="AD" clId="Web-{AB75446B-A7F6-B661-75C7-A00AD2EECFC4}" dt="2025-06-05T12:43:27.690" v="14" actId="20577"/>
          <ac:spMkLst>
            <pc:docMk/>
            <pc:sldMk cId="0" sldId="256"/>
            <ac:spMk id="83" creationId="{00000000-0000-0000-0000-000000000000}"/>
          </ac:spMkLst>
        </pc:spChg>
        <pc:picChg chg="add mod">
          <ac:chgData name="Alessandro Scordo" userId="S::scordo@infn.it::92ed46d9-721c-4ca3-b215-7b0cdbd44082" providerId="AD" clId="Web-{AB75446B-A7F6-B661-75C7-A00AD2EECFC4}" dt="2025-06-05T12:42:52.330" v="9" actId="1076"/>
          <ac:picMkLst>
            <pc:docMk/>
            <pc:sldMk cId="0" sldId="256"/>
            <ac:picMk id="2" creationId="{AAFEB565-A8B4-C4A8-4C05-3782CDA756CD}"/>
          </ac:picMkLst>
        </pc:picChg>
        <pc:picChg chg="del">
          <ac:chgData name="Alessandro Scordo" userId="S::scordo@infn.it::92ed46d9-721c-4ca3-b215-7b0cdbd44082" providerId="AD" clId="Web-{AB75446B-A7F6-B661-75C7-A00AD2EECFC4}" dt="2025-06-05T12:42:14.985" v="0"/>
          <ac:picMkLst>
            <pc:docMk/>
            <pc:sldMk cId="0" sldId="256"/>
            <ac:picMk id="82" creationId="{00000000-0000-0000-0000-000000000000}"/>
          </ac:picMkLst>
        </pc:picChg>
        <pc:picChg chg="del">
          <ac:chgData name="Alessandro Scordo" userId="S::scordo@infn.it::92ed46d9-721c-4ca3-b215-7b0cdbd44082" providerId="AD" clId="Web-{AB75446B-A7F6-B661-75C7-A00AD2EECFC4}" dt="2025-06-05T12:42:44.189" v="6"/>
          <ac:picMkLst>
            <pc:docMk/>
            <pc:sldMk cId="0" sldId="256"/>
            <ac:picMk id="84" creationId="{00000000-0000-0000-0000-000000000000}"/>
          </ac:picMkLst>
        </pc:picChg>
        <pc:picChg chg="del">
          <ac:chgData name="Alessandro Scordo" userId="S::scordo@infn.it::92ed46d9-721c-4ca3-b215-7b0cdbd44082" providerId="AD" clId="Web-{AB75446B-A7F6-B661-75C7-A00AD2EECFC4}" dt="2025-06-05T12:42:38.423" v="4"/>
          <ac:picMkLst>
            <pc:docMk/>
            <pc:sldMk cId="0" sldId="256"/>
            <ac:picMk id="85" creationId="{00000000-0000-0000-0000-000000000000}"/>
          </ac:picMkLst>
        </pc:picChg>
      </pc:sldChg>
    </pc:docChg>
  </pc:docChgLst>
  <pc:docChgLst>
    <pc:chgData name="Alessandro Scordo" userId="92ed46d9-721c-4ca3-b215-7b0cdbd44082" providerId="ADAL" clId="{5A30C01B-DFA9-439C-9912-592F0C8C11AE}"/>
    <pc:docChg chg="undo custSel addSld delSld modSld">
      <pc:chgData name="Alessandro Scordo" userId="92ed46d9-721c-4ca3-b215-7b0cdbd44082" providerId="ADAL" clId="{5A30C01B-DFA9-439C-9912-592F0C8C11AE}" dt="2025-06-05T21:57:43.828" v="2629" actId="14100"/>
      <pc:docMkLst>
        <pc:docMk/>
      </pc:docMkLst>
      <pc:sldChg chg="addSp delSp modSp mod">
        <pc:chgData name="Alessandro Scordo" userId="92ed46d9-721c-4ca3-b215-7b0cdbd44082" providerId="ADAL" clId="{5A30C01B-DFA9-439C-9912-592F0C8C11AE}" dt="2025-06-05T20:25:47.955" v="333" actId="1076"/>
        <pc:sldMkLst>
          <pc:docMk/>
          <pc:sldMk cId="0" sldId="257"/>
        </pc:sldMkLst>
        <pc:spChg chg="add mod">
          <ac:chgData name="Alessandro Scordo" userId="92ed46d9-721c-4ca3-b215-7b0cdbd44082" providerId="ADAL" clId="{5A30C01B-DFA9-439C-9912-592F0C8C11AE}" dt="2025-06-05T20:21:21.096" v="219" actId="20577"/>
          <ac:spMkLst>
            <pc:docMk/>
            <pc:sldMk cId="0" sldId="257"/>
            <ac:spMk id="2" creationId="{60B5F729-BACF-6FA6-A43C-55393659B852}"/>
          </ac:spMkLst>
        </pc:spChg>
        <pc:spChg chg="add mod">
          <ac:chgData name="Alessandro Scordo" userId="92ed46d9-721c-4ca3-b215-7b0cdbd44082" providerId="ADAL" clId="{5A30C01B-DFA9-439C-9912-592F0C8C11AE}" dt="2025-06-05T20:25:43.963" v="332" actId="1076"/>
          <ac:spMkLst>
            <pc:docMk/>
            <pc:sldMk cId="0" sldId="257"/>
            <ac:spMk id="4" creationId="{3E42E382-D241-AAFF-63D5-3FE1AA1658E2}"/>
          </ac:spMkLst>
        </pc:spChg>
        <pc:spChg chg="mod">
          <ac:chgData name="Alessandro Scordo" userId="92ed46d9-721c-4ca3-b215-7b0cdbd44082" providerId="ADAL" clId="{5A30C01B-DFA9-439C-9912-592F0C8C11AE}" dt="2025-06-05T20:17:14.569" v="162" actId="1076"/>
          <ac:spMkLst>
            <pc:docMk/>
            <pc:sldMk cId="0" sldId="257"/>
            <ac:spMk id="88" creationId="{00000000-0000-0000-0000-000000000000}"/>
          </ac:spMkLst>
        </pc:spChg>
        <pc:spChg chg="mod">
          <ac:chgData name="Alessandro Scordo" userId="92ed46d9-721c-4ca3-b215-7b0cdbd44082" providerId="ADAL" clId="{5A30C01B-DFA9-439C-9912-592F0C8C11AE}" dt="2025-06-05T20:18:16.075" v="182" actId="1076"/>
          <ac:spMkLst>
            <pc:docMk/>
            <pc:sldMk cId="0" sldId="257"/>
            <ac:spMk id="89" creationId="{00000000-0000-0000-0000-000000000000}"/>
          </ac:spMkLst>
        </pc:spChg>
        <pc:spChg chg="mod">
          <ac:chgData name="Alessandro Scordo" userId="92ed46d9-721c-4ca3-b215-7b0cdbd44082" providerId="ADAL" clId="{5A30C01B-DFA9-439C-9912-592F0C8C11AE}" dt="2025-06-05T20:18:41.224" v="189" actId="1076"/>
          <ac:spMkLst>
            <pc:docMk/>
            <pc:sldMk cId="0" sldId="257"/>
            <ac:spMk id="90" creationId="{00000000-0000-0000-0000-000000000000}"/>
          </ac:spMkLst>
        </pc:spChg>
        <pc:spChg chg="del">
          <ac:chgData name="Alessandro Scordo" userId="92ed46d9-721c-4ca3-b215-7b0cdbd44082" providerId="ADAL" clId="{5A30C01B-DFA9-439C-9912-592F0C8C11AE}" dt="2025-06-05T20:17:33.867" v="167" actId="478"/>
          <ac:spMkLst>
            <pc:docMk/>
            <pc:sldMk cId="0" sldId="257"/>
            <ac:spMk id="94" creationId="{00000000-0000-0000-0000-000000000000}"/>
          </ac:spMkLst>
        </pc:spChg>
        <pc:spChg chg="del">
          <ac:chgData name="Alessandro Scordo" userId="92ed46d9-721c-4ca3-b215-7b0cdbd44082" providerId="ADAL" clId="{5A30C01B-DFA9-439C-9912-592F0C8C11AE}" dt="2025-06-05T20:17:36.979" v="168" actId="478"/>
          <ac:spMkLst>
            <pc:docMk/>
            <pc:sldMk cId="0" sldId="257"/>
            <ac:spMk id="95" creationId="{00000000-0000-0000-0000-000000000000}"/>
          </ac:spMkLst>
        </pc:spChg>
        <pc:spChg chg="del">
          <ac:chgData name="Alessandro Scordo" userId="92ed46d9-721c-4ca3-b215-7b0cdbd44082" providerId="ADAL" clId="{5A30C01B-DFA9-439C-9912-592F0C8C11AE}" dt="2025-06-05T20:18:44.995" v="190" actId="478"/>
          <ac:spMkLst>
            <pc:docMk/>
            <pc:sldMk cId="0" sldId="257"/>
            <ac:spMk id="96" creationId="{00000000-0000-0000-0000-000000000000}"/>
          </ac:spMkLst>
        </pc:spChg>
        <pc:spChg chg="del">
          <ac:chgData name="Alessandro Scordo" userId="92ed46d9-721c-4ca3-b215-7b0cdbd44082" providerId="ADAL" clId="{5A30C01B-DFA9-439C-9912-592F0C8C11AE}" dt="2025-06-05T20:18:44.995" v="190" actId="478"/>
          <ac:spMkLst>
            <pc:docMk/>
            <pc:sldMk cId="0" sldId="257"/>
            <ac:spMk id="97" creationId="{00000000-0000-0000-0000-000000000000}"/>
          </ac:spMkLst>
        </pc:spChg>
        <pc:picChg chg="add mod">
          <ac:chgData name="Alessandro Scordo" userId="92ed46d9-721c-4ca3-b215-7b0cdbd44082" providerId="ADAL" clId="{5A30C01B-DFA9-439C-9912-592F0C8C11AE}" dt="2025-06-05T20:25:47.955" v="333" actId="1076"/>
          <ac:picMkLst>
            <pc:docMk/>
            <pc:sldMk cId="0" sldId="257"/>
            <ac:picMk id="3" creationId="{5D3DC9B4-527E-919D-A005-EBF0DE3818C7}"/>
          </ac:picMkLst>
        </pc:picChg>
        <pc:picChg chg="mod">
          <ac:chgData name="Alessandro Scordo" userId="92ed46d9-721c-4ca3-b215-7b0cdbd44082" providerId="ADAL" clId="{5A30C01B-DFA9-439C-9912-592F0C8C11AE}" dt="2025-06-05T20:17:11.612" v="161" actId="1076"/>
          <ac:picMkLst>
            <pc:docMk/>
            <pc:sldMk cId="0" sldId="257"/>
            <ac:picMk id="86" creationId="{00000000-0000-0000-0000-000000000000}"/>
          </ac:picMkLst>
        </pc:picChg>
        <pc:picChg chg="mod">
          <ac:chgData name="Alessandro Scordo" userId="92ed46d9-721c-4ca3-b215-7b0cdbd44082" providerId="ADAL" clId="{5A30C01B-DFA9-439C-9912-592F0C8C11AE}" dt="2025-06-05T20:17:28.661" v="166" actId="14100"/>
          <ac:picMkLst>
            <pc:docMk/>
            <pc:sldMk cId="0" sldId="257"/>
            <ac:picMk id="87" creationId="{00000000-0000-0000-0000-000000000000}"/>
          </ac:picMkLst>
        </pc:picChg>
        <pc:picChg chg="mod">
          <ac:chgData name="Alessandro Scordo" userId="92ed46d9-721c-4ca3-b215-7b0cdbd44082" providerId="ADAL" clId="{5A30C01B-DFA9-439C-9912-592F0C8C11AE}" dt="2025-06-05T20:18:26.625" v="185" actId="1076"/>
          <ac:picMkLst>
            <pc:docMk/>
            <pc:sldMk cId="0" sldId="257"/>
            <ac:picMk id="91" creationId="{00000000-0000-0000-0000-000000000000}"/>
          </ac:picMkLst>
        </pc:picChg>
        <pc:picChg chg="del">
          <ac:chgData name="Alessandro Scordo" userId="92ed46d9-721c-4ca3-b215-7b0cdbd44082" providerId="ADAL" clId="{5A30C01B-DFA9-439C-9912-592F0C8C11AE}" dt="2025-06-05T20:16:52.137" v="159" actId="478"/>
          <ac:picMkLst>
            <pc:docMk/>
            <pc:sldMk cId="0" sldId="257"/>
            <ac:picMk id="93" creationId="{00000000-0000-0000-0000-000000000000}"/>
          </ac:picMkLst>
        </pc:picChg>
      </pc:sldChg>
      <pc:sldChg chg="addSp delSp modSp mod">
        <pc:chgData name="Alessandro Scordo" userId="92ed46d9-721c-4ca3-b215-7b0cdbd44082" providerId="ADAL" clId="{5A30C01B-DFA9-439C-9912-592F0C8C11AE}" dt="2025-06-05T20:27:40.406" v="418" actId="20577"/>
        <pc:sldMkLst>
          <pc:docMk/>
          <pc:sldMk cId="0" sldId="258"/>
        </pc:sldMkLst>
        <pc:spChg chg="add mod">
          <ac:chgData name="Alessandro Scordo" userId="92ed46d9-721c-4ca3-b215-7b0cdbd44082" providerId="ADAL" clId="{5A30C01B-DFA9-439C-9912-592F0C8C11AE}" dt="2025-06-05T20:27:40.406" v="418" actId="20577"/>
          <ac:spMkLst>
            <pc:docMk/>
            <pc:sldMk cId="0" sldId="258"/>
            <ac:spMk id="4" creationId="{3F2BDF0C-6B95-0949-1193-CB95DCAC4199}"/>
          </ac:spMkLst>
        </pc:spChg>
        <pc:spChg chg="add del">
          <ac:chgData name="Alessandro Scordo" userId="92ed46d9-721c-4ca3-b215-7b0cdbd44082" providerId="ADAL" clId="{5A30C01B-DFA9-439C-9912-592F0C8C11AE}" dt="2025-06-05T20:26:31.544" v="340" actId="478"/>
          <ac:spMkLst>
            <pc:docMk/>
            <pc:sldMk cId="0" sldId="258"/>
            <ac:spMk id="102" creationId="{00000000-0000-0000-0000-000000000000}"/>
          </ac:spMkLst>
        </pc:spChg>
        <pc:spChg chg="mod">
          <ac:chgData name="Alessandro Scordo" userId="92ed46d9-721c-4ca3-b215-7b0cdbd44082" providerId="ADAL" clId="{5A30C01B-DFA9-439C-9912-592F0C8C11AE}" dt="2025-06-05T20:26:49.941" v="348" actId="14100"/>
          <ac:spMkLst>
            <pc:docMk/>
            <pc:sldMk cId="0" sldId="258"/>
            <ac:spMk id="103" creationId="{00000000-0000-0000-0000-000000000000}"/>
          </ac:spMkLst>
        </pc:spChg>
        <pc:picChg chg="add mod ord">
          <ac:chgData name="Alessandro Scordo" userId="92ed46d9-721c-4ca3-b215-7b0cdbd44082" providerId="ADAL" clId="{5A30C01B-DFA9-439C-9912-592F0C8C11AE}" dt="2025-06-05T20:26:41.933" v="345" actId="167"/>
          <ac:picMkLst>
            <pc:docMk/>
            <pc:sldMk cId="0" sldId="258"/>
            <ac:picMk id="3" creationId="{743072CA-0F83-DBFB-6325-EC271177F7D3}"/>
          </ac:picMkLst>
        </pc:picChg>
        <pc:picChg chg="del">
          <ac:chgData name="Alessandro Scordo" userId="92ed46d9-721c-4ca3-b215-7b0cdbd44082" providerId="ADAL" clId="{5A30C01B-DFA9-439C-9912-592F0C8C11AE}" dt="2025-06-05T20:26:53.977" v="350" actId="478"/>
          <ac:picMkLst>
            <pc:docMk/>
            <pc:sldMk cId="0" sldId="258"/>
            <ac:picMk id="98" creationId="{00000000-0000-0000-0000-000000000000}"/>
          </ac:picMkLst>
        </pc:picChg>
        <pc:picChg chg="del">
          <ac:chgData name="Alessandro Scordo" userId="92ed46d9-721c-4ca3-b215-7b0cdbd44082" providerId="ADAL" clId="{5A30C01B-DFA9-439C-9912-592F0C8C11AE}" dt="2025-06-05T20:26:23.426" v="334" actId="478"/>
          <ac:picMkLst>
            <pc:docMk/>
            <pc:sldMk cId="0" sldId="258"/>
            <ac:picMk id="99" creationId="{00000000-0000-0000-0000-000000000000}"/>
          </ac:picMkLst>
        </pc:picChg>
        <pc:picChg chg="add del">
          <ac:chgData name="Alessandro Scordo" userId="92ed46d9-721c-4ca3-b215-7b0cdbd44082" providerId="ADAL" clId="{5A30C01B-DFA9-439C-9912-592F0C8C11AE}" dt="2025-06-05T20:26:32.472" v="341" actId="478"/>
          <ac:picMkLst>
            <pc:docMk/>
            <pc:sldMk cId="0" sldId="258"/>
            <ac:picMk id="100" creationId="{00000000-0000-0000-0000-000000000000}"/>
          </ac:picMkLst>
        </pc:picChg>
        <pc:picChg chg="del">
          <ac:chgData name="Alessandro Scordo" userId="92ed46d9-721c-4ca3-b215-7b0cdbd44082" providerId="ADAL" clId="{5A30C01B-DFA9-439C-9912-592F0C8C11AE}" dt="2025-06-05T20:26:30.694" v="339" actId="478"/>
          <ac:picMkLst>
            <pc:docMk/>
            <pc:sldMk cId="0" sldId="258"/>
            <ac:picMk id="101" creationId="{00000000-0000-0000-0000-000000000000}"/>
          </ac:picMkLst>
        </pc:picChg>
        <pc:picChg chg="del">
          <ac:chgData name="Alessandro Scordo" userId="92ed46d9-721c-4ca3-b215-7b0cdbd44082" providerId="ADAL" clId="{5A30C01B-DFA9-439C-9912-592F0C8C11AE}" dt="2025-06-05T20:26:52.973" v="349" actId="478"/>
          <ac:picMkLst>
            <pc:docMk/>
            <pc:sldMk cId="0" sldId="258"/>
            <ac:picMk id="105" creationId="{00000000-0000-0000-0000-000000000000}"/>
          </ac:picMkLst>
        </pc:picChg>
      </pc:sldChg>
      <pc:sldChg chg="del">
        <pc:chgData name="Alessandro Scordo" userId="92ed46d9-721c-4ca3-b215-7b0cdbd44082" providerId="ADAL" clId="{5A30C01B-DFA9-439C-9912-592F0C8C11AE}" dt="2025-06-05T20:27:46.055" v="419" actId="47"/>
        <pc:sldMkLst>
          <pc:docMk/>
          <pc:sldMk cId="0" sldId="259"/>
        </pc:sldMkLst>
      </pc:sldChg>
      <pc:sldChg chg="del">
        <pc:chgData name="Alessandro Scordo" userId="92ed46d9-721c-4ca3-b215-7b0cdbd44082" providerId="ADAL" clId="{5A30C01B-DFA9-439C-9912-592F0C8C11AE}" dt="2025-06-05T20:42:27.208" v="503" actId="47"/>
        <pc:sldMkLst>
          <pc:docMk/>
          <pc:sldMk cId="0" sldId="260"/>
        </pc:sldMkLst>
      </pc:sldChg>
      <pc:sldChg chg="del">
        <pc:chgData name="Alessandro Scordo" userId="92ed46d9-721c-4ca3-b215-7b0cdbd44082" providerId="ADAL" clId="{5A30C01B-DFA9-439C-9912-592F0C8C11AE}" dt="2025-06-05T20:42:45.996" v="504" actId="47"/>
        <pc:sldMkLst>
          <pc:docMk/>
          <pc:sldMk cId="0" sldId="261"/>
        </pc:sldMkLst>
      </pc:sldChg>
      <pc:sldChg chg="del">
        <pc:chgData name="Alessandro Scordo" userId="92ed46d9-721c-4ca3-b215-7b0cdbd44082" providerId="ADAL" clId="{5A30C01B-DFA9-439C-9912-592F0C8C11AE}" dt="2025-06-05T20:46:13.361" v="772" actId="47"/>
        <pc:sldMkLst>
          <pc:docMk/>
          <pc:sldMk cId="0" sldId="262"/>
        </pc:sldMkLst>
      </pc:sldChg>
      <pc:sldChg chg="del">
        <pc:chgData name="Alessandro Scordo" userId="92ed46d9-721c-4ca3-b215-7b0cdbd44082" providerId="ADAL" clId="{5A30C01B-DFA9-439C-9912-592F0C8C11AE}" dt="2025-06-05T20:46:14.287" v="773" actId="47"/>
        <pc:sldMkLst>
          <pc:docMk/>
          <pc:sldMk cId="0" sldId="263"/>
        </pc:sldMkLst>
      </pc:sldChg>
      <pc:sldChg chg="del">
        <pc:chgData name="Alessandro Scordo" userId="92ed46d9-721c-4ca3-b215-7b0cdbd44082" providerId="ADAL" clId="{5A30C01B-DFA9-439C-9912-592F0C8C11AE}" dt="2025-06-05T20:46:15.684" v="774" actId="47"/>
        <pc:sldMkLst>
          <pc:docMk/>
          <pc:sldMk cId="0" sldId="264"/>
        </pc:sldMkLst>
      </pc:sldChg>
      <pc:sldChg chg="del">
        <pc:chgData name="Alessandro Scordo" userId="92ed46d9-721c-4ca3-b215-7b0cdbd44082" providerId="ADAL" clId="{5A30C01B-DFA9-439C-9912-592F0C8C11AE}" dt="2025-06-05T21:09:08.787" v="1406" actId="47"/>
        <pc:sldMkLst>
          <pc:docMk/>
          <pc:sldMk cId="0" sldId="265"/>
        </pc:sldMkLst>
      </pc:sldChg>
      <pc:sldChg chg="addSp delSp modSp mod">
        <pc:chgData name="Alessandro Scordo" userId="92ed46d9-721c-4ca3-b215-7b0cdbd44082" providerId="ADAL" clId="{5A30C01B-DFA9-439C-9912-592F0C8C11AE}" dt="2025-06-05T21:13:19.853" v="1672" actId="1076"/>
        <pc:sldMkLst>
          <pc:docMk/>
          <pc:sldMk cId="0" sldId="266"/>
        </pc:sldMkLst>
        <pc:spChg chg="add mod">
          <ac:chgData name="Alessandro Scordo" userId="92ed46d9-721c-4ca3-b215-7b0cdbd44082" providerId="ADAL" clId="{5A30C01B-DFA9-439C-9912-592F0C8C11AE}" dt="2025-06-05T21:09:31.010" v="1437" actId="20577"/>
          <ac:spMkLst>
            <pc:docMk/>
            <pc:sldMk cId="0" sldId="266"/>
            <ac:spMk id="2" creationId="{7A24FE84-FB81-BD70-5D4B-744A36F48C6E}"/>
          </ac:spMkLst>
        </pc:spChg>
        <pc:spChg chg="add mod">
          <ac:chgData name="Alessandro Scordo" userId="92ed46d9-721c-4ca3-b215-7b0cdbd44082" providerId="ADAL" clId="{5A30C01B-DFA9-439C-9912-592F0C8C11AE}" dt="2025-06-05T21:11:49.275" v="1511" actId="20577"/>
          <ac:spMkLst>
            <pc:docMk/>
            <pc:sldMk cId="0" sldId="266"/>
            <ac:spMk id="5" creationId="{FA3CE346-041A-2BA2-ABB2-D060CE8610F8}"/>
          </ac:spMkLst>
        </pc:spChg>
        <pc:spChg chg="add mod">
          <ac:chgData name="Alessandro Scordo" userId="92ed46d9-721c-4ca3-b215-7b0cdbd44082" providerId="ADAL" clId="{5A30C01B-DFA9-439C-9912-592F0C8C11AE}" dt="2025-06-05T21:13:19.853" v="1672" actId="1076"/>
          <ac:spMkLst>
            <pc:docMk/>
            <pc:sldMk cId="0" sldId="266"/>
            <ac:spMk id="7" creationId="{6FE49C0A-0B6D-E659-9F58-3CCCC8904454}"/>
          </ac:spMkLst>
        </pc:spChg>
        <pc:spChg chg="mod">
          <ac:chgData name="Alessandro Scordo" userId="92ed46d9-721c-4ca3-b215-7b0cdbd44082" providerId="ADAL" clId="{5A30C01B-DFA9-439C-9912-592F0C8C11AE}" dt="2025-06-05T21:11:13.216" v="1469" actId="6549"/>
          <ac:spMkLst>
            <pc:docMk/>
            <pc:sldMk cId="0" sldId="266"/>
            <ac:spMk id="155" creationId="{00000000-0000-0000-0000-000000000000}"/>
          </ac:spMkLst>
        </pc:spChg>
        <pc:spChg chg="mod">
          <ac:chgData name="Alessandro Scordo" userId="92ed46d9-721c-4ca3-b215-7b0cdbd44082" providerId="ADAL" clId="{5A30C01B-DFA9-439C-9912-592F0C8C11AE}" dt="2025-06-05T21:11:29.618" v="1473" actId="1076"/>
          <ac:spMkLst>
            <pc:docMk/>
            <pc:sldMk cId="0" sldId="266"/>
            <ac:spMk id="156" creationId="{00000000-0000-0000-0000-000000000000}"/>
          </ac:spMkLst>
        </pc:spChg>
        <pc:picChg chg="add mod">
          <ac:chgData name="Alessandro Scordo" userId="92ed46d9-721c-4ca3-b215-7b0cdbd44082" providerId="ADAL" clId="{5A30C01B-DFA9-439C-9912-592F0C8C11AE}" dt="2025-06-05T21:10:51.924" v="1456" actId="14100"/>
          <ac:picMkLst>
            <pc:docMk/>
            <pc:sldMk cId="0" sldId="266"/>
            <ac:picMk id="4" creationId="{63C581B2-B59D-F05B-5A40-37C44C0B3766}"/>
          </ac:picMkLst>
        </pc:picChg>
        <pc:picChg chg="mod">
          <ac:chgData name="Alessandro Scordo" userId="92ed46d9-721c-4ca3-b215-7b0cdbd44082" providerId="ADAL" clId="{5A30C01B-DFA9-439C-9912-592F0C8C11AE}" dt="2025-06-05T21:10:58.303" v="1463" actId="14100"/>
          <ac:picMkLst>
            <pc:docMk/>
            <pc:sldMk cId="0" sldId="266"/>
            <ac:picMk id="150" creationId="{00000000-0000-0000-0000-000000000000}"/>
          </ac:picMkLst>
        </pc:picChg>
        <pc:picChg chg="del">
          <ac:chgData name="Alessandro Scordo" userId="92ed46d9-721c-4ca3-b215-7b0cdbd44082" providerId="ADAL" clId="{5A30C01B-DFA9-439C-9912-592F0C8C11AE}" dt="2025-06-05T21:09:20.857" v="1407" actId="478"/>
          <ac:picMkLst>
            <pc:docMk/>
            <pc:sldMk cId="0" sldId="266"/>
            <ac:picMk id="151" creationId="{00000000-0000-0000-0000-000000000000}"/>
          </ac:picMkLst>
        </pc:picChg>
        <pc:picChg chg="del">
          <ac:chgData name="Alessandro Scordo" userId="92ed46d9-721c-4ca3-b215-7b0cdbd44082" providerId="ADAL" clId="{5A30C01B-DFA9-439C-9912-592F0C8C11AE}" dt="2025-06-05T21:10:43.083" v="1452" actId="478"/>
          <ac:picMkLst>
            <pc:docMk/>
            <pc:sldMk cId="0" sldId="266"/>
            <ac:picMk id="153" creationId="{00000000-0000-0000-0000-000000000000}"/>
          </ac:picMkLst>
        </pc:picChg>
        <pc:picChg chg="mod">
          <ac:chgData name="Alessandro Scordo" userId="92ed46d9-721c-4ca3-b215-7b0cdbd44082" providerId="ADAL" clId="{5A30C01B-DFA9-439C-9912-592F0C8C11AE}" dt="2025-06-05T21:11:01.856" v="1464" actId="14100"/>
          <ac:picMkLst>
            <pc:docMk/>
            <pc:sldMk cId="0" sldId="266"/>
            <ac:picMk id="154" creationId="{00000000-0000-0000-0000-000000000000}"/>
          </ac:picMkLst>
        </pc:picChg>
      </pc:sldChg>
      <pc:sldChg chg="del">
        <pc:chgData name="Alessandro Scordo" userId="92ed46d9-721c-4ca3-b215-7b0cdbd44082" providerId="ADAL" clId="{5A30C01B-DFA9-439C-9912-592F0C8C11AE}" dt="2025-06-05T21:13:28.176" v="1673" actId="47"/>
        <pc:sldMkLst>
          <pc:docMk/>
          <pc:sldMk cId="0" sldId="267"/>
        </pc:sldMkLst>
      </pc:sldChg>
      <pc:sldChg chg="del">
        <pc:chgData name="Alessandro Scordo" userId="92ed46d9-721c-4ca3-b215-7b0cdbd44082" providerId="ADAL" clId="{5A30C01B-DFA9-439C-9912-592F0C8C11AE}" dt="2025-06-05T21:24:34.434" v="2101" actId="47"/>
        <pc:sldMkLst>
          <pc:docMk/>
          <pc:sldMk cId="0" sldId="268"/>
        </pc:sldMkLst>
      </pc:sldChg>
      <pc:sldChg chg="addSp delSp modSp mod">
        <pc:chgData name="Alessandro Scordo" userId="92ed46d9-721c-4ca3-b215-7b0cdbd44082" providerId="ADAL" clId="{5A30C01B-DFA9-439C-9912-592F0C8C11AE}" dt="2025-06-05T21:25:31.555" v="2139" actId="1076"/>
        <pc:sldMkLst>
          <pc:docMk/>
          <pc:sldMk cId="0" sldId="269"/>
        </pc:sldMkLst>
        <pc:spChg chg="add mod">
          <ac:chgData name="Alessandro Scordo" userId="92ed46d9-721c-4ca3-b215-7b0cdbd44082" providerId="ADAL" clId="{5A30C01B-DFA9-439C-9912-592F0C8C11AE}" dt="2025-06-05T21:25:20.471" v="2134" actId="20577"/>
          <ac:spMkLst>
            <pc:docMk/>
            <pc:sldMk cId="0" sldId="269"/>
            <ac:spMk id="3" creationId="{6C2F5DDC-A308-996E-2F37-796449473B2F}"/>
          </ac:spMkLst>
        </pc:spChg>
        <pc:spChg chg="mod">
          <ac:chgData name="Alessandro Scordo" userId="92ed46d9-721c-4ca3-b215-7b0cdbd44082" providerId="ADAL" clId="{5A30C01B-DFA9-439C-9912-592F0C8C11AE}" dt="2025-06-05T21:25:31.555" v="2139" actId="1076"/>
          <ac:spMkLst>
            <pc:docMk/>
            <pc:sldMk cId="0" sldId="269"/>
            <ac:spMk id="175" creationId="{00000000-0000-0000-0000-000000000000}"/>
          </ac:spMkLst>
        </pc:spChg>
        <pc:picChg chg="add mod">
          <ac:chgData name="Alessandro Scordo" userId="92ed46d9-721c-4ca3-b215-7b0cdbd44082" providerId="ADAL" clId="{5A30C01B-DFA9-439C-9912-592F0C8C11AE}" dt="2025-06-05T21:25:06.293" v="2110" actId="1076"/>
          <ac:picMkLst>
            <pc:docMk/>
            <pc:sldMk cId="0" sldId="269"/>
            <ac:picMk id="2" creationId="{1BCF8D49-C9F9-0679-DEE0-4FB76D2D2C43}"/>
          </ac:picMkLst>
        </pc:picChg>
        <pc:picChg chg="del">
          <ac:chgData name="Alessandro Scordo" userId="92ed46d9-721c-4ca3-b215-7b0cdbd44082" providerId="ADAL" clId="{5A30C01B-DFA9-439C-9912-592F0C8C11AE}" dt="2025-06-05T21:24:37.650" v="2102" actId="478"/>
          <ac:picMkLst>
            <pc:docMk/>
            <pc:sldMk cId="0" sldId="269"/>
            <ac:picMk id="174" creationId="{00000000-0000-0000-0000-000000000000}"/>
          </ac:picMkLst>
        </pc:picChg>
        <pc:picChg chg="del">
          <ac:chgData name="Alessandro Scordo" userId="92ed46d9-721c-4ca3-b215-7b0cdbd44082" providerId="ADAL" clId="{5A30C01B-DFA9-439C-9912-592F0C8C11AE}" dt="2025-06-05T21:25:07.809" v="2111" actId="478"/>
          <ac:picMkLst>
            <pc:docMk/>
            <pc:sldMk cId="0" sldId="269"/>
            <ac:picMk id="177" creationId="{00000000-0000-0000-0000-000000000000}"/>
          </ac:picMkLst>
        </pc:picChg>
      </pc:sldChg>
      <pc:sldChg chg="addSp delSp modSp add mod">
        <pc:chgData name="Alessandro Scordo" userId="92ed46d9-721c-4ca3-b215-7b0cdbd44082" providerId="ADAL" clId="{5A30C01B-DFA9-439C-9912-592F0C8C11AE}" dt="2025-06-05T20:42:05.390" v="502" actId="14100"/>
        <pc:sldMkLst>
          <pc:docMk/>
          <pc:sldMk cId="1029004520" sldId="270"/>
        </pc:sldMkLst>
        <pc:spChg chg="mod">
          <ac:chgData name="Alessandro Scordo" userId="92ed46d9-721c-4ca3-b215-7b0cdbd44082" providerId="ADAL" clId="{5A30C01B-DFA9-439C-9912-592F0C8C11AE}" dt="2025-06-05T20:28:57.899" v="432" actId="20577"/>
          <ac:spMkLst>
            <pc:docMk/>
            <pc:sldMk cId="1029004520" sldId="270"/>
            <ac:spMk id="4" creationId="{7DEEA2A2-9744-2C59-44F9-ABEE3E5DEA32}"/>
          </ac:spMkLst>
        </pc:spChg>
        <pc:spChg chg="del">
          <ac:chgData name="Alessandro Scordo" userId="92ed46d9-721c-4ca3-b215-7b0cdbd44082" providerId="ADAL" clId="{5A30C01B-DFA9-439C-9912-592F0C8C11AE}" dt="2025-06-05T20:29:01.915" v="434" actId="478"/>
          <ac:spMkLst>
            <pc:docMk/>
            <pc:sldMk cId="1029004520" sldId="270"/>
            <ac:spMk id="103" creationId="{0BE7CA68-F2A0-2557-CFD1-E0371D1DB49B}"/>
          </ac:spMkLst>
        </pc:spChg>
        <pc:picChg chg="del">
          <ac:chgData name="Alessandro Scordo" userId="92ed46d9-721c-4ca3-b215-7b0cdbd44082" providerId="ADAL" clId="{5A30C01B-DFA9-439C-9912-592F0C8C11AE}" dt="2025-06-05T20:28:59.592" v="433" actId="478"/>
          <ac:picMkLst>
            <pc:docMk/>
            <pc:sldMk cId="1029004520" sldId="270"/>
            <ac:picMk id="3" creationId="{A4B98174-2C6B-B949-2672-C0250AD5EBF5}"/>
          </ac:picMkLst>
        </pc:picChg>
        <pc:picChg chg="add mod ord">
          <ac:chgData name="Alessandro Scordo" userId="92ed46d9-721c-4ca3-b215-7b0cdbd44082" providerId="ADAL" clId="{5A30C01B-DFA9-439C-9912-592F0C8C11AE}" dt="2025-06-05T20:42:05.390" v="502" actId="14100"/>
          <ac:picMkLst>
            <pc:docMk/>
            <pc:sldMk cId="1029004520" sldId="270"/>
            <ac:picMk id="5" creationId="{95AA4459-7678-A8DA-E4A2-FA6EB6B81130}"/>
          </ac:picMkLst>
        </pc:picChg>
        <pc:picChg chg="add mod">
          <ac:chgData name="Alessandro Scordo" userId="92ed46d9-721c-4ca3-b215-7b0cdbd44082" providerId="ADAL" clId="{5A30C01B-DFA9-439C-9912-592F0C8C11AE}" dt="2025-06-05T20:41:56.022" v="498" actId="1076"/>
          <ac:picMkLst>
            <pc:docMk/>
            <pc:sldMk cId="1029004520" sldId="270"/>
            <ac:picMk id="7" creationId="{B04F586D-3454-CE7E-8C90-1EFD89E881CF}"/>
          </ac:picMkLst>
        </pc:picChg>
        <pc:picChg chg="add mod">
          <ac:chgData name="Alessandro Scordo" userId="92ed46d9-721c-4ca3-b215-7b0cdbd44082" providerId="ADAL" clId="{5A30C01B-DFA9-439C-9912-592F0C8C11AE}" dt="2025-06-05T20:41:40.231" v="496" actId="1076"/>
          <ac:picMkLst>
            <pc:docMk/>
            <pc:sldMk cId="1029004520" sldId="270"/>
            <ac:picMk id="9" creationId="{337D904C-19E0-566A-0DC4-B85ABC0482C8}"/>
          </ac:picMkLst>
        </pc:picChg>
        <pc:picChg chg="add mod">
          <ac:chgData name="Alessandro Scordo" userId="92ed46d9-721c-4ca3-b215-7b0cdbd44082" providerId="ADAL" clId="{5A30C01B-DFA9-439C-9912-592F0C8C11AE}" dt="2025-06-05T20:41:35.378" v="495" actId="1076"/>
          <ac:picMkLst>
            <pc:docMk/>
            <pc:sldMk cId="1029004520" sldId="270"/>
            <ac:picMk id="11" creationId="{B2C767B0-05AA-AF73-C7D7-31D942EEC31A}"/>
          </ac:picMkLst>
        </pc:picChg>
        <pc:picChg chg="add mod">
          <ac:chgData name="Alessandro Scordo" userId="92ed46d9-721c-4ca3-b215-7b0cdbd44082" providerId="ADAL" clId="{5A30C01B-DFA9-439C-9912-592F0C8C11AE}" dt="2025-06-05T20:41:29.988" v="494" actId="1076"/>
          <ac:picMkLst>
            <pc:docMk/>
            <pc:sldMk cId="1029004520" sldId="270"/>
            <ac:picMk id="13" creationId="{D07B19DE-515C-75C6-CDEC-83EB7532795A}"/>
          </ac:picMkLst>
        </pc:picChg>
        <pc:picChg chg="add mod">
          <ac:chgData name="Alessandro Scordo" userId="92ed46d9-721c-4ca3-b215-7b0cdbd44082" providerId="ADAL" clId="{5A30C01B-DFA9-439C-9912-592F0C8C11AE}" dt="2025-06-05T20:40:11.862" v="481" actId="1076"/>
          <ac:picMkLst>
            <pc:docMk/>
            <pc:sldMk cId="1029004520" sldId="270"/>
            <ac:picMk id="15" creationId="{7518065E-E360-5500-D9E0-423E08CADB50}"/>
          </ac:picMkLst>
        </pc:picChg>
        <pc:picChg chg="add mod">
          <ac:chgData name="Alessandro Scordo" userId="92ed46d9-721c-4ca3-b215-7b0cdbd44082" providerId="ADAL" clId="{5A30C01B-DFA9-439C-9912-592F0C8C11AE}" dt="2025-06-05T20:40:34.432" v="485" actId="1076"/>
          <ac:picMkLst>
            <pc:docMk/>
            <pc:sldMk cId="1029004520" sldId="270"/>
            <ac:picMk id="17" creationId="{35E48D7A-3883-0416-1227-648749F7130F}"/>
          </ac:picMkLst>
        </pc:picChg>
        <pc:picChg chg="add mod">
          <ac:chgData name="Alessandro Scordo" userId="92ed46d9-721c-4ca3-b215-7b0cdbd44082" providerId="ADAL" clId="{5A30C01B-DFA9-439C-9912-592F0C8C11AE}" dt="2025-06-05T20:41:02.203" v="489" actId="1038"/>
          <ac:picMkLst>
            <pc:docMk/>
            <pc:sldMk cId="1029004520" sldId="270"/>
            <ac:picMk id="19" creationId="{81A48C69-DFBA-8A6B-C690-810E9D9FEFC4}"/>
          </ac:picMkLst>
        </pc:picChg>
        <pc:picChg chg="add mod">
          <ac:chgData name="Alessandro Scordo" userId="92ed46d9-721c-4ca3-b215-7b0cdbd44082" providerId="ADAL" clId="{5A30C01B-DFA9-439C-9912-592F0C8C11AE}" dt="2025-06-05T20:41:25.276" v="493" actId="1076"/>
          <ac:picMkLst>
            <pc:docMk/>
            <pc:sldMk cId="1029004520" sldId="270"/>
            <ac:picMk id="21" creationId="{D0BC2EF8-DD5E-7ACD-A4DA-81C265A8C762}"/>
          </ac:picMkLst>
        </pc:picChg>
      </pc:sldChg>
      <pc:sldChg chg="addSp delSp modSp add mod">
        <pc:chgData name="Alessandro Scordo" userId="92ed46d9-721c-4ca3-b215-7b0cdbd44082" providerId="ADAL" clId="{5A30C01B-DFA9-439C-9912-592F0C8C11AE}" dt="2025-06-05T20:46:02.582" v="771" actId="1076"/>
        <pc:sldMkLst>
          <pc:docMk/>
          <pc:sldMk cId="830524976" sldId="271"/>
        </pc:sldMkLst>
        <pc:spChg chg="mod">
          <ac:chgData name="Alessandro Scordo" userId="92ed46d9-721c-4ca3-b215-7b0cdbd44082" providerId="ADAL" clId="{5A30C01B-DFA9-439C-9912-592F0C8C11AE}" dt="2025-06-05T20:43:03.507" v="513" actId="20577"/>
          <ac:spMkLst>
            <pc:docMk/>
            <pc:sldMk cId="830524976" sldId="271"/>
            <ac:spMk id="4" creationId="{63ECF4A8-C9A5-4F86-3A24-C9F0EB39912F}"/>
          </ac:spMkLst>
        </pc:spChg>
        <pc:spChg chg="add mod">
          <ac:chgData name="Alessandro Scordo" userId="92ed46d9-721c-4ca3-b215-7b0cdbd44082" providerId="ADAL" clId="{5A30C01B-DFA9-439C-9912-592F0C8C11AE}" dt="2025-06-05T20:46:02.582" v="771" actId="1076"/>
          <ac:spMkLst>
            <pc:docMk/>
            <pc:sldMk cId="830524976" sldId="271"/>
            <ac:spMk id="6" creationId="{FD9D8DEC-6CCF-F352-34B0-2C9B4887AD4F}"/>
          </ac:spMkLst>
        </pc:spChg>
        <pc:picChg chg="add mod">
          <ac:chgData name="Alessandro Scordo" userId="92ed46d9-721c-4ca3-b215-7b0cdbd44082" providerId="ADAL" clId="{5A30C01B-DFA9-439C-9912-592F0C8C11AE}" dt="2025-06-05T20:45:59.503" v="770" actId="1076"/>
          <ac:picMkLst>
            <pc:docMk/>
            <pc:sldMk cId="830524976" sldId="271"/>
            <ac:picMk id="3" creationId="{4DCE6C29-29DF-7646-E600-AF23317D9D30}"/>
          </ac:picMkLst>
        </pc:picChg>
        <pc:picChg chg="del">
          <ac:chgData name="Alessandro Scordo" userId="92ed46d9-721c-4ca3-b215-7b0cdbd44082" providerId="ADAL" clId="{5A30C01B-DFA9-439C-9912-592F0C8C11AE}" dt="2025-06-05T20:43:09.120" v="515" actId="478"/>
          <ac:picMkLst>
            <pc:docMk/>
            <pc:sldMk cId="830524976" sldId="271"/>
            <ac:picMk id="5" creationId="{3B910E25-1017-4ABE-A307-A8E841CB4DE0}"/>
          </ac:picMkLst>
        </pc:picChg>
        <pc:picChg chg="del">
          <ac:chgData name="Alessandro Scordo" userId="92ed46d9-721c-4ca3-b215-7b0cdbd44082" providerId="ADAL" clId="{5A30C01B-DFA9-439C-9912-592F0C8C11AE}" dt="2025-06-05T20:43:06.478" v="514" actId="478"/>
          <ac:picMkLst>
            <pc:docMk/>
            <pc:sldMk cId="830524976" sldId="271"/>
            <ac:picMk id="7" creationId="{FBCD88B6-FA1F-AB05-BE67-9180C71964D6}"/>
          </ac:picMkLst>
        </pc:picChg>
        <pc:picChg chg="del">
          <ac:chgData name="Alessandro Scordo" userId="92ed46d9-721c-4ca3-b215-7b0cdbd44082" providerId="ADAL" clId="{5A30C01B-DFA9-439C-9912-592F0C8C11AE}" dt="2025-06-05T20:43:09.120" v="515" actId="478"/>
          <ac:picMkLst>
            <pc:docMk/>
            <pc:sldMk cId="830524976" sldId="271"/>
            <ac:picMk id="9" creationId="{3499A575-EFBA-9119-A109-3E331BE82160}"/>
          </ac:picMkLst>
        </pc:picChg>
        <pc:picChg chg="del">
          <ac:chgData name="Alessandro Scordo" userId="92ed46d9-721c-4ca3-b215-7b0cdbd44082" providerId="ADAL" clId="{5A30C01B-DFA9-439C-9912-592F0C8C11AE}" dt="2025-06-05T20:43:09.120" v="515" actId="478"/>
          <ac:picMkLst>
            <pc:docMk/>
            <pc:sldMk cId="830524976" sldId="271"/>
            <ac:picMk id="11" creationId="{8BCC5AEF-4B22-D93D-A21A-9337BD253937}"/>
          </ac:picMkLst>
        </pc:picChg>
        <pc:picChg chg="del">
          <ac:chgData name="Alessandro Scordo" userId="92ed46d9-721c-4ca3-b215-7b0cdbd44082" providerId="ADAL" clId="{5A30C01B-DFA9-439C-9912-592F0C8C11AE}" dt="2025-06-05T20:43:09.120" v="515" actId="478"/>
          <ac:picMkLst>
            <pc:docMk/>
            <pc:sldMk cId="830524976" sldId="271"/>
            <ac:picMk id="13" creationId="{2253DE35-CEAC-AFE0-1A13-F2D56415FC5E}"/>
          </ac:picMkLst>
        </pc:picChg>
        <pc:picChg chg="del">
          <ac:chgData name="Alessandro Scordo" userId="92ed46d9-721c-4ca3-b215-7b0cdbd44082" providerId="ADAL" clId="{5A30C01B-DFA9-439C-9912-592F0C8C11AE}" dt="2025-06-05T20:43:09.843" v="516" actId="478"/>
          <ac:picMkLst>
            <pc:docMk/>
            <pc:sldMk cId="830524976" sldId="271"/>
            <ac:picMk id="15" creationId="{5E1358AF-70CC-BDB4-5613-8AA06AD7BCC9}"/>
          </ac:picMkLst>
        </pc:picChg>
        <pc:picChg chg="del">
          <ac:chgData name="Alessandro Scordo" userId="92ed46d9-721c-4ca3-b215-7b0cdbd44082" providerId="ADAL" clId="{5A30C01B-DFA9-439C-9912-592F0C8C11AE}" dt="2025-06-05T20:43:09.120" v="515" actId="478"/>
          <ac:picMkLst>
            <pc:docMk/>
            <pc:sldMk cId="830524976" sldId="271"/>
            <ac:picMk id="17" creationId="{4D9F1EEC-E7D4-2EF3-9C5C-39126D4A7D7A}"/>
          </ac:picMkLst>
        </pc:picChg>
        <pc:picChg chg="del">
          <ac:chgData name="Alessandro Scordo" userId="92ed46d9-721c-4ca3-b215-7b0cdbd44082" providerId="ADAL" clId="{5A30C01B-DFA9-439C-9912-592F0C8C11AE}" dt="2025-06-05T20:43:09.120" v="515" actId="478"/>
          <ac:picMkLst>
            <pc:docMk/>
            <pc:sldMk cId="830524976" sldId="271"/>
            <ac:picMk id="19" creationId="{94446B35-A84E-D9C1-16E5-0446D29656C7}"/>
          </ac:picMkLst>
        </pc:picChg>
        <pc:picChg chg="del">
          <ac:chgData name="Alessandro Scordo" userId="92ed46d9-721c-4ca3-b215-7b0cdbd44082" providerId="ADAL" clId="{5A30C01B-DFA9-439C-9912-592F0C8C11AE}" dt="2025-06-05T20:43:09.120" v="515" actId="478"/>
          <ac:picMkLst>
            <pc:docMk/>
            <pc:sldMk cId="830524976" sldId="271"/>
            <ac:picMk id="21" creationId="{1C4028C8-87C2-363D-2417-B41A98F5A480}"/>
          </ac:picMkLst>
        </pc:picChg>
      </pc:sldChg>
      <pc:sldChg chg="addSp delSp modSp new mod">
        <pc:chgData name="Alessandro Scordo" userId="92ed46d9-721c-4ca3-b215-7b0cdbd44082" providerId="ADAL" clId="{5A30C01B-DFA9-439C-9912-592F0C8C11AE}" dt="2025-06-05T20:56:11.676" v="1111"/>
        <pc:sldMkLst>
          <pc:docMk/>
          <pc:sldMk cId="1719921734" sldId="272"/>
        </pc:sldMkLst>
        <pc:spChg chg="del">
          <ac:chgData name="Alessandro Scordo" userId="92ed46d9-721c-4ca3-b215-7b0cdbd44082" providerId="ADAL" clId="{5A30C01B-DFA9-439C-9912-592F0C8C11AE}" dt="2025-06-05T20:47:41.370" v="777" actId="478"/>
          <ac:spMkLst>
            <pc:docMk/>
            <pc:sldMk cId="1719921734" sldId="272"/>
            <ac:spMk id="2" creationId="{F51AB8F4-792D-78E7-507A-FA77241167E5}"/>
          </ac:spMkLst>
        </pc:spChg>
        <pc:spChg chg="del">
          <ac:chgData name="Alessandro Scordo" userId="92ed46d9-721c-4ca3-b215-7b0cdbd44082" providerId="ADAL" clId="{5A30C01B-DFA9-439C-9912-592F0C8C11AE}" dt="2025-06-05T20:47:40.663" v="776" actId="478"/>
          <ac:spMkLst>
            <pc:docMk/>
            <pc:sldMk cId="1719921734" sldId="272"/>
            <ac:spMk id="3" creationId="{0A16D111-7223-E3A1-5F53-D8EE840F935B}"/>
          </ac:spMkLst>
        </pc:spChg>
        <pc:spChg chg="add mod">
          <ac:chgData name="Alessandro Scordo" userId="92ed46d9-721c-4ca3-b215-7b0cdbd44082" providerId="ADAL" clId="{5A30C01B-DFA9-439C-9912-592F0C8C11AE}" dt="2025-06-05T20:54:12.251" v="1052" actId="20577"/>
          <ac:spMkLst>
            <pc:docMk/>
            <pc:sldMk cId="1719921734" sldId="272"/>
            <ac:spMk id="6" creationId="{A122932F-8D25-0D1E-7315-F9DB21D13363}"/>
          </ac:spMkLst>
        </pc:spChg>
        <pc:spChg chg="add mod">
          <ac:chgData name="Alessandro Scordo" userId="92ed46d9-721c-4ca3-b215-7b0cdbd44082" providerId="ADAL" clId="{5A30C01B-DFA9-439C-9912-592F0C8C11AE}" dt="2025-06-05T20:50:05.545" v="835" actId="1076"/>
          <ac:spMkLst>
            <pc:docMk/>
            <pc:sldMk cId="1719921734" sldId="272"/>
            <ac:spMk id="9" creationId="{693531F2-4DA7-7AF0-5D27-97B7019227E4}"/>
          </ac:spMkLst>
        </pc:spChg>
        <pc:spChg chg="add mod">
          <ac:chgData name="Alessandro Scordo" userId="92ed46d9-721c-4ca3-b215-7b0cdbd44082" providerId="ADAL" clId="{5A30C01B-DFA9-439C-9912-592F0C8C11AE}" dt="2025-06-05T20:50:28.110" v="861" actId="1076"/>
          <ac:spMkLst>
            <pc:docMk/>
            <pc:sldMk cId="1719921734" sldId="272"/>
            <ac:spMk id="16" creationId="{B21BC24C-590E-9AB9-0712-50CD860D5B67}"/>
          </ac:spMkLst>
        </pc:spChg>
        <pc:spChg chg="add mod">
          <ac:chgData name="Alessandro Scordo" userId="92ed46d9-721c-4ca3-b215-7b0cdbd44082" providerId="ADAL" clId="{5A30C01B-DFA9-439C-9912-592F0C8C11AE}" dt="2025-06-05T20:55:51.971" v="1109" actId="1076"/>
          <ac:spMkLst>
            <pc:docMk/>
            <pc:sldMk cId="1719921734" sldId="272"/>
            <ac:spMk id="19" creationId="{C08934D9-6BEE-B557-81AD-77080B4A3ACA}"/>
          </ac:spMkLst>
        </pc:spChg>
        <pc:spChg chg="add mod">
          <ac:chgData name="Alessandro Scordo" userId="92ed46d9-721c-4ca3-b215-7b0cdbd44082" providerId="ADAL" clId="{5A30C01B-DFA9-439C-9912-592F0C8C11AE}" dt="2025-06-05T20:52:02.896" v="933" actId="207"/>
          <ac:spMkLst>
            <pc:docMk/>
            <pc:sldMk cId="1719921734" sldId="272"/>
            <ac:spMk id="20" creationId="{53E40B0E-F492-F2AF-16CD-8EBA7FAF8FE4}"/>
          </ac:spMkLst>
        </pc:spChg>
        <pc:spChg chg="add mod">
          <ac:chgData name="Alessandro Scordo" userId="92ed46d9-721c-4ca3-b215-7b0cdbd44082" providerId="ADAL" clId="{5A30C01B-DFA9-439C-9912-592F0C8C11AE}" dt="2025-06-05T20:52:55.833" v="968" actId="20577"/>
          <ac:spMkLst>
            <pc:docMk/>
            <pc:sldMk cId="1719921734" sldId="272"/>
            <ac:spMk id="25" creationId="{D9E93F12-23E4-14AE-3329-09D187D483A1}"/>
          </ac:spMkLst>
        </pc:spChg>
        <pc:spChg chg="add mod">
          <ac:chgData name="Alessandro Scordo" userId="92ed46d9-721c-4ca3-b215-7b0cdbd44082" providerId="ADAL" clId="{5A30C01B-DFA9-439C-9912-592F0C8C11AE}" dt="2025-06-05T20:55:22.417" v="1102" actId="1076"/>
          <ac:spMkLst>
            <pc:docMk/>
            <pc:sldMk cId="1719921734" sldId="272"/>
            <ac:spMk id="29" creationId="{0B8D2D5E-60BF-E6C6-0748-AA8E7EBEA9B2}"/>
          </ac:spMkLst>
        </pc:spChg>
        <pc:spChg chg="add mod">
          <ac:chgData name="Alessandro Scordo" userId="92ed46d9-721c-4ca3-b215-7b0cdbd44082" providerId="ADAL" clId="{5A30C01B-DFA9-439C-9912-592F0C8C11AE}" dt="2025-06-05T20:55:47.837" v="1108" actId="1076"/>
          <ac:spMkLst>
            <pc:docMk/>
            <pc:sldMk cId="1719921734" sldId="272"/>
            <ac:spMk id="35" creationId="{EE5F58C6-0ED5-0C8C-8DF9-C41D304A5CFE}"/>
          </ac:spMkLst>
        </pc:spChg>
        <pc:picChg chg="add mod">
          <ac:chgData name="Alessandro Scordo" userId="92ed46d9-721c-4ca3-b215-7b0cdbd44082" providerId="ADAL" clId="{5A30C01B-DFA9-439C-9912-592F0C8C11AE}" dt="2025-06-05T20:49:58.674" v="832" actId="1076"/>
          <ac:picMkLst>
            <pc:docMk/>
            <pc:sldMk cId="1719921734" sldId="272"/>
            <ac:picMk id="5" creationId="{B25ECB3D-7822-EF0F-BEEA-D4A01D68E99F}"/>
          </ac:picMkLst>
        </pc:picChg>
        <pc:picChg chg="add mod">
          <ac:chgData name="Alessandro Scordo" userId="92ed46d9-721c-4ca3-b215-7b0cdbd44082" providerId="ADAL" clId="{5A30C01B-DFA9-439C-9912-592F0C8C11AE}" dt="2025-06-05T20:56:11.676" v="1111"/>
          <ac:picMkLst>
            <pc:docMk/>
            <pc:sldMk cId="1719921734" sldId="272"/>
            <ac:picMk id="40" creationId="{932E3502-7C24-F527-B7BE-66B1700F9467}"/>
          </ac:picMkLst>
        </pc:picChg>
        <pc:cxnChg chg="add mod">
          <ac:chgData name="Alessandro Scordo" userId="92ed46d9-721c-4ca3-b215-7b0cdbd44082" providerId="ADAL" clId="{5A30C01B-DFA9-439C-9912-592F0C8C11AE}" dt="2025-06-05T20:50:05.545" v="835" actId="1076"/>
          <ac:cxnSpMkLst>
            <pc:docMk/>
            <pc:sldMk cId="1719921734" sldId="272"/>
            <ac:cxnSpMk id="8" creationId="{E6095320-CF2D-F4D2-B2C6-A36A4951D7E8}"/>
          </ac:cxnSpMkLst>
        </pc:cxnChg>
        <pc:cxnChg chg="add mod">
          <ac:chgData name="Alessandro Scordo" userId="92ed46d9-721c-4ca3-b215-7b0cdbd44082" providerId="ADAL" clId="{5A30C01B-DFA9-439C-9912-592F0C8C11AE}" dt="2025-06-05T20:50:02.215" v="833" actId="14100"/>
          <ac:cxnSpMkLst>
            <pc:docMk/>
            <pc:sldMk cId="1719921734" sldId="272"/>
            <ac:cxnSpMk id="13" creationId="{B42E3919-7F47-F427-6289-A063CDD93B30}"/>
          </ac:cxnSpMkLst>
        </pc:cxnChg>
        <pc:cxnChg chg="add mod">
          <ac:chgData name="Alessandro Scordo" userId="92ed46d9-721c-4ca3-b215-7b0cdbd44082" providerId="ADAL" clId="{5A30C01B-DFA9-439C-9912-592F0C8C11AE}" dt="2025-06-05T20:55:54.062" v="1110" actId="14100"/>
          <ac:cxnSpMkLst>
            <pc:docMk/>
            <pc:sldMk cId="1719921734" sldId="272"/>
            <ac:cxnSpMk id="17" creationId="{88C55B25-9B2A-273E-7666-89ABBBB8F59D}"/>
          </ac:cxnSpMkLst>
        </pc:cxnChg>
        <pc:cxnChg chg="add mod">
          <ac:chgData name="Alessandro Scordo" userId="92ed46d9-721c-4ca3-b215-7b0cdbd44082" providerId="ADAL" clId="{5A30C01B-DFA9-439C-9912-592F0C8C11AE}" dt="2025-06-05T20:52:33.958" v="938" actId="14100"/>
          <ac:cxnSpMkLst>
            <pc:docMk/>
            <pc:sldMk cId="1719921734" sldId="272"/>
            <ac:cxnSpMk id="21" creationId="{2B16102F-8A32-B7DD-23EF-A05F368DD489}"/>
          </ac:cxnSpMkLst>
        </pc:cxnChg>
        <pc:cxnChg chg="add mod">
          <ac:chgData name="Alessandro Scordo" userId="92ed46d9-721c-4ca3-b215-7b0cdbd44082" providerId="ADAL" clId="{5A30C01B-DFA9-439C-9912-592F0C8C11AE}" dt="2025-06-05T20:55:26.417" v="1103" actId="14100"/>
          <ac:cxnSpMkLst>
            <pc:docMk/>
            <pc:sldMk cId="1719921734" sldId="272"/>
            <ac:cxnSpMk id="26" creationId="{B386EFBB-68A4-244C-069C-BD9E73C47D3B}"/>
          </ac:cxnSpMkLst>
        </pc:cxnChg>
        <pc:cxnChg chg="add mod">
          <ac:chgData name="Alessandro Scordo" userId="92ed46d9-721c-4ca3-b215-7b0cdbd44082" providerId="ADAL" clId="{5A30C01B-DFA9-439C-9912-592F0C8C11AE}" dt="2025-06-05T20:55:36.983" v="1105" actId="14100"/>
          <ac:cxnSpMkLst>
            <pc:docMk/>
            <pc:sldMk cId="1719921734" sldId="272"/>
            <ac:cxnSpMk id="31" creationId="{F51B7592-5727-BE73-C029-731FDACAC6CD}"/>
          </ac:cxnSpMkLst>
        </pc:cxnChg>
      </pc:sldChg>
      <pc:sldChg chg="addSp delSp modSp add mod">
        <pc:chgData name="Alessandro Scordo" userId="92ed46d9-721c-4ca3-b215-7b0cdbd44082" providerId="ADAL" clId="{5A30C01B-DFA9-439C-9912-592F0C8C11AE}" dt="2025-06-05T21:08:53.051" v="1405" actId="20577"/>
        <pc:sldMkLst>
          <pc:docMk/>
          <pc:sldMk cId="4255883856" sldId="273"/>
        </pc:sldMkLst>
        <pc:spChg chg="mod">
          <ac:chgData name="Alessandro Scordo" userId="92ed46d9-721c-4ca3-b215-7b0cdbd44082" providerId="ADAL" clId="{5A30C01B-DFA9-439C-9912-592F0C8C11AE}" dt="2025-06-05T21:08:53.051" v="1405" actId="20577"/>
          <ac:spMkLst>
            <pc:docMk/>
            <pc:sldMk cId="4255883856" sldId="273"/>
            <ac:spMk id="6" creationId="{0EDB3CEF-AAAF-31C3-CD59-E97A7C2ED9F0}"/>
          </ac:spMkLst>
        </pc:spChg>
        <pc:spChg chg="del">
          <ac:chgData name="Alessandro Scordo" userId="92ed46d9-721c-4ca3-b215-7b0cdbd44082" providerId="ADAL" clId="{5A30C01B-DFA9-439C-9912-592F0C8C11AE}" dt="2025-06-05T20:56:26.633" v="1135" actId="478"/>
          <ac:spMkLst>
            <pc:docMk/>
            <pc:sldMk cId="4255883856" sldId="273"/>
            <ac:spMk id="9" creationId="{215F11D8-5576-EE0F-9C77-32402643E930}"/>
          </ac:spMkLst>
        </pc:spChg>
        <pc:spChg chg="del">
          <ac:chgData name="Alessandro Scordo" userId="92ed46d9-721c-4ca3-b215-7b0cdbd44082" providerId="ADAL" clId="{5A30C01B-DFA9-439C-9912-592F0C8C11AE}" dt="2025-06-05T20:56:26.633" v="1135" actId="478"/>
          <ac:spMkLst>
            <pc:docMk/>
            <pc:sldMk cId="4255883856" sldId="273"/>
            <ac:spMk id="16" creationId="{E12FA699-1607-364B-2BA3-8CDF42A90090}"/>
          </ac:spMkLst>
        </pc:spChg>
        <pc:spChg chg="add mod">
          <ac:chgData name="Alessandro Scordo" userId="92ed46d9-721c-4ca3-b215-7b0cdbd44082" providerId="ADAL" clId="{5A30C01B-DFA9-439C-9912-592F0C8C11AE}" dt="2025-06-05T21:07:23.452" v="1281" actId="1076"/>
          <ac:spMkLst>
            <pc:docMk/>
            <pc:sldMk cId="4255883856" sldId="273"/>
            <ac:spMk id="18" creationId="{660C7513-FA2F-CE24-F7EA-3C3C7A302EB3}"/>
          </ac:spMkLst>
        </pc:spChg>
        <pc:spChg chg="del">
          <ac:chgData name="Alessandro Scordo" userId="92ed46d9-721c-4ca3-b215-7b0cdbd44082" providerId="ADAL" clId="{5A30C01B-DFA9-439C-9912-592F0C8C11AE}" dt="2025-06-05T20:56:26.633" v="1135" actId="478"/>
          <ac:spMkLst>
            <pc:docMk/>
            <pc:sldMk cId="4255883856" sldId="273"/>
            <ac:spMk id="19" creationId="{9FE3F36B-225D-86CC-EE1C-62B0C6D12233}"/>
          </ac:spMkLst>
        </pc:spChg>
        <pc:spChg chg="del">
          <ac:chgData name="Alessandro Scordo" userId="92ed46d9-721c-4ca3-b215-7b0cdbd44082" providerId="ADAL" clId="{5A30C01B-DFA9-439C-9912-592F0C8C11AE}" dt="2025-06-05T20:56:26.633" v="1135" actId="478"/>
          <ac:spMkLst>
            <pc:docMk/>
            <pc:sldMk cId="4255883856" sldId="273"/>
            <ac:spMk id="20" creationId="{CE089C79-FD35-1E46-A990-DFD3069057EF}"/>
          </ac:spMkLst>
        </pc:spChg>
        <pc:spChg chg="add del mod">
          <ac:chgData name="Alessandro Scordo" userId="92ed46d9-721c-4ca3-b215-7b0cdbd44082" providerId="ADAL" clId="{5A30C01B-DFA9-439C-9912-592F0C8C11AE}" dt="2025-06-05T21:04:13.223" v="1196" actId="478"/>
          <ac:spMkLst>
            <pc:docMk/>
            <pc:sldMk cId="4255883856" sldId="273"/>
            <ac:spMk id="23" creationId="{743861AD-D931-279B-8981-E84E077DA579}"/>
          </ac:spMkLst>
        </pc:spChg>
        <pc:spChg chg="del">
          <ac:chgData name="Alessandro Scordo" userId="92ed46d9-721c-4ca3-b215-7b0cdbd44082" providerId="ADAL" clId="{5A30C01B-DFA9-439C-9912-592F0C8C11AE}" dt="2025-06-05T20:56:26.633" v="1135" actId="478"/>
          <ac:spMkLst>
            <pc:docMk/>
            <pc:sldMk cId="4255883856" sldId="273"/>
            <ac:spMk id="25" creationId="{BEDDF91C-9C55-57A1-1A79-EBB1094C72D5}"/>
          </ac:spMkLst>
        </pc:spChg>
        <pc:spChg chg="del">
          <ac:chgData name="Alessandro Scordo" userId="92ed46d9-721c-4ca3-b215-7b0cdbd44082" providerId="ADAL" clId="{5A30C01B-DFA9-439C-9912-592F0C8C11AE}" dt="2025-06-05T20:56:28.172" v="1136" actId="478"/>
          <ac:spMkLst>
            <pc:docMk/>
            <pc:sldMk cId="4255883856" sldId="273"/>
            <ac:spMk id="29" creationId="{193CA8FC-F860-7679-9D66-7440C9DB9664}"/>
          </ac:spMkLst>
        </pc:spChg>
        <pc:spChg chg="add mod">
          <ac:chgData name="Alessandro Scordo" userId="92ed46d9-721c-4ca3-b215-7b0cdbd44082" providerId="ADAL" clId="{5A30C01B-DFA9-439C-9912-592F0C8C11AE}" dt="2025-06-05T21:07:19.605" v="1280" actId="1076"/>
          <ac:spMkLst>
            <pc:docMk/>
            <pc:sldMk cId="4255883856" sldId="273"/>
            <ac:spMk id="30" creationId="{8D81B50E-6797-6883-9F1A-E0692A6FC7F7}"/>
          </ac:spMkLst>
        </pc:spChg>
        <pc:spChg chg="add mod">
          <ac:chgData name="Alessandro Scordo" userId="92ed46d9-721c-4ca3-b215-7b0cdbd44082" providerId="ADAL" clId="{5A30C01B-DFA9-439C-9912-592F0C8C11AE}" dt="2025-06-05T21:08:41.349" v="1404" actId="403"/>
          <ac:spMkLst>
            <pc:docMk/>
            <pc:sldMk cId="4255883856" sldId="273"/>
            <ac:spMk id="33" creationId="{8A2B5866-F131-D3DF-6A27-A7E517AE174E}"/>
          </ac:spMkLst>
        </pc:spChg>
        <pc:spChg chg="del">
          <ac:chgData name="Alessandro Scordo" userId="92ed46d9-721c-4ca3-b215-7b0cdbd44082" providerId="ADAL" clId="{5A30C01B-DFA9-439C-9912-592F0C8C11AE}" dt="2025-06-05T20:56:26.633" v="1135" actId="478"/>
          <ac:spMkLst>
            <pc:docMk/>
            <pc:sldMk cId="4255883856" sldId="273"/>
            <ac:spMk id="35" creationId="{FF3F56C0-47B6-4CBF-3BEF-6DC07DD14286}"/>
          </ac:spMkLst>
        </pc:spChg>
        <pc:picChg chg="add del mod">
          <ac:chgData name="Alessandro Scordo" userId="92ed46d9-721c-4ca3-b215-7b0cdbd44082" providerId="ADAL" clId="{5A30C01B-DFA9-439C-9912-592F0C8C11AE}" dt="2025-06-05T21:05:16.218" v="1246" actId="478"/>
          <ac:picMkLst>
            <pc:docMk/>
            <pc:sldMk cId="4255883856" sldId="273"/>
            <ac:picMk id="3" creationId="{8084A2FF-0A7A-7FDA-6C9F-1F32639A8808}"/>
          </ac:picMkLst>
        </pc:picChg>
        <pc:picChg chg="del">
          <ac:chgData name="Alessandro Scordo" userId="92ed46d9-721c-4ca3-b215-7b0cdbd44082" providerId="ADAL" clId="{5A30C01B-DFA9-439C-9912-592F0C8C11AE}" dt="2025-06-05T20:56:23.633" v="1134" actId="478"/>
          <ac:picMkLst>
            <pc:docMk/>
            <pc:sldMk cId="4255883856" sldId="273"/>
            <ac:picMk id="5" creationId="{DB85268D-A311-08C2-EAF7-217DB912A055}"/>
          </ac:picMkLst>
        </pc:picChg>
        <pc:picChg chg="add mod ord">
          <ac:chgData name="Alessandro Scordo" userId="92ed46d9-721c-4ca3-b215-7b0cdbd44082" providerId="ADAL" clId="{5A30C01B-DFA9-439C-9912-592F0C8C11AE}" dt="2025-06-05T21:06:37.008" v="1269" actId="166"/>
          <ac:picMkLst>
            <pc:docMk/>
            <pc:sldMk cId="4255883856" sldId="273"/>
            <ac:picMk id="7" creationId="{D6778E46-598C-4F1D-CB87-BD2D8ED352F2}"/>
          </ac:picMkLst>
        </pc:picChg>
        <pc:picChg chg="add mod ord">
          <ac:chgData name="Alessandro Scordo" userId="92ed46d9-721c-4ca3-b215-7b0cdbd44082" providerId="ADAL" clId="{5A30C01B-DFA9-439C-9912-592F0C8C11AE}" dt="2025-06-05T21:06:38.801" v="1270" actId="166"/>
          <ac:picMkLst>
            <pc:docMk/>
            <pc:sldMk cId="4255883856" sldId="273"/>
            <ac:picMk id="11" creationId="{16498D57-6702-CDF1-0565-2AE818353616}"/>
          </ac:picMkLst>
        </pc:picChg>
        <pc:picChg chg="add mod ord">
          <ac:chgData name="Alessandro Scordo" userId="92ed46d9-721c-4ca3-b215-7b0cdbd44082" providerId="ADAL" clId="{5A30C01B-DFA9-439C-9912-592F0C8C11AE}" dt="2025-06-05T21:06:31.474" v="1267" actId="1076"/>
          <ac:picMkLst>
            <pc:docMk/>
            <pc:sldMk cId="4255883856" sldId="273"/>
            <ac:picMk id="14" creationId="{0732BE1E-2342-1E07-1043-6565228702CC}"/>
          </ac:picMkLst>
        </pc:picChg>
        <pc:picChg chg="add mod">
          <ac:chgData name="Alessandro Scordo" userId="92ed46d9-721c-4ca3-b215-7b0cdbd44082" providerId="ADAL" clId="{5A30C01B-DFA9-439C-9912-592F0C8C11AE}" dt="2025-06-05T21:07:01.802" v="1276" actId="1076"/>
          <ac:picMkLst>
            <pc:docMk/>
            <pc:sldMk cId="4255883856" sldId="273"/>
            <ac:picMk id="27" creationId="{59B960D4-EF87-D22B-3D91-EE26A966A47C}"/>
          </ac:picMkLst>
        </pc:picChg>
        <pc:cxnChg chg="del">
          <ac:chgData name="Alessandro Scordo" userId="92ed46d9-721c-4ca3-b215-7b0cdbd44082" providerId="ADAL" clId="{5A30C01B-DFA9-439C-9912-592F0C8C11AE}" dt="2025-06-05T20:56:26.633" v="1135" actId="478"/>
          <ac:cxnSpMkLst>
            <pc:docMk/>
            <pc:sldMk cId="4255883856" sldId="273"/>
            <ac:cxnSpMk id="13" creationId="{3835BEAF-02CA-BC61-C717-EF8ED0EFB108}"/>
          </ac:cxnSpMkLst>
        </pc:cxnChg>
        <pc:cxnChg chg="del">
          <ac:chgData name="Alessandro Scordo" userId="92ed46d9-721c-4ca3-b215-7b0cdbd44082" providerId="ADAL" clId="{5A30C01B-DFA9-439C-9912-592F0C8C11AE}" dt="2025-06-05T20:56:26.633" v="1135" actId="478"/>
          <ac:cxnSpMkLst>
            <pc:docMk/>
            <pc:sldMk cId="4255883856" sldId="273"/>
            <ac:cxnSpMk id="17" creationId="{8BD2E93B-EC2F-4478-362E-D7C062DB7FCD}"/>
          </ac:cxnSpMkLst>
        </pc:cxnChg>
        <pc:cxnChg chg="del">
          <ac:chgData name="Alessandro Scordo" userId="92ed46d9-721c-4ca3-b215-7b0cdbd44082" providerId="ADAL" clId="{5A30C01B-DFA9-439C-9912-592F0C8C11AE}" dt="2025-06-05T20:56:26.633" v="1135" actId="478"/>
          <ac:cxnSpMkLst>
            <pc:docMk/>
            <pc:sldMk cId="4255883856" sldId="273"/>
            <ac:cxnSpMk id="21" creationId="{FE3ACD95-3B00-B175-00EC-5BA245A0900E}"/>
          </ac:cxnSpMkLst>
        </pc:cxnChg>
        <pc:cxnChg chg="del">
          <ac:chgData name="Alessandro Scordo" userId="92ed46d9-721c-4ca3-b215-7b0cdbd44082" providerId="ADAL" clId="{5A30C01B-DFA9-439C-9912-592F0C8C11AE}" dt="2025-06-05T20:56:26.633" v="1135" actId="478"/>
          <ac:cxnSpMkLst>
            <pc:docMk/>
            <pc:sldMk cId="4255883856" sldId="273"/>
            <ac:cxnSpMk id="26" creationId="{7828AA54-8904-18DE-252B-8D3FE9AD8E5E}"/>
          </ac:cxnSpMkLst>
        </pc:cxnChg>
      </pc:sldChg>
      <pc:sldChg chg="addSp delSp modSp add mod">
        <pc:chgData name="Alessandro Scordo" userId="92ed46d9-721c-4ca3-b215-7b0cdbd44082" providerId="ADAL" clId="{5A30C01B-DFA9-439C-9912-592F0C8C11AE}" dt="2025-06-05T21:21:02.828" v="2100" actId="1076"/>
        <pc:sldMkLst>
          <pc:docMk/>
          <pc:sldMk cId="3509221179" sldId="274"/>
        </pc:sldMkLst>
        <pc:spChg chg="add mod">
          <ac:chgData name="Alessandro Scordo" userId="92ed46d9-721c-4ca3-b215-7b0cdbd44082" providerId="ADAL" clId="{5A30C01B-DFA9-439C-9912-592F0C8C11AE}" dt="2025-06-05T21:19:36.412" v="1973" actId="404"/>
          <ac:spMkLst>
            <pc:docMk/>
            <pc:sldMk cId="3509221179" sldId="274"/>
            <ac:spMk id="2" creationId="{B7F42615-7161-7E69-3874-ADB55A6A8CA7}"/>
          </ac:spMkLst>
        </pc:spChg>
        <pc:spChg chg="mod">
          <ac:chgData name="Alessandro Scordo" userId="92ed46d9-721c-4ca3-b215-7b0cdbd44082" providerId="ADAL" clId="{5A30C01B-DFA9-439C-9912-592F0C8C11AE}" dt="2025-06-05T21:14:14.966" v="1683" actId="20577"/>
          <ac:spMkLst>
            <pc:docMk/>
            <pc:sldMk cId="3509221179" sldId="274"/>
            <ac:spMk id="4" creationId="{AFCE11B4-4A2E-2C60-1BB3-B2CB5D4EEEA0}"/>
          </ac:spMkLst>
        </pc:spChg>
        <pc:spChg chg="add mod">
          <ac:chgData name="Alessandro Scordo" userId="92ed46d9-721c-4ca3-b215-7b0cdbd44082" providerId="ADAL" clId="{5A30C01B-DFA9-439C-9912-592F0C8C11AE}" dt="2025-06-05T21:19:40.185" v="1974" actId="1076"/>
          <ac:spMkLst>
            <pc:docMk/>
            <pc:sldMk cId="3509221179" sldId="274"/>
            <ac:spMk id="6" creationId="{280AC2D7-C05D-2484-3970-90B0BB3E6BCA}"/>
          </ac:spMkLst>
        </pc:spChg>
        <pc:spChg chg="add mod">
          <ac:chgData name="Alessandro Scordo" userId="92ed46d9-721c-4ca3-b215-7b0cdbd44082" providerId="ADAL" clId="{5A30C01B-DFA9-439C-9912-592F0C8C11AE}" dt="2025-06-05T21:21:02.828" v="2100" actId="1076"/>
          <ac:spMkLst>
            <pc:docMk/>
            <pc:sldMk cId="3509221179" sldId="274"/>
            <ac:spMk id="10" creationId="{2CD13014-D17D-D7C9-6962-096FDC1CE3C0}"/>
          </ac:spMkLst>
        </pc:spChg>
        <pc:spChg chg="del">
          <ac:chgData name="Alessandro Scordo" userId="92ed46d9-721c-4ca3-b215-7b0cdbd44082" providerId="ADAL" clId="{5A30C01B-DFA9-439C-9912-592F0C8C11AE}" dt="2025-06-05T21:14:18.876" v="1685" actId="478"/>
          <ac:spMkLst>
            <pc:docMk/>
            <pc:sldMk cId="3509221179" sldId="274"/>
            <ac:spMk id="103" creationId="{FFA7D722-AF09-8A57-0EBF-B6614ACE84E1}"/>
          </ac:spMkLst>
        </pc:spChg>
        <pc:picChg chg="del">
          <ac:chgData name="Alessandro Scordo" userId="92ed46d9-721c-4ca3-b215-7b0cdbd44082" providerId="ADAL" clId="{5A30C01B-DFA9-439C-9912-592F0C8C11AE}" dt="2025-06-05T21:14:16.568" v="1684" actId="478"/>
          <ac:picMkLst>
            <pc:docMk/>
            <pc:sldMk cId="3509221179" sldId="274"/>
            <ac:picMk id="3" creationId="{3545E239-0CEA-C101-BA50-810BFB471AE9}"/>
          </ac:picMkLst>
        </pc:picChg>
        <pc:picChg chg="add mod">
          <ac:chgData name="Alessandro Scordo" userId="92ed46d9-721c-4ca3-b215-7b0cdbd44082" providerId="ADAL" clId="{5A30C01B-DFA9-439C-9912-592F0C8C11AE}" dt="2025-06-05T21:19:31.763" v="1971" actId="1076"/>
          <ac:picMkLst>
            <pc:docMk/>
            <pc:sldMk cId="3509221179" sldId="274"/>
            <ac:picMk id="8" creationId="{419D8BD4-E0AF-F6B4-298F-ADB7A8BE1769}"/>
          </ac:picMkLst>
        </pc:picChg>
      </pc:sldChg>
      <pc:sldChg chg="addSp delSp modSp new mod">
        <pc:chgData name="Alessandro Scordo" userId="92ed46d9-721c-4ca3-b215-7b0cdbd44082" providerId="ADAL" clId="{5A30C01B-DFA9-439C-9912-592F0C8C11AE}" dt="2025-06-05T21:36:08.853" v="2232" actId="1076"/>
        <pc:sldMkLst>
          <pc:docMk/>
          <pc:sldMk cId="1352611799" sldId="275"/>
        </pc:sldMkLst>
        <pc:spChg chg="del">
          <ac:chgData name="Alessandro Scordo" userId="92ed46d9-721c-4ca3-b215-7b0cdbd44082" providerId="ADAL" clId="{5A30C01B-DFA9-439C-9912-592F0C8C11AE}" dt="2025-06-05T21:32:15.583" v="2142" actId="478"/>
          <ac:spMkLst>
            <pc:docMk/>
            <pc:sldMk cId="1352611799" sldId="275"/>
            <ac:spMk id="2" creationId="{5AEE6145-235D-2884-0B33-BF8C0570C27B}"/>
          </ac:spMkLst>
        </pc:spChg>
        <pc:spChg chg="del">
          <ac:chgData name="Alessandro Scordo" userId="92ed46d9-721c-4ca3-b215-7b0cdbd44082" providerId="ADAL" clId="{5A30C01B-DFA9-439C-9912-592F0C8C11AE}" dt="2025-06-05T21:32:13.823" v="2141" actId="478"/>
          <ac:spMkLst>
            <pc:docMk/>
            <pc:sldMk cId="1352611799" sldId="275"/>
            <ac:spMk id="3" creationId="{758EB135-0B57-A927-AD0F-F60BC5E39A30}"/>
          </ac:spMkLst>
        </pc:spChg>
        <pc:spChg chg="add mod">
          <ac:chgData name="Alessandro Scordo" userId="92ed46d9-721c-4ca3-b215-7b0cdbd44082" providerId="ADAL" clId="{5A30C01B-DFA9-439C-9912-592F0C8C11AE}" dt="2025-06-05T21:32:44.883" v="2174" actId="1076"/>
          <ac:spMkLst>
            <pc:docMk/>
            <pc:sldMk cId="1352611799" sldId="275"/>
            <ac:spMk id="4" creationId="{95597C83-F971-84C2-CB8B-B330D0A4D0A3}"/>
          </ac:spMkLst>
        </pc:spChg>
        <pc:spChg chg="add del mod">
          <ac:chgData name="Alessandro Scordo" userId="92ed46d9-721c-4ca3-b215-7b0cdbd44082" providerId="ADAL" clId="{5A30C01B-DFA9-439C-9912-592F0C8C11AE}" dt="2025-06-05T21:35:27.172" v="2225" actId="478"/>
          <ac:spMkLst>
            <pc:docMk/>
            <pc:sldMk cId="1352611799" sldId="275"/>
            <ac:spMk id="5" creationId="{BFC411EA-6BBD-D56A-27CE-15C97186E2C9}"/>
          </ac:spMkLst>
        </pc:spChg>
        <pc:spChg chg="add mod">
          <ac:chgData name="Alessandro Scordo" userId="92ed46d9-721c-4ca3-b215-7b0cdbd44082" providerId="ADAL" clId="{5A30C01B-DFA9-439C-9912-592F0C8C11AE}" dt="2025-06-05T21:32:41.318" v="2173" actId="20577"/>
          <ac:spMkLst>
            <pc:docMk/>
            <pc:sldMk cId="1352611799" sldId="275"/>
            <ac:spMk id="7" creationId="{BE44F3CA-B6F9-2BB6-8F6A-61083571EC89}"/>
          </ac:spMkLst>
        </pc:spChg>
        <pc:spChg chg="add mod">
          <ac:chgData name="Alessandro Scordo" userId="92ed46d9-721c-4ca3-b215-7b0cdbd44082" providerId="ADAL" clId="{5A30C01B-DFA9-439C-9912-592F0C8C11AE}" dt="2025-06-05T21:34:07.606" v="2213" actId="20577"/>
          <ac:spMkLst>
            <pc:docMk/>
            <pc:sldMk cId="1352611799" sldId="275"/>
            <ac:spMk id="9" creationId="{40AE1EE7-0D48-78EC-6246-61B806D9F292}"/>
          </ac:spMkLst>
        </pc:spChg>
        <pc:picChg chg="add mod">
          <ac:chgData name="Alessandro Scordo" userId="92ed46d9-721c-4ca3-b215-7b0cdbd44082" providerId="ADAL" clId="{5A30C01B-DFA9-439C-9912-592F0C8C11AE}" dt="2025-06-05T21:33:34.066" v="2179" actId="1076"/>
          <ac:picMkLst>
            <pc:docMk/>
            <pc:sldMk cId="1352611799" sldId="275"/>
            <ac:picMk id="6" creationId="{70949F1F-BC54-33CF-D99D-CAC137F02720}"/>
          </ac:picMkLst>
        </pc:picChg>
        <pc:picChg chg="add mod">
          <ac:chgData name="Alessandro Scordo" userId="92ed46d9-721c-4ca3-b215-7b0cdbd44082" providerId="ADAL" clId="{5A30C01B-DFA9-439C-9912-592F0C8C11AE}" dt="2025-06-05T21:36:01.396" v="2230" actId="1076"/>
          <ac:picMkLst>
            <pc:docMk/>
            <pc:sldMk cId="1352611799" sldId="275"/>
            <ac:picMk id="11" creationId="{E9829996-CBE7-4E27-9660-71FBF0E4CB3D}"/>
          </ac:picMkLst>
        </pc:picChg>
        <pc:picChg chg="add mod">
          <ac:chgData name="Alessandro Scordo" userId="92ed46d9-721c-4ca3-b215-7b0cdbd44082" providerId="ADAL" clId="{5A30C01B-DFA9-439C-9912-592F0C8C11AE}" dt="2025-06-05T21:36:08.853" v="2232" actId="1076"/>
          <ac:picMkLst>
            <pc:docMk/>
            <pc:sldMk cId="1352611799" sldId="275"/>
            <ac:picMk id="13" creationId="{3A30542C-B2EE-92DB-E25B-B088D1281A2C}"/>
          </ac:picMkLst>
        </pc:picChg>
      </pc:sldChg>
      <pc:sldChg chg="addSp delSp modSp add mod">
        <pc:chgData name="Alessandro Scordo" userId="92ed46d9-721c-4ca3-b215-7b0cdbd44082" providerId="ADAL" clId="{5A30C01B-DFA9-439C-9912-592F0C8C11AE}" dt="2025-06-05T21:43:50.210" v="2377" actId="1076"/>
        <pc:sldMkLst>
          <pc:docMk/>
          <pc:sldMk cId="3622575748" sldId="276"/>
        </pc:sldMkLst>
        <pc:spChg chg="add mod">
          <ac:chgData name="Alessandro Scordo" userId="92ed46d9-721c-4ca3-b215-7b0cdbd44082" providerId="ADAL" clId="{5A30C01B-DFA9-439C-9912-592F0C8C11AE}" dt="2025-06-05T21:41:38.254" v="2324" actId="403"/>
          <ac:spMkLst>
            <pc:docMk/>
            <pc:sldMk cId="3622575748" sldId="276"/>
            <ac:spMk id="3" creationId="{415CDC7C-E7ED-EC5F-9B1D-C7F04F736E04}"/>
          </ac:spMkLst>
        </pc:spChg>
        <pc:spChg chg="mod">
          <ac:chgData name="Alessandro Scordo" userId="92ed46d9-721c-4ca3-b215-7b0cdbd44082" providerId="ADAL" clId="{5A30C01B-DFA9-439C-9912-592F0C8C11AE}" dt="2025-06-05T21:43:50.210" v="2377" actId="1076"/>
          <ac:spMkLst>
            <pc:docMk/>
            <pc:sldMk cId="3622575748" sldId="276"/>
            <ac:spMk id="5" creationId="{C7EDC683-57A1-94AC-0562-AB30074A64BA}"/>
          </ac:spMkLst>
        </pc:spChg>
        <pc:spChg chg="del">
          <ac:chgData name="Alessandro Scordo" userId="92ed46d9-721c-4ca3-b215-7b0cdbd44082" providerId="ADAL" clId="{5A30C01B-DFA9-439C-9912-592F0C8C11AE}" dt="2025-06-05T21:35:18.705" v="2223" actId="478"/>
          <ac:spMkLst>
            <pc:docMk/>
            <pc:sldMk cId="3622575748" sldId="276"/>
            <ac:spMk id="9" creationId="{BA708E75-4360-82BF-E1C7-5FA376711C52}"/>
          </ac:spMkLst>
        </pc:spChg>
        <pc:picChg chg="mod">
          <ac:chgData name="Alessandro Scordo" userId="92ed46d9-721c-4ca3-b215-7b0cdbd44082" providerId="ADAL" clId="{5A30C01B-DFA9-439C-9912-592F0C8C11AE}" dt="2025-06-05T21:38:43.974" v="2236" actId="1076"/>
          <ac:picMkLst>
            <pc:docMk/>
            <pc:sldMk cId="3622575748" sldId="276"/>
            <ac:picMk id="6" creationId="{6637C2F1-94B6-A658-5290-8BD1BE387AFF}"/>
          </ac:picMkLst>
        </pc:picChg>
        <pc:picChg chg="del">
          <ac:chgData name="Alessandro Scordo" userId="92ed46d9-721c-4ca3-b215-7b0cdbd44082" providerId="ADAL" clId="{5A30C01B-DFA9-439C-9912-592F0C8C11AE}" dt="2025-06-05T21:35:18.087" v="2222" actId="478"/>
          <ac:picMkLst>
            <pc:docMk/>
            <pc:sldMk cId="3622575748" sldId="276"/>
            <ac:picMk id="11" creationId="{5EBBDCDD-9F2F-2214-7F5F-52ABC6D8051F}"/>
          </ac:picMkLst>
        </pc:picChg>
      </pc:sldChg>
      <pc:sldChg chg="addSp delSp modSp add mod">
        <pc:chgData name="Alessandro Scordo" userId="92ed46d9-721c-4ca3-b215-7b0cdbd44082" providerId="ADAL" clId="{5A30C01B-DFA9-439C-9912-592F0C8C11AE}" dt="2025-06-05T21:44:46.414" v="2425" actId="1076"/>
        <pc:sldMkLst>
          <pc:docMk/>
          <pc:sldMk cId="3596307935" sldId="277"/>
        </pc:sldMkLst>
        <pc:spChg chg="add mod">
          <ac:chgData name="Alessandro Scordo" userId="92ed46d9-721c-4ca3-b215-7b0cdbd44082" providerId="ADAL" clId="{5A30C01B-DFA9-439C-9912-592F0C8C11AE}" dt="2025-06-05T21:44:46.414" v="2425" actId="1076"/>
          <ac:spMkLst>
            <pc:docMk/>
            <pc:sldMk cId="3596307935" sldId="277"/>
            <ac:spMk id="2" creationId="{68DD47A2-9EF8-DE47-493F-F6C785F7D278}"/>
          </ac:spMkLst>
        </pc:spChg>
        <pc:spChg chg="add mod">
          <ac:chgData name="Alessandro Scordo" userId="92ed46d9-721c-4ca3-b215-7b0cdbd44082" providerId="ADAL" clId="{5A30C01B-DFA9-439C-9912-592F0C8C11AE}" dt="2025-06-05T21:44:37.624" v="2423" actId="1076"/>
          <ac:spMkLst>
            <pc:docMk/>
            <pc:sldMk cId="3596307935" sldId="277"/>
            <ac:spMk id="3" creationId="{517E82D1-AF03-0CAB-9CBD-4F9C469EBD4D}"/>
          </ac:spMkLst>
        </pc:spChg>
        <pc:spChg chg="del">
          <ac:chgData name="Alessandro Scordo" userId="92ed46d9-721c-4ca3-b215-7b0cdbd44082" providerId="ADAL" clId="{5A30C01B-DFA9-439C-9912-592F0C8C11AE}" dt="2025-06-05T21:38:59.453" v="2238" actId="478"/>
          <ac:spMkLst>
            <pc:docMk/>
            <pc:sldMk cId="3596307935" sldId="277"/>
            <ac:spMk id="5" creationId="{251F6710-941F-DFC3-7821-2E0C3A33D3CA}"/>
          </ac:spMkLst>
        </pc:spChg>
        <pc:spChg chg="add mod">
          <ac:chgData name="Alessandro Scordo" userId="92ed46d9-721c-4ca3-b215-7b0cdbd44082" providerId="ADAL" clId="{5A30C01B-DFA9-439C-9912-592F0C8C11AE}" dt="2025-06-05T21:44:32.069" v="2421" actId="1076"/>
          <ac:spMkLst>
            <pc:docMk/>
            <pc:sldMk cId="3596307935" sldId="277"/>
            <ac:spMk id="8" creationId="{E67C2E5F-8FB3-16A3-D21D-C7E5556210F6}"/>
          </ac:spMkLst>
        </pc:spChg>
      </pc:sldChg>
      <pc:sldChg chg="delSp modSp add mod">
        <pc:chgData name="Alessandro Scordo" userId="92ed46d9-721c-4ca3-b215-7b0cdbd44082" providerId="ADAL" clId="{5A30C01B-DFA9-439C-9912-592F0C8C11AE}" dt="2025-06-05T21:40:44.689" v="2317" actId="1076"/>
        <pc:sldMkLst>
          <pc:docMk/>
          <pc:sldMk cId="1635891932" sldId="278"/>
        </pc:sldMkLst>
        <pc:spChg chg="mod">
          <ac:chgData name="Alessandro Scordo" userId="92ed46d9-721c-4ca3-b215-7b0cdbd44082" providerId="ADAL" clId="{5A30C01B-DFA9-439C-9912-592F0C8C11AE}" dt="2025-06-05T21:40:44.689" v="2317" actId="1076"/>
          <ac:spMkLst>
            <pc:docMk/>
            <pc:sldMk cId="1635891932" sldId="278"/>
            <ac:spMk id="2" creationId="{555F5798-D348-DEB1-593E-3951F193BE27}"/>
          </ac:spMkLst>
        </pc:spChg>
        <pc:spChg chg="del">
          <ac:chgData name="Alessandro Scordo" userId="92ed46d9-721c-4ca3-b215-7b0cdbd44082" providerId="ADAL" clId="{5A30C01B-DFA9-439C-9912-592F0C8C11AE}" dt="2025-06-05T21:40:10.076" v="2275" actId="478"/>
          <ac:spMkLst>
            <pc:docMk/>
            <pc:sldMk cId="1635891932" sldId="278"/>
            <ac:spMk id="3" creationId="{91D25931-6CF9-0DCF-A63B-5F5665A3BB1B}"/>
          </ac:spMkLst>
        </pc:spChg>
      </pc:sldChg>
      <pc:sldChg chg="addSp delSp modSp add mod">
        <pc:chgData name="Alessandro Scordo" userId="92ed46d9-721c-4ca3-b215-7b0cdbd44082" providerId="ADAL" clId="{5A30C01B-DFA9-439C-9912-592F0C8C11AE}" dt="2025-06-05T21:57:43.828" v="2629" actId="14100"/>
        <pc:sldMkLst>
          <pc:docMk/>
          <pc:sldMk cId="1521135538" sldId="279"/>
        </pc:sldMkLst>
        <pc:spChg chg="del">
          <ac:chgData name="Alessandro Scordo" userId="92ed46d9-721c-4ca3-b215-7b0cdbd44082" providerId="ADAL" clId="{5A30C01B-DFA9-439C-9912-592F0C8C11AE}" dt="2025-06-05T21:47:58.004" v="2453" actId="478"/>
          <ac:spMkLst>
            <pc:docMk/>
            <pc:sldMk cId="1521135538" sldId="279"/>
            <ac:spMk id="2" creationId="{9D63EA80-B066-3181-F19A-AE82B481E151}"/>
          </ac:spMkLst>
        </pc:spChg>
        <pc:spChg chg="mod">
          <ac:chgData name="Alessandro Scordo" userId="92ed46d9-721c-4ca3-b215-7b0cdbd44082" providerId="ADAL" clId="{5A30C01B-DFA9-439C-9912-592F0C8C11AE}" dt="2025-06-05T21:47:51.877" v="2452" actId="6549"/>
          <ac:spMkLst>
            <pc:docMk/>
            <pc:sldMk cId="1521135538" sldId="279"/>
            <ac:spMk id="4" creationId="{55FE2C84-AC5D-4B04-547E-C57C9D5A3FCE}"/>
          </ac:spMkLst>
        </pc:spChg>
        <pc:spChg chg="del">
          <ac:chgData name="Alessandro Scordo" userId="92ed46d9-721c-4ca3-b215-7b0cdbd44082" providerId="ADAL" clId="{5A30C01B-DFA9-439C-9912-592F0C8C11AE}" dt="2025-06-05T21:47:59.779" v="2455" actId="478"/>
          <ac:spMkLst>
            <pc:docMk/>
            <pc:sldMk cId="1521135538" sldId="279"/>
            <ac:spMk id="6" creationId="{F7493203-4BDE-71A6-AD47-FF675A9578CB}"/>
          </ac:spMkLst>
        </pc:spChg>
        <pc:spChg chg="del">
          <ac:chgData name="Alessandro Scordo" userId="92ed46d9-721c-4ca3-b215-7b0cdbd44082" providerId="ADAL" clId="{5A30C01B-DFA9-439C-9912-592F0C8C11AE}" dt="2025-06-05T21:48:03.609" v="2456" actId="478"/>
          <ac:spMkLst>
            <pc:docMk/>
            <pc:sldMk cId="1521135538" sldId="279"/>
            <ac:spMk id="10" creationId="{8A3C7B62-AD4B-1D08-B192-125DEBE455D5}"/>
          </ac:spMkLst>
        </pc:spChg>
        <pc:spChg chg="add del mod">
          <ac:chgData name="Alessandro Scordo" userId="92ed46d9-721c-4ca3-b215-7b0cdbd44082" providerId="ADAL" clId="{5A30C01B-DFA9-439C-9912-592F0C8C11AE}" dt="2025-06-05T21:53:23.559" v="2526" actId="478"/>
          <ac:spMkLst>
            <pc:docMk/>
            <pc:sldMk cId="1521135538" sldId="279"/>
            <ac:spMk id="11" creationId="{F8402A62-6D0E-459B-AF77-864CA2255A68}"/>
          </ac:spMkLst>
        </pc:spChg>
        <pc:spChg chg="add mod">
          <ac:chgData name="Alessandro Scordo" userId="92ed46d9-721c-4ca3-b215-7b0cdbd44082" providerId="ADAL" clId="{5A30C01B-DFA9-439C-9912-592F0C8C11AE}" dt="2025-06-05T21:56:47.196" v="2538" actId="20577"/>
          <ac:spMkLst>
            <pc:docMk/>
            <pc:sldMk cId="1521135538" sldId="279"/>
            <ac:spMk id="13" creationId="{C4551CCC-2E14-CFD6-ED81-89E9542ED0E6}"/>
          </ac:spMkLst>
        </pc:spChg>
        <pc:spChg chg="add mod">
          <ac:chgData name="Alessandro Scordo" userId="92ed46d9-721c-4ca3-b215-7b0cdbd44082" providerId="ADAL" clId="{5A30C01B-DFA9-439C-9912-592F0C8C11AE}" dt="2025-06-05T21:57:43.828" v="2629" actId="14100"/>
          <ac:spMkLst>
            <pc:docMk/>
            <pc:sldMk cId="1521135538" sldId="279"/>
            <ac:spMk id="15" creationId="{5E1F32E2-5DE1-272A-DE3B-8D639CECA577}"/>
          </ac:spMkLst>
        </pc:spChg>
        <pc:graphicFrameChg chg="add mod modGraphic">
          <ac:chgData name="Alessandro Scordo" userId="92ed46d9-721c-4ca3-b215-7b0cdbd44082" providerId="ADAL" clId="{5A30C01B-DFA9-439C-9912-592F0C8C11AE}" dt="2025-06-05T21:48:36.080" v="2459" actId="14100"/>
          <ac:graphicFrameMkLst>
            <pc:docMk/>
            <pc:sldMk cId="1521135538" sldId="279"/>
            <ac:graphicFrameMk id="3" creationId="{CC777BEA-1B20-7DE9-648E-74A51057FCD3}"/>
          </ac:graphicFrameMkLst>
        </pc:graphicFrameChg>
        <pc:graphicFrameChg chg="add del mod modGraphic">
          <ac:chgData name="Alessandro Scordo" userId="92ed46d9-721c-4ca3-b215-7b0cdbd44082" providerId="ADAL" clId="{5A30C01B-DFA9-439C-9912-592F0C8C11AE}" dt="2025-06-05T21:49:06.159" v="2462" actId="478"/>
          <ac:graphicFrameMkLst>
            <pc:docMk/>
            <pc:sldMk cId="1521135538" sldId="279"/>
            <ac:graphicFrameMk id="5" creationId="{14A90041-E881-2363-81F2-E04BF7131F4D}"/>
          </ac:graphicFrameMkLst>
        </pc:graphicFrameChg>
        <pc:graphicFrameChg chg="add mod modGraphic">
          <ac:chgData name="Alessandro Scordo" userId="92ed46d9-721c-4ca3-b215-7b0cdbd44082" providerId="ADAL" clId="{5A30C01B-DFA9-439C-9912-592F0C8C11AE}" dt="2025-06-05T21:56:49.252" v="2540" actId="1076"/>
          <ac:graphicFrameMkLst>
            <pc:docMk/>
            <pc:sldMk cId="1521135538" sldId="279"/>
            <ac:graphicFrameMk id="7" creationId="{4BB583DE-8B2C-461A-1157-2C4514851F30}"/>
          </ac:graphicFrameMkLst>
        </pc:graphicFrameChg>
        <pc:picChg chg="del">
          <ac:chgData name="Alessandro Scordo" userId="92ed46d9-721c-4ca3-b215-7b0cdbd44082" providerId="ADAL" clId="{5A30C01B-DFA9-439C-9912-592F0C8C11AE}" dt="2025-06-05T21:47:58.726" v="2454" actId="478"/>
          <ac:picMkLst>
            <pc:docMk/>
            <pc:sldMk cId="1521135538" sldId="279"/>
            <ac:picMk id="8" creationId="{08E058AE-8EC5-CA03-BACB-1C3BFAB20A76}"/>
          </ac:picMkLst>
        </pc:picChg>
      </pc:sldChg>
    </pc:docChg>
  </pc:docChgLst>
  <pc:docChgLst>
    <pc:chgData name="Alessandro Scordo" userId="S::scordo@infn.it::92ed46d9-721c-4ca3-b215-7b0cdbd44082" providerId="AD" clId="Web-{887B68E5-1186-2B1F-4659-97AFC99120A3}"/>
    <pc:docChg chg="modSld">
      <pc:chgData name="Alessandro Scordo" userId="S::scordo@infn.it::92ed46d9-721c-4ca3-b215-7b0cdbd44082" providerId="AD" clId="Web-{887B68E5-1186-2B1F-4659-97AFC99120A3}" dt="2025-06-12T11:11:25.395" v="29" actId="14100"/>
      <pc:docMkLst>
        <pc:docMk/>
      </pc:docMkLst>
      <pc:sldChg chg="addSp delSp modSp">
        <pc:chgData name="Alessandro Scordo" userId="S::scordo@infn.it::92ed46d9-721c-4ca3-b215-7b0cdbd44082" providerId="AD" clId="Web-{887B68E5-1186-2B1F-4659-97AFC99120A3}" dt="2025-06-12T11:10:05.565" v="3"/>
        <pc:sldMkLst>
          <pc:docMk/>
          <pc:sldMk cId="1352611799" sldId="275"/>
        </pc:sldMkLst>
        <pc:spChg chg="add del mod">
          <ac:chgData name="Alessandro Scordo" userId="S::scordo@infn.it::92ed46d9-721c-4ca3-b215-7b0cdbd44082" providerId="AD" clId="Web-{887B68E5-1186-2B1F-4659-97AFC99120A3}" dt="2025-06-12T11:10:05.565" v="3"/>
          <ac:spMkLst>
            <pc:docMk/>
            <pc:sldMk cId="1352611799" sldId="275"/>
            <ac:spMk id="2" creationId="{DA053293-C128-867C-63AD-4A027F5E87D4}"/>
          </ac:spMkLst>
        </pc:spChg>
      </pc:sldChg>
      <pc:sldChg chg="modSp">
        <pc:chgData name="Alessandro Scordo" userId="S::scordo@infn.it::92ed46d9-721c-4ca3-b215-7b0cdbd44082" providerId="AD" clId="Web-{887B68E5-1186-2B1F-4659-97AFC99120A3}" dt="2025-06-12T11:10:23.378" v="11" actId="20577"/>
        <pc:sldMkLst>
          <pc:docMk/>
          <pc:sldMk cId="3596307935" sldId="277"/>
        </pc:sldMkLst>
        <pc:spChg chg="mod">
          <ac:chgData name="Alessandro Scordo" userId="S::scordo@infn.it::92ed46d9-721c-4ca3-b215-7b0cdbd44082" providerId="AD" clId="Web-{887B68E5-1186-2B1F-4659-97AFC99120A3}" dt="2025-06-12T11:10:23.378" v="11" actId="20577"/>
          <ac:spMkLst>
            <pc:docMk/>
            <pc:sldMk cId="3596307935" sldId="277"/>
            <ac:spMk id="8" creationId="{E67C2E5F-8FB3-16A3-D21D-C7E5556210F6}"/>
          </ac:spMkLst>
        </pc:spChg>
      </pc:sldChg>
      <pc:sldChg chg="addSp delSp modSp">
        <pc:chgData name="Alessandro Scordo" userId="S::scordo@infn.it::92ed46d9-721c-4ca3-b215-7b0cdbd44082" providerId="AD" clId="Web-{887B68E5-1186-2B1F-4659-97AFC99120A3}" dt="2025-06-12T11:11:25.395" v="29" actId="14100"/>
        <pc:sldMkLst>
          <pc:docMk/>
          <pc:sldMk cId="1635891932" sldId="278"/>
        </pc:sldMkLst>
        <pc:spChg chg="del">
          <ac:chgData name="Alessandro Scordo" userId="S::scordo@infn.it::92ed46d9-721c-4ca3-b215-7b0cdbd44082" providerId="AD" clId="Web-{887B68E5-1186-2B1F-4659-97AFC99120A3}" dt="2025-06-12T11:11:06.254" v="21"/>
          <ac:spMkLst>
            <pc:docMk/>
            <pc:sldMk cId="1635891932" sldId="278"/>
            <ac:spMk id="2" creationId="{555F5798-D348-DEB1-593E-3951F193BE27}"/>
          </ac:spMkLst>
        </pc:spChg>
        <pc:spChg chg="mod">
          <ac:chgData name="Alessandro Scordo" userId="S::scordo@infn.it::92ed46d9-721c-4ca3-b215-7b0cdbd44082" providerId="AD" clId="Web-{887B68E5-1186-2B1F-4659-97AFC99120A3}" dt="2025-06-12T11:11:22.739" v="28" actId="1076"/>
          <ac:spMkLst>
            <pc:docMk/>
            <pc:sldMk cId="1635891932" sldId="278"/>
            <ac:spMk id="8" creationId="{F8025816-48D7-8678-5642-A84EF7780D38}"/>
          </ac:spMkLst>
        </pc:spChg>
        <pc:picChg chg="add mod">
          <ac:chgData name="Alessandro Scordo" userId="S::scordo@infn.it::92ed46d9-721c-4ca3-b215-7b0cdbd44082" providerId="AD" clId="Web-{887B68E5-1186-2B1F-4659-97AFC99120A3}" dt="2025-06-12T11:11:25.395" v="29" actId="14100"/>
          <ac:picMkLst>
            <pc:docMk/>
            <pc:sldMk cId="1635891932" sldId="278"/>
            <ac:picMk id="3" creationId="{44ABBDA8-2C6E-E71D-0447-436DDB7C053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D53EF9B-C44E-46E0-AA42-04648BC73A6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76A83FE-B1FC-4073-8929-12C27B3170C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D7F4C72-9773-45BC-A649-32448FA61AAD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B516843-F8F0-4F61-954D-C9DE77A8D59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BB80639-7E60-4F6E-80C5-E6FAB5199AE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7347006-A635-4CC0-9202-C65D1691BDC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9E44BBB-676C-46FB-8295-6185CB682DC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624A54C-F06F-4EA3-B21B-789368AD7DB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E963D5D-FE72-4C5B-9151-1A400498D5D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98640"/>
            <a:ext cx="9071280" cy="773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0F22958-A44D-447B-90C7-B6918F79FA7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455D9EC-D581-415E-81BD-338BA99099C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AB67DB7-C6DA-4D50-914D-0C0B3169C6B9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2C02AEB-D549-4F79-8BF6-DF2E20A15B9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44D3660-B394-4279-B890-B2300DB89B3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FC655E2-8630-450D-A4FE-0ED624334CE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221CC4F-FF5E-4FBE-B277-85757050BB0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0AF494A-C1AF-47FC-A3CB-B73F0910E48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EDA0388-8371-4893-810C-E3D91EBC75E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7DAC5A7-EE4D-4FC7-AA15-7A8E67BE1D1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B4F3811-401A-46D3-86A8-37AA633262D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98640"/>
            <a:ext cx="9071280" cy="773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5F9A295-4CBD-44ED-AD9E-36801ECDC82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6F8F7C2-F665-41F9-B479-18E6A834779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0EBD513-64BB-49EF-801C-C473438D6D3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84E3D45-350F-4876-ACEF-13F1FCEE513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it-IT" sz="18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3447360" y="6886800"/>
            <a:ext cx="3194640" cy="52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lnSpc>
                <a:spcPct val="100000"/>
              </a:lnSpc>
              <a:buNone/>
              <a:defRPr lang="en-GB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latin typeface="Times New Roman"/>
              </a:rPr>
              <a:t>&lt;piè di pagina&gt;</a:t>
            </a:r>
            <a:endParaRPr lang="it-IT" sz="1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7227360" y="6886800"/>
            <a:ext cx="2347920" cy="52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defRPr lang="en-GB" sz="14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AA1B82A-DA65-493C-A028-8AFFD9189A5A}" type="slidenum">
              <a:rPr lang="en-GB" sz="1400" b="0" strike="noStrike" spc="-1">
                <a:latin typeface="Times New Roman"/>
              </a:rPr>
              <a:t>‹#›</a:t>
            </a:fld>
            <a:endParaRPr lang="it-IT" sz="1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504000" y="6886800"/>
            <a:ext cx="2347920" cy="52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it-IT" sz="1400" b="0" strike="noStrike" spc="-1">
                <a:latin typeface="Times New Roman"/>
              </a:defRPr>
            </a:lvl1pPr>
          </a:lstStyle>
          <a:p>
            <a:r>
              <a:rPr lang="it-IT" sz="1400" b="0" strike="noStrike" spc="-1">
                <a:latin typeface="Times New Roman"/>
              </a:rPr>
              <a:t>&lt;data/ora&gt;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280" cy="166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it-IT" sz="18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latin typeface="Arial"/>
              </a:rPr>
              <a:t>Settimo livello struttura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ftr" idx="4"/>
          </p:nvPr>
        </p:nvSpPr>
        <p:spPr>
          <a:xfrm>
            <a:off x="3447360" y="6886800"/>
            <a:ext cx="3194640" cy="52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lnSpc>
                <a:spcPct val="100000"/>
              </a:lnSpc>
              <a:buNone/>
              <a:defRPr lang="en-GB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latin typeface="Times New Roman"/>
              </a:rPr>
              <a:t>&lt;piè di pagina&gt;</a:t>
            </a:r>
            <a:endParaRPr lang="it-IT" sz="1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 idx="5"/>
          </p:nvPr>
        </p:nvSpPr>
        <p:spPr>
          <a:xfrm>
            <a:off x="7227360" y="6886800"/>
            <a:ext cx="2347920" cy="52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defRPr lang="en-GB" sz="14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184D14F-83F2-4F1D-8D2E-1F40C49F3B8F}" type="slidenum">
              <a:rPr lang="en-GB" sz="1400" b="0" strike="noStrike" spc="-1">
                <a:latin typeface="Times New Roman"/>
              </a:rPr>
              <a:t>‹#›</a:t>
            </a:fld>
            <a:endParaRPr lang="it-IT" sz="1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dt" idx="6"/>
          </p:nvPr>
        </p:nvSpPr>
        <p:spPr>
          <a:xfrm>
            <a:off x="504000" y="6886800"/>
            <a:ext cx="2347920" cy="52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it-IT" sz="1400" b="0" strike="noStrike" spc="-1">
                <a:latin typeface="Times New Roman"/>
              </a:defRPr>
            </a:lvl1pPr>
          </a:lstStyle>
          <a:p>
            <a:r>
              <a:rPr lang="it-IT" sz="1400" b="0" strike="noStrike" spc="-1">
                <a:latin typeface="Times New Roman"/>
              </a:rPr>
              <a:t>&lt;data/ora&gt;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t.eu/actions/CA24131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t.eu/actions/CA24131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ttangolo 82"/>
          <p:cNvSpPr/>
          <p:nvPr/>
        </p:nvSpPr>
        <p:spPr>
          <a:xfrm>
            <a:off x="1958636" y="6725419"/>
            <a:ext cx="6854040" cy="45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600" spc="-1" dirty="0">
                <a:latin typeface="Times New Roman"/>
              </a:rPr>
              <a:t>16/06/2025</a:t>
            </a:r>
            <a:r>
              <a:rPr lang="en-GB" sz="2600" b="0" strike="noStrike" spc="-1" dirty="0">
                <a:latin typeface="Times New Roman"/>
              </a:rPr>
              <a:t> : Welcome to LNF and to Frascati</a:t>
            </a:r>
            <a:endParaRPr lang="it-IT" sz="2600" b="0" strike="noStrike" spc="-1" dirty="0">
              <a:latin typeface="Times New Roman"/>
            </a:endParaRPr>
          </a:p>
        </p:txBody>
      </p:sp>
      <p:pic>
        <p:nvPicPr>
          <p:cNvPr id="2" name="Immagine 1" descr="Immagine che contiene testo, vestiti, schermata, Convenzione&#10;&#10;Il contenuto generato dall&amp;#39;IA potrebbe non essere corretto.">
            <a:extLst>
              <a:ext uri="{FF2B5EF4-FFF2-40B4-BE49-F238E27FC236}">
                <a16:creationId xmlns:a16="http://schemas.microsoft.com/office/drawing/2014/main" id="{AAFEB565-A8B4-C4A8-4C05-3782CDA75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13" y="923"/>
            <a:ext cx="9481993" cy="64772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magine 149"/>
          <p:cNvPicPr/>
          <p:nvPr/>
        </p:nvPicPr>
        <p:blipFill>
          <a:blip r:embed="rId2"/>
          <a:stretch/>
        </p:blipFill>
        <p:spPr>
          <a:xfrm>
            <a:off x="3501359" y="1140119"/>
            <a:ext cx="2899441" cy="2840210"/>
          </a:xfrm>
          <a:prstGeom prst="rect">
            <a:avLst/>
          </a:prstGeom>
          <a:ln w="0">
            <a:noFill/>
          </a:ln>
        </p:spPr>
      </p:pic>
      <p:pic>
        <p:nvPicPr>
          <p:cNvPr id="152" name="Immagine 151"/>
          <p:cNvPicPr/>
          <p:nvPr/>
        </p:nvPicPr>
        <p:blipFill>
          <a:blip r:embed="rId3"/>
          <a:stretch/>
        </p:blipFill>
        <p:spPr>
          <a:xfrm>
            <a:off x="36000" y="36360"/>
            <a:ext cx="1259640" cy="911520"/>
          </a:xfrm>
          <a:prstGeom prst="rect">
            <a:avLst/>
          </a:prstGeom>
          <a:ln w="0">
            <a:noFill/>
          </a:ln>
        </p:spPr>
      </p:pic>
      <p:pic>
        <p:nvPicPr>
          <p:cNvPr id="154" name="Immagine 153"/>
          <p:cNvPicPr/>
          <p:nvPr/>
        </p:nvPicPr>
        <p:blipFill>
          <a:blip r:embed="rId4"/>
          <a:stretch/>
        </p:blipFill>
        <p:spPr>
          <a:xfrm>
            <a:off x="180000" y="1140120"/>
            <a:ext cx="2962770" cy="2755684"/>
          </a:xfrm>
          <a:prstGeom prst="rect">
            <a:avLst/>
          </a:prstGeom>
          <a:ln w="0">
            <a:noFill/>
          </a:ln>
        </p:spPr>
      </p:pic>
      <p:sp>
        <p:nvSpPr>
          <p:cNvPr id="155" name="Rettangolo 154"/>
          <p:cNvSpPr/>
          <p:nvPr/>
        </p:nvSpPr>
        <p:spPr>
          <a:xfrm>
            <a:off x="-99892" y="4124588"/>
            <a:ext cx="3691800" cy="187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 to </a:t>
            </a:r>
            <a:r>
              <a:rPr lang="en-GB" b="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EuPRAXIA</a:t>
            </a:r>
            <a:endParaRPr lang="en-GB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 facilities &amp; laboratories</a:t>
            </a:r>
            <a:endParaRPr lang="it-IT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Rettangolo 155"/>
          <p:cNvSpPr/>
          <p:nvPr/>
        </p:nvSpPr>
        <p:spPr>
          <a:xfrm>
            <a:off x="3459444" y="4124588"/>
            <a:ext cx="3108570" cy="187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 to DAFNE-Light facilities &amp; laboratories</a:t>
            </a:r>
            <a:endParaRPr lang="it-IT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24FE84-FB81-BD70-5D4B-744A36F48C6E}"/>
              </a:ext>
            </a:extLst>
          </p:cNvPr>
          <p:cNvSpPr txBox="1"/>
          <p:nvPr/>
        </p:nvSpPr>
        <p:spPr>
          <a:xfrm>
            <a:off x="1616764" y="-46489"/>
            <a:ext cx="7231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X-ray Measurements 2025: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Visit to LNF Facilities</a:t>
            </a:r>
            <a:endParaRPr lang="it-IT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 descr="Immagine che contiene industria, edificio, ingegneria, acciaio&#10;&#10;Il contenuto generato dall'IA potrebbe non essere corretto.">
            <a:extLst>
              <a:ext uri="{FF2B5EF4-FFF2-40B4-BE49-F238E27FC236}">
                <a16:creationId xmlns:a16="http://schemas.microsoft.com/office/drawing/2014/main" id="{63C581B2-B59D-F05B-5A40-37C44C0B3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014" y="1140119"/>
            <a:ext cx="3512611" cy="275568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A3CE346-041A-2BA2-ABB2-D060CE8610F8}"/>
              </a:ext>
            </a:extLst>
          </p:cNvPr>
          <p:cNvSpPr/>
          <p:nvPr/>
        </p:nvSpPr>
        <p:spPr>
          <a:xfrm>
            <a:off x="6670089" y="4124588"/>
            <a:ext cx="3108570" cy="187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 to DAFNE Collider &amp; SIDDHARTA-2 experiment</a:t>
            </a:r>
            <a:endParaRPr lang="it-IT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</a:pPr>
            <a:endParaRPr lang="it-IT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E49C0A-0B6D-E659-9F58-3CCCC8904454}"/>
              </a:ext>
            </a:extLst>
          </p:cNvPr>
          <p:cNvSpPr txBox="1"/>
          <p:nvPr/>
        </p:nvSpPr>
        <p:spPr>
          <a:xfrm>
            <a:off x="2128478" y="5627367"/>
            <a:ext cx="65444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Visits will take place on Thursday 19/06 at 09:00</a:t>
            </a:r>
          </a:p>
          <a:p>
            <a:pPr algn="ctr"/>
            <a:r>
              <a:rPr lang="en-GB" sz="2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Please, sign the foil on reservation desk</a:t>
            </a:r>
          </a:p>
          <a:p>
            <a:pPr algn="ctr"/>
            <a:r>
              <a:rPr lang="en-GB" sz="2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 Point : Entrance Hall</a:t>
            </a:r>
            <a:endParaRPr lang="en-GB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5597C83-F971-84C2-CB8B-B330D0A4D0A3}"/>
              </a:ext>
            </a:extLst>
          </p:cNvPr>
          <p:cNvSpPr txBox="1"/>
          <p:nvPr/>
        </p:nvSpPr>
        <p:spPr>
          <a:xfrm>
            <a:off x="443617" y="1289573"/>
            <a:ext cx="8908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uropean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etwork for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innovation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adiation-based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address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ncreasing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societal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allenges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0949F1F-BC54-33CF-D99D-CAC137F02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66" y="1997459"/>
            <a:ext cx="2929595" cy="311031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E44F3CA-B6F9-2BB6-8F6A-61083571EC89}"/>
              </a:ext>
            </a:extLst>
          </p:cNvPr>
          <p:cNvSpPr txBox="1"/>
          <p:nvPr/>
        </p:nvSpPr>
        <p:spPr>
          <a:xfrm>
            <a:off x="1616764" y="-46489"/>
            <a:ext cx="7231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X-ray Measurements 2025: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towards ENRICH COST ACTION</a:t>
            </a:r>
            <a:endParaRPr lang="it-IT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AE1EE7-0D48-78EC-6246-61B806D9F292}"/>
              </a:ext>
            </a:extLst>
          </p:cNvPr>
          <p:cNvSpPr txBox="1"/>
          <p:nvPr/>
        </p:nvSpPr>
        <p:spPr>
          <a:xfrm>
            <a:off x="3253129" y="2419661"/>
            <a:ext cx="63519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HPXM2025 webpage:</a:t>
            </a:r>
          </a:p>
          <a:p>
            <a:endParaRPr lang="en-GB" sz="1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“HPXM2025 will be also the first occasion to bring together the proponents of the ENRICH Cost Action, submitted for the 2024 call.”</a:t>
            </a:r>
            <a:endParaRPr lang="en-GB" sz="1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9829996-CBE7-4E27-9660-71FBF0E4C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561" y="3961950"/>
            <a:ext cx="6821765" cy="174139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A30542C-B2EE-92DB-E25B-B088D1281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150" y="6044577"/>
            <a:ext cx="7249537" cy="24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11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C808C-611A-EF2E-2A1A-087EC41A9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161767-7358-5463-E546-50243932D20A}"/>
              </a:ext>
            </a:extLst>
          </p:cNvPr>
          <p:cNvSpPr txBox="1"/>
          <p:nvPr/>
        </p:nvSpPr>
        <p:spPr>
          <a:xfrm>
            <a:off x="443617" y="1289573"/>
            <a:ext cx="8908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uropean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etwork for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innovation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adiation-based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address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ncreasing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societal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allenges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EDC683-57A1-94AC-0562-AB30074A64BA}"/>
              </a:ext>
            </a:extLst>
          </p:cNvPr>
          <p:cNvSpPr txBox="1"/>
          <p:nvPr/>
        </p:nvSpPr>
        <p:spPr>
          <a:xfrm>
            <a:off x="3296449" y="2546592"/>
            <a:ext cx="696173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 Actions 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financial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support for:</a:t>
            </a:r>
          </a:p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Meetings;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Training Schools;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Mobility of Researchers and Innovators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Presentations at conferences organised by third parties;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Dissemination and Communication Products;</a:t>
            </a:r>
            <a:endParaRPr lang="en-GB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637C2F1-94B6-A658-5290-8BD1BE387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66" y="2107873"/>
            <a:ext cx="2929595" cy="311031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3FC420-1E6C-B67C-6943-FB7CEF4D2195}"/>
              </a:ext>
            </a:extLst>
          </p:cNvPr>
          <p:cNvSpPr txBox="1"/>
          <p:nvPr/>
        </p:nvSpPr>
        <p:spPr>
          <a:xfrm>
            <a:off x="1616764" y="-46489"/>
            <a:ext cx="7231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X-ray Measurements 2025: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towards ENRICH COST ACTION</a:t>
            </a:r>
            <a:endParaRPr lang="it-IT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5CDC7C-E7ED-EC5F-9B1D-C7F04F736E04}"/>
              </a:ext>
            </a:extLst>
          </p:cNvPr>
          <p:cNvSpPr txBox="1"/>
          <p:nvPr/>
        </p:nvSpPr>
        <p:spPr>
          <a:xfrm>
            <a:off x="561197" y="5423558"/>
            <a:ext cx="92743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COST Action is an interdisciplinary research network that brings researchers and innovators together to investigate a topic of their choice for 4 years. COST Actions are typically made up of researchers from academia, SMEs, public institutions, and other relevant organisations or interested parties.</a:t>
            </a:r>
          </a:p>
        </p:txBody>
      </p:sp>
    </p:spTree>
    <p:extLst>
      <p:ext uri="{BB962C8B-B14F-4D97-AF65-F5344CB8AC3E}">
        <p14:creationId xmlns:p14="http://schemas.microsoft.com/office/powerpoint/2010/main" val="3622575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0805B-09B0-3D0C-0A19-64755A624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5153BC-0202-AC98-FE6D-178ED3F2B565}"/>
              </a:ext>
            </a:extLst>
          </p:cNvPr>
          <p:cNvSpPr txBox="1"/>
          <p:nvPr/>
        </p:nvSpPr>
        <p:spPr>
          <a:xfrm>
            <a:off x="443617" y="1289573"/>
            <a:ext cx="8908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uropean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etwork for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innovation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adiation-based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address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ncreasing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societal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allenges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12C469B-60FD-828B-B777-22B8D75B6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66" y="1997459"/>
            <a:ext cx="2929595" cy="311031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2686EBE-57D1-71EC-2283-FC1022FAA241}"/>
              </a:ext>
            </a:extLst>
          </p:cNvPr>
          <p:cNvSpPr txBox="1"/>
          <p:nvPr/>
        </p:nvSpPr>
        <p:spPr>
          <a:xfrm>
            <a:off x="1616764" y="-46489"/>
            <a:ext cx="7231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X-ray Measurements 2025: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towards ENRICH COST ACTION</a:t>
            </a:r>
            <a:endParaRPr lang="it-IT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DD47A2-9EF8-DE47-493F-F6C785F7D278}"/>
              </a:ext>
            </a:extLst>
          </p:cNvPr>
          <p:cNvSpPr txBox="1"/>
          <p:nvPr/>
        </p:nvSpPr>
        <p:spPr>
          <a:xfrm>
            <a:off x="4595960" y="4081799"/>
            <a:ext cx="615649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Working Groups</a:t>
            </a:r>
            <a:b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WG1: Management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Coordination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WG2: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Technological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Advancement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WG3: Software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Advancement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WG4: Electronics and DAQ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WG5: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Societal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Applications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WG6: Integration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Interchange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WG7: Mentoring, Training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Dissemination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0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7E82D1-AF03-0CAB-9CBD-4F9C469EBD4D}"/>
              </a:ext>
            </a:extLst>
          </p:cNvPr>
          <p:cNvSpPr txBox="1"/>
          <p:nvPr/>
        </p:nvSpPr>
        <p:spPr>
          <a:xfrm>
            <a:off x="4000814" y="2236845"/>
            <a:ext cx="5108675" cy="160556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 Scope: </a:t>
            </a:r>
          </a:p>
          <a:p>
            <a:pPr algn="ctr">
              <a:spcAft>
                <a:spcPts val="1000"/>
              </a:spcAft>
            </a:pP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uild a broader and multidisciplinary community that exchanges information and expertise, covering fundamental physics, nuclear physics, astrophysics, medical physics, agrifood, and material science.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67C2E5F-8FB3-16A3-D21D-C7E5556210F6}"/>
              </a:ext>
            </a:extLst>
          </p:cNvPr>
          <p:cNvSpPr txBox="1"/>
          <p:nvPr/>
        </p:nvSpPr>
        <p:spPr>
          <a:xfrm>
            <a:off x="151966" y="5457303"/>
            <a:ext cx="6156494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publication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12/06/2025</a:t>
            </a:r>
          </a:p>
          <a:p>
            <a:r>
              <a:rPr lang="it-IT" dirty="0">
                <a:ea typeface="+mn-lt"/>
                <a:cs typeface="+mn-lt"/>
                <a:hlinkClick r:id="rId3"/>
              </a:rPr>
              <a:t>https://www.cost.eu/actions/CA24131/</a:t>
            </a:r>
          </a:p>
          <a:p>
            <a:endParaRPr lang="it-IT" dirty="0">
              <a:latin typeface="Arial"/>
              <a:cs typeface="Arial"/>
            </a:endParaRPr>
          </a:p>
          <a:p>
            <a:r>
              <a:rPr lang="it-IT">
                <a:latin typeface="Times New Roman"/>
                <a:cs typeface="Times New Roman"/>
              </a:rPr>
              <a:t>MC1 (Kick-Off): 15/09-30/10</a:t>
            </a:r>
            <a:endParaRPr lang="it-IT"/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Duration: November 2025-November 2029</a:t>
            </a:r>
          </a:p>
        </p:txBody>
      </p:sp>
    </p:spTree>
    <p:extLst>
      <p:ext uri="{BB962C8B-B14F-4D97-AF65-F5344CB8AC3E}">
        <p14:creationId xmlns:p14="http://schemas.microsoft.com/office/powerpoint/2010/main" val="3596307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A170C-F003-4F17-85F2-0C72AE9BD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64DDB01-C430-895F-D62B-8878556762E6}"/>
              </a:ext>
            </a:extLst>
          </p:cNvPr>
          <p:cNvSpPr txBox="1"/>
          <p:nvPr/>
        </p:nvSpPr>
        <p:spPr>
          <a:xfrm>
            <a:off x="443617" y="1289573"/>
            <a:ext cx="8908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uropean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etwork for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innovation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adiation-based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address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ncreasing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societal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allenges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DD33628-6C82-AFCA-9E4E-89CCA12CE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66" y="1997459"/>
            <a:ext cx="2929595" cy="311031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777B4E-3358-E131-AC95-07EED1128260}"/>
              </a:ext>
            </a:extLst>
          </p:cNvPr>
          <p:cNvSpPr txBox="1"/>
          <p:nvPr/>
        </p:nvSpPr>
        <p:spPr>
          <a:xfrm>
            <a:off x="1616764" y="-46489"/>
            <a:ext cx="7231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X-ray Measurements 2025: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towards ENRICH COST ACTION</a:t>
            </a:r>
            <a:endParaRPr lang="it-IT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025816-48D7-8678-5642-A84EF7780D38}"/>
              </a:ext>
            </a:extLst>
          </p:cNvPr>
          <p:cNvSpPr txBox="1"/>
          <p:nvPr/>
        </p:nvSpPr>
        <p:spPr>
          <a:xfrm>
            <a:off x="4282" y="6331606"/>
            <a:ext cx="6156494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publication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12/06/2025</a:t>
            </a:r>
          </a:p>
          <a:p>
            <a:r>
              <a:rPr lang="it-IT" dirty="0">
                <a:solidFill>
                  <a:srgbClr val="FF0000"/>
                </a:solidFill>
                <a:ea typeface="+mn-lt"/>
                <a:cs typeface="+mn-lt"/>
                <a:hlinkClick r:id="rId3"/>
              </a:rPr>
              <a:t>https://www.cost.eu/actions/CA24131/</a:t>
            </a:r>
            <a:endParaRPr lang="it-IT">
              <a:ea typeface="+mn-lt"/>
              <a:cs typeface="+mn-lt"/>
            </a:endParaRPr>
          </a:p>
          <a:p>
            <a:endParaRPr lang="it-IT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MC1 (Kick-Off): 15/09-30/10</a:t>
            </a:r>
          </a:p>
        </p:txBody>
      </p:sp>
      <p:pic>
        <p:nvPicPr>
          <p:cNvPr id="3" name="Immagine 2" descr="Immagine che contiene testo, schermata, Carattere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44ABBDA8-2C6E-E71D-0447-436DDB7C0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873" y="1997652"/>
            <a:ext cx="6888659" cy="444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91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ttangolo 174"/>
          <p:cNvSpPr/>
          <p:nvPr/>
        </p:nvSpPr>
        <p:spPr>
          <a:xfrm>
            <a:off x="3095686" y="6932881"/>
            <a:ext cx="4657503" cy="45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3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Enjoy the conference!!!</a:t>
            </a:r>
            <a:endParaRPr lang="it-IT" sz="3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6" name="Immagine 175"/>
          <p:cNvPicPr/>
          <p:nvPr/>
        </p:nvPicPr>
        <p:blipFill>
          <a:blip r:embed="rId2"/>
          <a:stretch/>
        </p:blipFill>
        <p:spPr>
          <a:xfrm>
            <a:off x="36000" y="36000"/>
            <a:ext cx="1259640" cy="911520"/>
          </a:xfrm>
          <a:prstGeom prst="rect">
            <a:avLst/>
          </a:prstGeom>
          <a:ln w="0">
            <a:noFill/>
          </a:ln>
        </p:spPr>
      </p:pic>
      <p:pic>
        <p:nvPicPr>
          <p:cNvPr id="2" name="Immagine 1" descr="Immagine che contiene testo, vestiti, schermata, Convenzione&#10;&#10;Il contenuto generato dall&amp;#39;IA potrebbe non essere corretto.">
            <a:extLst>
              <a:ext uri="{FF2B5EF4-FFF2-40B4-BE49-F238E27FC236}">
                <a16:creationId xmlns:a16="http://schemas.microsoft.com/office/drawing/2014/main" id="{1BCF8D49-C9F9-0679-DEE0-4FB76D2D2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42" y="1065571"/>
            <a:ext cx="8337539" cy="569547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C2F5DDC-A308-996E-2F37-796449473B2F}"/>
              </a:ext>
            </a:extLst>
          </p:cNvPr>
          <p:cNvSpPr txBox="1"/>
          <p:nvPr/>
        </p:nvSpPr>
        <p:spPr>
          <a:xfrm>
            <a:off x="1616764" y="-46489"/>
            <a:ext cx="7231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X-ray Measurements 2025: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…enough chatting!!!</a:t>
            </a:r>
            <a:endParaRPr lang="it-IT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magine 85"/>
          <p:cNvPicPr/>
          <p:nvPr/>
        </p:nvPicPr>
        <p:blipFill>
          <a:blip r:embed="rId2"/>
          <a:stretch/>
        </p:blipFill>
        <p:spPr>
          <a:xfrm>
            <a:off x="31277" y="1052620"/>
            <a:ext cx="3079982" cy="2348570"/>
          </a:xfrm>
          <a:prstGeom prst="rect">
            <a:avLst/>
          </a:prstGeom>
          <a:ln w="0">
            <a:noFill/>
          </a:ln>
        </p:spPr>
      </p:pic>
      <p:pic>
        <p:nvPicPr>
          <p:cNvPr id="87" name="Immagine 86"/>
          <p:cNvPicPr/>
          <p:nvPr/>
        </p:nvPicPr>
        <p:blipFill>
          <a:blip r:embed="rId3"/>
          <a:stretch/>
        </p:blipFill>
        <p:spPr>
          <a:xfrm>
            <a:off x="3021509" y="1030729"/>
            <a:ext cx="3509919" cy="2209305"/>
          </a:xfrm>
          <a:prstGeom prst="rect">
            <a:avLst/>
          </a:prstGeom>
          <a:ln w="0">
            <a:noFill/>
          </a:ln>
        </p:spPr>
      </p:pic>
      <p:sp>
        <p:nvSpPr>
          <p:cNvPr id="88" name="Rettangolo 87"/>
          <p:cNvSpPr/>
          <p:nvPr/>
        </p:nvSpPr>
        <p:spPr>
          <a:xfrm>
            <a:off x="0" y="3470130"/>
            <a:ext cx="4499640" cy="5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2018: 48 participants &amp; 38 contributions</a:t>
            </a:r>
            <a:endParaRPr lang="it-IT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ttangolo 88"/>
          <p:cNvSpPr/>
          <p:nvPr/>
        </p:nvSpPr>
        <p:spPr>
          <a:xfrm>
            <a:off x="3188873" y="3470130"/>
            <a:ext cx="3342555" cy="3272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participants &amp; 52 contributions (online)</a:t>
            </a:r>
            <a:endParaRPr lang="it-IT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ttangolo 89"/>
          <p:cNvSpPr/>
          <p:nvPr/>
        </p:nvSpPr>
        <p:spPr>
          <a:xfrm>
            <a:off x="6926581" y="3436766"/>
            <a:ext cx="4499640" cy="5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participants &amp; 60 contributions</a:t>
            </a:r>
            <a:endParaRPr lang="it-IT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1" name="Immagine 90"/>
          <p:cNvPicPr/>
          <p:nvPr/>
        </p:nvPicPr>
        <p:blipFill>
          <a:blip r:embed="rId4"/>
          <a:stretch/>
        </p:blipFill>
        <p:spPr>
          <a:xfrm>
            <a:off x="6539429" y="1030729"/>
            <a:ext cx="3509919" cy="1836427"/>
          </a:xfrm>
          <a:prstGeom prst="rect">
            <a:avLst/>
          </a:prstGeom>
          <a:ln w="0">
            <a:noFill/>
          </a:ln>
        </p:spPr>
      </p:pic>
      <p:pic>
        <p:nvPicPr>
          <p:cNvPr id="92" name="Immagine 91"/>
          <p:cNvPicPr/>
          <p:nvPr/>
        </p:nvPicPr>
        <p:blipFill>
          <a:blip r:embed="rId5"/>
          <a:stretch/>
        </p:blipFill>
        <p:spPr>
          <a:xfrm>
            <a:off x="36000" y="36360"/>
            <a:ext cx="1259640" cy="911520"/>
          </a:xfrm>
          <a:prstGeom prst="rect">
            <a:avLst/>
          </a:prstGeom>
          <a:ln w="0"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B5F729-BACF-6FA6-A43C-55393659B852}"/>
              </a:ext>
            </a:extLst>
          </p:cNvPr>
          <p:cNvSpPr txBox="1"/>
          <p:nvPr/>
        </p:nvSpPr>
        <p:spPr>
          <a:xfrm>
            <a:off x="1616764" y="-46489"/>
            <a:ext cx="74142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X-ray Measurements Series: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an established community</a:t>
            </a:r>
            <a:endParaRPr lang="it-IT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vestiti, schermata, Convenzione&#10;&#10;Il contenuto generato dall&amp;#39;IA potrebbe non essere corretto.">
            <a:extLst>
              <a:ext uri="{FF2B5EF4-FFF2-40B4-BE49-F238E27FC236}">
                <a16:creationId xmlns:a16="http://schemas.microsoft.com/office/drawing/2014/main" id="{5D3DC9B4-527E-919D-A005-EBF0DE381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150" y="3944374"/>
            <a:ext cx="5091995" cy="347840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E42E382-D241-AAFF-63D5-3FE1AA1658E2}"/>
              </a:ext>
            </a:extLst>
          </p:cNvPr>
          <p:cNvSpPr/>
          <p:nvPr/>
        </p:nvSpPr>
        <p:spPr>
          <a:xfrm>
            <a:off x="665820" y="4714110"/>
            <a:ext cx="4499640" cy="5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0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 participants &amp; 52 contributions</a:t>
            </a:r>
          </a:p>
          <a:p>
            <a:pPr>
              <a:lnSpc>
                <a:spcPct val="100000"/>
              </a:lnSpc>
              <a:buNone/>
            </a:pPr>
            <a:endParaRPr lang="en-GB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GB" sz="20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30% Women </a:t>
            </a:r>
          </a:p>
          <a:p>
            <a:pPr>
              <a:lnSpc>
                <a:spcPct val="100000"/>
              </a:lnSpc>
              <a:buNone/>
            </a:pPr>
            <a:r>
              <a:rPr lang="en-GB" sz="20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30% Talks by young researchers</a:t>
            </a:r>
            <a:endParaRPr lang="en-GB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None/>
            </a:pPr>
            <a:endParaRPr lang="en-GB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None/>
            </a:pPr>
            <a:endParaRPr lang="en-GB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None/>
            </a:pPr>
            <a:endParaRPr lang="it-IT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43072CA-0F83-DBFB-6325-EC271177F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196" y="1021976"/>
            <a:ext cx="6043987" cy="6537699"/>
          </a:xfrm>
          <a:prstGeom prst="rect">
            <a:avLst/>
          </a:prstGeom>
        </p:spPr>
      </p:pic>
      <p:sp>
        <p:nvSpPr>
          <p:cNvPr id="103" name="Rettangolo 102"/>
          <p:cNvSpPr/>
          <p:nvPr/>
        </p:nvSpPr>
        <p:spPr>
          <a:xfrm>
            <a:off x="2260196" y="7269155"/>
            <a:ext cx="2334856" cy="179640"/>
          </a:xfrm>
          <a:prstGeom prst="rect">
            <a:avLst/>
          </a:prstGeom>
          <a:solidFill>
            <a:srgbClr val="FFD428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pic>
        <p:nvPicPr>
          <p:cNvPr id="104" name="Immagine 103"/>
          <p:cNvPicPr/>
          <p:nvPr/>
        </p:nvPicPr>
        <p:blipFill>
          <a:blip r:embed="rId3"/>
          <a:stretch/>
        </p:blipFill>
        <p:spPr>
          <a:xfrm>
            <a:off x="36000" y="36360"/>
            <a:ext cx="1259640" cy="911520"/>
          </a:xfrm>
          <a:prstGeom prst="rect">
            <a:avLst/>
          </a:prstGeom>
          <a:ln w="0"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2BDF0C-6B95-0949-1193-CB95DCAC4199}"/>
              </a:ext>
            </a:extLst>
          </p:cNvPr>
          <p:cNvSpPr txBox="1"/>
          <p:nvPr/>
        </p:nvSpPr>
        <p:spPr>
          <a:xfrm>
            <a:off x="1616764" y="-46489"/>
            <a:ext cx="7231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X-ray Measurements 2025: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Chairs and Committees</a:t>
            </a:r>
            <a:endParaRPr lang="it-IT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45F65-8538-6BA0-3C6E-1022E9827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magine 103">
            <a:extLst>
              <a:ext uri="{FF2B5EF4-FFF2-40B4-BE49-F238E27FC236}">
                <a16:creationId xmlns:a16="http://schemas.microsoft.com/office/drawing/2014/main" id="{2A5B466A-34F2-4C76-A467-A670A402033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6000" y="36360"/>
            <a:ext cx="1259640" cy="911520"/>
          </a:xfrm>
          <a:prstGeom prst="rect">
            <a:avLst/>
          </a:prstGeom>
          <a:ln w="0"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CE11B4-4A2E-2C60-1BB3-B2CB5D4EEEA0}"/>
              </a:ext>
            </a:extLst>
          </p:cNvPr>
          <p:cNvSpPr txBox="1"/>
          <p:nvPr/>
        </p:nvSpPr>
        <p:spPr>
          <a:xfrm>
            <a:off x="1616764" y="-46489"/>
            <a:ext cx="7231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X-ray Measurements 2025: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Program</a:t>
            </a:r>
            <a:endParaRPr lang="it-IT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F42615-7161-7E69-3874-ADB55A6A8CA7}"/>
              </a:ext>
            </a:extLst>
          </p:cNvPr>
          <p:cNvSpPr txBox="1"/>
          <p:nvPr/>
        </p:nvSpPr>
        <p:spPr>
          <a:xfrm>
            <a:off x="36000" y="1329338"/>
            <a:ext cx="388273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Sessions:</a:t>
            </a: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Applications</a:t>
            </a:r>
          </a:p>
          <a:p>
            <a:r>
              <a:rPr lang="it-IT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Beamlines</a:t>
            </a:r>
            <a:r>
              <a:rPr lang="it-IT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Facilities</a:t>
            </a:r>
          </a:p>
          <a:p>
            <a:r>
              <a:rPr lang="it-IT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Detectors and Detection Techniques</a:t>
            </a:r>
          </a:p>
          <a:p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Fundamental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endParaRPr lang="it-IT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Instrumentation</a:t>
            </a:r>
            <a:endParaRPr lang="en-GB" sz="20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0AC2D7-C05D-2484-3970-90B0BB3E6BCA}"/>
              </a:ext>
            </a:extLst>
          </p:cNvPr>
          <p:cNvSpPr txBox="1"/>
          <p:nvPr/>
        </p:nvSpPr>
        <p:spPr>
          <a:xfrm>
            <a:off x="191771" y="4272359"/>
            <a:ext cx="5040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Talks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15’ + 5’</a:t>
            </a:r>
          </a:p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Invited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talks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25’ + 5’</a:t>
            </a:r>
            <a:endParaRPr lang="en-GB" dirty="0"/>
          </a:p>
        </p:txBody>
      </p:sp>
      <p:pic>
        <p:nvPicPr>
          <p:cNvPr id="8" name="Immagine 7" descr="Immagine che contiene interno, soffitto, auditorio, sala&#10;&#10;Il contenuto generato dall'IA potrebbe non essere corretto.">
            <a:extLst>
              <a:ext uri="{FF2B5EF4-FFF2-40B4-BE49-F238E27FC236}">
                <a16:creationId xmlns:a16="http://schemas.microsoft.com/office/drawing/2014/main" id="{419D8BD4-E0AF-F6B4-298F-ADB7A8BE1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716" y="1044986"/>
            <a:ext cx="5992368" cy="399288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CD13014-D17D-D7C9-6962-096FDC1CE3C0}"/>
              </a:ext>
            </a:extLst>
          </p:cNvPr>
          <p:cNvSpPr txBox="1"/>
          <p:nvPr/>
        </p:nvSpPr>
        <p:spPr>
          <a:xfrm>
            <a:off x="261258" y="5499026"/>
            <a:ext cx="96578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contributions → Tight schedule → please be in time (chairs...)!!!</a:t>
            </a:r>
          </a:p>
          <a:p>
            <a:endParaRPr lang="en-GB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Please, upload your slides in time for your talk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221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FBBBA-D070-E440-1A2C-E2AC7782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magine 103">
            <a:extLst>
              <a:ext uri="{FF2B5EF4-FFF2-40B4-BE49-F238E27FC236}">
                <a16:creationId xmlns:a16="http://schemas.microsoft.com/office/drawing/2014/main" id="{FDD721C0-5F23-AA37-47A7-2522EE26EB8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6000" y="36360"/>
            <a:ext cx="1259640" cy="911520"/>
          </a:xfrm>
          <a:prstGeom prst="rect">
            <a:avLst/>
          </a:prstGeom>
          <a:ln w="0"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FE2C84-AC5D-4B04-547E-C57C9D5A3FCE}"/>
              </a:ext>
            </a:extLst>
          </p:cNvPr>
          <p:cNvSpPr txBox="1"/>
          <p:nvPr/>
        </p:nvSpPr>
        <p:spPr>
          <a:xfrm>
            <a:off x="1616764" y="-46489"/>
            <a:ext cx="73170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X-ray Measurements 2025: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Young Researcher Contest</a:t>
            </a:r>
            <a:endParaRPr lang="it-IT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4BB583DE-8B2C-461A-1157-2C4514851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458886"/>
              </p:ext>
            </p:extLst>
          </p:nvPr>
        </p:nvGraphicFramePr>
        <p:xfrm>
          <a:off x="36000" y="2896919"/>
          <a:ext cx="10044625" cy="2697666"/>
        </p:xfrm>
        <a:graphic>
          <a:graphicData uri="http://schemas.openxmlformats.org/drawingml/2006/table">
            <a:tbl>
              <a:tblPr/>
              <a:tblGrid>
                <a:gridCol w="1243244">
                  <a:extLst>
                    <a:ext uri="{9D8B030D-6E8A-4147-A177-3AD203B41FA5}">
                      <a16:colId xmlns:a16="http://schemas.microsoft.com/office/drawing/2014/main" val="3351949153"/>
                    </a:ext>
                  </a:extLst>
                </a:gridCol>
                <a:gridCol w="957101">
                  <a:extLst>
                    <a:ext uri="{9D8B030D-6E8A-4147-A177-3AD203B41FA5}">
                      <a16:colId xmlns:a16="http://schemas.microsoft.com/office/drawing/2014/main" val="3123706538"/>
                    </a:ext>
                  </a:extLst>
                </a:gridCol>
                <a:gridCol w="7844280">
                  <a:extLst>
                    <a:ext uri="{9D8B030D-6E8A-4147-A177-3AD203B41FA5}">
                      <a16:colId xmlns:a16="http://schemas.microsoft.com/office/drawing/2014/main" val="3320811035"/>
                    </a:ext>
                  </a:extLst>
                </a:gridCol>
              </a:tblGrid>
              <a:tr h="20496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Speaker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Scheduled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Title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651153"/>
                  </a:ext>
                </a:extLst>
              </a:tr>
              <a:tr h="18586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Abner Ivan Castro Campoy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16/06/2025, 11:10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INFN Frascati facility for X-Ray dosimetry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7628558"/>
                  </a:ext>
                </a:extLst>
              </a:tr>
              <a:tr h="18586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Luigi Russo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16/06/2025, 15:30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 of a direct-reading dosimeter for eye-lens dose estimation in medical radiology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010843"/>
                  </a:ext>
                </a:extLst>
              </a:tr>
              <a:tr h="18586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Giorgio Finocchiaro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17/06/2025, 11:10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Space and time-resolved X-ray spectroscopy technique by CCD pinhole camera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439434"/>
                  </a:ext>
                </a:extLst>
              </a:tr>
              <a:tr h="18586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Daniel Thacker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17/06/2025, 13:10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Outgassing and surface contamination studies for XH - a HPGe microstrip sensor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996578"/>
                  </a:ext>
                </a:extLst>
              </a:tr>
              <a:tr h="18586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Aixeen Manuel Fontanilla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18/06/2025, 12:40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Characterizing Cerium Redistribution in PEM Fuel Cells Using an In-House X-ray Fluorescence System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124376"/>
                  </a:ext>
                </a:extLst>
              </a:tr>
              <a:tr h="18586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Bianca Peri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18/06/2025, 13:00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 Tools for Plasma Diagnostics by X-ray Imaging and Spectroscopy in the PANDORA Project Frame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0988822"/>
                  </a:ext>
                </a:extLst>
              </a:tr>
              <a:tr h="20496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Francesco Clozza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19/06/2025, 10:40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Precision X-ray Measurements with Silicon Drift Detectors in the SIDDHARTA-2 Experiment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731796"/>
                  </a:ext>
                </a:extLst>
              </a:tr>
              <a:tr h="20496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Iurii Eremeev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19/06/2025, 11:00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Study of the excess noise and optimum operating conditions for LGAD detectors in high precision X-γ ray spectroscopy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7147868"/>
                  </a:ext>
                </a:extLst>
              </a:tr>
              <a:tr h="18586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Giorgio Dho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19/06/2025, 12:40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X-ray Polarimetry with Optical Time projection chamber within HypeX project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2981"/>
                  </a:ext>
                </a:extLst>
              </a:tr>
              <a:tr h="20496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Hemanth Manikantan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19/06/2025, 13:00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 of a Next-Generation Focal Plane Photoelectron Track X-ray Polarimeter with Timepix3 Readout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355643"/>
                  </a:ext>
                </a:extLst>
              </a:tr>
              <a:tr h="20496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Francesco Artibani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19/06/2025, 15:30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Novel CZT Detectors for kaonic atoms spectroscopy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7973997"/>
                  </a:ext>
                </a:extLst>
              </a:tr>
              <a:tr h="18586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Kamila Kasperska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19/06/2025, 15:50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Studies of the absorption parameter 3γ/2γ in positronium decays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84975"/>
                  </a:ext>
                </a:extLst>
              </a:tr>
              <a:tr h="18586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Luca Serafini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19/06/2025, 11:20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Enhanced time resolution with a room-temperature energy dispersive X-ray PIN photodiode detector for improved EDX-EELS coincidence measurements in an electron microscope measurements</a:t>
                      </a:r>
                    </a:p>
                  </a:txBody>
                  <a:tcPr marL="6684" marR="6684" marT="6684" marB="3208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763047"/>
                  </a:ext>
                </a:extLst>
              </a:tr>
            </a:tbl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4551CCC-2E14-CFD6-ED81-89E9542ED0E6}"/>
              </a:ext>
            </a:extLst>
          </p:cNvPr>
          <p:cNvSpPr txBox="1"/>
          <p:nvPr/>
        </p:nvSpPr>
        <p:spPr>
          <a:xfrm>
            <a:off x="208890" y="1296190"/>
            <a:ext cx="99293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participant, the final evaluation is a number from 0 to 10, resulting from the sum of 3 evaluation criteria: </a:t>
            </a:r>
            <a:b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Quality of the research (max 4 points)</a:t>
            </a:r>
          </a:p>
          <a:p>
            <a:pPr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Clarity and quality of the oral presentation (max  4 points)</a:t>
            </a:r>
          </a:p>
          <a:p>
            <a:pPr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Artistic quality and visual impact of the slides (max 2 points)</a:t>
            </a:r>
          </a:p>
          <a:p>
            <a:b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1F32E2-5DE1-272A-DE3B-8D639CECA577}"/>
              </a:ext>
            </a:extLst>
          </p:cNvPr>
          <p:cNvSpPr txBox="1"/>
          <p:nvPr/>
        </p:nvSpPr>
        <p:spPr>
          <a:xfrm>
            <a:off x="2213002" y="6039400"/>
            <a:ext cx="55960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Awarding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Cerimony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Friday 20/06 13:00</a:t>
            </a:r>
          </a:p>
          <a:p>
            <a:pPr algn="ctr"/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miss it!!!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21135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F7ABA-4632-F9FA-8000-E0FBC1C52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magine 103">
            <a:extLst>
              <a:ext uri="{FF2B5EF4-FFF2-40B4-BE49-F238E27FC236}">
                <a16:creationId xmlns:a16="http://schemas.microsoft.com/office/drawing/2014/main" id="{DA3BC4F4-9FD3-AB45-273E-8B46283D7E6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6000" y="36360"/>
            <a:ext cx="1259640" cy="911520"/>
          </a:xfrm>
          <a:prstGeom prst="rect">
            <a:avLst/>
          </a:prstGeom>
          <a:ln w="0"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EEA2A2-9744-2C59-44F9-ABEE3E5DEA32}"/>
              </a:ext>
            </a:extLst>
          </p:cNvPr>
          <p:cNvSpPr txBox="1"/>
          <p:nvPr/>
        </p:nvSpPr>
        <p:spPr>
          <a:xfrm>
            <a:off x="1616764" y="-46489"/>
            <a:ext cx="7231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X-ray Measurements 2025: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Proceedings</a:t>
            </a:r>
            <a:endParaRPr lang="it-IT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04F586D-3454-CE7E-8C90-1EFD89E88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5651"/>
            <a:ext cx="6114784" cy="284390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37D904C-19E0-566A-0DC4-B85ABC048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943" y="5421957"/>
            <a:ext cx="1554978" cy="216317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2C767B0-05AA-AF73-C7D7-31D942EEC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591" y="5433465"/>
            <a:ext cx="1498311" cy="212106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07B19DE-515C-75C6-CDEC-83EB75327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2242" y="5471513"/>
            <a:ext cx="1498311" cy="208301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518065E-E360-5500-D9E0-423E08CADB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3859" y="1145383"/>
            <a:ext cx="1479033" cy="207432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5E48D7A-3883-0416-1227-648749F713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3859" y="3345303"/>
            <a:ext cx="1479033" cy="210501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1A48C69-DFBA-8A6B-C690-810E9D9FEF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2222" y="5466369"/>
            <a:ext cx="1509128" cy="209330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0BC2EF8-DD5E-7ACD-A4DA-81C265A8C7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7232" y="5472759"/>
            <a:ext cx="1498311" cy="21123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5AA4459-7678-A8DA-E4A2-FA6EB6B811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2341" y="3457816"/>
            <a:ext cx="5891168" cy="183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04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C0BB2-0142-9B1F-8DBD-F5334EF7E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magine 103">
            <a:extLst>
              <a:ext uri="{FF2B5EF4-FFF2-40B4-BE49-F238E27FC236}">
                <a16:creationId xmlns:a16="http://schemas.microsoft.com/office/drawing/2014/main" id="{5F5A00DD-5AF5-0A3C-C9D6-66350A9E2FE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6000" y="36360"/>
            <a:ext cx="1259640" cy="911520"/>
          </a:xfrm>
          <a:prstGeom prst="rect">
            <a:avLst/>
          </a:prstGeom>
          <a:ln w="0"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3ECF4A8-C9A5-4F86-3A24-C9F0EB39912F}"/>
              </a:ext>
            </a:extLst>
          </p:cNvPr>
          <p:cNvSpPr txBox="1"/>
          <p:nvPr/>
        </p:nvSpPr>
        <p:spPr>
          <a:xfrm>
            <a:off x="1616764" y="-46489"/>
            <a:ext cx="7231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X-ray Measurements 2025: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Sponsors</a:t>
            </a:r>
            <a:endParaRPr lang="it-IT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DCE6C29-29DF-7646-E600-AF23317D9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394" y="1030729"/>
            <a:ext cx="7231467" cy="453739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9D8DEC-6CCF-F352-34B0-2C9B4887AD4F}"/>
              </a:ext>
            </a:extLst>
          </p:cNvPr>
          <p:cNvSpPr txBox="1"/>
          <p:nvPr/>
        </p:nvSpPr>
        <p:spPr>
          <a:xfrm>
            <a:off x="938693" y="5744116"/>
            <a:ext cx="85876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Sponsors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permanent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stands in the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Entrance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Hall</a:t>
            </a:r>
          </a:p>
          <a:p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Please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visit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coffee breaks (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sessions….)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Dedicated talks during afternoon sessions</a:t>
            </a:r>
          </a:p>
        </p:txBody>
      </p:sp>
    </p:spTree>
    <p:extLst>
      <p:ext uri="{BB962C8B-B14F-4D97-AF65-F5344CB8AC3E}">
        <p14:creationId xmlns:p14="http://schemas.microsoft.com/office/powerpoint/2010/main" val="830524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25ECB3D-7822-EF0F-BEEA-D4A01D68E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111"/>
            <a:ext cx="10080625" cy="503545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122932F-8D25-0D1E-7315-F9DB21D13363}"/>
              </a:ext>
            </a:extLst>
          </p:cNvPr>
          <p:cNvSpPr txBox="1"/>
          <p:nvPr/>
        </p:nvSpPr>
        <p:spPr>
          <a:xfrm>
            <a:off x="1616764" y="-46489"/>
            <a:ext cx="7231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X-ray Measurements 2025: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Locations</a:t>
            </a:r>
            <a:endParaRPr lang="it-IT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E6095320-CF2D-F4D2-B2C6-A36A4951D7E8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1767328" y="1924601"/>
            <a:ext cx="991240" cy="34218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3531F2-4DA7-7AF0-5D27-97B7019227E4}"/>
              </a:ext>
            </a:extLst>
          </p:cNvPr>
          <p:cNvSpPr txBox="1"/>
          <p:nvPr/>
        </p:nvSpPr>
        <p:spPr>
          <a:xfrm>
            <a:off x="2758568" y="1739935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Entrance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car)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42E3919-7F47-F427-6289-A063CDD93B30}"/>
              </a:ext>
            </a:extLst>
          </p:cNvPr>
          <p:cNvCxnSpPr>
            <a:cxnSpLocks/>
          </p:cNvCxnSpPr>
          <p:nvPr/>
        </p:nvCxnSpPr>
        <p:spPr>
          <a:xfrm flipV="1">
            <a:off x="822192" y="3104350"/>
            <a:ext cx="653142" cy="96818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21BC24C-590E-9AB9-0712-50CD860D5B67}"/>
              </a:ext>
            </a:extLst>
          </p:cNvPr>
          <p:cNvSpPr txBox="1"/>
          <p:nvPr/>
        </p:nvSpPr>
        <p:spPr>
          <a:xfrm>
            <a:off x="238205" y="4072538"/>
            <a:ext cx="1529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LNF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Canteen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(lunches)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8C55B25-9B2A-273E-7666-89ABBBB8F59D}"/>
              </a:ext>
            </a:extLst>
          </p:cNvPr>
          <p:cNvCxnSpPr>
            <a:cxnSpLocks/>
          </p:cNvCxnSpPr>
          <p:nvPr/>
        </p:nvCxnSpPr>
        <p:spPr>
          <a:xfrm flipH="1" flipV="1">
            <a:off x="7598228" y="3487271"/>
            <a:ext cx="445050" cy="213371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08934D9-6BEE-B557-81AD-77080B4A3ACA}"/>
              </a:ext>
            </a:extLst>
          </p:cNvPr>
          <p:cNvSpPr txBox="1"/>
          <p:nvPr/>
        </p:nvSpPr>
        <p:spPr>
          <a:xfrm>
            <a:off x="6285540" y="5620985"/>
            <a:ext cx="34079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Entrance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Hall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Registration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desk, sponsors, Coffee Breaks, LNF Shop)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53E40B0E-F492-F2AF-16CD-8EBA7FAF8FE4}"/>
              </a:ext>
            </a:extLst>
          </p:cNvPr>
          <p:cNvSpPr/>
          <p:nvPr/>
        </p:nvSpPr>
        <p:spPr>
          <a:xfrm>
            <a:off x="238205" y="5985862"/>
            <a:ext cx="1529123" cy="430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2B16102F-8A32-B7DD-23EF-A05F368DD489}"/>
              </a:ext>
            </a:extLst>
          </p:cNvPr>
          <p:cNvCxnSpPr>
            <a:cxnSpLocks/>
          </p:cNvCxnSpPr>
          <p:nvPr/>
        </p:nvCxnSpPr>
        <p:spPr>
          <a:xfrm flipV="1">
            <a:off x="4518212" y="3281082"/>
            <a:ext cx="3004457" cy="301648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9E93F12-23E4-14AE-3329-09D187D483A1}"/>
              </a:ext>
            </a:extLst>
          </p:cNvPr>
          <p:cNvSpPr txBox="1"/>
          <p:nvPr/>
        </p:nvSpPr>
        <p:spPr>
          <a:xfrm>
            <a:off x="2814261" y="6313722"/>
            <a:ext cx="34079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Aula B. Touschek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(Sessions)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B386EFBB-68A4-244C-069C-BD9E73C47D3B}"/>
              </a:ext>
            </a:extLst>
          </p:cNvPr>
          <p:cNvCxnSpPr>
            <a:cxnSpLocks/>
          </p:cNvCxnSpPr>
          <p:nvPr/>
        </p:nvCxnSpPr>
        <p:spPr>
          <a:xfrm>
            <a:off x="6769634" y="1693991"/>
            <a:ext cx="1273644" cy="102418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B8D2D5E-60BF-E6C6-0748-AA8E7EBEA9B2}"/>
              </a:ext>
            </a:extLst>
          </p:cNvPr>
          <p:cNvSpPr txBox="1"/>
          <p:nvPr/>
        </p:nvSpPr>
        <p:spPr>
          <a:xfrm>
            <a:off x="5760815" y="1015360"/>
            <a:ext cx="246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Entrance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openings)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F51B7592-5727-BE73-C029-731FDACAC6CD}"/>
              </a:ext>
            </a:extLst>
          </p:cNvPr>
          <p:cNvCxnSpPr>
            <a:cxnSpLocks/>
          </p:cNvCxnSpPr>
          <p:nvPr/>
        </p:nvCxnSpPr>
        <p:spPr>
          <a:xfrm>
            <a:off x="9258433" y="2095695"/>
            <a:ext cx="208296" cy="100865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E5F58C6-0ED5-0C8C-8DF9-C41D304A5CFE}"/>
              </a:ext>
            </a:extLst>
          </p:cNvPr>
          <p:cNvSpPr txBox="1"/>
          <p:nvPr/>
        </p:nvSpPr>
        <p:spPr>
          <a:xfrm>
            <a:off x="8518131" y="1508919"/>
            <a:ext cx="144844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 Station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‘Tor Vergata’</a:t>
            </a:r>
            <a:endParaRPr lang="en-GB" dirty="0"/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932E3502-7C24-F527-B7BE-66B1700F946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6000" y="36360"/>
            <a:ext cx="1259640" cy="9115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19921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D3A5-F560-27D7-CFFD-4A3FAEAB2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EDB3CEF-AAAF-31C3-CD59-E97A7C2ED9F0}"/>
              </a:ext>
            </a:extLst>
          </p:cNvPr>
          <p:cNvSpPr txBox="1"/>
          <p:nvPr/>
        </p:nvSpPr>
        <p:spPr>
          <a:xfrm>
            <a:off x="1616764" y="-46489"/>
            <a:ext cx="7231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X-ray Measurements 2025: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Social Dinner</a:t>
            </a:r>
            <a:endParaRPr lang="it-IT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7EEFA64D-1356-D272-0FC8-43B5016129A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6000" y="36360"/>
            <a:ext cx="1259640" cy="911520"/>
          </a:xfrm>
          <a:prstGeom prst="rect">
            <a:avLst/>
          </a:prstGeom>
          <a:ln w="0">
            <a:noFill/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60C7513-FA2F-CE24-F7EA-3C3C7A302EB3}"/>
              </a:ext>
            </a:extLst>
          </p:cNvPr>
          <p:cNvSpPr txBox="1"/>
          <p:nvPr/>
        </p:nvSpPr>
        <p:spPr>
          <a:xfrm>
            <a:off x="3070148" y="1120404"/>
            <a:ext cx="26363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Ristorante Noah </a:t>
            </a:r>
          </a:p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L'insolita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tradizione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Piazza Mazzini, 6, 00044 Frascati RM</a:t>
            </a: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59B960D4-EF87-D22B-3D91-EE26A966A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10" y="4081695"/>
            <a:ext cx="5542859" cy="334842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732BE1E-2342-1E07-1043-656522870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262" y="2757236"/>
            <a:ext cx="4128144" cy="255454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6778E46-598C-4F1D-CB87-BD2D8ED35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" y="945724"/>
            <a:ext cx="2769977" cy="345964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6498D57-6702-CDF1-0565-2AE8183536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6" y="4461472"/>
            <a:ext cx="2861358" cy="2861358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D81B50E-6797-6883-9F1A-E0692A6FC7F7}"/>
              </a:ext>
            </a:extLst>
          </p:cNvPr>
          <p:cNvSpPr txBox="1"/>
          <p:nvPr/>
        </p:nvSpPr>
        <p:spPr>
          <a:xfrm>
            <a:off x="2968576" y="5892151"/>
            <a:ext cx="15195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min. 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walking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square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(S. Pietro)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A2B5866-F131-D3DF-6A27-A7E517AE174E}"/>
              </a:ext>
            </a:extLst>
          </p:cNvPr>
          <p:cNvSpPr txBox="1"/>
          <p:nvPr/>
        </p:nvSpPr>
        <p:spPr>
          <a:xfrm>
            <a:off x="6654373" y="2053028"/>
            <a:ext cx="30137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Dinner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start SHARPLY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19:30 to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allow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participants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Rome to take the last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Frascati (22:36)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55883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996</Words>
  <Application>Microsoft Office PowerPoint</Application>
  <PresentationFormat>Custom</PresentationFormat>
  <Paragraphs>163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>Alessandro Scordo</cp:lastModifiedBy>
  <cp:revision>30</cp:revision>
  <dcterms:created xsi:type="dcterms:W3CDTF">2023-06-14T14:27:09Z</dcterms:created>
  <dcterms:modified xsi:type="dcterms:W3CDTF">2025-06-12T11:11:28Z</dcterms:modified>
  <dc:language>it-IT</dc:language>
</cp:coreProperties>
</file>