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98" r:id="rId4"/>
    <p:sldMasterId id="214748369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7531100" cx="13385800"/>
  <p:notesSz cx="9926625" cy="6797675"/>
  <p:embeddedFontLst>
    <p:embeddedFont>
      <p:font typeface="Open Sans Light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F600BD4-F6A9-480A-8112-85145CA2C8DF}">
  <a:tblStyle styleId="{7F600BD4-F6A9-480A-8112-85145CA2C8D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FB079C0-40DC-4BE7-8EBE-1B7FB4103B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Light-italic.fntdata"/><Relationship Id="rId20" Type="http://schemas.openxmlformats.org/officeDocument/2006/relationships/slide" Target="slides/slide14.xml"/><Relationship Id="rId42" Type="http://schemas.openxmlformats.org/officeDocument/2006/relationships/font" Target="fonts/OpenSans-regular.fntdata"/><Relationship Id="rId41" Type="http://schemas.openxmlformats.org/officeDocument/2006/relationships/font" Target="fonts/OpenSansLight-boldItalic.fntdata"/><Relationship Id="rId22" Type="http://schemas.openxmlformats.org/officeDocument/2006/relationships/slide" Target="slides/slide16.xml"/><Relationship Id="rId44" Type="http://schemas.openxmlformats.org/officeDocument/2006/relationships/font" Target="fonts/OpenSans-italic.fntdata"/><Relationship Id="rId21" Type="http://schemas.openxmlformats.org/officeDocument/2006/relationships/slide" Target="slides/slide15.xml"/><Relationship Id="rId43" Type="http://schemas.openxmlformats.org/officeDocument/2006/relationships/font" Target="fonts/OpenSans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OpenSansLight-bold.fntdata"/><Relationship Id="rId16" Type="http://schemas.openxmlformats.org/officeDocument/2006/relationships/slide" Target="slides/slide10.xml"/><Relationship Id="rId38" Type="http://schemas.openxmlformats.org/officeDocument/2006/relationships/font" Target="fonts/OpenSansLight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301700" cy="341030"/>
          </a:xfrm>
          <a:prstGeom prst="rect">
            <a:avLst/>
          </a:prstGeom>
          <a:noFill/>
          <a:ln>
            <a:noFill/>
          </a:ln>
        </p:spPr>
        <p:txBody>
          <a:bodyPr anchorCtr="0" anchor="t" bIns="36550" lIns="73100" spcFirstLastPara="1" rIns="73100" wrap="square" tIns="365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622584" y="0"/>
            <a:ext cx="4301700" cy="341030"/>
          </a:xfrm>
          <a:prstGeom prst="rect">
            <a:avLst/>
          </a:prstGeom>
          <a:noFill/>
          <a:ln>
            <a:noFill/>
          </a:ln>
        </p:spPr>
        <p:txBody>
          <a:bodyPr anchorCtr="0" anchor="t" bIns="36550" lIns="73100" spcFirstLastPara="1" rIns="73100" wrap="square" tIns="3655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925763" y="849313"/>
            <a:ext cx="4075112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92429" y="3271310"/>
            <a:ext cx="7941781" cy="2676656"/>
          </a:xfrm>
          <a:prstGeom prst="rect">
            <a:avLst/>
          </a:prstGeom>
          <a:noFill/>
          <a:ln>
            <a:noFill/>
          </a:ln>
        </p:spPr>
        <p:txBody>
          <a:bodyPr anchorCtr="0" anchor="t" bIns="36550" lIns="73100" spcFirstLastPara="1" rIns="73100" wrap="square" tIns="3655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456645"/>
            <a:ext cx="4301700" cy="341030"/>
          </a:xfrm>
          <a:prstGeom prst="rect">
            <a:avLst/>
          </a:prstGeom>
          <a:noFill/>
          <a:ln>
            <a:noFill/>
          </a:ln>
        </p:spPr>
        <p:txBody>
          <a:bodyPr anchorCtr="0" anchor="b" bIns="36550" lIns="73100" spcFirstLastPara="1" rIns="73100" wrap="square" tIns="365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622584" y="6456645"/>
            <a:ext cx="4301700" cy="341030"/>
          </a:xfrm>
          <a:prstGeom prst="rect">
            <a:avLst/>
          </a:prstGeom>
          <a:noFill/>
          <a:ln>
            <a:noFill/>
          </a:ln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:notes"/>
          <p:cNvSpPr txBox="1"/>
          <p:nvPr>
            <p:ph idx="1" type="body"/>
          </p:nvPr>
        </p:nvSpPr>
        <p:spPr>
          <a:xfrm>
            <a:off x="992429" y="3271310"/>
            <a:ext cx="7941781" cy="2676656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:notes"/>
          <p:cNvSpPr/>
          <p:nvPr>
            <p:ph idx="2" type="sldImg"/>
          </p:nvPr>
        </p:nvSpPr>
        <p:spPr>
          <a:xfrm>
            <a:off x="2925763" y="849313"/>
            <a:ext cx="4075112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e74929550b_0_1082:notes"/>
          <p:cNvSpPr txBox="1"/>
          <p:nvPr/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g2e74929550b_0_10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Google Shape;698;g2e74929550b_0_1082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solidFill>
                <a:srgbClr val="292A2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solidFill>
                <a:srgbClr val="292A2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66d87316ba_0_1321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g366d87316ba_0_1321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e95b5069df_0_21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5" name="Google Shape;735;g2e95b5069df_0_21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g2e95b5069df_0_21:notes"/>
          <p:cNvSpPr txBox="1"/>
          <p:nvPr>
            <p:ph idx="12" type="sldNum"/>
          </p:nvPr>
        </p:nvSpPr>
        <p:spPr>
          <a:xfrm>
            <a:off x="5622584" y="6456645"/>
            <a:ext cx="4301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6d87316ba_0_823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366d87316ba_0_823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e74929550b_0_1052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g2e74929550b_0_1052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EIGER2 also works in electron counting mode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Material science applications</a:t>
            </a:r>
            <a:endParaRPr/>
          </a:p>
          <a:p>
            <a:pPr indent="-214311" lvl="1" marL="671512" rtl="0" algn="l">
              <a:spcBef>
                <a:spcPts val="0"/>
              </a:spcBef>
              <a:spcAft>
                <a:spcPts val="0"/>
              </a:spcAft>
              <a:buClr>
                <a:srgbClr val="30459E"/>
              </a:buClr>
              <a:buSzPts val="1350"/>
              <a:buFont typeface="Noto Sans Symbols"/>
              <a:buChar char="−"/>
            </a:pPr>
            <a:r>
              <a:rPr lang="en-US" sz="1350">
                <a:solidFill>
                  <a:srgbClr val="30459E"/>
                </a:solidFill>
              </a:rPr>
              <a:t>ED, CBED</a:t>
            </a:r>
            <a:endParaRPr/>
          </a:p>
          <a:p>
            <a:pPr indent="-214311" lvl="1" marL="671512" rtl="0" algn="l">
              <a:spcBef>
                <a:spcPts val="0"/>
              </a:spcBef>
              <a:spcAft>
                <a:spcPts val="0"/>
              </a:spcAft>
              <a:buClr>
                <a:srgbClr val="30459E"/>
              </a:buClr>
              <a:buSzPts val="1350"/>
              <a:buFont typeface="Noto Sans Symbols"/>
              <a:buChar char="−"/>
            </a:pPr>
            <a:r>
              <a:rPr lang="en-US" sz="1350">
                <a:solidFill>
                  <a:srgbClr val="30459E"/>
                </a:solidFill>
              </a:rPr>
              <a:t>Precession ED, MicroED</a:t>
            </a:r>
            <a:endParaRPr sz="1350">
              <a:solidFill>
                <a:srgbClr val="30459E"/>
              </a:solidFill>
            </a:endParaRPr>
          </a:p>
          <a:p>
            <a:pPr indent="-214311" lvl="1" marL="671512" rtl="0" algn="l">
              <a:spcBef>
                <a:spcPts val="0"/>
              </a:spcBef>
              <a:spcAft>
                <a:spcPts val="0"/>
              </a:spcAft>
              <a:buClr>
                <a:srgbClr val="30459E"/>
              </a:buClr>
              <a:buSzPts val="1350"/>
              <a:buFont typeface="Noto Sans Symbols"/>
              <a:buChar char="−"/>
            </a:pPr>
            <a:r>
              <a:rPr lang="en-US" sz="1350">
                <a:solidFill>
                  <a:srgbClr val="30459E"/>
                </a:solidFill>
              </a:rPr>
              <a:t>Strain mapping</a:t>
            </a:r>
            <a:endParaRPr/>
          </a:p>
          <a:p>
            <a:pPr indent="-214311" lvl="1" marL="671512" rtl="0" algn="l">
              <a:spcBef>
                <a:spcPts val="0"/>
              </a:spcBef>
              <a:spcAft>
                <a:spcPts val="0"/>
              </a:spcAft>
              <a:buClr>
                <a:srgbClr val="30459E"/>
              </a:buClr>
              <a:buSzPts val="1350"/>
              <a:buFont typeface="Noto Sans Symbols"/>
              <a:buChar char="−"/>
            </a:pPr>
            <a:r>
              <a:rPr lang="en-US" sz="1350">
                <a:solidFill>
                  <a:srgbClr val="30459E"/>
                </a:solidFill>
              </a:rPr>
              <a:t>4D-STEM, Ptychography</a:t>
            </a:r>
            <a:endParaRPr sz="1350">
              <a:solidFill>
                <a:srgbClr val="30459E"/>
              </a:solidFill>
            </a:endParaRPr>
          </a:p>
          <a:p>
            <a:pPr indent="-214311" lvl="1" marL="671512" rtl="0" algn="l">
              <a:spcBef>
                <a:spcPts val="0"/>
              </a:spcBef>
              <a:spcAft>
                <a:spcPts val="0"/>
              </a:spcAft>
              <a:buClr>
                <a:srgbClr val="30459E"/>
              </a:buClr>
              <a:buSzPts val="1350"/>
              <a:buFont typeface="Noto Sans Symbols"/>
              <a:buChar char="−"/>
            </a:pPr>
            <a:r>
              <a:rPr lang="en-US" sz="1350">
                <a:solidFill>
                  <a:srgbClr val="30459E"/>
                </a:solidFill>
              </a:rPr>
              <a:t>In-Situ imaging</a:t>
            </a:r>
            <a:endParaRPr/>
          </a:p>
          <a:p>
            <a:pPr indent="-214311" lvl="1" marL="671512" rtl="0" algn="l">
              <a:spcBef>
                <a:spcPts val="0"/>
              </a:spcBef>
              <a:spcAft>
                <a:spcPts val="0"/>
              </a:spcAft>
              <a:buClr>
                <a:srgbClr val="30459E"/>
              </a:buClr>
              <a:buSzPts val="1350"/>
              <a:buFont typeface="Noto Sans Symbols"/>
              <a:buChar char="−"/>
            </a:pPr>
            <a:r>
              <a:rPr lang="en-US" sz="1350">
                <a:solidFill>
                  <a:srgbClr val="30459E"/>
                </a:solidFill>
              </a:rPr>
              <a:t>Holography</a:t>
            </a:r>
            <a:endParaRPr/>
          </a:p>
          <a:p>
            <a:pPr indent="-214311" lvl="1" marL="671512" rtl="0" algn="l">
              <a:spcBef>
                <a:spcPts val="0"/>
              </a:spcBef>
              <a:spcAft>
                <a:spcPts val="0"/>
              </a:spcAft>
              <a:buClr>
                <a:srgbClr val="30459E"/>
              </a:buClr>
              <a:buSzPts val="1350"/>
              <a:buFont typeface="Noto Sans Symbols"/>
              <a:buChar char="−"/>
            </a:pPr>
            <a:r>
              <a:rPr lang="en-US" sz="1350">
                <a:solidFill>
                  <a:srgbClr val="30459E"/>
                </a:solidFill>
              </a:rPr>
              <a:t>Magnetic mapping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Images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−"/>
            </a:pPr>
            <a:r>
              <a:rPr lang="en-US"/>
              <a:t>Top left: powder rings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−"/>
            </a:pPr>
            <a:r>
              <a:rPr lang="en-US"/>
              <a:t>Top right: atomic resolution MoS2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−"/>
            </a:pPr>
            <a:r>
              <a:rPr lang="en-US"/>
              <a:t>Bottom left: diffraction pattern of top right image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−"/>
            </a:pPr>
            <a:r>
              <a:rPr lang="en-US"/>
              <a:t>Bottom right: Convergent beam electron diffraction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EELS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−"/>
            </a:pPr>
            <a:r>
              <a:rPr lang="en-US"/>
              <a:t>Image shows the extremely high dynamic range that can be taken with a single acquisition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−"/>
            </a:pPr>
            <a:r>
              <a:rPr lang="en-US"/>
              <a:t>Link to paper showing the advantages of ELA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g2e74929550b_0_1052:notes"/>
          <p:cNvSpPr txBox="1"/>
          <p:nvPr>
            <p:ph idx="12" type="sldNum"/>
          </p:nvPr>
        </p:nvSpPr>
        <p:spPr>
          <a:xfrm>
            <a:off x="5622584" y="6456645"/>
            <a:ext cx="4301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67a2e9c67d_0_0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Registration can be found here: https://www.dectris.cloud/newsroom/join-the-launch-dectris-cloud-for-scientists---sign-up-now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g367a2e9c67d_0_0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:notes"/>
          <p:cNvSpPr txBox="1"/>
          <p:nvPr>
            <p:ph idx="1" type="body"/>
          </p:nvPr>
        </p:nvSpPr>
        <p:spPr>
          <a:xfrm>
            <a:off x="992429" y="3271310"/>
            <a:ext cx="7941781" cy="2676656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4:notes"/>
          <p:cNvSpPr/>
          <p:nvPr>
            <p:ph idx="2" type="sldImg"/>
          </p:nvPr>
        </p:nvSpPr>
        <p:spPr>
          <a:xfrm>
            <a:off x="2925763" y="849313"/>
            <a:ext cx="4075112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e6d207bba4_0_15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g2e6d207bba4_0_15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e6d207bba4_0_23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2e6d207bba4_0_23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rgbClr val="141B4D"/>
              </a:buClr>
              <a:buSzPts val="1600"/>
              <a:buChar char="●"/>
            </a:pPr>
            <a:r>
              <a:rPr lang="en-US" sz="16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Energy resolution is evaluated from threshold scans, quantified by the Full Width at Half Maximum (FWHM) of a Gaussian peak fitted to the threshold-scan derivative</a:t>
            </a:r>
            <a:endParaRPr sz="1600">
              <a:solidFill>
                <a:srgbClr val="141B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rgbClr val="141B4D"/>
              </a:buClr>
              <a:buSzPts val="1600"/>
              <a:buChar char="●"/>
            </a:pPr>
            <a:r>
              <a:rPr lang="en-US" sz="16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the frontend has different performance depending on the readout mode: hole/electron collection</a:t>
            </a:r>
            <a:endParaRPr sz="1600">
              <a:solidFill>
                <a:srgbClr val="141B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rgbClr val="141B4D"/>
              </a:buClr>
              <a:buSzPts val="1600"/>
              <a:buChar char="●"/>
            </a:pPr>
            <a:r>
              <a:rPr lang="en-US" sz="16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High gain mode, suitable for the low energy regime, achieves the best energy resolution</a:t>
            </a:r>
            <a:endParaRPr sz="1600">
              <a:solidFill>
                <a:srgbClr val="141B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Cutoff rate:</a:t>
            </a:r>
            <a:r>
              <a:rPr lang="en-US" sz="18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 is the maximum incoming rate which allows for a count rate correction</a:t>
            </a:r>
            <a:endParaRPr sz="1800">
              <a:solidFill>
                <a:srgbClr val="141B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41B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41B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g2e6d207bba4_0_23:notes"/>
          <p:cNvSpPr txBox="1"/>
          <p:nvPr>
            <p:ph idx="12" type="sldNum"/>
          </p:nvPr>
        </p:nvSpPr>
        <p:spPr>
          <a:xfrm>
            <a:off x="5622584" y="6456645"/>
            <a:ext cx="4301700" cy="341100"/>
          </a:xfrm>
          <a:prstGeom prst="rect">
            <a:avLst/>
          </a:prstGeom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:notes"/>
          <p:cNvSpPr txBox="1"/>
          <p:nvPr>
            <p:ph idx="1" type="body"/>
          </p:nvPr>
        </p:nvSpPr>
        <p:spPr>
          <a:xfrm>
            <a:off x="992429" y="3271310"/>
            <a:ext cx="7941781" cy="2676656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highlight fast and small</a:t>
            </a:r>
            <a:endParaRPr b="1"/>
          </a:p>
        </p:txBody>
      </p:sp>
      <p:sp>
        <p:nvSpPr>
          <p:cNvPr id="848" name="Google Shape;848;p5:notes"/>
          <p:cNvSpPr/>
          <p:nvPr>
            <p:ph idx="2" type="sldImg"/>
          </p:nvPr>
        </p:nvSpPr>
        <p:spPr>
          <a:xfrm>
            <a:off x="2925763" y="849313"/>
            <a:ext cx="4075112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:notes"/>
          <p:cNvSpPr txBox="1"/>
          <p:nvPr>
            <p:ph idx="1" type="body"/>
          </p:nvPr>
        </p:nvSpPr>
        <p:spPr>
          <a:xfrm>
            <a:off x="992429" y="3271310"/>
            <a:ext cx="7941781" cy="2676656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:notes"/>
          <p:cNvSpPr/>
          <p:nvPr>
            <p:ph idx="2" type="sldImg"/>
          </p:nvPr>
        </p:nvSpPr>
        <p:spPr>
          <a:xfrm>
            <a:off x="2925763" y="849313"/>
            <a:ext cx="4075112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6:notes"/>
          <p:cNvSpPr txBox="1"/>
          <p:nvPr>
            <p:ph idx="1" type="body"/>
          </p:nvPr>
        </p:nvSpPr>
        <p:spPr>
          <a:xfrm>
            <a:off x="992429" y="3271310"/>
            <a:ext cx="7941781" cy="2676656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6:notes"/>
          <p:cNvSpPr/>
          <p:nvPr>
            <p:ph idx="2" type="sldImg"/>
          </p:nvPr>
        </p:nvSpPr>
        <p:spPr>
          <a:xfrm>
            <a:off x="2925763" y="849313"/>
            <a:ext cx="4075112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e806df1e2e_1_0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2e806df1e2e_1_0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g2e806df1e2e_1_0:notes"/>
          <p:cNvSpPr txBox="1"/>
          <p:nvPr>
            <p:ph idx="12" type="sldNum"/>
          </p:nvPr>
        </p:nvSpPr>
        <p:spPr>
          <a:xfrm>
            <a:off x="5622584" y="6456645"/>
            <a:ext cx="4301700" cy="341100"/>
          </a:xfrm>
          <a:prstGeom prst="rect">
            <a:avLst/>
          </a:prstGeom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619ef2030a_0_0:notes"/>
          <p:cNvSpPr txBox="1"/>
          <p:nvPr>
            <p:ph idx="1" type="body"/>
          </p:nvPr>
        </p:nvSpPr>
        <p:spPr>
          <a:xfrm>
            <a:off x="992429" y="3271311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g3619ef2030a_0_0:notes"/>
          <p:cNvSpPr/>
          <p:nvPr>
            <p:ph idx="2" type="sldImg"/>
          </p:nvPr>
        </p:nvSpPr>
        <p:spPr>
          <a:xfrm>
            <a:off x="1016040" y="848549"/>
            <a:ext cx="78945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619ef2030a_0_22:notes"/>
          <p:cNvSpPr txBox="1"/>
          <p:nvPr>
            <p:ph idx="1" type="body"/>
          </p:nvPr>
        </p:nvSpPr>
        <p:spPr>
          <a:xfrm>
            <a:off x="992429" y="3271311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000000"/>
                </a:solidFill>
              </a:rPr>
              <a:t>follow </a:t>
            </a:r>
            <a:r>
              <a:rPr b="1" i="1" lang="en-US">
                <a:solidFill>
                  <a:srgbClr val="000000"/>
                </a:solidFill>
              </a:rPr>
              <a:t>the evolution / degradation of a battery,</a:t>
            </a:r>
            <a:r>
              <a:rPr i="1" lang="en-US">
                <a:solidFill>
                  <a:srgbClr val="000000"/>
                </a:solidFill>
              </a:rPr>
              <a:t> study the defect mechanisms with chemical sensitivity. </a:t>
            </a:r>
            <a:endParaRPr i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g3619ef2030a_0_22:notes"/>
          <p:cNvSpPr/>
          <p:nvPr>
            <p:ph idx="2" type="sldImg"/>
          </p:nvPr>
        </p:nvSpPr>
        <p:spPr>
          <a:xfrm>
            <a:off x="1016040" y="848549"/>
            <a:ext cx="78945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19ef2030a_0_33:notes"/>
          <p:cNvSpPr txBox="1"/>
          <p:nvPr>
            <p:ph idx="1" type="body"/>
          </p:nvPr>
        </p:nvSpPr>
        <p:spPr>
          <a:xfrm>
            <a:off x="992429" y="3271311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g3619ef2030a_0_33:notes"/>
          <p:cNvSpPr/>
          <p:nvPr>
            <p:ph idx="2" type="sldImg"/>
          </p:nvPr>
        </p:nvSpPr>
        <p:spPr>
          <a:xfrm>
            <a:off x="1016040" y="848549"/>
            <a:ext cx="78945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619ef24af1_1_33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3619ef24af1_1_33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g3619ef24af1_1_33:notes"/>
          <p:cNvSpPr txBox="1"/>
          <p:nvPr>
            <p:ph idx="12" type="sldNum"/>
          </p:nvPr>
        </p:nvSpPr>
        <p:spPr>
          <a:xfrm>
            <a:off x="5622584" y="6456645"/>
            <a:ext cx="4301700" cy="341100"/>
          </a:xfrm>
          <a:prstGeom prst="rect">
            <a:avLst/>
          </a:prstGeom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619ef24af1_1_52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619ef24af1_1_52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g3619ef24af1_1_52:notes"/>
          <p:cNvSpPr txBox="1"/>
          <p:nvPr>
            <p:ph idx="12" type="sldNum"/>
          </p:nvPr>
        </p:nvSpPr>
        <p:spPr>
          <a:xfrm>
            <a:off x="5622584" y="6456645"/>
            <a:ext cx="4301700" cy="341100"/>
          </a:xfrm>
          <a:prstGeom prst="rect">
            <a:avLst/>
          </a:prstGeom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619ef24af1_1_1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619ef24af1_1_1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g3619ef24af1_1_1:notes"/>
          <p:cNvSpPr txBox="1"/>
          <p:nvPr>
            <p:ph idx="12" type="sldNum"/>
          </p:nvPr>
        </p:nvSpPr>
        <p:spPr>
          <a:xfrm>
            <a:off x="5622584" y="6456645"/>
            <a:ext cx="4301700" cy="341100"/>
          </a:xfrm>
          <a:prstGeom prst="rect">
            <a:avLst/>
          </a:prstGeom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e90471c2a6_0_9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g2e90471c2a6_0_9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3686dc1b9b2_1_0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3686dc1b9b2_1_0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g3686dc1b9b2_1_0:notes"/>
          <p:cNvSpPr txBox="1"/>
          <p:nvPr>
            <p:ph idx="12" type="sldNum"/>
          </p:nvPr>
        </p:nvSpPr>
        <p:spPr>
          <a:xfrm>
            <a:off x="5622584" y="6456645"/>
            <a:ext cx="4301700" cy="341100"/>
          </a:xfrm>
          <a:prstGeom prst="rect">
            <a:avLst/>
          </a:prstGeom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e74929550b_0_736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g2e74929550b_0_736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At DECTRIS, we develop and manufacture the most accurate high-performance, hybrid-pixel X-ray and electron detectors. Our goal is to advance scientific research all over the world.</a:t>
            </a:r>
            <a:endParaRPr sz="1600">
              <a:solidFill>
                <a:srgbClr val="141B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1" name="Google Shape;491;g2e74929550b_0_736:notes"/>
          <p:cNvSpPr txBox="1"/>
          <p:nvPr>
            <p:ph idx="12" type="sldNum"/>
          </p:nvPr>
        </p:nvSpPr>
        <p:spPr>
          <a:xfrm>
            <a:off x="5622584" y="6456645"/>
            <a:ext cx="4301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66d87316ba_0_1066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g366d87316ba_0_1066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3691b89fb0a_0_5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Direct detection</a:t>
            </a:r>
            <a:endParaRPr/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X-rays or e</a:t>
            </a:r>
            <a:r>
              <a:rPr baseline="30000" lang="en-US" sz="16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6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 directly converted to charge</a:t>
            </a:r>
            <a:endParaRPr sz="1400">
              <a:solidFill>
                <a:srgbClr val="141B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>
                <a:solidFill>
                  <a:srgbClr val="141B4D"/>
                </a:solidFill>
                <a:latin typeface="Arial"/>
                <a:ea typeface="Arial"/>
                <a:cs typeface="Arial"/>
                <a:sym typeface="Arial"/>
              </a:rPr>
              <a:t>Charge is captured in electric field</a:t>
            </a:r>
            <a:endParaRPr sz="1400">
              <a:solidFill>
                <a:srgbClr val="141B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600">
                <a:solidFill>
                  <a:srgbClr val="24388D"/>
                </a:solidFill>
                <a:latin typeface="Arial"/>
                <a:ea typeface="Arial"/>
                <a:cs typeface="Arial"/>
                <a:sym typeface="Arial"/>
              </a:rPr>
              <a:t>Sharp signal </a:t>
            </a:r>
            <a:endParaRPr sz="1400">
              <a:solidFill>
                <a:srgbClr val="2438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600">
                <a:solidFill>
                  <a:srgbClr val="24388D"/>
                </a:solidFill>
                <a:latin typeface="Arial"/>
                <a:ea typeface="Arial"/>
                <a:cs typeface="Arial"/>
                <a:sym typeface="Arial"/>
              </a:rPr>
              <a:t>Minimal signal loss and high quantum efficiency</a:t>
            </a:r>
            <a:endParaRPr b="1" sz="1600">
              <a:solidFill>
                <a:srgbClr val="2438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g3691b89fb0a_0_5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e74929550b_0_518:notes"/>
          <p:cNvSpPr txBox="1"/>
          <p:nvPr>
            <p:ph idx="1" type="body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2e74929550b_0_518:notes"/>
          <p:cNvSpPr/>
          <p:nvPr>
            <p:ph idx="2" type="sldImg"/>
          </p:nvPr>
        </p:nvSpPr>
        <p:spPr>
          <a:xfrm>
            <a:off x="552409" y="509826"/>
            <a:ext cx="8821800" cy="254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e74929550b_0_744:notes"/>
          <p:cNvSpPr/>
          <p:nvPr>
            <p:ph idx="2" type="sldImg"/>
          </p:nvPr>
        </p:nvSpPr>
        <p:spPr>
          <a:xfrm>
            <a:off x="993499" y="849709"/>
            <a:ext cx="7939500" cy="2294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e74929550b_0_744:notes"/>
          <p:cNvSpPr txBox="1"/>
          <p:nvPr>
            <p:ph idx="1" type="body"/>
          </p:nvPr>
        </p:nvSpPr>
        <p:spPr>
          <a:xfrm>
            <a:off x="992663" y="3271381"/>
            <a:ext cx="79413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2e74929550b_0_744:notes"/>
          <p:cNvSpPr txBox="1"/>
          <p:nvPr>
            <p:ph idx="12" type="sldNum"/>
          </p:nvPr>
        </p:nvSpPr>
        <p:spPr>
          <a:xfrm>
            <a:off x="5622790" y="6456611"/>
            <a:ext cx="4301400" cy="341100"/>
          </a:xfrm>
          <a:prstGeom prst="rect">
            <a:avLst/>
          </a:prstGeom>
        </p:spPr>
        <p:txBody>
          <a:bodyPr anchorCtr="0" anchor="b" bIns="36550" lIns="73100" spcFirstLastPara="1" rIns="73100" wrap="square" tIns="3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e74929550b_0_752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2e74929550b_0_752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66d87316ba_0_498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366d87316ba_0_498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66d87316ba_0_6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g366d87316ba_0_6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66de9008b2_0_1037:notes"/>
          <p:cNvSpPr txBox="1"/>
          <p:nvPr>
            <p:ph idx="1" type="body"/>
          </p:nvPr>
        </p:nvSpPr>
        <p:spPr>
          <a:xfrm>
            <a:off x="992429" y="3271310"/>
            <a:ext cx="7941900" cy="2676600"/>
          </a:xfrm>
          <a:prstGeom prst="rect">
            <a:avLst/>
          </a:prstGeom>
        </p:spPr>
        <p:txBody>
          <a:bodyPr anchorCtr="0" anchor="t" bIns="36550" lIns="73100" spcFirstLastPara="1" rIns="73100" wrap="square" tIns="3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g366de9008b2_0_1037:notes"/>
          <p:cNvSpPr/>
          <p:nvPr>
            <p:ph idx="2" type="sldImg"/>
          </p:nvPr>
        </p:nvSpPr>
        <p:spPr>
          <a:xfrm>
            <a:off x="2925763" y="849313"/>
            <a:ext cx="4075200" cy="229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Cover page">
  <p:cSld name="Cover pag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749300" y="6737350"/>
            <a:ext cx="19812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525" y="3067650"/>
            <a:ext cx="13385800" cy="450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>
            <a:off x="4533150" y="6823250"/>
            <a:ext cx="7768200" cy="48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 txBox="1"/>
          <p:nvPr>
            <p:ph type="ctrTitle"/>
          </p:nvPr>
        </p:nvSpPr>
        <p:spPr>
          <a:xfrm>
            <a:off x="1054100" y="2165350"/>
            <a:ext cx="70362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6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100" y="772625"/>
            <a:ext cx="2248789" cy="26205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</p:spPr>
        <p:txBody>
          <a:bodyPr anchorCtr="0" anchor="t" bIns="122700" lIns="122700" spcFirstLastPara="1" rIns="122700" wrap="square" tIns="122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16">
          <p15:clr>
            <a:srgbClr val="FBAE40"/>
          </p15:clr>
        </p15:guide>
        <p15:guide id="2" pos="664">
          <p15:clr>
            <a:srgbClr val="FBAE40"/>
          </p15:clr>
        </p15:guide>
        <p15:guide id="3" orient="horz" pos="3524">
          <p15:clr>
            <a:srgbClr val="FBAE40"/>
          </p15:clr>
        </p15:guide>
        <p15:guide id="4" orient="horz" pos="31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+ description">
  <p:cSld name="Gallery + descri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/>
          <p:nvPr>
            <p:ph idx="1" type="body"/>
          </p:nvPr>
        </p:nvSpPr>
        <p:spPr>
          <a:xfrm>
            <a:off x="1054100" y="5289550"/>
            <a:ext cx="354329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rgbClr val="717694"/>
                </a:solidFill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type="title"/>
          </p:nvPr>
        </p:nvSpPr>
        <p:spPr>
          <a:xfrm>
            <a:off x="1054100" y="668078"/>
            <a:ext cx="113157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"/>
          <p:cNvSpPr/>
          <p:nvPr>
            <p:ph idx="2" type="pic"/>
          </p:nvPr>
        </p:nvSpPr>
        <p:spPr>
          <a:xfrm>
            <a:off x="1054100" y="2165350"/>
            <a:ext cx="3566271" cy="28956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92" name="Google Shape;92;p11"/>
          <p:cNvSpPr txBox="1"/>
          <p:nvPr>
            <p:ph idx="3" type="body"/>
          </p:nvPr>
        </p:nvSpPr>
        <p:spPr>
          <a:xfrm>
            <a:off x="1054100" y="1631950"/>
            <a:ext cx="271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1"/>
          <p:cNvSpPr txBox="1"/>
          <p:nvPr>
            <p:ph idx="4" type="body"/>
          </p:nvPr>
        </p:nvSpPr>
        <p:spPr>
          <a:xfrm>
            <a:off x="5130802" y="5289550"/>
            <a:ext cx="354329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rgbClr val="717694"/>
                </a:solidFill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"/>
          <p:cNvSpPr/>
          <p:nvPr>
            <p:ph idx="5" type="pic"/>
          </p:nvPr>
        </p:nvSpPr>
        <p:spPr>
          <a:xfrm>
            <a:off x="5138365" y="2165350"/>
            <a:ext cx="3566271" cy="28956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95" name="Google Shape;95;p11"/>
          <p:cNvSpPr txBox="1"/>
          <p:nvPr>
            <p:ph idx="6" type="body"/>
          </p:nvPr>
        </p:nvSpPr>
        <p:spPr>
          <a:xfrm>
            <a:off x="5130802" y="1631950"/>
            <a:ext cx="271718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7" type="body"/>
          </p:nvPr>
        </p:nvSpPr>
        <p:spPr>
          <a:xfrm>
            <a:off x="9189383" y="5289550"/>
            <a:ext cx="357654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rgbClr val="717694"/>
                </a:solidFill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1"/>
          <p:cNvSpPr/>
          <p:nvPr>
            <p:ph idx="8" type="pic"/>
          </p:nvPr>
        </p:nvSpPr>
        <p:spPr>
          <a:xfrm>
            <a:off x="9222629" y="2165350"/>
            <a:ext cx="3566271" cy="28956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98" name="Google Shape;98;p11"/>
          <p:cNvSpPr txBox="1"/>
          <p:nvPr>
            <p:ph idx="9" type="body"/>
          </p:nvPr>
        </p:nvSpPr>
        <p:spPr>
          <a:xfrm>
            <a:off x="9222629" y="1631950"/>
            <a:ext cx="271718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1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3332">
          <p15:clr>
            <a:srgbClr val="FBAE40"/>
          </p15:clr>
        </p15:guide>
        <p15:guide id="3" orient="horz" pos="1028">
          <p15:clr>
            <a:srgbClr val="FBAE40"/>
          </p15:clr>
        </p15:guide>
        <p15:guide id="4" pos="664">
          <p15:clr>
            <a:srgbClr val="FBAE40"/>
          </p15:clr>
        </p15:guide>
        <p15:guide id="5" pos="2920">
          <p15:clr>
            <a:srgbClr val="FBAE40"/>
          </p15:clr>
        </p15:guide>
        <p15:guide id="6" pos="3208">
          <p15:clr>
            <a:srgbClr val="FBAE40"/>
          </p15:clr>
        </p15:guide>
        <p15:guide id="7" pos="5464">
          <p15:clr>
            <a:srgbClr val="FBAE40"/>
          </p15:clr>
        </p15:guide>
        <p15:guide id="8" pos="5800">
          <p15:clr>
            <a:srgbClr val="FBAE40"/>
          </p15:clr>
        </p15:guide>
        <p15:guide id="9" pos="7912">
          <p15:clr>
            <a:srgbClr val="FBAE40"/>
          </p15:clr>
        </p15:guide>
        <p15:guide id="10" orient="horz" pos="13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 description">
  <p:cSld name="Product 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>
            <p:ph type="title"/>
          </p:nvPr>
        </p:nvSpPr>
        <p:spPr>
          <a:xfrm>
            <a:off x="1054100" y="668078"/>
            <a:ext cx="111233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/>
          <p:nvPr>
            <p:ph idx="2" type="pic"/>
          </p:nvPr>
        </p:nvSpPr>
        <p:spPr>
          <a:xfrm>
            <a:off x="6621556" y="1631950"/>
            <a:ext cx="5786344" cy="4495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103" name="Google Shape;103;p12"/>
          <p:cNvSpPr txBox="1"/>
          <p:nvPr>
            <p:ph idx="1" type="body"/>
          </p:nvPr>
        </p:nvSpPr>
        <p:spPr>
          <a:xfrm>
            <a:off x="1054100" y="1631950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3" type="body"/>
          </p:nvPr>
        </p:nvSpPr>
        <p:spPr>
          <a:xfrm>
            <a:off x="1054100" y="1995329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2"/>
          <p:cNvSpPr txBox="1"/>
          <p:nvPr>
            <p:ph idx="4" type="body"/>
          </p:nvPr>
        </p:nvSpPr>
        <p:spPr>
          <a:xfrm>
            <a:off x="1054100" y="2564558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2"/>
          <p:cNvSpPr txBox="1"/>
          <p:nvPr>
            <p:ph idx="5" type="body"/>
          </p:nvPr>
        </p:nvSpPr>
        <p:spPr>
          <a:xfrm>
            <a:off x="1054100" y="2927350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2"/>
          <p:cNvSpPr txBox="1"/>
          <p:nvPr>
            <p:ph idx="6" type="body"/>
          </p:nvPr>
        </p:nvSpPr>
        <p:spPr>
          <a:xfrm>
            <a:off x="1054100" y="3497166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7" type="body"/>
          </p:nvPr>
        </p:nvSpPr>
        <p:spPr>
          <a:xfrm>
            <a:off x="1054100" y="3841750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2"/>
          <p:cNvSpPr txBox="1"/>
          <p:nvPr>
            <p:ph idx="8" type="body"/>
          </p:nvPr>
        </p:nvSpPr>
        <p:spPr>
          <a:xfrm>
            <a:off x="1054100" y="4429774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2"/>
          <p:cNvSpPr txBox="1"/>
          <p:nvPr>
            <p:ph idx="9" type="body"/>
          </p:nvPr>
        </p:nvSpPr>
        <p:spPr>
          <a:xfrm>
            <a:off x="1054100" y="4814729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2"/>
          <p:cNvSpPr txBox="1"/>
          <p:nvPr>
            <p:ph idx="13" type="body"/>
          </p:nvPr>
        </p:nvSpPr>
        <p:spPr>
          <a:xfrm>
            <a:off x="1054100" y="5362382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2"/>
          <p:cNvSpPr txBox="1"/>
          <p:nvPr>
            <p:ph idx="14" type="body"/>
          </p:nvPr>
        </p:nvSpPr>
        <p:spPr>
          <a:xfrm>
            <a:off x="1054100" y="5745066"/>
            <a:ext cx="425207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2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3860">
          <p15:clr>
            <a:srgbClr val="FBAE40"/>
          </p15:clr>
        </p15:guide>
        <p15:guide id="3" pos="664">
          <p15:clr>
            <a:srgbClr val="FBAE40"/>
          </p15:clr>
        </p15:guide>
        <p15:guide id="4" pos="3352">
          <p15:clr>
            <a:srgbClr val="FBAE40"/>
          </p15:clr>
        </p15:guide>
        <p15:guide id="5" orient="horz" pos="102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 description 2">
  <p:cSld name="Product description 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/>
          <p:nvPr>
            <p:ph type="title"/>
          </p:nvPr>
        </p:nvSpPr>
        <p:spPr>
          <a:xfrm>
            <a:off x="1054100" y="668078"/>
            <a:ext cx="111233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3"/>
          <p:cNvSpPr/>
          <p:nvPr>
            <p:ph idx="2" type="pic"/>
          </p:nvPr>
        </p:nvSpPr>
        <p:spPr>
          <a:xfrm>
            <a:off x="7304329" y="1631950"/>
            <a:ext cx="5484571" cy="4495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117" name="Google Shape;117;p13"/>
          <p:cNvSpPr txBox="1"/>
          <p:nvPr>
            <p:ph idx="1" type="body"/>
          </p:nvPr>
        </p:nvSpPr>
        <p:spPr>
          <a:xfrm>
            <a:off x="1054101" y="1631950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3"/>
          <p:cNvSpPr txBox="1"/>
          <p:nvPr>
            <p:ph idx="3" type="body"/>
          </p:nvPr>
        </p:nvSpPr>
        <p:spPr>
          <a:xfrm>
            <a:off x="1054101" y="1947840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3"/>
          <p:cNvSpPr txBox="1"/>
          <p:nvPr>
            <p:ph idx="4" type="body"/>
          </p:nvPr>
        </p:nvSpPr>
        <p:spPr>
          <a:xfrm>
            <a:off x="1054101" y="2574595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3"/>
          <p:cNvSpPr txBox="1"/>
          <p:nvPr>
            <p:ph idx="5" type="body"/>
          </p:nvPr>
        </p:nvSpPr>
        <p:spPr>
          <a:xfrm>
            <a:off x="1054101" y="2890485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3"/>
          <p:cNvSpPr txBox="1"/>
          <p:nvPr>
            <p:ph idx="6" type="body"/>
          </p:nvPr>
        </p:nvSpPr>
        <p:spPr>
          <a:xfrm>
            <a:off x="1054101" y="3486992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3"/>
          <p:cNvSpPr txBox="1"/>
          <p:nvPr>
            <p:ph idx="7" type="body"/>
          </p:nvPr>
        </p:nvSpPr>
        <p:spPr>
          <a:xfrm>
            <a:off x="1054101" y="3802882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3"/>
          <p:cNvSpPr txBox="1"/>
          <p:nvPr>
            <p:ph idx="8" type="body"/>
          </p:nvPr>
        </p:nvSpPr>
        <p:spPr>
          <a:xfrm>
            <a:off x="1054101" y="4399389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3"/>
          <p:cNvSpPr txBox="1"/>
          <p:nvPr>
            <p:ph idx="9" type="body"/>
          </p:nvPr>
        </p:nvSpPr>
        <p:spPr>
          <a:xfrm>
            <a:off x="1054101" y="4715279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3"/>
          <p:cNvSpPr txBox="1"/>
          <p:nvPr>
            <p:ph idx="13" type="body"/>
          </p:nvPr>
        </p:nvSpPr>
        <p:spPr>
          <a:xfrm>
            <a:off x="1054101" y="5311786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3"/>
          <p:cNvSpPr txBox="1"/>
          <p:nvPr>
            <p:ph idx="14" type="body"/>
          </p:nvPr>
        </p:nvSpPr>
        <p:spPr>
          <a:xfrm>
            <a:off x="1054101" y="5627676"/>
            <a:ext cx="2590796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3"/>
          <p:cNvSpPr txBox="1"/>
          <p:nvPr>
            <p:ph idx="15" type="body"/>
          </p:nvPr>
        </p:nvSpPr>
        <p:spPr>
          <a:xfrm>
            <a:off x="4330700" y="1631950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3"/>
          <p:cNvSpPr txBox="1"/>
          <p:nvPr>
            <p:ph idx="16" type="body"/>
          </p:nvPr>
        </p:nvSpPr>
        <p:spPr>
          <a:xfrm>
            <a:off x="4330700" y="1973557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3"/>
          <p:cNvSpPr txBox="1"/>
          <p:nvPr>
            <p:ph idx="17" type="body"/>
          </p:nvPr>
        </p:nvSpPr>
        <p:spPr>
          <a:xfrm>
            <a:off x="4330700" y="2600312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3"/>
          <p:cNvSpPr txBox="1"/>
          <p:nvPr>
            <p:ph idx="18" type="body"/>
          </p:nvPr>
        </p:nvSpPr>
        <p:spPr>
          <a:xfrm>
            <a:off x="4330700" y="2916202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3"/>
          <p:cNvSpPr txBox="1"/>
          <p:nvPr>
            <p:ph idx="19" type="body"/>
          </p:nvPr>
        </p:nvSpPr>
        <p:spPr>
          <a:xfrm>
            <a:off x="4330700" y="3512709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3"/>
          <p:cNvSpPr txBox="1"/>
          <p:nvPr>
            <p:ph idx="20" type="body"/>
          </p:nvPr>
        </p:nvSpPr>
        <p:spPr>
          <a:xfrm>
            <a:off x="4330700" y="3828599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>
            <p:ph idx="21" type="body"/>
          </p:nvPr>
        </p:nvSpPr>
        <p:spPr>
          <a:xfrm>
            <a:off x="4330700" y="4425106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3"/>
          <p:cNvSpPr txBox="1"/>
          <p:nvPr>
            <p:ph idx="22" type="body"/>
          </p:nvPr>
        </p:nvSpPr>
        <p:spPr>
          <a:xfrm>
            <a:off x="4330700" y="4740996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3"/>
          <p:cNvSpPr txBox="1"/>
          <p:nvPr>
            <p:ph idx="23" type="body"/>
          </p:nvPr>
        </p:nvSpPr>
        <p:spPr>
          <a:xfrm>
            <a:off x="4330700" y="5337503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3"/>
          <p:cNvSpPr txBox="1"/>
          <p:nvPr>
            <p:ph idx="24" type="body"/>
          </p:nvPr>
        </p:nvSpPr>
        <p:spPr>
          <a:xfrm>
            <a:off x="4330700" y="5653393"/>
            <a:ext cx="2590799" cy="26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3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pos="2728">
          <p15:clr>
            <a:srgbClr val="FBAE40"/>
          </p15:clr>
        </p15:guide>
        <p15:guide id="3" orient="horz" pos="740">
          <p15:clr>
            <a:srgbClr val="FBAE40"/>
          </p15:clr>
        </p15:guide>
        <p15:guide id="4" orient="horz" pos="1028">
          <p15:clr>
            <a:srgbClr val="FBAE40"/>
          </p15:clr>
        </p15:guide>
        <p15:guide id="5" orient="horz" pos="38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2">
  <p:cSld name="Table 2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 txBox="1"/>
          <p:nvPr>
            <p:ph type="title"/>
          </p:nvPr>
        </p:nvSpPr>
        <p:spPr>
          <a:xfrm>
            <a:off x="1054100" y="668078"/>
            <a:ext cx="112776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4"/>
          <p:cNvSpPr txBox="1"/>
          <p:nvPr>
            <p:ph idx="1" type="body"/>
          </p:nvPr>
        </p:nvSpPr>
        <p:spPr>
          <a:xfrm>
            <a:off x="5854700" y="6491129"/>
            <a:ext cx="16764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4"/>
          <p:cNvSpPr txBox="1"/>
          <p:nvPr>
            <p:ph idx="2" type="body"/>
          </p:nvPr>
        </p:nvSpPr>
        <p:spPr>
          <a:xfrm>
            <a:off x="1052158" y="1631950"/>
            <a:ext cx="1126496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80"/>
              <a:buNone/>
              <a:defRPr sz="1600"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4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p14"/>
          <p:cNvSpPr/>
          <p:nvPr>
            <p:ph idx="3" type="tbl"/>
          </p:nvPr>
        </p:nvSpPr>
        <p:spPr>
          <a:xfrm>
            <a:off x="1052158" y="2165350"/>
            <a:ext cx="11736600" cy="41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4244">
          <p15:clr>
            <a:srgbClr val="FBAE40"/>
          </p15:clr>
        </p15:guide>
        <p15:guide id="3" pos="664">
          <p15:clr>
            <a:srgbClr val="FBAE40"/>
          </p15:clr>
        </p15:guide>
        <p15:guide id="4" pos="7768">
          <p15:clr>
            <a:srgbClr val="FBAE40"/>
          </p15:clr>
        </p15:guide>
        <p15:guide id="5" orient="horz" pos="1364">
          <p15:clr>
            <a:srgbClr val="FBAE40"/>
          </p15:clr>
        </p15:guide>
        <p15:guide id="6" orient="horz" pos="3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">
  <p:cSld name="Infographic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>
            <p:ph type="title"/>
          </p:nvPr>
        </p:nvSpPr>
        <p:spPr>
          <a:xfrm>
            <a:off x="1054100" y="668078"/>
            <a:ext cx="112776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5"/>
          <p:cNvSpPr txBox="1"/>
          <p:nvPr>
            <p:ph idx="1" type="body"/>
          </p:nvPr>
        </p:nvSpPr>
        <p:spPr>
          <a:xfrm>
            <a:off x="1054100" y="1631950"/>
            <a:ext cx="51054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80"/>
              <a:buNone/>
              <a:defRPr sz="1600"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5"/>
          <p:cNvSpPr txBox="1"/>
          <p:nvPr>
            <p:ph idx="2" type="body"/>
          </p:nvPr>
        </p:nvSpPr>
        <p:spPr>
          <a:xfrm>
            <a:off x="5168900" y="6463327"/>
            <a:ext cx="30480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5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15"/>
          <p:cNvSpPr/>
          <p:nvPr>
            <p:ph idx="3" type="chart"/>
          </p:nvPr>
        </p:nvSpPr>
        <p:spPr>
          <a:xfrm>
            <a:off x="1054100" y="2165351"/>
            <a:ext cx="117348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6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364">
          <p15:clr>
            <a:srgbClr val="FBAE40"/>
          </p15:clr>
        </p15:guide>
        <p15:guide id="3" orient="horz" pos="3908">
          <p15:clr>
            <a:srgbClr val="FBAE40"/>
          </p15:clr>
        </p15:guide>
        <p15:guide id="4" orient="horz" pos="4244">
          <p15:clr>
            <a:srgbClr val="FBAE40"/>
          </p15:clr>
        </p15:guide>
        <p15:guide id="5" pos="664">
          <p15:clr>
            <a:srgbClr val="FBAE40"/>
          </p15:clr>
        </p15:guide>
        <p15:guide id="6" pos="77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2">
  <p:cSld name="Picture 2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/>
          <p:nvPr>
            <p:ph type="title"/>
          </p:nvPr>
        </p:nvSpPr>
        <p:spPr>
          <a:xfrm>
            <a:off x="1054100" y="668078"/>
            <a:ext cx="111233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6"/>
          <p:cNvSpPr/>
          <p:nvPr>
            <p:ph idx="2" type="pic"/>
          </p:nvPr>
        </p:nvSpPr>
        <p:spPr>
          <a:xfrm>
            <a:off x="1054100" y="1631950"/>
            <a:ext cx="11734799" cy="4114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153" name="Google Shape;153;p16"/>
          <p:cNvSpPr txBox="1"/>
          <p:nvPr>
            <p:ph idx="1" type="body"/>
          </p:nvPr>
        </p:nvSpPr>
        <p:spPr>
          <a:xfrm>
            <a:off x="6083300" y="6095068"/>
            <a:ext cx="16764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6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orient="horz" pos="740">
          <p15:clr>
            <a:srgbClr val="FBAE40"/>
          </p15:clr>
        </p15:guide>
        <p15:guide id="3" orient="horz" pos="1028">
          <p15:clr>
            <a:srgbClr val="FBAE40"/>
          </p15:clr>
        </p15:guide>
        <p15:guide id="4" orient="horz" pos="3620">
          <p15:clr>
            <a:srgbClr val="FBAE40"/>
          </p15:clr>
        </p15:guide>
        <p15:guide id="5" orient="horz" pos="4004">
          <p15:clr>
            <a:srgbClr val="FBAE40"/>
          </p15:clr>
        </p15:guide>
        <p15:guide id="6" pos="7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>
            <p:ph type="title"/>
          </p:nvPr>
        </p:nvSpPr>
        <p:spPr>
          <a:xfrm>
            <a:off x="1054100" y="668078"/>
            <a:ext cx="11734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7" name="Google Shape;157;p17"/>
          <p:cNvCxnSpPr/>
          <p:nvPr/>
        </p:nvCxnSpPr>
        <p:spPr>
          <a:xfrm>
            <a:off x="1045475" y="3761225"/>
            <a:ext cx="11743200" cy="3900"/>
          </a:xfrm>
          <a:prstGeom prst="straightConnector1">
            <a:avLst/>
          </a:prstGeom>
          <a:noFill/>
          <a:ln cap="rnd" cmpd="sng" w="317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58" name="Google Shape;158;p17"/>
          <p:cNvSpPr txBox="1"/>
          <p:nvPr>
            <p:ph idx="1" type="body"/>
          </p:nvPr>
        </p:nvSpPr>
        <p:spPr>
          <a:xfrm>
            <a:off x="1309110" y="2633290"/>
            <a:ext cx="185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60"/>
              <a:buNone/>
              <a:defRPr b="1" sz="1600">
                <a:solidFill>
                  <a:schemeClr val="lt2"/>
                </a:solidFill>
              </a:defRPr>
            </a:lvl1pPr>
            <a:lvl2pPr indent="-37719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Char char="•"/>
              <a:defRPr b="1">
                <a:solidFill>
                  <a:schemeClr val="lt2"/>
                </a:solidFill>
              </a:defRPr>
            </a:lvl2pPr>
            <a:lvl3pPr indent="-365760" lvl="2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5760" lvl="3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65760" lvl="4" marL="22860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9" name="Google Shape;159;p17"/>
          <p:cNvSpPr txBox="1"/>
          <p:nvPr>
            <p:ph idx="2" type="body"/>
          </p:nvPr>
        </p:nvSpPr>
        <p:spPr>
          <a:xfrm>
            <a:off x="1309110" y="3003550"/>
            <a:ext cx="2469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rtl="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7"/>
          <p:cNvSpPr txBox="1"/>
          <p:nvPr>
            <p:ph idx="3" type="body"/>
          </p:nvPr>
        </p:nvSpPr>
        <p:spPr>
          <a:xfrm>
            <a:off x="6871711" y="2709490"/>
            <a:ext cx="185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60"/>
              <a:buNone/>
              <a:defRPr b="1" sz="1600">
                <a:solidFill>
                  <a:schemeClr val="lt2"/>
                </a:solidFill>
              </a:defRPr>
            </a:lvl1pPr>
            <a:lvl2pPr indent="-37719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Char char="•"/>
              <a:defRPr b="1">
                <a:solidFill>
                  <a:schemeClr val="lt2"/>
                </a:solidFill>
              </a:defRPr>
            </a:lvl2pPr>
            <a:lvl3pPr indent="-365760" lvl="2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5760" lvl="3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65760" lvl="4" marL="22860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1" name="Google Shape;161;p17"/>
          <p:cNvSpPr txBox="1"/>
          <p:nvPr>
            <p:ph idx="4" type="body"/>
          </p:nvPr>
        </p:nvSpPr>
        <p:spPr>
          <a:xfrm>
            <a:off x="6871711" y="3079750"/>
            <a:ext cx="2469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rtl="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7"/>
          <p:cNvSpPr txBox="1"/>
          <p:nvPr>
            <p:ph idx="5" type="body"/>
          </p:nvPr>
        </p:nvSpPr>
        <p:spPr>
          <a:xfrm>
            <a:off x="3984677" y="4375151"/>
            <a:ext cx="185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60"/>
              <a:buNone/>
              <a:defRPr b="1" sz="1600">
                <a:solidFill>
                  <a:schemeClr val="lt2"/>
                </a:solidFill>
              </a:defRPr>
            </a:lvl1pPr>
            <a:lvl2pPr indent="-37719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Char char="•"/>
              <a:defRPr b="1">
                <a:solidFill>
                  <a:schemeClr val="lt2"/>
                </a:solidFill>
              </a:defRPr>
            </a:lvl2pPr>
            <a:lvl3pPr indent="-365760" lvl="2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5760" lvl="3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65760" lvl="4" marL="22860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3" name="Google Shape;163;p17"/>
          <p:cNvSpPr txBox="1"/>
          <p:nvPr>
            <p:ph idx="6" type="body"/>
          </p:nvPr>
        </p:nvSpPr>
        <p:spPr>
          <a:xfrm>
            <a:off x="3984677" y="4745411"/>
            <a:ext cx="2469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rtl="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7"/>
          <p:cNvSpPr txBox="1"/>
          <p:nvPr>
            <p:ph idx="7" type="body"/>
          </p:nvPr>
        </p:nvSpPr>
        <p:spPr>
          <a:xfrm>
            <a:off x="9767311" y="4375151"/>
            <a:ext cx="185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60"/>
              <a:buNone/>
              <a:defRPr b="1" sz="1600">
                <a:solidFill>
                  <a:schemeClr val="lt2"/>
                </a:solidFill>
              </a:defRPr>
            </a:lvl1pPr>
            <a:lvl2pPr indent="-37719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Char char="•"/>
              <a:defRPr b="1">
                <a:solidFill>
                  <a:schemeClr val="lt2"/>
                </a:solidFill>
              </a:defRPr>
            </a:lvl2pPr>
            <a:lvl3pPr indent="-365760" lvl="2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5760" lvl="3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65760" lvl="4" marL="22860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5" name="Google Shape;165;p17"/>
          <p:cNvSpPr txBox="1"/>
          <p:nvPr>
            <p:ph idx="8" type="body"/>
          </p:nvPr>
        </p:nvSpPr>
        <p:spPr>
          <a:xfrm>
            <a:off x="9767311" y="4745411"/>
            <a:ext cx="2469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rtl="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7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pos="7720">
          <p15:clr>
            <a:srgbClr val="FBAE40"/>
          </p15:clr>
        </p15:guide>
        <p15:guide id="3" orient="horz" pos="740">
          <p15:clr>
            <a:srgbClr val="FBAE40"/>
          </p15:clr>
        </p15:guide>
        <p15:guide id="4" orient="horz" pos="1028">
          <p15:clr>
            <a:srgbClr val="FBAE40"/>
          </p15:clr>
        </p15:guide>
        <p15:guide id="5" orient="horz" pos="2132">
          <p15:clr>
            <a:srgbClr val="FBAE40"/>
          </p15:clr>
        </p15:guide>
        <p15:guide id="6" orient="horz" pos="2612">
          <p15:clr>
            <a:srgbClr val="FBAE40"/>
          </p15:clr>
        </p15:guide>
        <p15:guide id="7" orient="horz" pos="3716">
          <p15:clr>
            <a:srgbClr val="FBAE40"/>
          </p15:clr>
        </p15:guide>
        <p15:guide id="8" orient="horz" pos="2372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2">
  <p:cSld name="Image slide 2"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/>
          <p:nvPr>
            <p:ph type="title"/>
          </p:nvPr>
        </p:nvSpPr>
        <p:spPr>
          <a:xfrm>
            <a:off x="1054100" y="668078"/>
            <a:ext cx="117348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8"/>
          <p:cNvSpPr/>
          <p:nvPr>
            <p:ph idx="2" type="pic"/>
          </p:nvPr>
        </p:nvSpPr>
        <p:spPr>
          <a:xfrm>
            <a:off x="1092067" y="1631950"/>
            <a:ext cx="11696833" cy="4419599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170" name="Google Shape;170;p18"/>
          <p:cNvSpPr txBox="1"/>
          <p:nvPr>
            <p:ph idx="1" type="body"/>
          </p:nvPr>
        </p:nvSpPr>
        <p:spPr>
          <a:xfrm>
            <a:off x="5854700" y="6306314"/>
            <a:ext cx="16764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18"/>
          <p:cNvSpPr/>
          <p:nvPr/>
        </p:nvSpPr>
        <p:spPr>
          <a:xfrm>
            <a:off x="12083668" y="-6310"/>
            <a:ext cx="1189023" cy="6310"/>
          </a:xfrm>
          <a:custGeom>
            <a:rect b="b" l="l" r="r" t="t"/>
            <a:pathLst>
              <a:path extrusionOk="0" h="6310" w="1189023">
                <a:moveTo>
                  <a:pt x="0" y="0"/>
                </a:moveTo>
                <a:lnTo>
                  <a:pt x="1189023" y="0"/>
                </a:lnTo>
                <a:lnTo>
                  <a:pt x="1182978" y="6310"/>
                </a:lnTo>
                <a:lnTo>
                  <a:pt x="0" y="6310"/>
                </a:lnTo>
                <a:lnTo>
                  <a:pt x="0" y="0"/>
                </a:lnTo>
                <a:close/>
              </a:path>
            </a:pathLst>
          </a:custGeom>
          <a:solidFill>
            <a:srgbClr val="F6F7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8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3812">
          <p15:clr>
            <a:srgbClr val="FBAE40"/>
          </p15:clr>
        </p15:guide>
        <p15:guide id="4" orient="horz" pos="4148">
          <p15:clr>
            <a:srgbClr val="FBAE40"/>
          </p15:clr>
        </p15:guide>
        <p15:guide id="5" pos="664">
          <p15:clr>
            <a:srgbClr val="FBAE40"/>
          </p15:clr>
        </p15:guide>
        <p15:guide id="6" pos="7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ed list + picture">
  <p:cSld name="Numbered list + picture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type="title"/>
          </p:nvPr>
        </p:nvSpPr>
        <p:spPr>
          <a:xfrm>
            <a:off x="1054100" y="668078"/>
            <a:ext cx="11201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19"/>
          <p:cNvSpPr/>
          <p:nvPr>
            <p:ph idx="2" type="pic"/>
          </p:nvPr>
        </p:nvSpPr>
        <p:spPr>
          <a:xfrm>
            <a:off x="6007100" y="2165350"/>
            <a:ext cx="6248400" cy="40386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176" name="Google Shape;176;p19"/>
          <p:cNvSpPr txBox="1"/>
          <p:nvPr>
            <p:ph idx="1" type="body"/>
          </p:nvPr>
        </p:nvSpPr>
        <p:spPr>
          <a:xfrm>
            <a:off x="1054100" y="1631950"/>
            <a:ext cx="440436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19"/>
          <p:cNvSpPr txBox="1"/>
          <p:nvPr>
            <p:ph idx="3" type="body"/>
          </p:nvPr>
        </p:nvSpPr>
        <p:spPr>
          <a:xfrm>
            <a:off x="1054849" y="2165350"/>
            <a:ext cx="440372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329184" lvl="0" marL="457200" algn="l">
              <a:spcBef>
                <a:spcPts val="0"/>
              </a:spcBef>
              <a:spcAft>
                <a:spcPts val="0"/>
              </a:spcAft>
              <a:buSzPts val="1584"/>
              <a:buFont typeface="Arial"/>
              <a:buAutoNum type="arabicPeriod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9183" lvl="1" marL="914400" algn="l">
              <a:spcBef>
                <a:spcPts val="0"/>
              </a:spcBef>
              <a:spcAft>
                <a:spcPts val="0"/>
              </a:spcAft>
              <a:buSzPts val="1584"/>
              <a:buFont typeface="Arial"/>
              <a:buAutoNum type="arabicPeriod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9183" lvl="2" marL="1371600" algn="l">
              <a:spcBef>
                <a:spcPts val="0"/>
              </a:spcBef>
              <a:spcAft>
                <a:spcPts val="0"/>
              </a:spcAft>
              <a:buSzPts val="1584"/>
              <a:buFont typeface="Arial"/>
              <a:buAutoNum type="arabicPeriod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29183" lvl="3" marL="1828800" algn="l">
              <a:spcBef>
                <a:spcPts val="0"/>
              </a:spcBef>
              <a:spcAft>
                <a:spcPts val="0"/>
              </a:spcAft>
              <a:buSzPts val="1584"/>
              <a:buFont typeface="Arial"/>
              <a:buAutoNum type="arabicPeriod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29183" lvl="4" marL="2286000" algn="l">
              <a:spcBef>
                <a:spcPts val="0"/>
              </a:spcBef>
              <a:spcAft>
                <a:spcPts val="0"/>
              </a:spcAft>
              <a:buSzPts val="1584"/>
              <a:buFont typeface="Arial"/>
              <a:buAutoNum type="arabicPeriod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9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364">
          <p15:clr>
            <a:srgbClr val="FBAE40"/>
          </p15:clr>
        </p15:guide>
        <p15:guide id="3" orient="horz" pos="3572">
          <p15:clr>
            <a:srgbClr val="FBAE40"/>
          </p15:clr>
        </p15:guide>
        <p15:guide id="4" pos="664">
          <p15:clr>
            <a:srgbClr val="FBAE40"/>
          </p15:clr>
        </p15:guide>
        <p15:guide id="5" pos="3448">
          <p15:clr>
            <a:srgbClr val="FBAE40"/>
          </p15:clr>
        </p15:guide>
        <p15:guide id="6" pos="3784">
          <p15:clr>
            <a:srgbClr val="FBAE40"/>
          </p15:clr>
        </p15:guide>
        <p15:guide id="7" pos="7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eted list + picture">
  <p:cSld name="Buleted list + picture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>
            <p:ph type="title"/>
          </p:nvPr>
        </p:nvSpPr>
        <p:spPr>
          <a:xfrm>
            <a:off x="1054100" y="668078"/>
            <a:ext cx="117348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0"/>
          <p:cNvSpPr/>
          <p:nvPr>
            <p:ph idx="2" type="pic"/>
          </p:nvPr>
        </p:nvSpPr>
        <p:spPr>
          <a:xfrm>
            <a:off x="6007100" y="2165350"/>
            <a:ext cx="6362700" cy="4114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182" name="Google Shape;182;p20"/>
          <p:cNvSpPr txBox="1"/>
          <p:nvPr>
            <p:ph idx="1" type="body"/>
          </p:nvPr>
        </p:nvSpPr>
        <p:spPr>
          <a:xfrm>
            <a:off x="1054100" y="1631950"/>
            <a:ext cx="440436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0"/>
          <p:cNvSpPr txBox="1"/>
          <p:nvPr>
            <p:ph idx="3" type="body"/>
          </p:nvPr>
        </p:nvSpPr>
        <p:spPr>
          <a:xfrm>
            <a:off x="1054849" y="2165350"/>
            <a:ext cx="440372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381000" lvl="0" marL="45720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Font typeface="Courier New"/>
              <a:buChar char="o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Font typeface="Arial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Font typeface="Arial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Font typeface="Arial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0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28">
          <p15:clr>
            <a:srgbClr val="FBAE40"/>
          </p15:clr>
        </p15:guide>
        <p15:guide id="2" orient="horz" pos="740">
          <p15:clr>
            <a:srgbClr val="FBAE40"/>
          </p15:clr>
        </p15:guide>
        <p15:guide id="3" orient="horz" pos="3620">
          <p15:clr>
            <a:srgbClr val="FBAE40"/>
          </p15:clr>
        </p15:guide>
        <p15:guide id="4" pos="664">
          <p15:clr>
            <a:srgbClr val="FBAE40"/>
          </p15:clr>
        </p15:guide>
        <p15:guide id="5" pos="3448">
          <p15:clr>
            <a:srgbClr val="FBAE40"/>
          </p15:clr>
        </p15:guide>
        <p15:guide id="6" pos="3784">
          <p15:clr>
            <a:srgbClr val="FBAE40"/>
          </p15:clr>
        </p15:guide>
        <p15:guide id="7" pos="7816">
          <p15:clr>
            <a:srgbClr val="FBAE40"/>
          </p15:clr>
        </p15:guide>
        <p15:guide id="8" orient="horz" pos="13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Agenda slide">
  <p:cSld name="Agenda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idx="1" type="body"/>
          </p:nvPr>
        </p:nvSpPr>
        <p:spPr>
          <a:xfrm>
            <a:off x="901700" y="4610052"/>
            <a:ext cx="72002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64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body"/>
          </p:nvPr>
        </p:nvSpPr>
        <p:spPr>
          <a:xfrm>
            <a:off x="901700" y="2653814"/>
            <a:ext cx="72002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64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3" type="body"/>
          </p:nvPr>
        </p:nvSpPr>
        <p:spPr>
          <a:xfrm>
            <a:off x="901700" y="3627043"/>
            <a:ext cx="72002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64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4" type="body"/>
          </p:nvPr>
        </p:nvSpPr>
        <p:spPr>
          <a:xfrm>
            <a:off x="1968500" y="1722763"/>
            <a:ext cx="395208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5" type="body"/>
          </p:nvPr>
        </p:nvSpPr>
        <p:spPr>
          <a:xfrm>
            <a:off x="1968500" y="2012950"/>
            <a:ext cx="395208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6" type="body"/>
          </p:nvPr>
        </p:nvSpPr>
        <p:spPr>
          <a:xfrm>
            <a:off x="901700" y="1631950"/>
            <a:ext cx="72002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64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054100" y="668078"/>
            <a:ext cx="1204722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7" type="body"/>
          </p:nvPr>
        </p:nvSpPr>
        <p:spPr>
          <a:xfrm>
            <a:off x="1968500" y="2689483"/>
            <a:ext cx="395208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8" type="body"/>
          </p:nvPr>
        </p:nvSpPr>
        <p:spPr>
          <a:xfrm>
            <a:off x="1968500" y="2979670"/>
            <a:ext cx="395208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9" type="body"/>
          </p:nvPr>
        </p:nvSpPr>
        <p:spPr>
          <a:xfrm>
            <a:off x="1968500" y="3706877"/>
            <a:ext cx="395208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3" type="body"/>
          </p:nvPr>
        </p:nvSpPr>
        <p:spPr>
          <a:xfrm>
            <a:off x="1968500" y="3997064"/>
            <a:ext cx="395208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14" type="body"/>
          </p:nvPr>
        </p:nvSpPr>
        <p:spPr>
          <a:xfrm>
            <a:off x="1968500" y="4678993"/>
            <a:ext cx="395208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5" type="body"/>
          </p:nvPr>
        </p:nvSpPr>
        <p:spPr>
          <a:xfrm>
            <a:off x="1968500" y="4969180"/>
            <a:ext cx="395208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"/>
          <p:cNvSpPr txBox="1"/>
          <p:nvPr>
            <p:ph idx="16" type="body"/>
          </p:nvPr>
        </p:nvSpPr>
        <p:spPr>
          <a:xfrm>
            <a:off x="7073900" y="4610052"/>
            <a:ext cx="72002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6400"/>
              <a:buFont typeface="Arial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7" type="body"/>
          </p:nvPr>
        </p:nvSpPr>
        <p:spPr>
          <a:xfrm>
            <a:off x="7073900" y="2653814"/>
            <a:ext cx="72002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6400"/>
              <a:buFont typeface="Arial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"/>
          <p:cNvSpPr txBox="1"/>
          <p:nvPr>
            <p:ph idx="18" type="body"/>
          </p:nvPr>
        </p:nvSpPr>
        <p:spPr>
          <a:xfrm>
            <a:off x="7073900" y="3627043"/>
            <a:ext cx="72002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6400"/>
              <a:buFont typeface="Arial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9" type="body"/>
          </p:nvPr>
        </p:nvSpPr>
        <p:spPr>
          <a:xfrm>
            <a:off x="8064500" y="1722763"/>
            <a:ext cx="441474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20" type="body"/>
          </p:nvPr>
        </p:nvSpPr>
        <p:spPr>
          <a:xfrm>
            <a:off x="8064500" y="2012950"/>
            <a:ext cx="441474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"/>
          <p:cNvSpPr txBox="1"/>
          <p:nvPr>
            <p:ph idx="21" type="body"/>
          </p:nvPr>
        </p:nvSpPr>
        <p:spPr>
          <a:xfrm>
            <a:off x="7073900" y="1631950"/>
            <a:ext cx="72002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6400"/>
              <a:buFont typeface="Arial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idx="22" type="body"/>
          </p:nvPr>
        </p:nvSpPr>
        <p:spPr>
          <a:xfrm>
            <a:off x="8064500" y="2689483"/>
            <a:ext cx="441474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"/>
          <p:cNvSpPr txBox="1"/>
          <p:nvPr>
            <p:ph idx="23" type="body"/>
          </p:nvPr>
        </p:nvSpPr>
        <p:spPr>
          <a:xfrm>
            <a:off x="8064500" y="2979670"/>
            <a:ext cx="441474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"/>
          <p:cNvSpPr txBox="1"/>
          <p:nvPr>
            <p:ph idx="24" type="body"/>
          </p:nvPr>
        </p:nvSpPr>
        <p:spPr>
          <a:xfrm>
            <a:off x="8064500" y="3706877"/>
            <a:ext cx="441474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"/>
          <p:cNvSpPr txBox="1"/>
          <p:nvPr>
            <p:ph idx="25" type="body"/>
          </p:nvPr>
        </p:nvSpPr>
        <p:spPr>
          <a:xfrm>
            <a:off x="8064500" y="3997064"/>
            <a:ext cx="441474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"/>
          <p:cNvSpPr txBox="1"/>
          <p:nvPr>
            <p:ph idx="26" type="body"/>
          </p:nvPr>
        </p:nvSpPr>
        <p:spPr>
          <a:xfrm>
            <a:off x="8064500" y="4678993"/>
            <a:ext cx="441474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"/>
          <p:cNvSpPr txBox="1"/>
          <p:nvPr>
            <p:ph idx="27" type="body"/>
          </p:nvPr>
        </p:nvSpPr>
        <p:spPr>
          <a:xfrm>
            <a:off x="8064500" y="4969180"/>
            <a:ext cx="441474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4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pos="8056">
          <p15:clr>
            <a:srgbClr val="FBAE40"/>
          </p15:clr>
        </p15:guide>
        <p15:guide id="3" orient="horz" pos="1076">
          <p15:clr>
            <a:srgbClr val="FBAE40"/>
          </p15:clr>
        </p15:guide>
        <p15:guide id="4" orient="horz" pos="3284">
          <p15:clr>
            <a:srgbClr val="FBAE40"/>
          </p15:clr>
        </p15:guide>
        <p15:guide id="5" pos="4552">
          <p15:clr>
            <a:srgbClr val="FBAE40"/>
          </p15:clr>
        </p15:guide>
        <p15:guide id="6" pos="5080">
          <p15:clr>
            <a:srgbClr val="FBAE40"/>
          </p15:clr>
        </p15:guide>
        <p15:guide id="7" orient="horz" pos="7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3">
  <p:cSld name="Image slide 3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>
            <p:ph type="title"/>
          </p:nvPr>
        </p:nvSpPr>
        <p:spPr>
          <a:xfrm>
            <a:off x="1054100" y="668078"/>
            <a:ext cx="11201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1"/>
          <p:cNvSpPr/>
          <p:nvPr>
            <p:ph idx="2" type="pic"/>
          </p:nvPr>
        </p:nvSpPr>
        <p:spPr>
          <a:xfrm>
            <a:off x="-1" y="2698750"/>
            <a:ext cx="13385700" cy="48324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188" name="Google Shape;188;p21"/>
          <p:cNvSpPr txBox="1"/>
          <p:nvPr>
            <p:ph idx="1" type="body"/>
          </p:nvPr>
        </p:nvSpPr>
        <p:spPr>
          <a:xfrm>
            <a:off x="1054100" y="1631950"/>
            <a:ext cx="11201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chemeClr val="dk1"/>
                </a:solidFill>
              </a:defRPr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1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</p:spPr>
        <p:txBody>
          <a:bodyPr anchorCtr="0" anchor="t" bIns="122700" lIns="122700" spcFirstLastPara="1" rIns="122700" wrap="square" tIns="122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orient="horz" pos="1700">
          <p15:clr>
            <a:srgbClr val="FBAE40"/>
          </p15:clr>
        </p15:guide>
        <p15:guide id="3" orient="horz" pos="1412">
          <p15:clr>
            <a:srgbClr val="FBAE40"/>
          </p15:clr>
        </p15:guide>
        <p15:guide id="4" orient="horz" pos="740">
          <p15:clr>
            <a:srgbClr val="FBAE40"/>
          </p15:clr>
        </p15:guide>
        <p15:guide id="5" pos="77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">
  <p:cSld name="Images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/>
          <p:nvPr>
            <p:ph idx="2" type="pic"/>
          </p:nvPr>
        </p:nvSpPr>
        <p:spPr>
          <a:xfrm>
            <a:off x="4940300" y="2089150"/>
            <a:ext cx="7615144" cy="4495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192" name="Google Shape;192;p22"/>
          <p:cNvSpPr/>
          <p:nvPr>
            <p:ph idx="3" type="pic"/>
          </p:nvPr>
        </p:nvSpPr>
        <p:spPr>
          <a:xfrm>
            <a:off x="1054100" y="2089150"/>
            <a:ext cx="3657600" cy="21336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22"/>
          <p:cNvSpPr/>
          <p:nvPr>
            <p:ph idx="4" type="pic"/>
          </p:nvPr>
        </p:nvSpPr>
        <p:spPr>
          <a:xfrm>
            <a:off x="1054100" y="4451350"/>
            <a:ext cx="3657600" cy="21336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22"/>
          <p:cNvSpPr txBox="1"/>
          <p:nvPr>
            <p:ph type="title"/>
          </p:nvPr>
        </p:nvSpPr>
        <p:spPr>
          <a:xfrm>
            <a:off x="1054100" y="668078"/>
            <a:ext cx="11501344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2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_Section slide">
  <p:cSld name="Section slide white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/>
          <p:nvPr/>
        </p:nvSpPr>
        <p:spPr>
          <a:xfrm>
            <a:off x="825500" y="6813550"/>
            <a:ext cx="1905000" cy="6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799" y="2393950"/>
            <a:ext cx="13385701" cy="513922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/>
          <p:nvPr/>
        </p:nvSpPr>
        <p:spPr>
          <a:xfrm>
            <a:off x="4778975" y="6857025"/>
            <a:ext cx="7317300" cy="45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3"/>
          <p:cNvSpPr txBox="1"/>
          <p:nvPr>
            <p:ph type="ctrTitle"/>
          </p:nvPr>
        </p:nvSpPr>
        <p:spPr>
          <a:xfrm>
            <a:off x="1054100" y="2711379"/>
            <a:ext cx="706056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1" name="Google Shape;201;p23"/>
          <p:cNvSpPr txBox="1"/>
          <p:nvPr>
            <p:ph idx="1" type="body"/>
          </p:nvPr>
        </p:nvSpPr>
        <p:spPr>
          <a:xfrm>
            <a:off x="1054100" y="2390973"/>
            <a:ext cx="39520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 b="1"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Char char="•"/>
              <a:defRPr>
                <a:solidFill>
                  <a:schemeClr val="lt2"/>
                </a:solidFill>
              </a:defRPr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>
                <a:solidFill>
                  <a:schemeClr val="lt2"/>
                </a:solidFill>
              </a:defRPr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>
                <a:solidFill>
                  <a:schemeClr val="lt2"/>
                </a:solidFill>
              </a:defRPr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Char char="•"/>
              <a:defRPr>
                <a:solidFill>
                  <a:schemeClr val="lt2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2" name="Google Shape;202;p23"/>
          <p:cNvSpPr txBox="1"/>
          <p:nvPr>
            <p:ph idx="2" type="body"/>
          </p:nvPr>
        </p:nvSpPr>
        <p:spPr>
          <a:xfrm>
            <a:off x="1054101" y="3564751"/>
            <a:ext cx="706056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03" name="Google Shape;2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104" y="856804"/>
            <a:ext cx="1420614" cy="16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</p:spPr>
        <p:txBody>
          <a:bodyPr anchorCtr="0" anchor="t" bIns="122700" lIns="122700" spcFirstLastPara="1" rIns="122700" wrap="square" tIns="122700">
            <a:noAutofit/>
          </a:bodyPr>
          <a:lstStyle>
            <a:lvl1pPr lvl="0">
              <a:buNone/>
              <a:defRPr>
                <a:solidFill>
                  <a:schemeClr val="lt2"/>
                </a:solidFill>
              </a:defRPr>
            </a:lvl1pPr>
            <a:lvl2pPr lvl="1">
              <a:buNone/>
              <a:defRPr>
                <a:solidFill>
                  <a:schemeClr val="lt2"/>
                </a:solidFill>
              </a:defRPr>
            </a:lvl2pPr>
            <a:lvl3pPr lvl="2">
              <a:buNone/>
              <a:defRPr>
                <a:solidFill>
                  <a:schemeClr val="lt2"/>
                </a:solidFill>
              </a:defRPr>
            </a:lvl3pPr>
            <a:lvl4pPr lvl="3">
              <a:buNone/>
              <a:defRPr>
                <a:solidFill>
                  <a:schemeClr val="lt2"/>
                </a:solidFill>
              </a:defRPr>
            </a:lvl4pPr>
            <a:lvl5pPr lvl="4">
              <a:buNone/>
              <a:defRPr>
                <a:solidFill>
                  <a:schemeClr val="lt2"/>
                </a:solidFill>
              </a:defRPr>
            </a:lvl5pPr>
            <a:lvl6pPr lvl="5">
              <a:buNone/>
              <a:defRPr>
                <a:solidFill>
                  <a:schemeClr val="lt2"/>
                </a:solidFill>
              </a:defRPr>
            </a:lvl6pPr>
            <a:lvl7pPr lvl="6">
              <a:buNone/>
              <a:defRPr>
                <a:solidFill>
                  <a:schemeClr val="lt2"/>
                </a:solidFill>
              </a:defRPr>
            </a:lvl7pPr>
            <a:lvl8pPr lvl="7">
              <a:buNone/>
              <a:defRPr>
                <a:solidFill>
                  <a:schemeClr val="lt2"/>
                </a:solidFill>
              </a:defRPr>
            </a:lvl8pPr>
            <a:lvl9pPr lvl="8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orient="horz" pos="2420">
          <p15:clr>
            <a:srgbClr val="FBAE40"/>
          </p15:clr>
        </p15:guide>
        <p15:guide id="3" orient="horz" pos="2180">
          <p15:clr>
            <a:srgbClr val="FBAE40"/>
          </p15:clr>
        </p15:guide>
        <p15:guide id="4" orient="horz" pos="170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">
  <p:cSld name="Picture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/>
          <p:nvPr>
            <p:ph idx="2" type="pic"/>
          </p:nvPr>
        </p:nvSpPr>
        <p:spPr>
          <a:xfrm>
            <a:off x="0" y="0"/>
            <a:ext cx="13385800" cy="75311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207" name="Google Shape;207;p24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</p:spPr>
        <p:txBody>
          <a:bodyPr anchorCtr="0" anchor="t" bIns="122700" lIns="122700" spcFirstLastPara="1" rIns="122700" wrap="square" tIns="122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 x2">
  <p:cSld name="Infographic x2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1054100" y="668078"/>
            <a:ext cx="11201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25"/>
          <p:cNvSpPr txBox="1"/>
          <p:nvPr>
            <p:ph idx="1" type="body"/>
          </p:nvPr>
        </p:nvSpPr>
        <p:spPr>
          <a:xfrm>
            <a:off x="2860699" y="6477320"/>
            <a:ext cx="16764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25"/>
          <p:cNvSpPr txBox="1"/>
          <p:nvPr>
            <p:ph idx="2" type="body"/>
          </p:nvPr>
        </p:nvSpPr>
        <p:spPr>
          <a:xfrm>
            <a:off x="1052158" y="1631950"/>
            <a:ext cx="112014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80"/>
              <a:buNone/>
              <a:defRPr sz="1600"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25"/>
          <p:cNvSpPr txBox="1"/>
          <p:nvPr>
            <p:ph idx="3" type="body"/>
          </p:nvPr>
        </p:nvSpPr>
        <p:spPr>
          <a:xfrm>
            <a:off x="8848703" y="6477320"/>
            <a:ext cx="16764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25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" name="Google Shape;214;p25"/>
          <p:cNvSpPr/>
          <p:nvPr>
            <p:ph idx="4" type="chart"/>
          </p:nvPr>
        </p:nvSpPr>
        <p:spPr>
          <a:xfrm>
            <a:off x="1054100" y="2165350"/>
            <a:ext cx="52578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6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Google Shape;215;p25"/>
          <p:cNvSpPr/>
          <p:nvPr>
            <p:ph idx="5" type="chart"/>
          </p:nvPr>
        </p:nvSpPr>
        <p:spPr>
          <a:xfrm>
            <a:off x="6997700" y="2165350"/>
            <a:ext cx="52578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6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rgbClr val="131A4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pos="3976">
          <p15:clr>
            <a:srgbClr val="FBAE40"/>
          </p15:clr>
        </p15:guide>
        <p15:guide id="3" pos="4408">
          <p15:clr>
            <a:srgbClr val="FBAE40"/>
          </p15:clr>
        </p15:guide>
        <p15:guide id="4" pos="7720">
          <p15:clr>
            <a:srgbClr val="FBAE40"/>
          </p15:clr>
        </p15:guide>
        <p15:guide id="5" orient="horz" pos="740">
          <p15:clr>
            <a:srgbClr val="FBAE40"/>
          </p15:clr>
        </p15:guide>
        <p15:guide id="6" orient="horz" pos="3908">
          <p15:clr>
            <a:srgbClr val="FBAE40"/>
          </p15:clr>
        </p15:guide>
        <p15:guide id="7" orient="horz" pos="4244">
          <p15:clr>
            <a:srgbClr val="FBAE40"/>
          </p15:clr>
        </p15:guide>
        <p15:guide id="8" orient="horz" pos="136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/>
          <p:nvPr>
            <p:ph type="title"/>
          </p:nvPr>
        </p:nvSpPr>
        <p:spPr>
          <a:xfrm>
            <a:off x="1001612" y="918726"/>
            <a:ext cx="8853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18" name="Google Shape;218;p26"/>
          <p:cNvSpPr txBox="1"/>
          <p:nvPr>
            <p:ph idx="1" type="body"/>
          </p:nvPr>
        </p:nvSpPr>
        <p:spPr>
          <a:xfrm>
            <a:off x="1001612" y="2104176"/>
            <a:ext cx="8853900" cy="44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AutoNum type="arabicPeriod"/>
              <a:defRPr b="1" i="1" sz="2300">
                <a:solidFill>
                  <a:schemeClr val="accent1"/>
                </a:solidFill>
              </a:defRPr>
            </a:lvl1pPr>
            <a:lvl2pPr indent="-355600" lvl="1" marL="914400" rtl="0" algn="l">
              <a:lnSpc>
                <a:spcPct val="120000"/>
              </a:lnSpc>
              <a:spcBef>
                <a:spcPts val="2700"/>
              </a:spcBef>
              <a:spcAft>
                <a:spcPts val="0"/>
              </a:spcAft>
              <a:buClr>
                <a:schemeClr val="lt1"/>
              </a:buClr>
              <a:buSzPts val="2000"/>
              <a:buChar char="−"/>
              <a:defRPr/>
            </a:lvl2pPr>
            <a:lvl3pPr indent="-355600" lvl="2" marL="1371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−"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4pPr>
            <a:lvl5pPr indent="-228600" lvl="4" marL="2286000" rtl="0" algn="l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  <a:buAutoNum type="arabicPeriod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19" name="Google Shape;219;p26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</p:spPr>
        <p:txBody>
          <a:bodyPr anchorCtr="0" anchor="t" bIns="122700" lIns="122700" spcFirstLastPara="1" rIns="122700" wrap="square" tIns="12270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3 1">
  <p:cSld name="1_Image slide 3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/>
          <p:nvPr>
            <p:ph type="title"/>
          </p:nvPr>
        </p:nvSpPr>
        <p:spPr>
          <a:xfrm>
            <a:off x="1054100" y="668078"/>
            <a:ext cx="11201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7"/>
          <p:cNvSpPr/>
          <p:nvPr>
            <p:ph idx="2" type="pic"/>
          </p:nvPr>
        </p:nvSpPr>
        <p:spPr>
          <a:xfrm>
            <a:off x="-1" y="2698750"/>
            <a:ext cx="13385700" cy="48324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223" name="Google Shape;223;p27"/>
          <p:cNvSpPr txBox="1"/>
          <p:nvPr>
            <p:ph idx="1" type="body"/>
          </p:nvPr>
        </p:nvSpPr>
        <p:spPr>
          <a:xfrm>
            <a:off x="1054100" y="1631950"/>
            <a:ext cx="11201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rtl="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chemeClr val="dk1"/>
                </a:solidFill>
              </a:defRPr>
            </a:lvl2pPr>
            <a:lvl3pPr indent="-365760" lvl="2" marL="13716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rtl="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24" name="Google Shape;224;p27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orient="horz" pos="1700">
          <p15:clr>
            <a:srgbClr val="FBAE40"/>
          </p15:clr>
        </p15:guide>
        <p15:guide id="3" orient="horz" pos="1412">
          <p15:clr>
            <a:srgbClr val="FBAE40"/>
          </p15:clr>
        </p15:guide>
        <p15:guide id="4" orient="horz" pos="740">
          <p15:clr>
            <a:srgbClr val="FBAE40"/>
          </p15:clr>
        </p15:guide>
        <p15:guide id="5" pos="7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/>
          <p:nvPr>
            <p:ph type="title"/>
          </p:nvPr>
        </p:nvSpPr>
        <p:spPr>
          <a:xfrm>
            <a:off x="1001614" y="918728"/>
            <a:ext cx="8853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28"/>
          <p:cNvSpPr txBox="1"/>
          <p:nvPr>
            <p:ph idx="12" type="sldNum"/>
          </p:nvPr>
        </p:nvSpPr>
        <p:spPr>
          <a:xfrm>
            <a:off x="1001611" y="7191114"/>
            <a:ext cx="367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1412827" y="7191113"/>
            <a:ext cx="82569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375" lIns="100375" spcFirstLastPara="1" rIns="100375" wrap="square" tIns="10037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800">
                <a:solidFill>
                  <a:schemeClr val="lt1"/>
                </a:solidFill>
              </a:rPr>
              <a:t>Sascha Grimm, Head of Support and Commissioning – Cutting Edge HPC Detectors for Synchrotron Applications – DECTRIS Hefei meeting March 2023</a:t>
            </a:r>
            <a:endParaRPr sz="1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page">
  <p:cSld name="Cover page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/>
          <p:nvPr/>
        </p:nvSpPr>
        <p:spPr>
          <a:xfrm>
            <a:off x="749300" y="6737350"/>
            <a:ext cx="19812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0"/>
          <p:cNvSpPr txBox="1"/>
          <p:nvPr>
            <p:ph type="ctrTitle"/>
          </p:nvPr>
        </p:nvSpPr>
        <p:spPr>
          <a:xfrm>
            <a:off x="1054100" y="2165350"/>
            <a:ext cx="8382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6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0"/>
          <p:cNvSpPr txBox="1"/>
          <p:nvPr>
            <p:ph idx="1" type="body"/>
          </p:nvPr>
        </p:nvSpPr>
        <p:spPr>
          <a:xfrm>
            <a:off x="1054100" y="4984750"/>
            <a:ext cx="3952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30"/>
          <p:cNvSpPr txBox="1"/>
          <p:nvPr>
            <p:ph idx="2" type="body"/>
          </p:nvPr>
        </p:nvSpPr>
        <p:spPr>
          <a:xfrm>
            <a:off x="1054101" y="5365750"/>
            <a:ext cx="3952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41" name="Google Shape;2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4100" y="772625"/>
            <a:ext cx="2248789" cy="26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99" y="2388061"/>
            <a:ext cx="13385702" cy="51392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/>
          <p:nvPr/>
        </p:nvSpPr>
        <p:spPr>
          <a:xfrm>
            <a:off x="5006175" y="6737350"/>
            <a:ext cx="62715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700"/>
            </a:lvl1pPr>
            <a:lvl2pPr lvl="1" algn="r">
              <a:buNone/>
              <a:defRPr sz="1700"/>
            </a:lvl2pPr>
            <a:lvl3pPr lvl="2" algn="r">
              <a:buNone/>
              <a:defRPr sz="1700"/>
            </a:lvl3pPr>
            <a:lvl4pPr lvl="3" algn="r">
              <a:buNone/>
              <a:defRPr sz="1700"/>
            </a:lvl4pPr>
            <a:lvl5pPr lvl="4" algn="r">
              <a:buNone/>
              <a:defRPr sz="1700"/>
            </a:lvl5pPr>
            <a:lvl6pPr lvl="5" algn="r">
              <a:buNone/>
              <a:defRPr sz="1700"/>
            </a:lvl6pPr>
            <a:lvl7pPr lvl="6" algn="r">
              <a:buNone/>
              <a:defRPr sz="1700"/>
            </a:lvl7pPr>
            <a:lvl8pPr lvl="7" algn="r">
              <a:buNone/>
              <a:defRPr sz="1700"/>
            </a:lvl8pPr>
            <a:lvl9pPr lvl="8" algn="r">
              <a:buNone/>
              <a:defRPr sz="17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16">
          <p15:clr>
            <a:srgbClr val="FBAE40"/>
          </p15:clr>
        </p15:guide>
        <p15:guide id="2" pos="664">
          <p15:clr>
            <a:srgbClr val="FBAE40"/>
          </p15:clr>
        </p15:guide>
        <p15:guide id="3" orient="horz" pos="3524">
          <p15:clr>
            <a:srgbClr val="FBAE40"/>
          </p15:clr>
        </p15:guide>
        <p15:guide id="4" orient="horz" pos="31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Title + Tex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>
            <p:ph type="title"/>
          </p:nvPr>
        </p:nvSpPr>
        <p:spPr>
          <a:xfrm>
            <a:off x="1054100" y="682307"/>
            <a:ext cx="11734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1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31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31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1"/>
          <p:cNvSpPr txBox="1"/>
          <p:nvPr>
            <p:ph idx="1" type="body"/>
          </p:nvPr>
        </p:nvSpPr>
        <p:spPr>
          <a:xfrm>
            <a:off x="1054100" y="1631950"/>
            <a:ext cx="117348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30200" lvl="0" marL="45720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spcBef>
                <a:spcPts val="6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spcBef>
                <a:spcPts val="6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0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+ Text">
  <p:cSld name="Title + 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/>
          <p:nvPr>
            <p:ph type="title"/>
          </p:nvPr>
        </p:nvSpPr>
        <p:spPr>
          <a:xfrm>
            <a:off x="1054100" y="682307"/>
            <a:ext cx="117348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4"/>
          <p:cNvSpPr txBox="1"/>
          <p:nvPr>
            <p:ph idx="1" type="body"/>
          </p:nvPr>
        </p:nvSpPr>
        <p:spPr>
          <a:xfrm>
            <a:off x="1054100" y="1631950"/>
            <a:ext cx="11734800" cy="153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360680" lvl="0" marL="457200" algn="l">
              <a:spcBef>
                <a:spcPts val="0"/>
              </a:spcBef>
              <a:spcAft>
                <a:spcPts val="0"/>
              </a:spcAft>
              <a:buSzPts val="208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600"/>
              </a:spcBef>
              <a:spcAft>
                <a:spcPts val="0"/>
              </a:spcAft>
              <a:buSzPts val="208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-350519" lvl="2" marL="1371600" algn="l">
              <a:spcBef>
                <a:spcPts val="600"/>
              </a:spcBef>
              <a:spcAft>
                <a:spcPts val="0"/>
              </a:spcAft>
              <a:buSzPts val="192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50519" lvl="3" marL="1828800" algn="l">
              <a:spcBef>
                <a:spcPts val="600"/>
              </a:spcBef>
              <a:spcAft>
                <a:spcPts val="0"/>
              </a:spcAft>
              <a:buSzPts val="192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-350520" lvl="4" marL="2286000" algn="l">
              <a:spcBef>
                <a:spcPts val="600"/>
              </a:spcBef>
              <a:spcAft>
                <a:spcPts val="0"/>
              </a:spcAft>
              <a:buSzPts val="192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02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lear slide">
  <p:cSld name="Title + clear slide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type="title"/>
          </p:nvPr>
        </p:nvSpPr>
        <p:spPr>
          <a:xfrm>
            <a:off x="1054100" y="668078"/>
            <a:ext cx="11315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32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32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32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1364">
          <p15:clr>
            <a:srgbClr val="FBAE40"/>
          </p15:clr>
        </p15:guide>
        <p15:guide id="4" pos="664">
          <p15:clr>
            <a:srgbClr val="FBAE40"/>
          </p15:clr>
        </p15:guide>
        <p15:guide id="5" pos="3544">
          <p15:clr>
            <a:srgbClr val="FBAE40"/>
          </p15:clr>
        </p15:guide>
        <p15:guide id="6" orient="horz" pos="41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">
  <p:cSld name="Agenda slide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 txBox="1"/>
          <p:nvPr>
            <p:ph idx="1" type="body"/>
          </p:nvPr>
        </p:nvSpPr>
        <p:spPr>
          <a:xfrm>
            <a:off x="901700" y="4610052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33"/>
          <p:cNvSpPr txBox="1"/>
          <p:nvPr>
            <p:ph idx="2" type="body"/>
          </p:nvPr>
        </p:nvSpPr>
        <p:spPr>
          <a:xfrm>
            <a:off x="901700" y="2653814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3"/>
          <p:cNvSpPr txBox="1"/>
          <p:nvPr>
            <p:ph idx="3" type="body"/>
          </p:nvPr>
        </p:nvSpPr>
        <p:spPr>
          <a:xfrm>
            <a:off x="901700" y="3627043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33"/>
          <p:cNvSpPr txBox="1"/>
          <p:nvPr>
            <p:ph idx="4" type="body"/>
          </p:nvPr>
        </p:nvSpPr>
        <p:spPr>
          <a:xfrm>
            <a:off x="1968500" y="1722763"/>
            <a:ext cx="39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3"/>
          <p:cNvSpPr txBox="1"/>
          <p:nvPr>
            <p:ph idx="5" type="body"/>
          </p:nvPr>
        </p:nvSpPr>
        <p:spPr>
          <a:xfrm>
            <a:off x="1968500" y="2012950"/>
            <a:ext cx="3952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33"/>
          <p:cNvSpPr txBox="1"/>
          <p:nvPr>
            <p:ph idx="6" type="body"/>
          </p:nvPr>
        </p:nvSpPr>
        <p:spPr>
          <a:xfrm>
            <a:off x="901700" y="1631950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3"/>
          <p:cNvSpPr txBox="1"/>
          <p:nvPr>
            <p:ph type="title"/>
          </p:nvPr>
        </p:nvSpPr>
        <p:spPr>
          <a:xfrm>
            <a:off x="1054100" y="668078"/>
            <a:ext cx="12047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33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33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3"/>
          <p:cNvSpPr txBox="1"/>
          <p:nvPr>
            <p:ph idx="7" type="body"/>
          </p:nvPr>
        </p:nvSpPr>
        <p:spPr>
          <a:xfrm>
            <a:off x="1968500" y="2689483"/>
            <a:ext cx="39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33"/>
          <p:cNvSpPr txBox="1"/>
          <p:nvPr>
            <p:ph idx="8" type="body"/>
          </p:nvPr>
        </p:nvSpPr>
        <p:spPr>
          <a:xfrm>
            <a:off x="1968500" y="2979670"/>
            <a:ext cx="3952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33"/>
          <p:cNvSpPr txBox="1"/>
          <p:nvPr>
            <p:ph idx="9" type="body"/>
          </p:nvPr>
        </p:nvSpPr>
        <p:spPr>
          <a:xfrm>
            <a:off x="1968500" y="3706877"/>
            <a:ext cx="39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33"/>
          <p:cNvSpPr txBox="1"/>
          <p:nvPr>
            <p:ph idx="13" type="body"/>
          </p:nvPr>
        </p:nvSpPr>
        <p:spPr>
          <a:xfrm>
            <a:off x="1968500" y="3997064"/>
            <a:ext cx="3952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33"/>
          <p:cNvSpPr txBox="1"/>
          <p:nvPr>
            <p:ph idx="14" type="body"/>
          </p:nvPr>
        </p:nvSpPr>
        <p:spPr>
          <a:xfrm>
            <a:off x="1968500" y="4678993"/>
            <a:ext cx="39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3"/>
          <p:cNvSpPr txBox="1"/>
          <p:nvPr>
            <p:ph idx="15" type="body"/>
          </p:nvPr>
        </p:nvSpPr>
        <p:spPr>
          <a:xfrm>
            <a:off x="1968500" y="4969180"/>
            <a:ext cx="3952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3"/>
          <p:cNvSpPr txBox="1"/>
          <p:nvPr>
            <p:ph idx="16" type="body"/>
          </p:nvPr>
        </p:nvSpPr>
        <p:spPr>
          <a:xfrm>
            <a:off x="7073900" y="4610052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3"/>
          <p:cNvSpPr txBox="1"/>
          <p:nvPr>
            <p:ph idx="17" type="body"/>
          </p:nvPr>
        </p:nvSpPr>
        <p:spPr>
          <a:xfrm>
            <a:off x="7073900" y="2653814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33"/>
          <p:cNvSpPr txBox="1"/>
          <p:nvPr>
            <p:ph idx="18" type="body"/>
          </p:nvPr>
        </p:nvSpPr>
        <p:spPr>
          <a:xfrm>
            <a:off x="7073900" y="3627043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33"/>
          <p:cNvSpPr txBox="1"/>
          <p:nvPr>
            <p:ph idx="19" type="body"/>
          </p:nvPr>
        </p:nvSpPr>
        <p:spPr>
          <a:xfrm>
            <a:off x="8064500" y="1722763"/>
            <a:ext cx="441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33"/>
          <p:cNvSpPr txBox="1"/>
          <p:nvPr>
            <p:ph idx="20" type="body"/>
          </p:nvPr>
        </p:nvSpPr>
        <p:spPr>
          <a:xfrm>
            <a:off x="8064500" y="2012950"/>
            <a:ext cx="4414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3"/>
          <p:cNvSpPr txBox="1"/>
          <p:nvPr>
            <p:ph idx="21" type="body"/>
          </p:nvPr>
        </p:nvSpPr>
        <p:spPr>
          <a:xfrm>
            <a:off x="7073900" y="1631950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33"/>
          <p:cNvSpPr txBox="1"/>
          <p:nvPr>
            <p:ph idx="22" type="body"/>
          </p:nvPr>
        </p:nvSpPr>
        <p:spPr>
          <a:xfrm>
            <a:off x="8064500" y="2689483"/>
            <a:ext cx="441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3"/>
          <p:cNvSpPr txBox="1"/>
          <p:nvPr>
            <p:ph idx="23" type="body"/>
          </p:nvPr>
        </p:nvSpPr>
        <p:spPr>
          <a:xfrm>
            <a:off x="8064500" y="2979670"/>
            <a:ext cx="4414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3"/>
          <p:cNvSpPr txBox="1"/>
          <p:nvPr>
            <p:ph idx="24" type="body"/>
          </p:nvPr>
        </p:nvSpPr>
        <p:spPr>
          <a:xfrm>
            <a:off x="8064500" y="3706877"/>
            <a:ext cx="441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33"/>
          <p:cNvSpPr txBox="1"/>
          <p:nvPr>
            <p:ph idx="25" type="body"/>
          </p:nvPr>
        </p:nvSpPr>
        <p:spPr>
          <a:xfrm>
            <a:off x="8064500" y="3997064"/>
            <a:ext cx="4414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3"/>
          <p:cNvSpPr txBox="1"/>
          <p:nvPr>
            <p:ph idx="26" type="body"/>
          </p:nvPr>
        </p:nvSpPr>
        <p:spPr>
          <a:xfrm>
            <a:off x="8064500" y="4678993"/>
            <a:ext cx="441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33"/>
          <p:cNvSpPr txBox="1"/>
          <p:nvPr>
            <p:ph idx="27" type="body"/>
          </p:nvPr>
        </p:nvSpPr>
        <p:spPr>
          <a:xfrm>
            <a:off x="8064500" y="4969180"/>
            <a:ext cx="4414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33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pos="8056">
          <p15:clr>
            <a:srgbClr val="FBAE40"/>
          </p15:clr>
        </p15:guide>
        <p15:guide id="3" orient="horz" pos="1076">
          <p15:clr>
            <a:srgbClr val="FBAE40"/>
          </p15:clr>
        </p15:guide>
        <p15:guide id="4" orient="horz" pos="3284">
          <p15:clr>
            <a:srgbClr val="FBAE40"/>
          </p15:clr>
        </p15:guide>
        <p15:guide id="5" pos="4552">
          <p15:clr>
            <a:srgbClr val="FBAE40"/>
          </p15:clr>
        </p15:guide>
        <p15:guide id="6" pos="5080">
          <p15:clr>
            <a:srgbClr val="FBAE40"/>
          </p15:clr>
        </p15:guide>
        <p15:guide id="7" orient="horz" pos="7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Text">
  <p:cSld name="Title + subtitle + Tex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 txBox="1"/>
          <p:nvPr>
            <p:ph idx="1" type="body"/>
          </p:nvPr>
        </p:nvSpPr>
        <p:spPr>
          <a:xfrm>
            <a:off x="1054100" y="2165350"/>
            <a:ext cx="1126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34"/>
          <p:cNvSpPr txBox="1"/>
          <p:nvPr>
            <p:ph type="title"/>
          </p:nvPr>
        </p:nvSpPr>
        <p:spPr>
          <a:xfrm>
            <a:off x="1054100" y="668078"/>
            <a:ext cx="11315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34"/>
          <p:cNvSpPr txBox="1"/>
          <p:nvPr>
            <p:ph idx="2" type="body"/>
          </p:nvPr>
        </p:nvSpPr>
        <p:spPr>
          <a:xfrm>
            <a:off x="1054100" y="1631950"/>
            <a:ext cx="457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34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34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34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1364">
          <p15:clr>
            <a:srgbClr val="FBAE40"/>
          </p15:clr>
        </p15:guide>
        <p15:guide id="4" pos="664">
          <p15:clr>
            <a:srgbClr val="FBAE40"/>
          </p15:clr>
        </p15:guide>
        <p15:guide id="5" pos="3544">
          <p15:clr>
            <a:srgbClr val="FBAE40"/>
          </p15:clr>
        </p15:guide>
        <p15:guide id="6" orient="horz" pos="410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accent box">
  <p:cSld name="Text + accent box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/>
          <p:nvPr>
            <p:ph idx="1" type="body"/>
          </p:nvPr>
        </p:nvSpPr>
        <p:spPr>
          <a:xfrm>
            <a:off x="1054101" y="1646158"/>
            <a:ext cx="617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35"/>
          <p:cNvSpPr txBox="1"/>
          <p:nvPr>
            <p:ph idx="2" type="body"/>
          </p:nvPr>
        </p:nvSpPr>
        <p:spPr>
          <a:xfrm>
            <a:off x="8826500" y="2795542"/>
            <a:ext cx="30480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35"/>
          <p:cNvSpPr txBox="1"/>
          <p:nvPr>
            <p:ph idx="3" type="body"/>
          </p:nvPr>
        </p:nvSpPr>
        <p:spPr>
          <a:xfrm>
            <a:off x="8826500" y="2130107"/>
            <a:ext cx="30480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35"/>
          <p:cNvSpPr txBox="1"/>
          <p:nvPr>
            <p:ph type="title"/>
          </p:nvPr>
        </p:nvSpPr>
        <p:spPr>
          <a:xfrm>
            <a:off x="1054100" y="668078"/>
            <a:ext cx="11315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35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8" name="Google Shape;298;p35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35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3764">
          <p15:clr>
            <a:srgbClr val="FBAE40"/>
          </p15:clr>
        </p15:guide>
        <p15:guide id="4" pos="664">
          <p15:clr>
            <a:srgbClr val="FBAE40"/>
          </p15:clr>
        </p15:guide>
        <p15:guide id="5" pos="4552">
          <p15:clr>
            <a:srgbClr val="FBAE40"/>
          </p15:clr>
        </p15:guide>
        <p15:guide id="6" pos="55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+ accent box">
  <p:cSld name="1_Text + accent box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/>
          <p:nvPr>
            <p:ph idx="1" type="body"/>
          </p:nvPr>
        </p:nvSpPr>
        <p:spPr>
          <a:xfrm>
            <a:off x="1054101" y="1646158"/>
            <a:ext cx="617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36"/>
          <p:cNvSpPr txBox="1"/>
          <p:nvPr>
            <p:ph type="title"/>
          </p:nvPr>
        </p:nvSpPr>
        <p:spPr>
          <a:xfrm>
            <a:off x="1054100" y="668078"/>
            <a:ext cx="11315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36"/>
          <p:cNvSpPr txBox="1"/>
          <p:nvPr>
            <p:ph idx="2" type="body"/>
          </p:nvPr>
        </p:nvSpPr>
        <p:spPr>
          <a:xfrm>
            <a:off x="1587500" y="5432400"/>
            <a:ext cx="10239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36"/>
          <p:cNvSpPr txBox="1"/>
          <p:nvPr>
            <p:ph idx="3" type="body"/>
          </p:nvPr>
        </p:nvSpPr>
        <p:spPr>
          <a:xfrm>
            <a:off x="1587500" y="4766965"/>
            <a:ext cx="102390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36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6" name="Google Shape;306;p36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36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3764">
          <p15:clr>
            <a:srgbClr val="FBAE40"/>
          </p15:clr>
        </p15:guide>
        <p15:guide id="4" pos="664">
          <p15:clr>
            <a:srgbClr val="FBAE40"/>
          </p15:clr>
        </p15:guide>
        <p15:guide id="5" pos="4552">
          <p15:clr>
            <a:srgbClr val="FBAE40"/>
          </p15:clr>
        </p15:guide>
        <p15:guide id="6" pos="5560">
          <p15:clr>
            <a:srgbClr val="FBAE40"/>
          </p15:clr>
        </p15:guide>
        <p15:guide id="7" pos="74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">
  <p:cSld name="Images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"/>
          <p:cNvSpPr/>
          <p:nvPr>
            <p:ph idx="2" type="pic"/>
          </p:nvPr>
        </p:nvSpPr>
        <p:spPr>
          <a:xfrm>
            <a:off x="4940300" y="2089150"/>
            <a:ext cx="7615200" cy="4495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310" name="Google Shape;310;p37"/>
          <p:cNvSpPr/>
          <p:nvPr>
            <p:ph idx="3" type="pic"/>
          </p:nvPr>
        </p:nvSpPr>
        <p:spPr>
          <a:xfrm>
            <a:off x="1054100" y="2089150"/>
            <a:ext cx="3657600" cy="21336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37"/>
          <p:cNvSpPr/>
          <p:nvPr>
            <p:ph idx="4" type="pic"/>
          </p:nvPr>
        </p:nvSpPr>
        <p:spPr>
          <a:xfrm>
            <a:off x="1054100" y="4451350"/>
            <a:ext cx="3657600" cy="21336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37"/>
          <p:cNvSpPr txBox="1"/>
          <p:nvPr>
            <p:ph type="title"/>
          </p:nvPr>
        </p:nvSpPr>
        <p:spPr>
          <a:xfrm>
            <a:off x="1054100" y="668078"/>
            <a:ext cx="11501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37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p37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37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Text + image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 txBox="1"/>
          <p:nvPr>
            <p:ph idx="1" type="body"/>
          </p:nvPr>
        </p:nvSpPr>
        <p:spPr>
          <a:xfrm>
            <a:off x="1054100" y="2165350"/>
            <a:ext cx="457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38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" name="Google Shape;319;p38"/>
          <p:cNvSpPr txBox="1"/>
          <p:nvPr>
            <p:ph type="title"/>
          </p:nvPr>
        </p:nvSpPr>
        <p:spPr>
          <a:xfrm>
            <a:off x="1054100" y="668078"/>
            <a:ext cx="11315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38"/>
          <p:cNvSpPr/>
          <p:nvPr>
            <p:ph idx="2" type="pic"/>
          </p:nvPr>
        </p:nvSpPr>
        <p:spPr>
          <a:xfrm>
            <a:off x="6769100" y="1631950"/>
            <a:ext cx="5786400" cy="4876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321" name="Google Shape;321;p38"/>
          <p:cNvSpPr txBox="1"/>
          <p:nvPr>
            <p:ph idx="3" type="body"/>
          </p:nvPr>
        </p:nvSpPr>
        <p:spPr>
          <a:xfrm>
            <a:off x="1054100" y="1631950"/>
            <a:ext cx="457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38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38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1364">
          <p15:clr>
            <a:srgbClr val="FBAE40"/>
          </p15:clr>
        </p15:guide>
        <p15:guide id="4" pos="664">
          <p15:clr>
            <a:srgbClr val="FBAE40"/>
          </p15:clr>
        </p15:guide>
        <p15:guide id="5" pos="3544">
          <p15:clr>
            <a:srgbClr val="FBAE40"/>
          </p15:clr>
        </p15:guide>
        <p15:guide id="6" orient="horz" pos="410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 white">
  <p:cSld name="Section slide white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/>
          <p:nvPr/>
        </p:nvSpPr>
        <p:spPr>
          <a:xfrm>
            <a:off x="825500" y="6813550"/>
            <a:ext cx="1905000" cy="6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799" y="2393950"/>
            <a:ext cx="13385702" cy="513922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>
            <p:ph type="ctrTitle"/>
          </p:nvPr>
        </p:nvSpPr>
        <p:spPr>
          <a:xfrm>
            <a:off x="1054100" y="2711379"/>
            <a:ext cx="7060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39"/>
          <p:cNvSpPr txBox="1"/>
          <p:nvPr>
            <p:ph idx="1" type="body"/>
          </p:nvPr>
        </p:nvSpPr>
        <p:spPr>
          <a:xfrm>
            <a:off x="1054100" y="2390973"/>
            <a:ext cx="395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9" name="Google Shape;329;p39"/>
          <p:cNvSpPr txBox="1"/>
          <p:nvPr>
            <p:ph idx="2" type="body"/>
          </p:nvPr>
        </p:nvSpPr>
        <p:spPr>
          <a:xfrm>
            <a:off x="1054101" y="3564751"/>
            <a:ext cx="7060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b="0"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30" name="Google Shape;330;p39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700">
                <a:solidFill>
                  <a:schemeClr val="accent1"/>
                </a:solidFill>
              </a:defRPr>
            </a:lvl1pPr>
            <a:lvl2pPr lvl="1" algn="r">
              <a:buNone/>
              <a:defRPr sz="1700">
                <a:solidFill>
                  <a:schemeClr val="accent1"/>
                </a:solidFill>
              </a:defRPr>
            </a:lvl2pPr>
            <a:lvl3pPr lvl="2" algn="r">
              <a:buNone/>
              <a:defRPr sz="1700">
                <a:solidFill>
                  <a:schemeClr val="accent1"/>
                </a:solidFill>
              </a:defRPr>
            </a:lvl3pPr>
            <a:lvl4pPr lvl="3" algn="r">
              <a:buNone/>
              <a:defRPr sz="1700">
                <a:solidFill>
                  <a:schemeClr val="accent1"/>
                </a:solidFill>
              </a:defRPr>
            </a:lvl4pPr>
            <a:lvl5pPr lvl="4" algn="r">
              <a:buNone/>
              <a:defRPr sz="1700">
                <a:solidFill>
                  <a:schemeClr val="accent1"/>
                </a:solidFill>
              </a:defRPr>
            </a:lvl5pPr>
            <a:lvl6pPr lvl="5" algn="r">
              <a:buNone/>
              <a:defRPr sz="1700">
                <a:solidFill>
                  <a:schemeClr val="accent1"/>
                </a:solidFill>
              </a:defRPr>
            </a:lvl6pPr>
            <a:lvl7pPr lvl="6" algn="r">
              <a:buNone/>
              <a:defRPr sz="1700">
                <a:solidFill>
                  <a:schemeClr val="accent1"/>
                </a:solidFill>
              </a:defRPr>
            </a:lvl7pPr>
            <a:lvl8pPr lvl="7" algn="r">
              <a:buNone/>
              <a:defRPr sz="1700">
                <a:solidFill>
                  <a:schemeClr val="accent1"/>
                </a:solidFill>
              </a:defRPr>
            </a:lvl8pPr>
            <a:lvl9pPr lvl="8" algn="r">
              <a:buNone/>
              <a:defRPr sz="17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orient="horz" pos="2420">
          <p15:clr>
            <a:srgbClr val="FBAE40"/>
          </p15:clr>
        </p15:guide>
        <p15:guide id="3" orient="horz" pos="2180">
          <p15:clr>
            <a:srgbClr val="FBAE40"/>
          </p15:clr>
        </p15:guide>
        <p15:guide id="4" orient="horz" pos="170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0"/>
          <p:cNvSpPr txBox="1"/>
          <p:nvPr>
            <p:ph idx="1" type="body"/>
          </p:nvPr>
        </p:nvSpPr>
        <p:spPr>
          <a:xfrm>
            <a:off x="2806700" y="2328765"/>
            <a:ext cx="807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40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p40"/>
          <p:cNvSpPr txBox="1"/>
          <p:nvPr>
            <p:ph type="title"/>
          </p:nvPr>
        </p:nvSpPr>
        <p:spPr>
          <a:xfrm>
            <a:off x="1054100" y="668078"/>
            <a:ext cx="9829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40"/>
          <p:cNvSpPr/>
          <p:nvPr>
            <p:ph idx="2" type="pic"/>
          </p:nvPr>
        </p:nvSpPr>
        <p:spPr>
          <a:xfrm>
            <a:off x="2806700" y="5084848"/>
            <a:ext cx="828000" cy="828000"/>
          </a:xfrm>
          <a:prstGeom prst="ellipse">
            <a:avLst/>
          </a:prstGeom>
          <a:solidFill>
            <a:srgbClr val="C9D1F1"/>
          </a:solidFill>
          <a:ln>
            <a:noFill/>
          </a:ln>
        </p:spPr>
      </p:sp>
      <p:sp>
        <p:nvSpPr>
          <p:cNvPr id="336" name="Google Shape;336;p40"/>
          <p:cNvSpPr txBox="1"/>
          <p:nvPr/>
        </p:nvSpPr>
        <p:spPr>
          <a:xfrm>
            <a:off x="1737658" y="1631950"/>
            <a:ext cx="6753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37" name="Google Shape;337;p40"/>
          <p:cNvSpPr txBox="1"/>
          <p:nvPr>
            <p:ph idx="3" type="body"/>
          </p:nvPr>
        </p:nvSpPr>
        <p:spPr>
          <a:xfrm>
            <a:off x="3801943" y="5317351"/>
            <a:ext cx="2738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40"/>
          <p:cNvSpPr txBox="1"/>
          <p:nvPr>
            <p:ph idx="4" type="body"/>
          </p:nvPr>
        </p:nvSpPr>
        <p:spPr>
          <a:xfrm>
            <a:off x="3801943" y="5631230"/>
            <a:ext cx="2738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40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40"/>
          <p:cNvSpPr txBox="1"/>
          <p:nvPr>
            <p:ph idx="10" type="dt"/>
          </p:nvPr>
        </p:nvSpPr>
        <p:spPr>
          <a:xfrm>
            <a:off x="10953778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pos="1768">
          <p15:clr>
            <a:srgbClr val="FBAE40"/>
          </p15:clr>
        </p15:guide>
        <p15:guide id="3" pos="6856">
          <p15:clr>
            <a:srgbClr val="FBAE40"/>
          </p15:clr>
        </p15:guide>
        <p15:guide id="4" orient="horz" pos="740">
          <p15:clr>
            <a:srgbClr val="FBAE40"/>
          </p15:clr>
        </p15:guide>
        <p15:guide id="5" orient="horz" pos="1460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3716">
          <p15:clr>
            <a:srgbClr val="FBAE40"/>
          </p15:clr>
        </p15:guide>
        <p15:guide id="8" orient="horz" pos="352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">
  <p:cSld name="Picture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/>
          <p:nvPr>
            <p:ph idx="2" type="pic"/>
          </p:nvPr>
        </p:nvSpPr>
        <p:spPr>
          <a:xfrm>
            <a:off x="0" y="0"/>
            <a:ext cx="13385700" cy="75312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343" name="Google Shape;343;p41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700"/>
            </a:lvl1pPr>
            <a:lvl2pPr lvl="1" algn="r">
              <a:buNone/>
              <a:defRPr sz="1700"/>
            </a:lvl2pPr>
            <a:lvl3pPr lvl="2" algn="r">
              <a:buNone/>
              <a:defRPr sz="1700"/>
            </a:lvl3pPr>
            <a:lvl4pPr lvl="3" algn="r">
              <a:buNone/>
              <a:defRPr sz="1700"/>
            </a:lvl4pPr>
            <a:lvl5pPr lvl="4" algn="r">
              <a:buNone/>
              <a:defRPr sz="1700"/>
            </a:lvl5pPr>
            <a:lvl6pPr lvl="5" algn="r">
              <a:buNone/>
              <a:defRPr sz="1700"/>
            </a:lvl6pPr>
            <a:lvl7pPr lvl="6" algn="r">
              <a:buNone/>
              <a:defRPr sz="1700"/>
            </a:lvl7pPr>
            <a:lvl8pPr lvl="7" algn="r">
              <a:buNone/>
              <a:defRPr sz="1700"/>
            </a:lvl8pPr>
            <a:lvl9pPr lvl="8" algn="r">
              <a:buNone/>
              <a:defRPr sz="17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Title + Subtitle + Text">
  <p:cSld name="Title + subtitle + 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 txBox="1"/>
          <p:nvPr>
            <p:ph idx="1" type="body"/>
          </p:nvPr>
        </p:nvSpPr>
        <p:spPr>
          <a:xfrm>
            <a:off x="1054100" y="2165350"/>
            <a:ext cx="11263024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type="title"/>
          </p:nvPr>
        </p:nvSpPr>
        <p:spPr>
          <a:xfrm>
            <a:off x="1054100" y="668078"/>
            <a:ext cx="113157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2" type="body"/>
          </p:nvPr>
        </p:nvSpPr>
        <p:spPr>
          <a:xfrm>
            <a:off x="1054100" y="1631950"/>
            <a:ext cx="45720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1364">
          <p15:clr>
            <a:srgbClr val="FBAE40"/>
          </p15:clr>
        </p15:guide>
        <p15:guide id="4" pos="664">
          <p15:clr>
            <a:srgbClr val="FBAE40"/>
          </p15:clr>
        </p15:guide>
        <p15:guide id="5" pos="3544">
          <p15:clr>
            <a:srgbClr val="FBAE40"/>
          </p15:clr>
        </p15:guide>
        <p15:guide id="6" orient="horz" pos="410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+ description">
  <p:cSld name="Gallery + description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"/>
          <p:cNvSpPr txBox="1"/>
          <p:nvPr>
            <p:ph idx="1" type="body"/>
          </p:nvPr>
        </p:nvSpPr>
        <p:spPr>
          <a:xfrm>
            <a:off x="1054100" y="5289550"/>
            <a:ext cx="3543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42"/>
          <p:cNvSpPr txBox="1"/>
          <p:nvPr>
            <p:ph type="title"/>
          </p:nvPr>
        </p:nvSpPr>
        <p:spPr>
          <a:xfrm>
            <a:off x="1054100" y="668078"/>
            <a:ext cx="11315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42"/>
          <p:cNvSpPr/>
          <p:nvPr>
            <p:ph idx="2" type="pic"/>
          </p:nvPr>
        </p:nvSpPr>
        <p:spPr>
          <a:xfrm>
            <a:off x="1054100" y="2165350"/>
            <a:ext cx="3566400" cy="28956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348" name="Google Shape;348;p42"/>
          <p:cNvSpPr txBox="1"/>
          <p:nvPr>
            <p:ph idx="3" type="body"/>
          </p:nvPr>
        </p:nvSpPr>
        <p:spPr>
          <a:xfrm>
            <a:off x="1054100" y="1631950"/>
            <a:ext cx="271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42"/>
          <p:cNvSpPr txBox="1"/>
          <p:nvPr>
            <p:ph idx="4" type="body"/>
          </p:nvPr>
        </p:nvSpPr>
        <p:spPr>
          <a:xfrm>
            <a:off x="5130802" y="5289550"/>
            <a:ext cx="3543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42"/>
          <p:cNvSpPr/>
          <p:nvPr>
            <p:ph idx="5" type="pic"/>
          </p:nvPr>
        </p:nvSpPr>
        <p:spPr>
          <a:xfrm>
            <a:off x="5138365" y="2165350"/>
            <a:ext cx="3566400" cy="28956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351" name="Google Shape;351;p42"/>
          <p:cNvSpPr txBox="1"/>
          <p:nvPr>
            <p:ph idx="6" type="body"/>
          </p:nvPr>
        </p:nvSpPr>
        <p:spPr>
          <a:xfrm>
            <a:off x="5130802" y="1631950"/>
            <a:ext cx="271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42"/>
          <p:cNvSpPr txBox="1"/>
          <p:nvPr>
            <p:ph idx="7" type="body"/>
          </p:nvPr>
        </p:nvSpPr>
        <p:spPr>
          <a:xfrm>
            <a:off x="9189383" y="5289550"/>
            <a:ext cx="3576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42"/>
          <p:cNvSpPr/>
          <p:nvPr>
            <p:ph idx="8" type="pic"/>
          </p:nvPr>
        </p:nvSpPr>
        <p:spPr>
          <a:xfrm>
            <a:off x="9222629" y="2165350"/>
            <a:ext cx="3566400" cy="28956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354" name="Google Shape;354;p42"/>
          <p:cNvSpPr txBox="1"/>
          <p:nvPr>
            <p:ph idx="9" type="body"/>
          </p:nvPr>
        </p:nvSpPr>
        <p:spPr>
          <a:xfrm>
            <a:off x="9222629" y="1631950"/>
            <a:ext cx="271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42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6" name="Google Shape;356;p42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42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3332">
          <p15:clr>
            <a:srgbClr val="FBAE40"/>
          </p15:clr>
        </p15:guide>
        <p15:guide id="3" orient="horz" pos="1028">
          <p15:clr>
            <a:srgbClr val="FBAE40"/>
          </p15:clr>
        </p15:guide>
        <p15:guide id="4" pos="664">
          <p15:clr>
            <a:srgbClr val="FBAE40"/>
          </p15:clr>
        </p15:guide>
        <p15:guide id="5" pos="2920">
          <p15:clr>
            <a:srgbClr val="FBAE40"/>
          </p15:clr>
        </p15:guide>
        <p15:guide id="6" pos="3208">
          <p15:clr>
            <a:srgbClr val="FBAE40"/>
          </p15:clr>
        </p15:guide>
        <p15:guide id="7" pos="5464">
          <p15:clr>
            <a:srgbClr val="FBAE40"/>
          </p15:clr>
        </p15:guide>
        <p15:guide id="8" pos="5800">
          <p15:clr>
            <a:srgbClr val="FBAE40"/>
          </p15:clr>
        </p15:guide>
        <p15:guide id="9" pos="7912">
          <p15:clr>
            <a:srgbClr val="FBAE40"/>
          </p15:clr>
        </p15:guide>
        <p15:guide id="10" orient="horz" pos="136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 description">
  <p:cSld name="Product description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"/>
          <p:cNvSpPr txBox="1"/>
          <p:nvPr>
            <p:ph type="title"/>
          </p:nvPr>
        </p:nvSpPr>
        <p:spPr>
          <a:xfrm>
            <a:off x="1054100" y="668078"/>
            <a:ext cx="11123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43"/>
          <p:cNvSpPr/>
          <p:nvPr>
            <p:ph idx="2" type="pic"/>
          </p:nvPr>
        </p:nvSpPr>
        <p:spPr>
          <a:xfrm>
            <a:off x="6621556" y="1631950"/>
            <a:ext cx="5786400" cy="4495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361" name="Google Shape;361;p43"/>
          <p:cNvSpPr txBox="1"/>
          <p:nvPr>
            <p:ph idx="1" type="body"/>
          </p:nvPr>
        </p:nvSpPr>
        <p:spPr>
          <a:xfrm>
            <a:off x="1054100" y="1631950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43"/>
          <p:cNvSpPr txBox="1"/>
          <p:nvPr>
            <p:ph idx="3" type="body"/>
          </p:nvPr>
        </p:nvSpPr>
        <p:spPr>
          <a:xfrm>
            <a:off x="1054100" y="1995329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43"/>
          <p:cNvSpPr txBox="1"/>
          <p:nvPr>
            <p:ph idx="4" type="body"/>
          </p:nvPr>
        </p:nvSpPr>
        <p:spPr>
          <a:xfrm>
            <a:off x="1054100" y="2564558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43"/>
          <p:cNvSpPr txBox="1"/>
          <p:nvPr>
            <p:ph idx="5" type="body"/>
          </p:nvPr>
        </p:nvSpPr>
        <p:spPr>
          <a:xfrm>
            <a:off x="1054100" y="2927350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43"/>
          <p:cNvSpPr txBox="1"/>
          <p:nvPr>
            <p:ph idx="6" type="body"/>
          </p:nvPr>
        </p:nvSpPr>
        <p:spPr>
          <a:xfrm>
            <a:off x="1054100" y="3497166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43"/>
          <p:cNvSpPr txBox="1"/>
          <p:nvPr>
            <p:ph idx="7" type="body"/>
          </p:nvPr>
        </p:nvSpPr>
        <p:spPr>
          <a:xfrm>
            <a:off x="1054100" y="3841750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43"/>
          <p:cNvSpPr txBox="1"/>
          <p:nvPr>
            <p:ph idx="8" type="body"/>
          </p:nvPr>
        </p:nvSpPr>
        <p:spPr>
          <a:xfrm>
            <a:off x="1054100" y="4429774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43"/>
          <p:cNvSpPr txBox="1"/>
          <p:nvPr>
            <p:ph idx="9" type="body"/>
          </p:nvPr>
        </p:nvSpPr>
        <p:spPr>
          <a:xfrm>
            <a:off x="1054100" y="4814729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43"/>
          <p:cNvSpPr txBox="1"/>
          <p:nvPr>
            <p:ph idx="13" type="body"/>
          </p:nvPr>
        </p:nvSpPr>
        <p:spPr>
          <a:xfrm>
            <a:off x="1054100" y="5362382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43"/>
          <p:cNvSpPr txBox="1"/>
          <p:nvPr>
            <p:ph idx="14" type="body"/>
          </p:nvPr>
        </p:nvSpPr>
        <p:spPr>
          <a:xfrm>
            <a:off x="1054100" y="5745066"/>
            <a:ext cx="42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43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2" name="Google Shape;372;p43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43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3860">
          <p15:clr>
            <a:srgbClr val="FBAE40"/>
          </p15:clr>
        </p15:guide>
        <p15:guide id="3" pos="664">
          <p15:clr>
            <a:srgbClr val="FBAE40"/>
          </p15:clr>
        </p15:guide>
        <p15:guide id="4" pos="3352">
          <p15:clr>
            <a:srgbClr val="FBAE40"/>
          </p15:clr>
        </p15:guide>
        <p15:guide id="5" orient="horz" pos="102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 description 2">
  <p:cSld name="Product description 2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4"/>
          <p:cNvSpPr txBox="1"/>
          <p:nvPr>
            <p:ph type="title"/>
          </p:nvPr>
        </p:nvSpPr>
        <p:spPr>
          <a:xfrm>
            <a:off x="1054100" y="668078"/>
            <a:ext cx="11123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44"/>
          <p:cNvSpPr/>
          <p:nvPr>
            <p:ph idx="2" type="pic"/>
          </p:nvPr>
        </p:nvSpPr>
        <p:spPr>
          <a:xfrm>
            <a:off x="7304329" y="1631950"/>
            <a:ext cx="5484600" cy="4495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377" name="Google Shape;377;p44"/>
          <p:cNvSpPr txBox="1"/>
          <p:nvPr>
            <p:ph idx="1" type="body"/>
          </p:nvPr>
        </p:nvSpPr>
        <p:spPr>
          <a:xfrm>
            <a:off x="1054101" y="1631950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44"/>
          <p:cNvSpPr txBox="1"/>
          <p:nvPr>
            <p:ph idx="3" type="body"/>
          </p:nvPr>
        </p:nvSpPr>
        <p:spPr>
          <a:xfrm>
            <a:off x="1054101" y="1947840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44"/>
          <p:cNvSpPr txBox="1"/>
          <p:nvPr>
            <p:ph idx="4" type="body"/>
          </p:nvPr>
        </p:nvSpPr>
        <p:spPr>
          <a:xfrm>
            <a:off x="1054101" y="2574595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44"/>
          <p:cNvSpPr txBox="1"/>
          <p:nvPr>
            <p:ph idx="5" type="body"/>
          </p:nvPr>
        </p:nvSpPr>
        <p:spPr>
          <a:xfrm>
            <a:off x="1054101" y="2890485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44"/>
          <p:cNvSpPr txBox="1"/>
          <p:nvPr>
            <p:ph idx="6" type="body"/>
          </p:nvPr>
        </p:nvSpPr>
        <p:spPr>
          <a:xfrm>
            <a:off x="1054101" y="3486992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44"/>
          <p:cNvSpPr txBox="1"/>
          <p:nvPr>
            <p:ph idx="7" type="body"/>
          </p:nvPr>
        </p:nvSpPr>
        <p:spPr>
          <a:xfrm>
            <a:off x="1054101" y="3802882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44"/>
          <p:cNvSpPr txBox="1"/>
          <p:nvPr>
            <p:ph idx="8" type="body"/>
          </p:nvPr>
        </p:nvSpPr>
        <p:spPr>
          <a:xfrm>
            <a:off x="1054101" y="4399389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44"/>
          <p:cNvSpPr txBox="1"/>
          <p:nvPr>
            <p:ph idx="9" type="body"/>
          </p:nvPr>
        </p:nvSpPr>
        <p:spPr>
          <a:xfrm>
            <a:off x="1054101" y="4715279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44"/>
          <p:cNvSpPr txBox="1"/>
          <p:nvPr>
            <p:ph idx="13" type="body"/>
          </p:nvPr>
        </p:nvSpPr>
        <p:spPr>
          <a:xfrm>
            <a:off x="1054101" y="5311786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44"/>
          <p:cNvSpPr txBox="1"/>
          <p:nvPr>
            <p:ph idx="14" type="body"/>
          </p:nvPr>
        </p:nvSpPr>
        <p:spPr>
          <a:xfrm>
            <a:off x="1054101" y="5627676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44"/>
          <p:cNvSpPr txBox="1"/>
          <p:nvPr>
            <p:ph idx="15" type="body"/>
          </p:nvPr>
        </p:nvSpPr>
        <p:spPr>
          <a:xfrm>
            <a:off x="4330700" y="1631950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44"/>
          <p:cNvSpPr txBox="1"/>
          <p:nvPr>
            <p:ph idx="16" type="body"/>
          </p:nvPr>
        </p:nvSpPr>
        <p:spPr>
          <a:xfrm>
            <a:off x="4330700" y="1973557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44"/>
          <p:cNvSpPr txBox="1"/>
          <p:nvPr>
            <p:ph idx="17" type="body"/>
          </p:nvPr>
        </p:nvSpPr>
        <p:spPr>
          <a:xfrm>
            <a:off x="4330700" y="2600312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44"/>
          <p:cNvSpPr txBox="1"/>
          <p:nvPr>
            <p:ph idx="18" type="body"/>
          </p:nvPr>
        </p:nvSpPr>
        <p:spPr>
          <a:xfrm>
            <a:off x="4330700" y="2916202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44"/>
          <p:cNvSpPr txBox="1"/>
          <p:nvPr>
            <p:ph idx="19" type="body"/>
          </p:nvPr>
        </p:nvSpPr>
        <p:spPr>
          <a:xfrm>
            <a:off x="4330700" y="3512709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44"/>
          <p:cNvSpPr txBox="1"/>
          <p:nvPr>
            <p:ph idx="20" type="body"/>
          </p:nvPr>
        </p:nvSpPr>
        <p:spPr>
          <a:xfrm>
            <a:off x="4330700" y="3828599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44"/>
          <p:cNvSpPr txBox="1"/>
          <p:nvPr>
            <p:ph idx="21" type="body"/>
          </p:nvPr>
        </p:nvSpPr>
        <p:spPr>
          <a:xfrm>
            <a:off x="4330700" y="4425106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44"/>
          <p:cNvSpPr txBox="1"/>
          <p:nvPr>
            <p:ph idx="22" type="body"/>
          </p:nvPr>
        </p:nvSpPr>
        <p:spPr>
          <a:xfrm>
            <a:off x="4330700" y="4740996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44"/>
          <p:cNvSpPr txBox="1"/>
          <p:nvPr>
            <p:ph idx="23" type="body"/>
          </p:nvPr>
        </p:nvSpPr>
        <p:spPr>
          <a:xfrm>
            <a:off x="4330700" y="5337503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44"/>
          <p:cNvSpPr txBox="1"/>
          <p:nvPr>
            <p:ph idx="24" type="body"/>
          </p:nvPr>
        </p:nvSpPr>
        <p:spPr>
          <a:xfrm>
            <a:off x="4330700" y="5653393"/>
            <a:ext cx="2590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44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p44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44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pos="2728">
          <p15:clr>
            <a:srgbClr val="FBAE40"/>
          </p15:clr>
        </p15:guide>
        <p15:guide id="3" orient="horz" pos="740">
          <p15:clr>
            <a:srgbClr val="FBAE40"/>
          </p15:clr>
        </p15:guide>
        <p15:guide id="4" orient="horz" pos="1028">
          <p15:clr>
            <a:srgbClr val="FBAE40"/>
          </p15:clr>
        </p15:guide>
        <p15:guide id="5" orient="horz" pos="38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2">
  <p:cSld name="Picture 2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5"/>
          <p:cNvSpPr txBox="1"/>
          <p:nvPr>
            <p:ph type="title"/>
          </p:nvPr>
        </p:nvSpPr>
        <p:spPr>
          <a:xfrm>
            <a:off x="1054100" y="668078"/>
            <a:ext cx="11123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45"/>
          <p:cNvSpPr/>
          <p:nvPr>
            <p:ph idx="2" type="pic"/>
          </p:nvPr>
        </p:nvSpPr>
        <p:spPr>
          <a:xfrm>
            <a:off x="1054100" y="1631950"/>
            <a:ext cx="11734800" cy="4114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403" name="Google Shape;403;p45"/>
          <p:cNvSpPr txBox="1"/>
          <p:nvPr>
            <p:ph idx="1" type="body"/>
          </p:nvPr>
        </p:nvSpPr>
        <p:spPr>
          <a:xfrm>
            <a:off x="6083300" y="6095068"/>
            <a:ext cx="167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45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5" name="Google Shape;405;p45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45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orient="horz" pos="740">
          <p15:clr>
            <a:srgbClr val="FBAE40"/>
          </p15:clr>
        </p15:guide>
        <p15:guide id="3" orient="horz" pos="1028">
          <p15:clr>
            <a:srgbClr val="FBAE40"/>
          </p15:clr>
        </p15:guide>
        <p15:guide id="4" orient="horz" pos="3620">
          <p15:clr>
            <a:srgbClr val="FBAE40"/>
          </p15:clr>
        </p15:guide>
        <p15:guide id="5" orient="horz" pos="4004">
          <p15:clr>
            <a:srgbClr val="FBAE40"/>
          </p15:clr>
        </p15:guide>
        <p15:guide id="6" pos="77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2">
  <p:cSld name="Table 2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6"/>
          <p:cNvSpPr txBox="1"/>
          <p:nvPr>
            <p:ph type="title"/>
          </p:nvPr>
        </p:nvSpPr>
        <p:spPr>
          <a:xfrm>
            <a:off x="1054100" y="668078"/>
            <a:ext cx="1127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46"/>
          <p:cNvSpPr txBox="1"/>
          <p:nvPr>
            <p:ph idx="1" type="body"/>
          </p:nvPr>
        </p:nvSpPr>
        <p:spPr>
          <a:xfrm>
            <a:off x="5854700" y="6491129"/>
            <a:ext cx="167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46"/>
          <p:cNvSpPr txBox="1"/>
          <p:nvPr>
            <p:ph idx="2" type="body"/>
          </p:nvPr>
        </p:nvSpPr>
        <p:spPr>
          <a:xfrm>
            <a:off x="1052158" y="1631950"/>
            <a:ext cx="11265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46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2" name="Google Shape;412;p46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46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4244">
          <p15:clr>
            <a:srgbClr val="FBAE40"/>
          </p15:clr>
        </p15:guide>
        <p15:guide id="3" pos="664">
          <p15:clr>
            <a:srgbClr val="FBAE40"/>
          </p15:clr>
        </p15:guide>
        <p15:guide id="4" pos="7768">
          <p15:clr>
            <a:srgbClr val="FBAE40"/>
          </p15:clr>
        </p15:guide>
        <p15:guide id="5" orient="horz" pos="1364">
          <p15:clr>
            <a:srgbClr val="FBAE40"/>
          </p15:clr>
        </p15:guide>
        <p15:guide id="6" orient="horz" pos="36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">
  <p:cSld name="Infographic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7"/>
          <p:cNvSpPr txBox="1"/>
          <p:nvPr>
            <p:ph type="title"/>
          </p:nvPr>
        </p:nvSpPr>
        <p:spPr>
          <a:xfrm>
            <a:off x="1054100" y="668078"/>
            <a:ext cx="1127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47"/>
          <p:cNvSpPr txBox="1"/>
          <p:nvPr>
            <p:ph idx="1" type="body"/>
          </p:nvPr>
        </p:nvSpPr>
        <p:spPr>
          <a:xfrm>
            <a:off x="1054100" y="1631950"/>
            <a:ext cx="5105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47"/>
          <p:cNvSpPr txBox="1"/>
          <p:nvPr>
            <p:ph idx="2" type="body"/>
          </p:nvPr>
        </p:nvSpPr>
        <p:spPr>
          <a:xfrm>
            <a:off x="5168900" y="6463327"/>
            <a:ext cx="3048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47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9" name="Google Shape;419;p47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47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47"/>
          <p:cNvSpPr/>
          <p:nvPr>
            <p:ph idx="3" type="chart"/>
          </p:nvPr>
        </p:nvSpPr>
        <p:spPr>
          <a:xfrm>
            <a:off x="1054100" y="2165351"/>
            <a:ext cx="117348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364">
          <p15:clr>
            <a:srgbClr val="FBAE40"/>
          </p15:clr>
        </p15:guide>
        <p15:guide id="3" orient="horz" pos="3908">
          <p15:clr>
            <a:srgbClr val="FBAE40"/>
          </p15:clr>
        </p15:guide>
        <p15:guide id="4" orient="horz" pos="4244">
          <p15:clr>
            <a:srgbClr val="FBAE40"/>
          </p15:clr>
        </p15:guide>
        <p15:guide id="5" pos="664">
          <p15:clr>
            <a:srgbClr val="FBAE40"/>
          </p15:clr>
        </p15:guide>
        <p15:guide id="6" pos="776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 x2">
  <p:cSld name="Infographic x2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8"/>
          <p:cNvSpPr txBox="1"/>
          <p:nvPr>
            <p:ph type="title"/>
          </p:nvPr>
        </p:nvSpPr>
        <p:spPr>
          <a:xfrm>
            <a:off x="1054100" y="668078"/>
            <a:ext cx="11201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48"/>
          <p:cNvSpPr txBox="1"/>
          <p:nvPr>
            <p:ph idx="1" type="body"/>
          </p:nvPr>
        </p:nvSpPr>
        <p:spPr>
          <a:xfrm>
            <a:off x="2860699" y="6477320"/>
            <a:ext cx="167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48"/>
          <p:cNvSpPr txBox="1"/>
          <p:nvPr>
            <p:ph idx="2" type="body"/>
          </p:nvPr>
        </p:nvSpPr>
        <p:spPr>
          <a:xfrm>
            <a:off x="1052158" y="1631950"/>
            <a:ext cx="11201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48"/>
          <p:cNvSpPr txBox="1"/>
          <p:nvPr>
            <p:ph idx="3" type="body"/>
          </p:nvPr>
        </p:nvSpPr>
        <p:spPr>
          <a:xfrm>
            <a:off x="8848703" y="6477320"/>
            <a:ext cx="167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48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8" name="Google Shape;428;p48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48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48"/>
          <p:cNvSpPr/>
          <p:nvPr>
            <p:ph idx="4" type="chart"/>
          </p:nvPr>
        </p:nvSpPr>
        <p:spPr>
          <a:xfrm>
            <a:off x="1054100" y="2165350"/>
            <a:ext cx="52578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1" name="Google Shape;431;p48"/>
          <p:cNvSpPr/>
          <p:nvPr>
            <p:ph idx="5" type="chart"/>
          </p:nvPr>
        </p:nvSpPr>
        <p:spPr>
          <a:xfrm>
            <a:off x="6997700" y="2165350"/>
            <a:ext cx="52578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pos="3976">
          <p15:clr>
            <a:srgbClr val="FBAE40"/>
          </p15:clr>
        </p15:guide>
        <p15:guide id="3" pos="4408">
          <p15:clr>
            <a:srgbClr val="FBAE40"/>
          </p15:clr>
        </p15:guide>
        <p15:guide id="4" pos="7720">
          <p15:clr>
            <a:srgbClr val="FBAE40"/>
          </p15:clr>
        </p15:guide>
        <p15:guide id="5" orient="horz" pos="740">
          <p15:clr>
            <a:srgbClr val="FBAE40"/>
          </p15:clr>
        </p15:guide>
        <p15:guide id="6" orient="horz" pos="3908">
          <p15:clr>
            <a:srgbClr val="FBAE40"/>
          </p15:clr>
        </p15:guide>
        <p15:guide id="7" orient="horz" pos="4244">
          <p15:clr>
            <a:srgbClr val="FBAE40"/>
          </p15:clr>
        </p15:guide>
        <p15:guide id="8" orient="horz" pos="136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2">
  <p:cSld name="Image slide 2">
    <p:bg>
      <p:bgPr>
        <a:solidFill>
          <a:schemeClr val="lt1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/>
          <p:nvPr>
            <p:ph type="title"/>
          </p:nvPr>
        </p:nvSpPr>
        <p:spPr>
          <a:xfrm>
            <a:off x="1054100" y="668078"/>
            <a:ext cx="11734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49"/>
          <p:cNvSpPr/>
          <p:nvPr>
            <p:ph idx="2" type="pic"/>
          </p:nvPr>
        </p:nvSpPr>
        <p:spPr>
          <a:xfrm>
            <a:off x="1092067" y="1631950"/>
            <a:ext cx="11696700" cy="44196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435" name="Google Shape;435;p49"/>
          <p:cNvSpPr txBox="1"/>
          <p:nvPr>
            <p:ph idx="1" type="body"/>
          </p:nvPr>
        </p:nvSpPr>
        <p:spPr>
          <a:xfrm>
            <a:off x="5854700" y="6306314"/>
            <a:ext cx="167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49"/>
          <p:cNvSpPr/>
          <p:nvPr/>
        </p:nvSpPr>
        <p:spPr>
          <a:xfrm>
            <a:off x="12083668" y="-6310"/>
            <a:ext cx="1189023" cy="6310"/>
          </a:xfrm>
          <a:custGeom>
            <a:rect b="b" l="l" r="r" t="t"/>
            <a:pathLst>
              <a:path extrusionOk="0" h="6310" w="1189023">
                <a:moveTo>
                  <a:pt x="0" y="0"/>
                </a:moveTo>
                <a:lnTo>
                  <a:pt x="1189023" y="0"/>
                </a:lnTo>
                <a:lnTo>
                  <a:pt x="1182978" y="6310"/>
                </a:lnTo>
                <a:lnTo>
                  <a:pt x="0" y="6310"/>
                </a:lnTo>
                <a:lnTo>
                  <a:pt x="0" y="0"/>
                </a:lnTo>
                <a:close/>
              </a:path>
            </a:pathLst>
          </a:custGeom>
          <a:solidFill>
            <a:srgbClr val="F6F7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9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8" name="Google Shape;438;p49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49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3812">
          <p15:clr>
            <a:srgbClr val="FBAE40"/>
          </p15:clr>
        </p15:guide>
        <p15:guide id="4" orient="horz" pos="4148">
          <p15:clr>
            <a:srgbClr val="FBAE40"/>
          </p15:clr>
        </p15:guide>
        <p15:guide id="5" pos="664">
          <p15:clr>
            <a:srgbClr val="FBAE40"/>
          </p15:clr>
        </p15:guide>
        <p15:guide id="6" pos="77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ed list + picture">
  <p:cSld name="Numbered list + picture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0"/>
          <p:cNvSpPr txBox="1"/>
          <p:nvPr>
            <p:ph type="title"/>
          </p:nvPr>
        </p:nvSpPr>
        <p:spPr>
          <a:xfrm>
            <a:off x="1054100" y="668078"/>
            <a:ext cx="11201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50"/>
          <p:cNvSpPr/>
          <p:nvPr>
            <p:ph idx="2" type="pic"/>
          </p:nvPr>
        </p:nvSpPr>
        <p:spPr>
          <a:xfrm>
            <a:off x="6007100" y="2165350"/>
            <a:ext cx="6248400" cy="40386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443" name="Google Shape;443;p50"/>
          <p:cNvSpPr txBox="1"/>
          <p:nvPr>
            <p:ph idx="1" type="body"/>
          </p:nvPr>
        </p:nvSpPr>
        <p:spPr>
          <a:xfrm>
            <a:off x="1054100" y="1631950"/>
            <a:ext cx="4404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50"/>
          <p:cNvSpPr txBox="1"/>
          <p:nvPr>
            <p:ph idx="3" type="body"/>
          </p:nvPr>
        </p:nvSpPr>
        <p:spPr>
          <a:xfrm>
            <a:off x="1054849" y="2165350"/>
            <a:ext cx="4403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29184" lvl="0" marL="457200" algn="l">
              <a:spcBef>
                <a:spcPts val="0"/>
              </a:spcBef>
              <a:spcAft>
                <a:spcPts val="0"/>
              </a:spcAft>
              <a:buSzPts val="1584"/>
              <a:buAutoNum type="arabicPeriod"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584"/>
              <a:buNone/>
              <a:defRPr sz="1600"/>
            </a:lvl2pPr>
            <a:lvl3pPr indent="-329183" lvl="2" marL="1371600" algn="l">
              <a:spcBef>
                <a:spcPts val="0"/>
              </a:spcBef>
              <a:spcAft>
                <a:spcPts val="0"/>
              </a:spcAft>
              <a:buSzPts val="1584"/>
              <a:buAutoNum type="arabicPeriod"/>
              <a:defRPr sz="1600"/>
            </a:lvl3pPr>
            <a:lvl4pPr indent="-329183" lvl="3" marL="1828800" algn="l">
              <a:spcBef>
                <a:spcPts val="0"/>
              </a:spcBef>
              <a:spcAft>
                <a:spcPts val="0"/>
              </a:spcAft>
              <a:buSzPts val="1584"/>
              <a:buAutoNum type="arabicPeriod"/>
              <a:defRPr sz="1600"/>
            </a:lvl4pPr>
            <a:lvl5pPr indent="-329183" lvl="4" marL="2286000" algn="l">
              <a:spcBef>
                <a:spcPts val="0"/>
              </a:spcBef>
              <a:spcAft>
                <a:spcPts val="0"/>
              </a:spcAft>
              <a:buSzPts val="1584"/>
              <a:buAutoNum type="arabicPeriod"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50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6" name="Google Shape;446;p50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50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364">
          <p15:clr>
            <a:srgbClr val="FBAE40"/>
          </p15:clr>
        </p15:guide>
        <p15:guide id="3" orient="horz" pos="3572">
          <p15:clr>
            <a:srgbClr val="FBAE40"/>
          </p15:clr>
        </p15:guide>
        <p15:guide id="4" pos="664">
          <p15:clr>
            <a:srgbClr val="FBAE40"/>
          </p15:clr>
        </p15:guide>
        <p15:guide id="5" pos="3448">
          <p15:clr>
            <a:srgbClr val="FBAE40"/>
          </p15:clr>
        </p15:guide>
        <p15:guide id="6" pos="3784">
          <p15:clr>
            <a:srgbClr val="FBAE40"/>
          </p15:clr>
        </p15:guide>
        <p15:guide id="7" pos="77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ed list + picture">
  <p:cSld name="Bulleted list + picture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1"/>
          <p:cNvSpPr txBox="1"/>
          <p:nvPr>
            <p:ph type="title"/>
          </p:nvPr>
        </p:nvSpPr>
        <p:spPr>
          <a:xfrm>
            <a:off x="1054100" y="668078"/>
            <a:ext cx="11734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51"/>
          <p:cNvSpPr/>
          <p:nvPr>
            <p:ph idx="2" type="pic"/>
          </p:nvPr>
        </p:nvSpPr>
        <p:spPr>
          <a:xfrm>
            <a:off x="6007100" y="2165350"/>
            <a:ext cx="6362700" cy="4114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451" name="Google Shape;451;p51"/>
          <p:cNvSpPr txBox="1"/>
          <p:nvPr>
            <p:ph idx="1" type="body"/>
          </p:nvPr>
        </p:nvSpPr>
        <p:spPr>
          <a:xfrm>
            <a:off x="1054100" y="1631950"/>
            <a:ext cx="4404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51"/>
          <p:cNvSpPr txBox="1"/>
          <p:nvPr>
            <p:ph idx="3" type="body"/>
          </p:nvPr>
        </p:nvSpPr>
        <p:spPr>
          <a:xfrm>
            <a:off x="1054849" y="2165350"/>
            <a:ext cx="4403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30200" lvl="0" marL="457200" algn="l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30200" lvl="1" marL="914400" algn="l">
              <a:spcBef>
                <a:spcPts val="0"/>
              </a:spcBef>
              <a:spcAft>
                <a:spcPts val="0"/>
              </a:spcAft>
              <a:buSzPts val="1600"/>
              <a:buChar char="o"/>
              <a:defRPr sz="1600"/>
            </a:lvl2pPr>
            <a:lvl3pPr indent="-330200" lvl="2" marL="1371600" algn="l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algn="l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51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4" name="Google Shape;454;p51"/>
          <p:cNvSpPr txBox="1"/>
          <p:nvPr>
            <p:ph idx="11" type="ftr"/>
          </p:nvPr>
        </p:nvSpPr>
        <p:spPr>
          <a:xfrm>
            <a:off x="6392956" y="6996727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51"/>
          <p:cNvSpPr txBox="1"/>
          <p:nvPr>
            <p:ph idx="10" type="dt"/>
          </p:nvPr>
        </p:nvSpPr>
        <p:spPr>
          <a:xfrm>
            <a:off x="10953779" y="6996727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028">
          <p15:clr>
            <a:srgbClr val="FBAE40"/>
          </p15:clr>
        </p15:guide>
        <p15:guide id="2" orient="horz" pos="740">
          <p15:clr>
            <a:srgbClr val="FBAE40"/>
          </p15:clr>
        </p15:guide>
        <p15:guide id="3" orient="horz" pos="3620">
          <p15:clr>
            <a:srgbClr val="FBAE40"/>
          </p15:clr>
        </p15:guide>
        <p15:guide id="4" pos="664">
          <p15:clr>
            <a:srgbClr val="FBAE40"/>
          </p15:clr>
        </p15:guide>
        <p15:guide id="5" pos="3448">
          <p15:clr>
            <a:srgbClr val="FBAE40"/>
          </p15:clr>
        </p15:guide>
        <p15:guide id="6" pos="3784">
          <p15:clr>
            <a:srgbClr val="FBAE40"/>
          </p15:clr>
        </p15:guide>
        <p15:guide id="7" pos="7816">
          <p15:clr>
            <a:srgbClr val="FBAE40"/>
          </p15:clr>
        </p15:guide>
        <p15:guide id="8" orient="horz" pos="13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_Title + clear slide">
  <p:cSld name="Title + clear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/>
          <p:nvPr>
            <p:ph type="title"/>
          </p:nvPr>
        </p:nvSpPr>
        <p:spPr>
          <a:xfrm>
            <a:off x="1054100" y="668078"/>
            <a:ext cx="113157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1364">
          <p15:clr>
            <a:srgbClr val="FBAE40"/>
          </p15:clr>
        </p15:guide>
        <p15:guide id="4" pos="664">
          <p15:clr>
            <a:srgbClr val="FBAE40"/>
          </p15:clr>
        </p15:guide>
        <p15:guide id="5" pos="3544">
          <p15:clr>
            <a:srgbClr val="FBAE40"/>
          </p15:clr>
        </p15:guide>
        <p15:guide id="6" orient="horz" pos="410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3">
  <p:cSld name="Image slide 3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2"/>
          <p:cNvSpPr txBox="1"/>
          <p:nvPr>
            <p:ph type="title"/>
          </p:nvPr>
        </p:nvSpPr>
        <p:spPr>
          <a:xfrm>
            <a:off x="1054100" y="668078"/>
            <a:ext cx="11201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52"/>
          <p:cNvSpPr/>
          <p:nvPr>
            <p:ph idx="2" type="pic"/>
          </p:nvPr>
        </p:nvSpPr>
        <p:spPr>
          <a:xfrm>
            <a:off x="-1" y="2698750"/>
            <a:ext cx="13385700" cy="48324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459" name="Google Shape;459;p52"/>
          <p:cNvSpPr txBox="1"/>
          <p:nvPr>
            <p:ph idx="1" type="body"/>
          </p:nvPr>
        </p:nvSpPr>
        <p:spPr>
          <a:xfrm>
            <a:off x="1054100" y="1631950"/>
            <a:ext cx="11201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52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700"/>
            </a:lvl1pPr>
            <a:lvl2pPr lvl="1" algn="r">
              <a:buNone/>
              <a:defRPr sz="1700"/>
            </a:lvl2pPr>
            <a:lvl3pPr lvl="2" algn="r">
              <a:buNone/>
              <a:defRPr sz="1700"/>
            </a:lvl3pPr>
            <a:lvl4pPr lvl="3" algn="r">
              <a:buNone/>
              <a:defRPr sz="1700"/>
            </a:lvl4pPr>
            <a:lvl5pPr lvl="4" algn="r">
              <a:buNone/>
              <a:defRPr sz="1700"/>
            </a:lvl5pPr>
            <a:lvl6pPr lvl="5" algn="r">
              <a:buNone/>
              <a:defRPr sz="1700"/>
            </a:lvl6pPr>
            <a:lvl7pPr lvl="6" algn="r">
              <a:buNone/>
              <a:defRPr sz="1700"/>
            </a:lvl7pPr>
            <a:lvl8pPr lvl="7" algn="r">
              <a:buNone/>
              <a:defRPr sz="1700"/>
            </a:lvl8pPr>
            <a:lvl9pPr lvl="8" algn="r">
              <a:buNone/>
              <a:defRPr sz="17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orient="horz" pos="1700">
          <p15:clr>
            <a:srgbClr val="FBAE40"/>
          </p15:clr>
        </p15:guide>
        <p15:guide id="3" orient="horz" pos="1412">
          <p15:clr>
            <a:srgbClr val="FBAE40"/>
          </p15:clr>
        </p15:guide>
        <p15:guide id="4" orient="horz" pos="740">
          <p15:clr>
            <a:srgbClr val="FBAE40"/>
          </p15:clr>
        </p15:guide>
        <p15:guide id="5" pos="77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_Text + accent box">
  <p:cSld name="Text + accent box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/>
          <p:nvPr>
            <p:ph idx="1" type="body"/>
          </p:nvPr>
        </p:nvSpPr>
        <p:spPr>
          <a:xfrm>
            <a:off x="1054101" y="1646158"/>
            <a:ext cx="617219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2" type="body"/>
          </p:nvPr>
        </p:nvSpPr>
        <p:spPr>
          <a:xfrm>
            <a:off x="8826500" y="2795542"/>
            <a:ext cx="304800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3" type="body"/>
          </p:nvPr>
        </p:nvSpPr>
        <p:spPr>
          <a:xfrm>
            <a:off x="8826500" y="2130107"/>
            <a:ext cx="30480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type="title"/>
          </p:nvPr>
        </p:nvSpPr>
        <p:spPr>
          <a:xfrm>
            <a:off x="1054100" y="668078"/>
            <a:ext cx="113157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3764">
          <p15:clr>
            <a:srgbClr val="FBAE40"/>
          </p15:clr>
        </p15:guide>
        <p15:guide id="4" pos="664">
          <p15:clr>
            <a:srgbClr val="FBAE40"/>
          </p15:clr>
        </p15:guide>
        <p15:guide id="5" pos="4552">
          <p15:clr>
            <a:srgbClr val="FBAE40"/>
          </p15:clr>
        </p15:guide>
        <p15:guide id="6" pos="55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Text + accent box">
  <p:cSld name="1_Text + accent box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idx="1" type="body"/>
          </p:nvPr>
        </p:nvSpPr>
        <p:spPr>
          <a:xfrm>
            <a:off x="1054101" y="1646158"/>
            <a:ext cx="617219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type="title"/>
          </p:nvPr>
        </p:nvSpPr>
        <p:spPr>
          <a:xfrm>
            <a:off x="1054100" y="668078"/>
            <a:ext cx="113157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2" type="body"/>
          </p:nvPr>
        </p:nvSpPr>
        <p:spPr>
          <a:xfrm>
            <a:off x="1587500" y="5432400"/>
            <a:ext cx="1023911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chemeClr val="dk1"/>
                </a:solidFill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"/>
          <p:cNvSpPr txBox="1"/>
          <p:nvPr>
            <p:ph idx="3" type="body"/>
          </p:nvPr>
        </p:nvSpPr>
        <p:spPr>
          <a:xfrm>
            <a:off x="1587500" y="4766965"/>
            <a:ext cx="1023911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3764">
          <p15:clr>
            <a:srgbClr val="FBAE40"/>
          </p15:clr>
        </p15:guide>
        <p15:guide id="4" pos="664">
          <p15:clr>
            <a:srgbClr val="FBAE40"/>
          </p15:clr>
        </p15:guide>
        <p15:guide id="5" pos="4552">
          <p15:clr>
            <a:srgbClr val="FBAE40"/>
          </p15:clr>
        </p15:guide>
        <p15:guide id="6" pos="5560">
          <p15:clr>
            <a:srgbClr val="FBAE40"/>
          </p15:clr>
        </p15:guide>
        <p15:guide id="7" pos="74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Text + imag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/>
          <p:nvPr>
            <p:ph idx="1" type="body"/>
          </p:nvPr>
        </p:nvSpPr>
        <p:spPr>
          <a:xfrm>
            <a:off x="1054100" y="2165350"/>
            <a:ext cx="457199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9"/>
          <p:cNvSpPr txBox="1"/>
          <p:nvPr>
            <p:ph type="title"/>
          </p:nvPr>
        </p:nvSpPr>
        <p:spPr>
          <a:xfrm>
            <a:off x="1054100" y="668078"/>
            <a:ext cx="113157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"/>
          <p:cNvSpPr/>
          <p:nvPr>
            <p:ph idx="2" type="pic"/>
          </p:nvPr>
        </p:nvSpPr>
        <p:spPr>
          <a:xfrm>
            <a:off x="6769100" y="1631950"/>
            <a:ext cx="5786344" cy="4876800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sp>
      <p:sp>
        <p:nvSpPr>
          <p:cNvPr id="79" name="Google Shape;79;p9"/>
          <p:cNvSpPr txBox="1"/>
          <p:nvPr>
            <p:ph idx="3" type="body"/>
          </p:nvPr>
        </p:nvSpPr>
        <p:spPr>
          <a:xfrm>
            <a:off x="1054100" y="1631950"/>
            <a:ext cx="45720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40">
          <p15:clr>
            <a:srgbClr val="FBAE40"/>
          </p15:clr>
        </p15:guide>
        <p15:guide id="2" orient="horz" pos="1028">
          <p15:clr>
            <a:srgbClr val="FBAE40"/>
          </p15:clr>
        </p15:guide>
        <p15:guide id="3" orient="horz" pos="1364">
          <p15:clr>
            <a:srgbClr val="FBAE40"/>
          </p15:clr>
        </p15:guide>
        <p15:guide id="4" pos="664">
          <p15:clr>
            <a:srgbClr val="FBAE40"/>
          </p15:clr>
        </p15:guide>
        <p15:guide id="5" pos="3544">
          <p15:clr>
            <a:srgbClr val="FBAE40"/>
          </p15:clr>
        </p15:guide>
        <p15:guide id="6" orient="horz" pos="41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>
            <p:ph idx="1" type="body"/>
          </p:nvPr>
        </p:nvSpPr>
        <p:spPr>
          <a:xfrm>
            <a:off x="2806700" y="2328765"/>
            <a:ext cx="8077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3520"/>
              <a:buNone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algn="l">
              <a:spcBef>
                <a:spcPts val="0"/>
              </a:spcBef>
              <a:spcAft>
                <a:spcPts val="0"/>
              </a:spcAft>
              <a:buSzPts val="2080"/>
              <a:buChar char="•"/>
              <a:defRPr sz="1600">
                <a:solidFill>
                  <a:srgbClr val="717694"/>
                </a:solidFill>
              </a:defRPr>
            </a:lvl2pPr>
            <a:lvl3pPr indent="-350519" lvl="2" marL="13716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3pPr>
            <a:lvl4pPr indent="-350519" lvl="3" marL="18288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4pPr>
            <a:lvl5pPr indent="-350520" lvl="4" marL="2286000" algn="l">
              <a:spcBef>
                <a:spcPts val="0"/>
              </a:spcBef>
              <a:spcAft>
                <a:spcPts val="0"/>
              </a:spcAft>
              <a:buSzPts val="1920"/>
              <a:buChar char="•"/>
              <a:defRPr sz="1600">
                <a:solidFill>
                  <a:srgbClr val="717694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"/>
          <p:cNvSpPr txBox="1"/>
          <p:nvPr>
            <p:ph idx="12" type="sldNum"/>
          </p:nvPr>
        </p:nvSpPr>
        <p:spPr>
          <a:xfrm>
            <a:off x="12487127" y="6993751"/>
            <a:ext cx="3779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31A4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0"/>
          <p:cNvSpPr txBox="1"/>
          <p:nvPr>
            <p:ph type="title"/>
          </p:nvPr>
        </p:nvSpPr>
        <p:spPr>
          <a:xfrm>
            <a:off x="1054100" y="668078"/>
            <a:ext cx="98298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0"/>
          <p:cNvSpPr/>
          <p:nvPr>
            <p:ph idx="2" type="pic"/>
          </p:nvPr>
        </p:nvSpPr>
        <p:spPr>
          <a:xfrm>
            <a:off x="2806700" y="5084848"/>
            <a:ext cx="828000" cy="828000"/>
          </a:xfrm>
          <a:prstGeom prst="ellipse">
            <a:avLst/>
          </a:prstGeom>
          <a:solidFill>
            <a:srgbClr val="C9D1F1"/>
          </a:solidFill>
          <a:ln>
            <a:noFill/>
          </a:ln>
        </p:spPr>
      </p:sp>
      <p:sp>
        <p:nvSpPr>
          <p:cNvPr id="85" name="Google Shape;85;p10"/>
          <p:cNvSpPr txBox="1"/>
          <p:nvPr/>
        </p:nvSpPr>
        <p:spPr>
          <a:xfrm>
            <a:off x="1737658" y="1631950"/>
            <a:ext cx="6753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6" name="Google Shape;86;p10"/>
          <p:cNvSpPr txBox="1"/>
          <p:nvPr>
            <p:ph idx="3" type="body"/>
          </p:nvPr>
        </p:nvSpPr>
        <p:spPr>
          <a:xfrm>
            <a:off x="3801943" y="5317351"/>
            <a:ext cx="273855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0"/>
          <p:cNvSpPr txBox="1"/>
          <p:nvPr>
            <p:ph idx="4" type="body"/>
          </p:nvPr>
        </p:nvSpPr>
        <p:spPr>
          <a:xfrm>
            <a:off x="3801943" y="5631230"/>
            <a:ext cx="273843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56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7190" lvl="1" marL="914400" algn="l">
              <a:spcBef>
                <a:spcPts val="0"/>
              </a:spcBef>
              <a:spcAft>
                <a:spcPts val="0"/>
              </a:spcAft>
              <a:buSzPts val="234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3pPr>
            <a:lvl4pPr indent="-365760" lvl="3" marL="18288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4">
          <p15:clr>
            <a:srgbClr val="FBAE40"/>
          </p15:clr>
        </p15:guide>
        <p15:guide id="2" pos="1768">
          <p15:clr>
            <a:srgbClr val="FBAE40"/>
          </p15:clr>
        </p15:guide>
        <p15:guide id="3" pos="6856">
          <p15:clr>
            <a:srgbClr val="FBAE40"/>
          </p15:clr>
        </p15:guide>
        <p15:guide id="4" orient="horz" pos="740">
          <p15:clr>
            <a:srgbClr val="FBAE40"/>
          </p15:clr>
        </p15:guide>
        <p15:guide id="5" orient="horz" pos="1460">
          <p15:clr>
            <a:srgbClr val="FBAE40"/>
          </p15:clr>
        </p15:guide>
        <p15:guide id="6" orient="horz" pos="2948">
          <p15:clr>
            <a:srgbClr val="FBAE40"/>
          </p15:clr>
        </p15:guide>
        <p15:guide id="7" orient="horz" pos="3716">
          <p15:clr>
            <a:srgbClr val="FBAE40"/>
          </p15:clr>
        </p15:guide>
        <p15:guide id="8" orient="horz" pos="352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49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054100" y="682307"/>
            <a:ext cx="117348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b="1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54104" y="7029004"/>
            <a:ext cx="1420614" cy="1655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>
            <p:ph idx="1" type="body"/>
          </p:nvPr>
        </p:nvSpPr>
        <p:spPr>
          <a:xfrm>
            <a:off x="1054100" y="1695063"/>
            <a:ext cx="11410950" cy="4778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8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0519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50519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5052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/>
        </p:nvSpPr>
        <p:spPr>
          <a:xfrm>
            <a:off x="4564156" y="6996727"/>
            <a:ext cx="446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</a:rPr>
              <a:t>Valeria Radicci                                                   HPXM 2025</a:t>
            </a:r>
            <a:endParaRPr sz="1200">
              <a:solidFill>
                <a:schemeClr val="accent2"/>
              </a:solidFill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10953779" y="6996727"/>
            <a:ext cx="136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</a:rPr>
              <a:t>19/06/2025</a:t>
            </a:r>
            <a:endParaRPr sz="1200">
              <a:solidFill>
                <a:schemeClr val="accent2"/>
              </a:solidFill>
            </a:endParaRPr>
          </a:p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12526181" y="6954720"/>
            <a:ext cx="8031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2700" lIns="122700" spcFirstLastPara="1" rIns="122700" wrap="square" tIns="122700">
            <a:noAutofit/>
          </a:bodyPr>
          <a:lstStyle>
            <a:lvl1pPr lvl="0" algn="r">
              <a:buNone/>
              <a:defRPr sz="1700">
                <a:solidFill>
                  <a:schemeClr val="dk1"/>
                </a:solidFill>
              </a:defRPr>
            </a:lvl1pPr>
            <a:lvl2pPr lvl="1" algn="r">
              <a:buNone/>
              <a:defRPr sz="1700">
                <a:solidFill>
                  <a:schemeClr val="dk1"/>
                </a:solidFill>
              </a:defRPr>
            </a:lvl2pPr>
            <a:lvl3pPr lvl="2" algn="r">
              <a:buNone/>
              <a:defRPr sz="1700">
                <a:solidFill>
                  <a:schemeClr val="dk1"/>
                </a:solidFill>
              </a:defRPr>
            </a:lvl3pPr>
            <a:lvl4pPr lvl="3" algn="r">
              <a:buNone/>
              <a:defRPr sz="1700">
                <a:solidFill>
                  <a:schemeClr val="dk1"/>
                </a:solidFill>
              </a:defRPr>
            </a:lvl4pPr>
            <a:lvl5pPr lvl="4" algn="r">
              <a:buNone/>
              <a:defRPr sz="1700">
                <a:solidFill>
                  <a:schemeClr val="dk1"/>
                </a:solidFill>
              </a:defRPr>
            </a:lvl5pPr>
            <a:lvl6pPr lvl="5" algn="r">
              <a:buNone/>
              <a:defRPr sz="1700">
                <a:solidFill>
                  <a:schemeClr val="dk1"/>
                </a:solidFill>
              </a:defRPr>
            </a:lvl6pPr>
            <a:lvl7pPr lvl="6" algn="r">
              <a:buNone/>
              <a:defRPr sz="1700">
                <a:solidFill>
                  <a:schemeClr val="dk1"/>
                </a:solidFill>
              </a:defRPr>
            </a:lvl7pPr>
            <a:lvl8pPr lvl="7" algn="r">
              <a:buNone/>
              <a:defRPr sz="1700">
                <a:solidFill>
                  <a:schemeClr val="dk1"/>
                </a:solidFill>
              </a:defRPr>
            </a:lvl8pPr>
            <a:lvl9pPr lvl="8" algn="r">
              <a:buNone/>
              <a:defRPr sz="17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40">
          <p15:clr>
            <a:srgbClr val="F26B43"/>
          </p15:clr>
        </p15:guide>
        <p15:guide id="2" pos="8056">
          <p15:clr>
            <a:srgbClr val="F26B43"/>
          </p15:clr>
        </p15:guide>
        <p15:guide id="3" pos="664">
          <p15:clr>
            <a:srgbClr val="F26B43"/>
          </p15:clr>
        </p15:guide>
        <p15:guide id="4" orient="horz" pos="4532">
          <p15:clr>
            <a:srgbClr val="F26B43"/>
          </p15:clr>
        </p15:guide>
        <p15:guide id="5" orient="horz" pos="1028">
          <p15:clr>
            <a:srgbClr val="F26B43"/>
          </p15:clr>
        </p15:guide>
        <p15:guide id="6" orient="horz" pos="43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1054100" y="682307"/>
            <a:ext cx="11734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b="1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1054100" y="1614329"/>
            <a:ext cx="1173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i="0" sz="1600" u="none" cap="none" strike="noStrike">
                <a:solidFill>
                  <a:schemeClr val="dk1"/>
                </a:solidFill>
              </a:defRPr>
            </a:lvl1pPr>
            <a:lvl2pPr indent="-228600" lvl="1" marL="91440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400" u="none" cap="none" strike="noStrike">
                <a:solidFill>
                  <a:schemeClr val="dk1"/>
                </a:solidFill>
              </a:defRPr>
            </a:lvl2pPr>
            <a:lvl3pPr indent="-228600" lvl="2" marL="137160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400" u="none" cap="none" strike="noStrike">
                <a:solidFill>
                  <a:schemeClr val="dk1"/>
                </a:solidFill>
              </a:defRPr>
            </a:lvl3pPr>
            <a:lvl4pPr indent="-228600" lvl="3" marL="182880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400" u="none" cap="none" strike="noStrike">
                <a:solidFill>
                  <a:schemeClr val="dk1"/>
                </a:solidFill>
              </a:defRPr>
            </a:lvl4pPr>
            <a:lvl5pPr indent="-228600" lvl="4" marL="228600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400" u="none" cap="none" strike="noStrike">
                <a:solidFill>
                  <a:schemeClr val="dk1"/>
                </a:solidFill>
              </a:defRPr>
            </a:lvl5pPr>
            <a:lvl6pPr indent="-228600" lvl="5" marL="274320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800" u="none" cap="none" strike="noStrike">
                <a:solidFill>
                  <a:schemeClr val="dk1"/>
                </a:solidFill>
              </a:defRPr>
            </a:lvl6pPr>
            <a:lvl7pPr indent="-228600" lvl="6" marL="320040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800" u="none" cap="none" strike="noStrike">
                <a:solidFill>
                  <a:schemeClr val="dk1"/>
                </a:solidFill>
              </a:defRPr>
            </a:lvl7pPr>
            <a:lvl8pPr indent="-228600" lvl="7" marL="365760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800" u="none" cap="none" strike="noStrike">
                <a:solidFill>
                  <a:schemeClr val="dk1"/>
                </a:solidFill>
              </a:defRPr>
            </a:lvl8pPr>
            <a:lvl9pPr indent="-228600" lvl="8" marL="411480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2" name="Google Shape;232;p29"/>
          <p:cNvSpPr txBox="1"/>
          <p:nvPr>
            <p:ph idx="12" type="sldNum"/>
          </p:nvPr>
        </p:nvSpPr>
        <p:spPr>
          <a:xfrm>
            <a:off x="12484100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200">
                <a:solidFill>
                  <a:schemeClr val="dk1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200">
                <a:solidFill>
                  <a:schemeClr val="dk1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200">
                <a:solidFill>
                  <a:schemeClr val="dk1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200">
                <a:solidFill>
                  <a:schemeClr val="dk1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200">
                <a:solidFill>
                  <a:schemeClr val="dk1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200">
                <a:solidFill>
                  <a:schemeClr val="dk1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200">
                <a:solidFill>
                  <a:schemeClr val="dk1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200">
                <a:solidFill>
                  <a:schemeClr val="dk1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1200"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" name="Google Shape;233;p29"/>
          <p:cNvSpPr txBox="1"/>
          <p:nvPr>
            <p:ph idx="11" type="ftr"/>
          </p:nvPr>
        </p:nvSpPr>
        <p:spPr>
          <a:xfrm>
            <a:off x="6392956" y="6993751"/>
            <a:ext cx="446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29"/>
          <p:cNvSpPr txBox="1"/>
          <p:nvPr>
            <p:ph idx="10" type="dt"/>
          </p:nvPr>
        </p:nvSpPr>
        <p:spPr>
          <a:xfrm>
            <a:off x="10953779" y="6993751"/>
            <a:ext cx="1363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35" name="Google Shape;235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54104" y="7029004"/>
            <a:ext cx="1420614" cy="16554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40">
          <p15:clr>
            <a:srgbClr val="F26B43"/>
          </p15:clr>
        </p15:guide>
        <p15:guide id="2" pos="8056">
          <p15:clr>
            <a:srgbClr val="F26B43"/>
          </p15:clr>
        </p15:guide>
        <p15:guide id="3" pos="664">
          <p15:clr>
            <a:srgbClr val="F26B43"/>
          </p15:clr>
        </p15:guide>
        <p15:guide id="4" orient="horz" pos="4532">
          <p15:clr>
            <a:srgbClr val="F26B43"/>
          </p15:clr>
        </p15:guide>
        <p15:guide id="5" orient="horz" pos="1028">
          <p15:clr>
            <a:srgbClr val="F26B43"/>
          </p15:clr>
        </p15:guide>
        <p15:guide id="6" orient="horz" pos="43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png"/><Relationship Id="rId4" Type="http://schemas.openxmlformats.org/officeDocument/2006/relationships/image" Target="../media/image100.png"/><Relationship Id="rId5" Type="http://schemas.openxmlformats.org/officeDocument/2006/relationships/image" Target="../media/image10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48.png"/><Relationship Id="rId5" Type="http://schemas.openxmlformats.org/officeDocument/2006/relationships/image" Target="../media/image73.png"/><Relationship Id="rId6" Type="http://schemas.openxmlformats.org/officeDocument/2006/relationships/image" Target="../media/image72.png"/><Relationship Id="rId7" Type="http://schemas.openxmlformats.org/officeDocument/2006/relationships/image" Target="../media/image74.png"/><Relationship Id="rId8" Type="http://schemas.openxmlformats.org/officeDocument/2006/relationships/image" Target="../media/image6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0.png"/><Relationship Id="rId4" Type="http://schemas.openxmlformats.org/officeDocument/2006/relationships/image" Target="../media/image77.png"/><Relationship Id="rId5" Type="http://schemas.openxmlformats.org/officeDocument/2006/relationships/image" Target="../media/image75.png"/><Relationship Id="rId6" Type="http://schemas.openxmlformats.org/officeDocument/2006/relationships/image" Target="../media/image79.png"/><Relationship Id="rId7" Type="http://schemas.openxmlformats.org/officeDocument/2006/relationships/image" Target="../media/image8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80.png"/><Relationship Id="rId6" Type="http://schemas.openxmlformats.org/officeDocument/2006/relationships/image" Target="../media/image83.jpg"/><Relationship Id="rId7" Type="http://schemas.openxmlformats.org/officeDocument/2006/relationships/image" Target="../media/image8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4.png"/><Relationship Id="rId4" Type="http://schemas.openxmlformats.org/officeDocument/2006/relationships/image" Target="../media/image86.png"/><Relationship Id="rId9" Type="http://schemas.openxmlformats.org/officeDocument/2006/relationships/image" Target="../media/image105.png"/><Relationship Id="rId5" Type="http://schemas.openxmlformats.org/officeDocument/2006/relationships/image" Target="../media/image90.png"/><Relationship Id="rId6" Type="http://schemas.openxmlformats.org/officeDocument/2006/relationships/image" Target="../media/image93.png"/><Relationship Id="rId7" Type="http://schemas.openxmlformats.org/officeDocument/2006/relationships/image" Target="../media/image102.png"/><Relationship Id="rId8" Type="http://schemas.openxmlformats.org/officeDocument/2006/relationships/image" Target="../media/image128.png"/><Relationship Id="rId11" Type="http://schemas.openxmlformats.org/officeDocument/2006/relationships/image" Target="../media/image129.png"/><Relationship Id="rId10" Type="http://schemas.openxmlformats.org/officeDocument/2006/relationships/image" Target="../media/image10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5.png"/><Relationship Id="rId4" Type="http://schemas.openxmlformats.org/officeDocument/2006/relationships/image" Target="../media/image108.png"/><Relationship Id="rId5" Type="http://schemas.openxmlformats.org/officeDocument/2006/relationships/image" Target="../media/image9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9.png"/><Relationship Id="rId6" Type="http://schemas.openxmlformats.org/officeDocument/2006/relationships/image" Target="../media/image10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7.png"/><Relationship Id="rId4" Type="http://schemas.openxmlformats.org/officeDocument/2006/relationships/image" Target="../media/image109.png"/><Relationship Id="rId5" Type="http://schemas.openxmlformats.org/officeDocument/2006/relationships/image" Target="../media/image114.png"/><Relationship Id="rId6" Type="http://schemas.openxmlformats.org/officeDocument/2006/relationships/image" Target="../media/image1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8.png"/><Relationship Id="rId4" Type="http://schemas.openxmlformats.org/officeDocument/2006/relationships/image" Target="../media/image113.png"/><Relationship Id="rId5" Type="http://schemas.openxmlformats.org/officeDocument/2006/relationships/image" Target="../media/image112.png"/><Relationship Id="rId6" Type="http://schemas.openxmlformats.org/officeDocument/2006/relationships/image" Target="../media/image1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0.png"/><Relationship Id="rId4" Type="http://schemas.openxmlformats.org/officeDocument/2006/relationships/image" Target="../media/image131.gif"/><Relationship Id="rId5" Type="http://schemas.openxmlformats.org/officeDocument/2006/relationships/image" Target="../media/image1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5.png"/><Relationship Id="rId4" Type="http://schemas.openxmlformats.org/officeDocument/2006/relationships/image" Target="../media/image117.png"/><Relationship Id="rId5" Type="http://schemas.openxmlformats.org/officeDocument/2006/relationships/image" Target="../media/image119.png"/><Relationship Id="rId6" Type="http://schemas.openxmlformats.org/officeDocument/2006/relationships/image" Target="../media/image1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0.jpg"/><Relationship Id="rId4" Type="http://schemas.openxmlformats.org/officeDocument/2006/relationships/image" Target="../media/image60.png"/><Relationship Id="rId5" Type="http://schemas.openxmlformats.org/officeDocument/2006/relationships/image" Target="../media/image123.png"/><Relationship Id="rId6" Type="http://schemas.openxmlformats.org/officeDocument/2006/relationships/image" Target="../media/image1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8.jp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43.png"/><Relationship Id="rId22" Type="http://schemas.openxmlformats.org/officeDocument/2006/relationships/image" Target="../media/image38.png"/><Relationship Id="rId21" Type="http://schemas.openxmlformats.org/officeDocument/2006/relationships/image" Target="../media/image35.png"/><Relationship Id="rId24" Type="http://schemas.openxmlformats.org/officeDocument/2006/relationships/image" Target="../media/image40.png"/><Relationship Id="rId23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7.jpg"/><Relationship Id="rId26" Type="http://schemas.openxmlformats.org/officeDocument/2006/relationships/image" Target="../media/image50.png"/><Relationship Id="rId25" Type="http://schemas.openxmlformats.org/officeDocument/2006/relationships/image" Target="../media/image44.png"/><Relationship Id="rId28" Type="http://schemas.openxmlformats.org/officeDocument/2006/relationships/image" Target="../media/image51.png"/><Relationship Id="rId27" Type="http://schemas.openxmlformats.org/officeDocument/2006/relationships/image" Target="../media/image46.png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29" Type="http://schemas.openxmlformats.org/officeDocument/2006/relationships/image" Target="../media/image48.png"/><Relationship Id="rId7" Type="http://schemas.openxmlformats.org/officeDocument/2006/relationships/image" Target="../media/image20.jpg"/><Relationship Id="rId8" Type="http://schemas.openxmlformats.org/officeDocument/2006/relationships/image" Target="../media/image23.png"/><Relationship Id="rId31" Type="http://schemas.openxmlformats.org/officeDocument/2006/relationships/image" Target="../media/image55.png"/><Relationship Id="rId30" Type="http://schemas.openxmlformats.org/officeDocument/2006/relationships/image" Target="../media/image49.png"/><Relationship Id="rId11" Type="http://schemas.openxmlformats.org/officeDocument/2006/relationships/image" Target="../media/image31.png"/><Relationship Id="rId33" Type="http://schemas.openxmlformats.org/officeDocument/2006/relationships/image" Target="../media/image47.png"/><Relationship Id="rId10" Type="http://schemas.openxmlformats.org/officeDocument/2006/relationships/image" Target="../media/image28.gif"/><Relationship Id="rId32" Type="http://schemas.openxmlformats.org/officeDocument/2006/relationships/image" Target="../media/image62.png"/><Relationship Id="rId13" Type="http://schemas.openxmlformats.org/officeDocument/2006/relationships/image" Target="../media/image41.png"/><Relationship Id="rId35" Type="http://schemas.openxmlformats.org/officeDocument/2006/relationships/image" Target="../media/image54.png"/><Relationship Id="rId12" Type="http://schemas.openxmlformats.org/officeDocument/2006/relationships/image" Target="../media/image30.png"/><Relationship Id="rId34" Type="http://schemas.openxmlformats.org/officeDocument/2006/relationships/image" Target="../media/image52.png"/><Relationship Id="rId15" Type="http://schemas.openxmlformats.org/officeDocument/2006/relationships/image" Target="../media/image29.png"/><Relationship Id="rId14" Type="http://schemas.openxmlformats.org/officeDocument/2006/relationships/image" Target="../media/image39.png"/><Relationship Id="rId17" Type="http://schemas.openxmlformats.org/officeDocument/2006/relationships/image" Target="../media/image45.png"/><Relationship Id="rId16" Type="http://schemas.openxmlformats.org/officeDocument/2006/relationships/image" Target="../media/image32.gif"/><Relationship Id="rId19" Type="http://schemas.openxmlformats.org/officeDocument/2006/relationships/image" Target="../media/image33.png"/><Relationship Id="rId18" Type="http://schemas.openxmlformats.org/officeDocument/2006/relationships/image" Target="../media/image3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Relationship Id="rId5" Type="http://schemas.openxmlformats.org/officeDocument/2006/relationships/image" Target="../media/image61.png"/><Relationship Id="rId6" Type="http://schemas.openxmlformats.org/officeDocument/2006/relationships/image" Target="../media/image64.png"/><Relationship Id="rId7" Type="http://schemas.openxmlformats.org/officeDocument/2006/relationships/image" Target="../media/image63.png"/><Relationship Id="rId8" Type="http://schemas.openxmlformats.org/officeDocument/2006/relationships/image" Target="../media/image65.png"/><Relationship Id="rId10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3"/>
          <p:cNvSpPr txBox="1"/>
          <p:nvPr>
            <p:ph type="ctrTitle"/>
          </p:nvPr>
        </p:nvSpPr>
        <p:spPr>
          <a:xfrm>
            <a:off x="1054100" y="2165350"/>
            <a:ext cx="9696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</a:rPr>
              <a:t>DECTRIS Innovations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3"/>
          <p:cNvSpPr txBox="1"/>
          <p:nvPr>
            <p:ph idx="4294967295" type="body"/>
          </p:nvPr>
        </p:nvSpPr>
        <p:spPr>
          <a:xfrm>
            <a:off x="1013425" y="3378200"/>
            <a:ext cx="9180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992"/>
              <a:buNone/>
            </a:pPr>
            <a:r>
              <a:rPr b="1" lang="en-US" sz="2400"/>
              <a:t>Shaping</a:t>
            </a:r>
            <a:r>
              <a:rPr b="1" lang="en-US" sz="2400"/>
              <a:t> the Future of Synchrotron Detection Technologies</a:t>
            </a:r>
            <a:endParaRPr b="1" sz="2400"/>
          </a:p>
        </p:txBody>
      </p:sp>
      <p:sp>
        <p:nvSpPr>
          <p:cNvPr id="467" name="Google Shape;467;p53"/>
          <p:cNvSpPr txBox="1"/>
          <p:nvPr>
            <p:ph idx="4294967295" type="body"/>
          </p:nvPr>
        </p:nvSpPr>
        <p:spPr>
          <a:xfrm>
            <a:off x="1054100" y="3965200"/>
            <a:ext cx="8433900" cy="20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Carlo Amato, </a:t>
            </a:r>
            <a:r>
              <a:rPr lang="en-US" sz="1600" u="sng"/>
              <a:t>V</a:t>
            </a:r>
            <a:r>
              <a:rPr lang="en-US" u="sng"/>
              <a:t>aleria</a:t>
            </a:r>
            <a:r>
              <a:rPr lang="en-US" sz="1600" u="sng"/>
              <a:t> Radicci</a:t>
            </a:r>
            <a:r>
              <a:rPr lang="en-US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br>
              <a:rPr lang="en-US" sz="1600"/>
            </a:br>
            <a:r>
              <a:rPr lang="en-US" sz="1900"/>
              <a:t>O</a:t>
            </a:r>
            <a:r>
              <a:rPr lang="en-US" sz="1900"/>
              <a:t>n </a:t>
            </a:r>
            <a:r>
              <a:rPr lang="en-US" sz="1900"/>
              <a:t>behalf</a:t>
            </a:r>
            <a:r>
              <a:rPr lang="en-US" sz="1900"/>
              <a:t> of DECTRIS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68" name="Google Shape;468;p53"/>
          <p:cNvSpPr txBox="1"/>
          <p:nvPr>
            <p:ph idx="4294967295" type="body"/>
          </p:nvPr>
        </p:nvSpPr>
        <p:spPr>
          <a:xfrm>
            <a:off x="10807700" y="6965950"/>
            <a:ext cx="166608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b="1" lang="en-US" sz="1150">
                <a:solidFill>
                  <a:schemeClr val="accent2"/>
                </a:solidFill>
              </a:rPr>
              <a:t>www.dectris.com</a:t>
            </a:r>
            <a:endParaRPr b="1" sz="1150">
              <a:solidFill>
                <a:schemeClr val="accent2"/>
              </a:solidFill>
            </a:endParaRPr>
          </a:p>
        </p:txBody>
      </p:sp>
      <p:sp>
        <p:nvSpPr>
          <p:cNvPr id="469" name="Google Shape;469;p53"/>
          <p:cNvSpPr txBox="1"/>
          <p:nvPr/>
        </p:nvSpPr>
        <p:spPr>
          <a:xfrm>
            <a:off x="1121750" y="6004300"/>
            <a:ext cx="5387400" cy="70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High Precision X-Ray Measurements 2025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16–20 giu 2025 Laboratori Nazionali di Frascati INFN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2"/>
          <p:cNvSpPr txBox="1"/>
          <p:nvPr/>
        </p:nvSpPr>
        <p:spPr>
          <a:xfrm>
            <a:off x="2424437" y="717550"/>
            <a:ext cx="89325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400">
              <a:solidFill>
                <a:srgbClr val="3045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62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Quantum Efficiency Si and CdTe</a:t>
            </a:r>
            <a:endParaRPr/>
          </a:p>
        </p:txBody>
      </p:sp>
      <p:pic>
        <p:nvPicPr>
          <p:cNvPr id="702" name="Google Shape;70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4225" y="-1680325"/>
            <a:ext cx="3886849" cy="153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62" title="QE_P4_Fluka_MinThr3.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674" y="1400886"/>
            <a:ext cx="5180301" cy="388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62" title="QE_P4_CdTe_Sim_v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0725" y="1400888"/>
            <a:ext cx="5180301" cy="3885219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62"/>
          <p:cNvSpPr txBox="1"/>
          <p:nvPr/>
        </p:nvSpPr>
        <p:spPr>
          <a:xfrm>
            <a:off x="1410000" y="5442600"/>
            <a:ext cx="4250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30187" lvl="0" marL="230187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40"/>
              <a:buChar char="•"/>
            </a:pPr>
            <a:r>
              <a:rPr lang="en-US" sz="1600">
                <a:solidFill>
                  <a:schemeClr val="dk1"/>
                </a:solidFill>
              </a:rPr>
              <a:t>Silicon: excellent sensitivity from 3-20 keV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6" name="Google Shape;706;p62"/>
          <p:cNvSpPr txBox="1"/>
          <p:nvPr/>
        </p:nvSpPr>
        <p:spPr>
          <a:xfrm>
            <a:off x="7054625" y="5442600"/>
            <a:ext cx="43023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30187" lvl="0" marL="230187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40"/>
              <a:buChar char="•"/>
            </a:pPr>
            <a:r>
              <a:rPr lang="en-US" sz="1600">
                <a:solidFill>
                  <a:schemeClr val="dk1"/>
                </a:solidFill>
              </a:rPr>
              <a:t>Cadmium telluride</a:t>
            </a:r>
            <a:r>
              <a:rPr lang="en-US" sz="1600">
                <a:solidFill>
                  <a:schemeClr val="dk1"/>
                </a:solidFill>
              </a:rPr>
              <a:t>: excellent for hard X-rays up to ~100 keV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707" name="Google Shape;707;p62"/>
          <p:cNvGrpSpPr/>
          <p:nvPr/>
        </p:nvGrpSpPr>
        <p:grpSpPr>
          <a:xfrm>
            <a:off x="2074350" y="3127825"/>
            <a:ext cx="1144300" cy="185400"/>
            <a:chOff x="2074350" y="3127825"/>
            <a:chExt cx="1144300" cy="185400"/>
          </a:xfrm>
        </p:grpSpPr>
        <p:sp>
          <p:nvSpPr>
            <p:cNvPr id="708" name="Google Shape;708;p62"/>
            <p:cNvSpPr/>
            <p:nvPr/>
          </p:nvSpPr>
          <p:spPr>
            <a:xfrm>
              <a:off x="2224750" y="3127825"/>
              <a:ext cx="993900" cy="185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62"/>
            <p:cNvSpPr/>
            <p:nvPr/>
          </p:nvSpPr>
          <p:spPr>
            <a:xfrm rot="10800000">
              <a:off x="2074350" y="3127825"/>
              <a:ext cx="1035300" cy="185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0" name="Google Shape;710;p62"/>
          <p:cNvGrpSpPr/>
          <p:nvPr/>
        </p:nvGrpSpPr>
        <p:grpSpPr>
          <a:xfrm>
            <a:off x="7179850" y="3051625"/>
            <a:ext cx="3275330" cy="185400"/>
            <a:chOff x="2074350" y="3127825"/>
            <a:chExt cx="1144300" cy="185400"/>
          </a:xfrm>
        </p:grpSpPr>
        <p:sp>
          <p:nvSpPr>
            <p:cNvPr id="711" name="Google Shape;711;p62"/>
            <p:cNvSpPr/>
            <p:nvPr/>
          </p:nvSpPr>
          <p:spPr>
            <a:xfrm>
              <a:off x="2224750" y="3127825"/>
              <a:ext cx="993900" cy="185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62"/>
            <p:cNvSpPr/>
            <p:nvPr/>
          </p:nvSpPr>
          <p:spPr>
            <a:xfrm rot="10800000">
              <a:off x="2074350" y="3127825"/>
              <a:ext cx="1035300" cy="185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3" name="Google Shape;713;p62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3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Applications</a:t>
            </a:r>
            <a:endParaRPr/>
          </a:p>
        </p:txBody>
      </p:sp>
      <p:pic>
        <p:nvPicPr>
          <p:cNvPr id="719" name="Google Shape;71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101" y="2318903"/>
            <a:ext cx="2564275" cy="166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8511" y="2317759"/>
            <a:ext cx="2564275" cy="166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18400" y="2317750"/>
            <a:ext cx="2567831" cy="16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7351" y="4910076"/>
            <a:ext cx="2557762" cy="16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88495" y="4910084"/>
            <a:ext cx="2564275" cy="166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21631" y="4910076"/>
            <a:ext cx="2567269" cy="16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63"/>
          <p:cNvSpPr txBox="1"/>
          <p:nvPr/>
        </p:nvSpPr>
        <p:spPr>
          <a:xfrm>
            <a:off x="1054100" y="1551988"/>
            <a:ext cx="232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Macromolecular Crystallography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26" name="Google Shape;726;p63"/>
          <p:cNvSpPr txBox="1"/>
          <p:nvPr/>
        </p:nvSpPr>
        <p:spPr>
          <a:xfrm>
            <a:off x="5488511" y="1551988"/>
            <a:ext cx="232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Chemical Crystallography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27" name="Google Shape;727;p63"/>
          <p:cNvSpPr txBox="1"/>
          <p:nvPr/>
        </p:nvSpPr>
        <p:spPr>
          <a:xfrm>
            <a:off x="10218400" y="1835188"/>
            <a:ext cx="232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SAXS / WAXS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28" name="Google Shape;728;p63"/>
          <p:cNvSpPr txBox="1"/>
          <p:nvPr/>
        </p:nvSpPr>
        <p:spPr>
          <a:xfrm>
            <a:off x="1054100" y="4426001"/>
            <a:ext cx="255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Powder Diffraction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29" name="Google Shape;729;p63"/>
          <p:cNvSpPr txBox="1"/>
          <p:nvPr/>
        </p:nvSpPr>
        <p:spPr>
          <a:xfrm>
            <a:off x="5488495" y="4426001"/>
            <a:ext cx="255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Materials Science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0" name="Google Shape;730;p63"/>
          <p:cNvSpPr txBox="1"/>
          <p:nvPr/>
        </p:nvSpPr>
        <p:spPr>
          <a:xfrm>
            <a:off x="10221631" y="4426000"/>
            <a:ext cx="255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Spectroscopy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31" name="Google Shape;731;p6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057380" y="44323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63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64"/>
          <p:cNvPicPr preferRelativeResize="0"/>
          <p:nvPr/>
        </p:nvPicPr>
        <p:blipFill rotWithShape="1">
          <a:blip r:embed="rId3">
            <a:alphaModFix/>
          </a:blip>
          <a:srcRect b="26948" l="14654" r="20300" t="29368"/>
          <a:stretch/>
        </p:blipFill>
        <p:spPr>
          <a:xfrm>
            <a:off x="0" y="2579950"/>
            <a:ext cx="13385800" cy="33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64"/>
          <p:cNvSpPr txBox="1"/>
          <p:nvPr>
            <p:ph type="title"/>
          </p:nvPr>
        </p:nvSpPr>
        <p:spPr>
          <a:xfrm>
            <a:off x="1054100" y="668075"/>
            <a:ext cx="6432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X-Ray Detectors for Synchrotron and Laboratory</a:t>
            </a:r>
            <a:r>
              <a:rPr lang="en-US"/>
              <a:t> </a:t>
            </a:r>
            <a:endParaRPr b="0"/>
          </a:p>
        </p:txBody>
      </p:sp>
      <p:sp>
        <p:nvSpPr>
          <p:cNvPr id="740" name="Google Shape;740;p64"/>
          <p:cNvSpPr/>
          <p:nvPr/>
        </p:nvSpPr>
        <p:spPr>
          <a:xfrm>
            <a:off x="6568507" y="3580884"/>
            <a:ext cx="24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741" name="Google Shape;74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7824" y="248874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83700" y="244136"/>
            <a:ext cx="1106750" cy="110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8075" y="3310225"/>
            <a:ext cx="5771325" cy="3246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4" name="Google Shape;744;p64"/>
          <p:cNvGrpSpPr/>
          <p:nvPr/>
        </p:nvGrpSpPr>
        <p:grpSpPr>
          <a:xfrm>
            <a:off x="862525" y="2208700"/>
            <a:ext cx="10435580" cy="4436886"/>
            <a:chOff x="1939629" y="2443250"/>
            <a:chExt cx="10435580" cy="4436886"/>
          </a:xfrm>
        </p:grpSpPr>
        <p:pic>
          <p:nvPicPr>
            <p:cNvPr id="745" name="Google Shape;745;p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939629" y="2704700"/>
              <a:ext cx="6239376" cy="4175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6" name="Google Shape;746;p64"/>
            <p:cNvSpPr txBox="1"/>
            <p:nvPr/>
          </p:nvSpPr>
          <p:spPr>
            <a:xfrm>
              <a:off x="2131204" y="2519450"/>
              <a:ext cx="4099800" cy="22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3" marL="0" marR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Noto Sans Symbols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EIGER2</a:t>
              </a:r>
              <a:endParaRPr b="1" sz="1600">
                <a:solidFill>
                  <a:schemeClr val="dk1"/>
                </a:solidFill>
              </a:endParaRPr>
            </a:p>
            <a:p>
              <a:pPr indent="0" lvl="3" marL="0" marR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Noto Sans Symbols"/>
                <a:buNone/>
              </a:pPr>
              <a:r>
                <a:rPr b="1" lang="en-US" sz="1600">
                  <a:solidFill>
                    <a:schemeClr val="dk1"/>
                  </a:solidFill>
                </a:rPr>
                <a:t>75 um pixels</a:t>
              </a:r>
              <a:endParaRPr b="1" sz="1600">
                <a:solidFill>
                  <a:schemeClr val="dk1"/>
                </a:solidFill>
              </a:endParaRPr>
            </a:p>
            <a:p>
              <a:pPr indent="0" lvl="3" marL="0" marR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Noto Sans Symbols"/>
                <a:buNone/>
              </a:pPr>
              <a:r>
                <a:t/>
              </a:r>
              <a:endParaRPr b="1" sz="1600">
                <a:solidFill>
                  <a:schemeClr val="dk1"/>
                </a:solidFill>
              </a:endParaRPr>
            </a:p>
          </p:txBody>
        </p:sp>
        <p:sp>
          <p:nvSpPr>
            <p:cNvPr id="747" name="Google Shape;747;p64"/>
            <p:cNvSpPr txBox="1"/>
            <p:nvPr/>
          </p:nvSpPr>
          <p:spPr>
            <a:xfrm>
              <a:off x="8376809" y="2443250"/>
              <a:ext cx="3998400" cy="20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3" marL="0" marR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PILATUS</a:t>
              </a:r>
              <a:r>
                <a:rPr b="1" lang="en-US" sz="2400">
                  <a:solidFill>
                    <a:schemeClr val="dk1"/>
                  </a:solidFill>
                </a:rPr>
                <a:t>4</a:t>
              </a:r>
              <a:endParaRPr b="1" sz="2400">
                <a:solidFill>
                  <a:schemeClr val="dk1"/>
                </a:solidFill>
              </a:endParaRPr>
            </a:p>
            <a:p>
              <a:pPr indent="0" lvl="3" marL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Noto Sans Symbols"/>
                <a:buNone/>
              </a:pPr>
              <a:r>
                <a:rPr b="1" lang="en-US" sz="1600">
                  <a:solidFill>
                    <a:schemeClr val="dk1"/>
                  </a:solidFill>
                </a:rPr>
                <a:t>150 um pixels</a:t>
              </a:r>
              <a:endParaRPr b="1" sz="1600">
                <a:solidFill>
                  <a:schemeClr val="dk1"/>
                </a:solidFill>
              </a:endParaRPr>
            </a:p>
            <a:p>
              <a:pPr indent="0" lvl="3" marL="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Noto Sans Symbols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</a:endParaRPr>
            </a:p>
            <a:p>
              <a:pPr indent="0" lvl="4" marL="0" marR="0" rtl="0" algn="l">
                <a:lnSpc>
                  <a:spcPct val="142857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Verdana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8" name="Google Shape;748;p64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65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Specific Solutions</a:t>
            </a:r>
            <a:endParaRPr/>
          </a:p>
        </p:txBody>
      </p:sp>
      <p:sp>
        <p:nvSpPr>
          <p:cNvPr id="754" name="Google Shape;754;p65"/>
          <p:cNvSpPr txBox="1"/>
          <p:nvPr>
            <p:ph idx="11" type="ftr"/>
          </p:nvPr>
        </p:nvSpPr>
        <p:spPr>
          <a:xfrm>
            <a:off x="6392956" y="6996727"/>
            <a:ext cx="446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DECTRIS</a:t>
            </a:r>
            <a:endParaRPr/>
          </a:p>
        </p:txBody>
      </p:sp>
      <p:sp>
        <p:nvSpPr>
          <p:cNvPr id="755" name="Google Shape;755;p65"/>
          <p:cNvSpPr txBox="1"/>
          <p:nvPr>
            <p:ph idx="10" type="dt"/>
          </p:nvPr>
        </p:nvSpPr>
        <p:spPr>
          <a:xfrm>
            <a:off x="10953779" y="6996727"/>
            <a:ext cx="136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18 October 2024</a:t>
            </a:r>
            <a:endParaRPr/>
          </a:p>
        </p:txBody>
      </p:sp>
      <p:pic>
        <p:nvPicPr>
          <p:cNvPr id="756" name="Google Shape;75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3475" y="4350885"/>
            <a:ext cx="1761478" cy="225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65"/>
          <p:cNvPicPr preferRelativeResize="0"/>
          <p:nvPr/>
        </p:nvPicPr>
        <p:blipFill rotWithShape="1">
          <a:blip r:embed="rId4">
            <a:alphaModFix/>
          </a:blip>
          <a:srcRect b="0" l="0" r="0" t="16177"/>
          <a:stretch/>
        </p:blipFill>
        <p:spPr>
          <a:xfrm>
            <a:off x="1223768" y="2314135"/>
            <a:ext cx="3356112" cy="210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3768" y="4472265"/>
            <a:ext cx="3057914" cy="194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08595" y="-1"/>
            <a:ext cx="5377205" cy="7531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GERX 1M-TPS_offen_seite1.jpg" id="760" name="Google Shape;760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51995" y="2412986"/>
            <a:ext cx="2154682" cy="1672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" name="Google Shape;761;p65"/>
          <p:cNvGrpSpPr/>
          <p:nvPr/>
        </p:nvGrpSpPr>
        <p:grpSpPr>
          <a:xfrm>
            <a:off x="1051394" y="1461953"/>
            <a:ext cx="3660300" cy="381000"/>
            <a:chOff x="1054100" y="6508751"/>
            <a:chExt cx="3660300" cy="381000"/>
          </a:xfrm>
        </p:grpSpPr>
        <p:sp>
          <p:nvSpPr>
            <p:cNvPr id="762" name="Google Shape;762;p65"/>
            <p:cNvSpPr/>
            <p:nvPr/>
          </p:nvSpPr>
          <p:spPr>
            <a:xfrm>
              <a:off x="1054100" y="6508751"/>
              <a:ext cx="3660300" cy="381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65"/>
            <p:cNvSpPr/>
            <p:nvPr/>
          </p:nvSpPr>
          <p:spPr>
            <a:xfrm>
              <a:off x="1056810" y="6545361"/>
              <a:ext cx="2452800" cy="307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Fully Customized Systems</a:t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764" name="Google Shape;764;p65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6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 Microscopy Detectors</a:t>
            </a:r>
            <a:endParaRPr/>
          </a:p>
        </p:txBody>
      </p:sp>
      <p:pic>
        <p:nvPicPr>
          <p:cNvPr id="771" name="Google Shape;77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7813" y="248875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66"/>
          <p:cNvPicPr preferRelativeResize="0"/>
          <p:nvPr/>
        </p:nvPicPr>
        <p:blipFill rotWithShape="1">
          <a:blip r:embed="rId4">
            <a:alphaModFix/>
          </a:blip>
          <a:srcRect b="0" l="0" r="0" t="10498"/>
          <a:stretch/>
        </p:blipFill>
        <p:spPr>
          <a:xfrm>
            <a:off x="744550" y="2059525"/>
            <a:ext cx="12120573" cy="478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7175" y="4813225"/>
            <a:ext cx="3255750" cy="218052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66"/>
          <p:cNvSpPr txBox="1"/>
          <p:nvPr/>
        </p:nvSpPr>
        <p:spPr>
          <a:xfrm>
            <a:off x="1054100" y="1625075"/>
            <a:ext cx="5095800" cy="43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141B4D"/>
                </a:solidFill>
              </a:rPr>
              <a:t>Materials Science 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75" name="Google Shape;775;p66"/>
          <p:cNvSpPr txBox="1"/>
          <p:nvPr/>
        </p:nvSpPr>
        <p:spPr>
          <a:xfrm>
            <a:off x="6762600" y="1625075"/>
            <a:ext cx="6102600" cy="43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141B4D"/>
                </a:solidFill>
              </a:rPr>
              <a:t>Life Sciences</a:t>
            </a:r>
            <a:endParaRPr b="1" sz="1600">
              <a:solidFill>
                <a:srgbClr val="141B4D"/>
              </a:solidFill>
            </a:endParaRPr>
          </a:p>
        </p:txBody>
      </p:sp>
      <p:sp>
        <p:nvSpPr>
          <p:cNvPr id="776" name="Google Shape;776;p66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7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2" name="Google Shape;78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925" y="472577"/>
            <a:ext cx="5413949" cy="91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0988" y="1631950"/>
            <a:ext cx="7005302" cy="4409874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7"/>
          <p:cNvSpPr/>
          <p:nvPr/>
        </p:nvSpPr>
        <p:spPr>
          <a:xfrm>
            <a:off x="2996838" y="5770050"/>
            <a:ext cx="7005300" cy="515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214313" rotWithShape="0" algn="t" dir="5400000" dist="19050">
              <a:srgbClr val="526778"/>
            </a:outerShdw>
          </a:effectLst>
        </p:spPr>
        <p:txBody>
          <a:bodyPr anchorCtr="0" anchor="ctr" bIns="133850" lIns="133850" spcFirstLastPara="1" rIns="133850" wrap="square" tIns="133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F2023"/>
                </a:solidFill>
              </a:rPr>
              <a:t>An open platform empowering collaborative discovery</a:t>
            </a:r>
            <a:endParaRPr b="1" sz="1800"/>
          </a:p>
        </p:txBody>
      </p:sp>
      <p:sp>
        <p:nvSpPr>
          <p:cNvPr id="785" name="Google Shape;785;p67"/>
          <p:cNvSpPr txBox="1"/>
          <p:nvPr/>
        </p:nvSpPr>
        <p:spPr>
          <a:xfrm>
            <a:off x="1139878" y="4980942"/>
            <a:ext cx="2034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Built for</a:t>
            </a:r>
            <a:br>
              <a:rPr b="1" lang="en-US">
                <a:solidFill>
                  <a:schemeClr val="dk1"/>
                </a:solidFill>
              </a:rPr>
            </a:br>
            <a:r>
              <a:rPr b="1" lang="en-US">
                <a:solidFill>
                  <a:schemeClr val="dk1"/>
                </a:solidFill>
              </a:rPr>
              <a:t>Scientists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86" name="Google Shape;786;p67"/>
          <p:cNvSpPr txBox="1"/>
          <p:nvPr/>
        </p:nvSpPr>
        <p:spPr>
          <a:xfrm>
            <a:off x="10063547" y="5267480"/>
            <a:ext cx="2034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F202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7" name="Google Shape;787;p67"/>
          <p:cNvSpPr txBox="1"/>
          <p:nvPr/>
        </p:nvSpPr>
        <p:spPr>
          <a:xfrm>
            <a:off x="9963975" y="3312976"/>
            <a:ext cx="2034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Technology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Independent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88" name="Google Shape;788;p67"/>
          <p:cNvSpPr txBox="1"/>
          <p:nvPr/>
        </p:nvSpPr>
        <p:spPr>
          <a:xfrm>
            <a:off x="9963975" y="1761925"/>
            <a:ext cx="2034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Community</a:t>
            </a:r>
            <a:br>
              <a:rPr b="1" lang="en-US">
                <a:solidFill>
                  <a:schemeClr val="dk1"/>
                </a:solidFill>
              </a:rPr>
            </a:br>
            <a:r>
              <a:rPr b="1" lang="en-US">
                <a:solidFill>
                  <a:schemeClr val="dk1"/>
                </a:solidFill>
              </a:rPr>
              <a:t>Driven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789" name="Google Shape;78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2038" y="1784350"/>
            <a:ext cx="5533288" cy="334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90" name="Google Shape;790;p67"/>
          <p:cNvSpPr/>
          <p:nvPr/>
        </p:nvSpPr>
        <p:spPr>
          <a:xfrm rot="-9000859">
            <a:off x="2681307" y="2610630"/>
            <a:ext cx="849968" cy="193682"/>
          </a:xfrm>
          <a:prstGeom prst="homePlate">
            <a:avLst>
              <a:gd fmla="val 50000" name="adj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1" name="Google Shape;791;p67"/>
          <p:cNvSpPr/>
          <p:nvPr/>
        </p:nvSpPr>
        <p:spPr>
          <a:xfrm rot="-10798928">
            <a:off x="2705747" y="3794204"/>
            <a:ext cx="962100" cy="193800"/>
          </a:xfrm>
          <a:prstGeom prst="homePlate">
            <a:avLst>
              <a:gd fmla="val 50000" name="adj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2" name="Google Shape;792;p67"/>
          <p:cNvSpPr/>
          <p:nvPr/>
        </p:nvSpPr>
        <p:spPr>
          <a:xfrm rot="8638843">
            <a:off x="2780931" y="5035653"/>
            <a:ext cx="937663" cy="193942"/>
          </a:xfrm>
          <a:prstGeom prst="homePlate">
            <a:avLst>
              <a:gd fmla="val 50000" name="adj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3" name="Google Shape;793;p67"/>
          <p:cNvSpPr/>
          <p:nvPr/>
        </p:nvSpPr>
        <p:spPr>
          <a:xfrm flipH="1" rot="9000810">
            <a:off x="9440020" y="2610644"/>
            <a:ext cx="1058832" cy="193682"/>
          </a:xfrm>
          <a:prstGeom prst="homePlate">
            <a:avLst>
              <a:gd fmla="val 50000" name="adj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4" name="Google Shape;794;p67"/>
          <p:cNvSpPr/>
          <p:nvPr/>
        </p:nvSpPr>
        <p:spPr>
          <a:xfrm flipH="1" rot="10799025">
            <a:off x="9414442" y="3832516"/>
            <a:ext cx="1057800" cy="193800"/>
          </a:xfrm>
          <a:prstGeom prst="homePlate">
            <a:avLst>
              <a:gd fmla="val 50000" name="adj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5" name="Google Shape;795;p67"/>
          <p:cNvSpPr/>
          <p:nvPr/>
        </p:nvSpPr>
        <p:spPr>
          <a:xfrm flipH="1" rot="-8639612">
            <a:off x="9376983" y="4966778"/>
            <a:ext cx="1027257" cy="193942"/>
          </a:xfrm>
          <a:prstGeom prst="homePlate">
            <a:avLst>
              <a:gd fmla="val 50000" name="adj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96" name="Google Shape;796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80475" y="2222900"/>
            <a:ext cx="801300" cy="810203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67"/>
          <p:cNvSpPr txBox="1"/>
          <p:nvPr/>
        </p:nvSpPr>
        <p:spPr>
          <a:xfrm>
            <a:off x="1139878" y="1757355"/>
            <a:ext cx="2034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Vendor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Agnostic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98" name="Google Shape;798;p67"/>
          <p:cNvSpPr txBox="1"/>
          <p:nvPr/>
        </p:nvSpPr>
        <p:spPr>
          <a:xfrm>
            <a:off x="1079103" y="3369140"/>
            <a:ext cx="2034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Analysis </a:t>
            </a:r>
            <a:br>
              <a:rPr b="1" lang="en-US">
                <a:solidFill>
                  <a:schemeClr val="dk1"/>
                </a:solidFill>
              </a:rPr>
            </a:br>
            <a:r>
              <a:rPr b="1" lang="en-US">
                <a:solidFill>
                  <a:schemeClr val="dk1"/>
                </a:solidFill>
              </a:rPr>
              <a:t>Toolbox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799" name="Google Shape;799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15412" y="5476973"/>
            <a:ext cx="731425" cy="739552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67"/>
          <p:cNvSpPr txBox="1"/>
          <p:nvPr/>
        </p:nvSpPr>
        <p:spPr>
          <a:xfrm>
            <a:off x="9963975" y="5013767"/>
            <a:ext cx="2034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Globally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Accessible 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801" name="Google Shape;801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6378" y="3836725"/>
            <a:ext cx="801300" cy="8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6375" y="2227350"/>
            <a:ext cx="801300" cy="8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6379" y="5446100"/>
            <a:ext cx="801300" cy="8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67"/>
          <p:cNvSpPr txBox="1"/>
          <p:nvPr>
            <p:ph type="title"/>
          </p:nvPr>
        </p:nvSpPr>
        <p:spPr>
          <a:xfrm>
            <a:off x="1054100" y="682307"/>
            <a:ext cx="117348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                               </a:t>
            </a:r>
            <a:endParaRPr/>
          </a:p>
        </p:txBody>
      </p:sp>
      <p:pic>
        <p:nvPicPr>
          <p:cNvPr id="805" name="Google Shape;805;p6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15408" y="3889303"/>
            <a:ext cx="731426" cy="731466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67"/>
          <p:cNvSpPr/>
          <p:nvPr/>
        </p:nvSpPr>
        <p:spPr>
          <a:xfrm>
            <a:off x="9396475" y="250575"/>
            <a:ext cx="3187800" cy="1183200"/>
          </a:xfrm>
          <a:prstGeom prst="wedgeRectCallout">
            <a:avLst>
              <a:gd fmla="val -48253" name="adj1"/>
              <a:gd fmla="val 8412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Don’t miss the online launch DECTRIS cloud for scientists          on June 23!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8"/>
          <p:cNvSpPr txBox="1"/>
          <p:nvPr>
            <p:ph idx="1" type="body"/>
          </p:nvPr>
        </p:nvSpPr>
        <p:spPr>
          <a:xfrm>
            <a:off x="894975" y="2165350"/>
            <a:ext cx="5179500" cy="3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Applications that use scanning (ptychography, XPCS), time resolution</a:t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Higher fluxes </a:t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Expand energy ranges:</a:t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40"/>
              <a:t> </a:t>
            </a:r>
            <a:endParaRPr sz="1840"/>
          </a:p>
          <a:p>
            <a:pPr indent="-34544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○"/>
            </a:pPr>
            <a:r>
              <a:rPr lang="en-US" sz="1840">
                <a:latin typeface="Arial"/>
                <a:ea typeface="Arial"/>
                <a:cs typeface="Arial"/>
                <a:sym typeface="Arial"/>
              </a:rPr>
              <a:t>higher </a:t>
            </a:r>
            <a:r>
              <a:rPr lang="en-US" sz="1840">
                <a:latin typeface="Arial"/>
                <a:ea typeface="Arial"/>
                <a:cs typeface="Arial"/>
                <a:sym typeface="Arial"/>
              </a:rPr>
              <a:t>energies, no polarisation</a:t>
            </a:r>
            <a:endParaRPr sz="1840">
              <a:latin typeface="Arial"/>
              <a:ea typeface="Arial"/>
              <a:cs typeface="Arial"/>
              <a:sym typeface="Arial"/>
            </a:endParaRPr>
          </a:p>
          <a:p>
            <a:pPr indent="-34544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○"/>
            </a:pPr>
            <a:r>
              <a:rPr lang="en-US" sz="1840">
                <a:latin typeface="Arial"/>
                <a:ea typeface="Arial"/>
                <a:cs typeface="Arial"/>
                <a:sym typeface="Arial"/>
              </a:rPr>
              <a:t>lower energies, </a:t>
            </a:r>
            <a:r>
              <a:rPr lang="en-US" sz="1840">
                <a:latin typeface="Arial"/>
                <a:ea typeface="Arial"/>
                <a:cs typeface="Arial"/>
                <a:sym typeface="Arial"/>
              </a:rPr>
              <a:t>high</a:t>
            </a:r>
            <a:r>
              <a:rPr lang="en-US" sz="184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0">
                <a:latin typeface="Arial"/>
                <a:ea typeface="Arial"/>
                <a:cs typeface="Arial"/>
                <a:sym typeface="Arial"/>
              </a:rPr>
              <a:t>efficiency</a:t>
            </a:r>
            <a:endParaRPr sz="184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Large area, high frame rate detector for powder diffraction</a:t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Difficulties with </a:t>
            </a:r>
            <a:r>
              <a:rPr lang="en-US" sz="1840"/>
              <a:t>handling</a:t>
            </a:r>
            <a:r>
              <a:rPr lang="en-US" sz="1840"/>
              <a:t> larger datasets</a:t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84"/>
              <a:buNone/>
            </a:pPr>
            <a:r>
              <a:t/>
            </a:r>
            <a:endParaRPr sz="1640"/>
          </a:p>
        </p:txBody>
      </p:sp>
      <p:sp>
        <p:nvSpPr>
          <p:cNvPr id="812" name="Google Shape;812;p68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DECTRIS R&amp;D</a:t>
            </a:r>
            <a:endParaRPr/>
          </a:p>
        </p:txBody>
      </p:sp>
      <p:sp>
        <p:nvSpPr>
          <p:cNvPr id="813" name="Google Shape;813;p68"/>
          <p:cNvSpPr txBox="1"/>
          <p:nvPr>
            <p:ph idx="2" type="body"/>
          </p:nvPr>
        </p:nvSpPr>
        <p:spPr>
          <a:xfrm>
            <a:off x="977900" y="1631950"/>
            <a:ext cx="4572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84"/>
              <a:buNone/>
            </a:pPr>
            <a:r>
              <a:rPr lang="en-US" sz="1840"/>
              <a:t>Requirements from Applications</a:t>
            </a:r>
            <a:endParaRPr sz="1840"/>
          </a:p>
        </p:txBody>
      </p:sp>
      <p:sp>
        <p:nvSpPr>
          <p:cNvPr id="814" name="Google Shape;814;p68"/>
          <p:cNvSpPr txBox="1"/>
          <p:nvPr>
            <p:ph idx="2" type="body"/>
          </p:nvPr>
        </p:nvSpPr>
        <p:spPr>
          <a:xfrm>
            <a:off x="7077950" y="1631950"/>
            <a:ext cx="4572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84"/>
              <a:buNone/>
            </a:pPr>
            <a:r>
              <a:rPr lang="en-US" sz="1840"/>
              <a:t>DECTRIS R&amp;D</a:t>
            </a:r>
            <a:endParaRPr sz="1840"/>
          </a:p>
        </p:txBody>
      </p:sp>
      <p:sp>
        <p:nvSpPr>
          <p:cNvPr id="815" name="Google Shape;815;p68"/>
          <p:cNvSpPr txBox="1"/>
          <p:nvPr>
            <p:ph idx="1" type="body"/>
          </p:nvPr>
        </p:nvSpPr>
        <p:spPr>
          <a:xfrm>
            <a:off x="7077950" y="2107775"/>
            <a:ext cx="5488800" cy="32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High Frame Rate detector development </a:t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Ultrafast frontend 10ns shaping time + retrigger time  → count rates above 50 Mcps/s</a:t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Evaluation of </a:t>
            </a:r>
            <a:r>
              <a:rPr lang="en-US" sz="1840"/>
              <a:t>CZT, LGADs </a:t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Detector with larger pixels, higher frame rate, and large area</a:t>
            </a:r>
            <a:endParaRPr sz="18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3454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Data reduction, data compression, DECTRIS CLOUD</a:t>
            </a:r>
            <a:endParaRPr sz="1640"/>
          </a:p>
        </p:txBody>
      </p:sp>
      <p:pic>
        <p:nvPicPr>
          <p:cNvPr id="816" name="Google Shape;81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0050" y="269950"/>
            <a:ext cx="1288850" cy="128885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68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69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PILATUS 4</a:t>
            </a:r>
            <a:endParaRPr/>
          </a:p>
        </p:txBody>
      </p:sp>
      <p:graphicFrame>
        <p:nvGraphicFramePr>
          <p:cNvPr id="823" name="Google Shape;823;p69"/>
          <p:cNvGraphicFramePr/>
          <p:nvPr/>
        </p:nvGraphicFramePr>
        <p:xfrm>
          <a:off x="6846300" y="1094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{7F600BD4-F6A9-480A-8112-85145CA2C8DF}</a:tableStyleId>
              </a:tblPr>
              <a:tblGrid>
                <a:gridCol w="2971300"/>
                <a:gridCol w="2971300"/>
              </a:tblGrid>
              <a:tr h="4512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24388D"/>
                          </a:solidFill>
                        </a:rPr>
                        <a:t>Specifications</a:t>
                      </a:r>
                      <a:endParaRPr b="1" sz="1600">
                        <a:solidFill>
                          <a:srgbClr val="24388D"/>
                        </a:solidFill>
                      </a:endParaRPr>
                    </a:p>
                  </a:txBody>
                  <a:tcPr marT="91425" marB="91425" marR="91425" marL="91425" anchor="ctr"/>
                </a:tc>
                <a:tc hMerge="1"/>
              </a:tr>
              <a:tr h="423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Pixel size [um]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DE5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150 x 150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DE5ED"/>
                    </a:solidFill>
                  </a:tcPr>
                </a:tc>
              </a:tr>
              <a:tr h="423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Array size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up to 4M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423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Thresholds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dk2"/>
                    </a:solidFill>
                  </a:tcPr>
                </a:tc>
              </a:tr>
              <a:tr h="423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Frame rate (max) [Hz]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2k / 4k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(16/8bit)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23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Redout time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continuous (100ns)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dk2"/>
                    </a:solidFill>
                  </a:tcPr>
                </a:tc>
              </a:tr>
              <a:tr h="423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Sensor material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Silicon | CdTe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23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Energy threshold range [keV]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4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- 80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dk2"/>
                    </a:solidFill>
                  </a:tcPr>
                </a:tc>
              </a:tr>
              <a:tr h="423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Count rate [ph/s/pixel]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10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x 10^6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824" name="Google Shape;824;p69"/>
          <p:cNvSpPr txBox="1"/>
          <p:nvPr>
            <p:ph idx="3" type="body"/>
          </p:nvPr>
        </p:nvSpPr>
        <p:spPr>
          <a:xfrm>
            <a:off x="1076200" y="5119875"/>
            <a:ext cx="9827100" cy="1108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</a:rPr>
              <a:t>HIGH FRAME RATE - LARGE AREA</a:t>
            </a:r>
            <a:br>
              <a:rPr lang="en-US" sz="1800">
                <a:solidFill>
                  <a:schemeClr val="lt2"/>
                </a:solidFill>
              </a:rPr>
            </a:br>
            <a:endParaRPr sz="1800">
              <a:solidFill>
                <a:schemeClr val="lt2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</a:rPr>
              <a:t>PILATUS4 </a:t>
            </a:r>
            <a:r>
              <a:rPr b="0" lang="en-US" sz="1800"/>
              <a:t>high efficiency, large area for fast data collection</a:t>
            </a:r>
            <a:endParaRPr b="0" sz="18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/>
              <a:t>(e.g.</a:t>
            </a:r>
            <a:r>
              <a:rPr b="0" lang="en-US" sz="1800"/>
              <a:t> a time resolved XRD and XRPD high energy powder diffraction, XRD-tomography</a:t>
            </a:r>
            <a:r>
              <a:rPr b="0" lang="en-US" sz="1800"/>
              <a:t>)</a:t>
            </a:r>
            <a:endParaRPr b="0" sz="1800"/>
          </a:p>
        </p:txBody>
      </p:sp>
      <p:sp>
        <p:nvSpPr>
          <p:cNvPr id="825" name="Google Shape;825;p69"/>
          <p:cNvSpPr txBox="1"/>
          <p:nvPr/>
        </p:nvSpPr>
        <p:spPr>
          <a:xfrm>
            <a:off x="11822625" y="6012925"/>
            <a:ext cx="159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graphicFrame>
        <p:nvGraphicFramePr>
          <p:cNvPr id="826" name="Google Shape;826;p69"/>
          <p:cNvGraphicFramePr/>
          <p:nvPr/>
        </p:nvGraphicFramePr>
        <p:xfrm>
          <a:off x="1076200" y="3579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{AFB079C0-40DC-4BE7-8EBE-1B7FB4103B08}</a:tableStyleId>
              </a:tblPr>
              <a:tblGrid>
                <a:gridCol w="1791275"/>
                <a:gridCol w="1791275"/>
                <a:gridCol w="1791275"/>
              </a:tblGrid>
              <a:tr h="3810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</a:rPr>
                        <a:t>Active a</a:t>
                      </a:r>
                      <a:r>
                        <a:rPr b="1" lang="en-US">
                          <a:solidFill>
                            <a:schemeClr val="dk1"/>
                          </a:solidFill>
                        </a:rPr>
                        <a:t>rea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 [mm</a:t>
                      </a:r>
                      <a:r>
                        <a:rPr baseline="30000" lang="en-US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]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</a:rPr>
                        <a:t>4M 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311x327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</a:rPr>
                        <a:t>2M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233x244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</a:rPr>
                        <a:t>1M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155x162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827" name="Google Shape;82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200" y="1572225"/>
            <a:ext cx="5373826" cy="20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69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70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PILATUS 4 - Energy resolution</a:t>
            </a:r>
            <a:r>
              <a:rPr lang="en-US"/>
              <a:t> </a:t>
            </a:r>
            <a:r>
              <a:rPr lang="en-US">
                <a:solidFill>
                  <a:schemeClr val="lt2"/>
                </a:solidFill>
              </a:rPr>
              <a:t>Silicon and CdTe sensor</a:t>
            </a:r>
            <a:endParaRPr/>
          </a:p>
        </p:txBody>
      </p:sp>
      <p:sp>
        <p:nvSpPr>
          <p:cNvPr id="835" name="Google Shape;835;p70"/>
          <p:cNvSpPr txBox="1"/>
          <p:nvPr>
            <p:ph idx="1" type="body"/>
          </p:nvPr>
        </p:nvSpPr>
        <p:spPr>
          <a:xfrm>
            <a:off x="9472696" y="3956544"/>
            <a:ext cx="241500" cy="5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</a:t>
            </a:r>
            <a:endParaRPr/>
          </a:p>
        </p:txBody>
      </p:sp>
      <p:pic>
        <p:nvPicPr>
          <p:cNvPr id="836" name="Google Shape;83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50" y="2261425"/>
            <a:ext cx="4121675" cy="28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70"/>
          <p:cNvSpPr txBox="1"/>
          <p:nvPr>
            <p:ph idx="3" type="body"/>
          </p:nvPr>
        </p:nvSpPr>
        <p:spPr>
          <a:xfrm>
            <a:off x="1218825" y="1706425"/>
            <a:ext cx="3544500" cy="246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Spectra - Silicon sensor - High gain</a:t>
            </a:r>
            <a:endParaRPr/>
          </a:p>
        </p:txBody>
      </p:sp>
      <p:sp>
        <p:nvSpPr>
          <p:cNvPr id="838" name="Google Shape;838;p70"/>
          <p:cNvSpPr txBox="1"/>
          <p:nvPr>
            <p:ph idx="3" type="body"/>
          </p:nvPr>
        </p:nvSpPr>
        <p:spPr>
          <a:xfrm>
            <a:off x="913100" y="5728200"/>
            <a:ext cx="4394700" cy="754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Resolution for CdTe → 1.2keV at 20keV</a:t>
            </a:r>
            <a:endParaRPr b="0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Resolution for Si      →  1 keV at 8keV</a:t>
            </a:r>
            <a:endParaRPr b="0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300"/>
          </a:p>
        </p:txBody>
      </p:sp>
      <p:pic>
        <p:nvPicPr>
          <p:cNvPr id="839" name="Google Shape;83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83725" y="2305700"/>
            <a:ext cx="3698937" cy="28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2188" y="2261413"/>
            <a:ext cx="4042374" cy="28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70"/>
          <p:cNvSpPr txBox="1"/>
          <p:nvPr>
            <p:ph idx="3" type="body"/>
          </p:nvPr>
        </p:nvSpPr>
        <p:spPr>
          <a:xfrm>
            <a:off x="7593100" y="1706432"/>
            <a:ext cx="3048000" cy="246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Count rate - Retrigger enabled</a:t>
            </a:r>
            <a:endParaRPr/>
          </a:p>
        </p:txBody>
      </p:sp>
      <p:sp>
        <p:nvSpPr>
          <p:cNvPr id="842" name="Google Shape;842;p70"/>
          <p:cNvSpPr txBox="1"/>
          <p:nvPr/>
        </p:nvSpPr>
        <p:spPr>
          <a:xfrm>
            <a:off x="6750950" y="1921275"/>
            <a:ext cx="3222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43" name="Google Shape;843;p70"/>
          <p:cNvSpPr txBox="1"/>
          <p:nvPr>
            <p:ph idx="2" type="body"/>
          </p:nvPr>
        </p:nvSpPr>
        <p:spPr>
          <a:xfrm>
            <a:off x="11866700" y="3803875"/>
            <a:ext cx="682200" cy="338700"/>
          </a:xfrm>
          <a:prstGeom prst="rect">
            <a:avLst/>
          </a:prstGeom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CdTe</a:t>
            </a:r>
            <a:endParaRPr/>
          </a:p>
        </p:txBody>
      </p:sp>
      <p:sp>
        <p:nvSpPr>
          <p:cNvPr id="844" name="Google Shape;844;p70"/>
          <p:cNvSpPr txBox="1"/>
          <p:nvPr>
            <p:ph idx="2" type="body"/>
          </p:nvPr>
        </p:nvSpPr>
        <p:spPr>
          <a:xfrm>
            <a:off x="7920775" y="3803875"/>
            <a:ext cx="378000" cy="338700"/>
          </a:xfrm>
          <a:prstGeom prst="rect">
            <a:avLst/>
          </a:prstGeom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</a:t>
            </a:r>
            <a:endParaRPr/>
          </a:p>
        </p:txBody>
      </p:sp>
      <p:sp>
        <p:nvSpPr>
          <p:cNvPr id="845" name="Google Shape;845;p70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1"/>
          <p:cNvSpPr txBox="1"/>
          <p:nvPr>
            <p:ph type="title"/>
          </p:nvPr>
        </p:nvSpPr>
        <p:spPr>
          <a:xfrm>
            <a:off x="1054100" y="7442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SELUN</a:t>
            </a:r>
            <a:endParaRPr/>
          </a:p>
        </p:txBody>
      </p:sp>
      <p:graphicFrame>
        <p:nvGraphicFramePr>
          <p:cNvPr id="851" name="Google Shape;851;p71"/>
          <p:cNvGraphicFramePr/>
          <p:nvPr/>
        </p:nvGraphicFramePr>
        <p:xfrm>
          <a:off x="6501375" y="155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{7F600BD4-F6A9-480A-8112-85145CA2C8DF}</a:tableStyleId>
              </a:tblPr>
              <a:tblGrid>
                <a:gridCol w="3143775"/>
                <a:gridCol w="3143775"/>
              </a:tblGrid>
              <a:tr h="4311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24388D"/>
                          </a:solidFill>
                        </a:rPr>
                        <a:t>Specifications</a:t>
                      </a:r>
                      <a:endParaRPr b="1">
                        <a:solidFill>
                          <a:srgbClr val="24388D"/>
                        </a:solidFill>
                      </a:endParaRPr>
                    </a:p>
                  </a:txBody>
                  <a:tcPr marT="91425" marB="91425" marR="91425" marL="91425" anchor="ctr"/>
                </a:tc>
                <a:tc hMerge="1"/>
              </a:tr>
              <a:tr h="41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Pixel size [um]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DE5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100 x 100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DE5ED"/>
                    </a:solidFill>
                  </a:tcPr>
                </a:tc>
              </a:tr>
              <a:tr h="41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Array size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192 x 192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41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Frame rate (max) [Hz]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DE5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30k (full)</a:t>
                      </a:r>
                      <a:br>
                        <a:rPr lang="en-US">
                          <a:solidFill>
                            <a:schemeClr val="dk1"/>
                          </a:solidFill>
                        </a:rPr>
                      </a:br>
                      <a:r>
                        <a:rPr lang="en-US">
                          <a:solidFill>
                            <a:schemeClr val="dk1"/>
                          </a:solidFill>
                        </a:rPr>
                        <a:t>120k (2x2 binned)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DE5ED"/>
                    </a:solidFill>
                  </a:tcPr>
                </a:tc>
              </a:tr>
              <a:tr h="41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Redout time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continuous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41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Sensor material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DE5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Silicon | CZT</a:t>
                      </a:r>
                      <a:endParaRPr>
                        <a:solidFill>
                          <a:srgbClr val="141B4D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DDE5ED"/>
                    </a:solidFill>
                  </a:tcPr>
                </a:tc>
              </a:tr>
              <a:tr h="41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Energy threshold range [keV]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4  - 100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1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Count rate [ph/s/pixel]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&gt; 60  x 10^6 | &gt; 50 x 10^6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dk2"/>
                    </a:solidFill>
                  </a:tcPr>
                </a:tc>
              </a:tr>
            </a:tbl>
          </a:graphicData>
        </a:graphic>
      </p:graphicFrame>
      <p:pic>
        <p:nvPicPr>
          <p:cNvPr id="852" name="Google Shape;852;p71" title="DECTRIS SELUN - LOW ANGLE 4K - With Shadows_@0.3x.png"/>
          <p:cNvPicPr preferRelativeResize="0"/>
          <p:nvPr/>
        </p:nvPicPr>
        <p:blipFill rotWithShape="1">
          <a:blip r:embed="rId3">
            <a:alphaModFix/>
          </a:blip>
          <a:srcRect b="0" l="2070" r="2061" t="0"/>
          <a:stretch/>
        </p:blipFill>
        <p:spPr>
          <a:xfrm>
            <a:off x="1703950" y="1631950"/>
            <a:ext cx="3339225" cy="19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71"/>
          <p:cNvSpPr txBox="1"/>
          <p:nvPr>
            <p:ph idx="4294967295" type="body"/>
          </p:nvPr>
        </p:nvSpPr>
        <p:spPr>
          <a:xfrm>
            <a:off x="1076200" y="4963550"/>
            <a:ext cx="5140500" cy="147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2"/>
                </a:solidFill>
              </a:rPr>
              <a:t>HIGH FRAME RATE - HIGH FLUXES</a:t>
            </a:r>
            <a:br>
              <a:rPr b="1" lang="en-US" sz="1800">
                <a:solidFill>
                  <a:schemeClr val="lt2"/>
                </a:solidFill>
              </a:rPr>
            </a:b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2"/>
                </a:solidFill>
              </a:rPr>
              <a:t>SELUN</a:t>
            </a:r>
            <a:r>
              <a:rPr b="1" lang="en-US" sz="1800"/>
              <a:t> </a:t>
            </a:r>
            <a:r>
              <a:rPr b="0" lang="en-US" sz="1800"/>
              <a:t>enables experiments where a very fast acquisition of several frames with high intensity radiation is needed (e.g. ptychography)</a:t>
            </a:r>
            <a:endParaRPr b="0" sz="1800"/>
          </a:p>
        </p:txBody>
      </p:sp>
      <p:graphicFrame>
        <p:nvGraphicFramePr>
          <p:cNvPr id="854" name="Google Shape;854;p71"/>
          <p:cNvGraphicFramePr/>
          <p:nvPr/>
        </p:nvGraphicFramePr>
        <p:xfrm>
          <a:off x="1076200" y="3579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{AFB079C0-40DC-4BE7-8EBE-1B7FB4103B08}</a:tableStyleId>
              </a:tblPr>
              <a:tblGrid>
                <a:gridCol w="1531575"/>
                <a:gridCol w="1531575"/>
                <a:gridCol w="1531575"/>
              </a:tblGrid>
              <a:tr h="3810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</a:rPr>
                        <a:t>Active area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 [mm</a:t>
                      </a:r>
                      <a:r>
                        <a:rPr baseline="30000" lang="en-US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]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3810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20x20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855" name="Google Shape;855;p71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4"/>
          <p:cNvSpPr txBox="1"/>
          <p:nvPr>
            <p:ph idx="1" type="body"/>
          </p:nvPr>
        </p:nvSpPr>
        <p:spPr>
          <a:xfrm>
            <a:off x="6990075" y="1698115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475" name="Google Shape;475;p54"/>
          <p:cNvSpPr txBox="1"/>
          <p:nvPr>
            <p:ph idx="2" type="body"/>
          </p:nvPr>
        </p:nvSpPr>
        <p:spPr>
          <a:xfrm>
            <a:off x="901700" y="2653814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476" name="Google Shape;476;p54"/>
          <p:cNvSpPr txBox="1"/>
          <p:nvPr>
            <p:ph idx="3" type="body"/>
          </p:nvPr>
        </p:nvSpPr>
        <p:spPr>
          <a:xfrm>
            <a:off x="901700" y="3627043"/>
            <a:ext cx="72002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20"/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477" name="Google Shape;477;p54"/>
          <p:cNvSpPr txBox="1"/>
          <p:nvPr>
            <p:ph idx="4" type="body"/>
          </p:nvPr>
        </p:nvSpPr>
        <p:spPr>
          <a:xfrm>
            <a:off x="1968500" y="1783393"/>
            <a:ext cx="39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4"/>
              <a:buFont typeface="Arial"/>
              <a:buNone/>
            </a:pPr>
            <a:r>
              <a:rPr lang="en-US" sz="1640"/>
              <a:t>DECTRIS</a:t>
            </a:r>
            <a:endParaRPr sz="1640"/>
          </a:p>
        </p:txBody>
      </p:sp>
      <p:sp>
        <p:nvSpPr>
          <p:cNvPr id="478" name="Google Shape;478;p54"/>
          <p:cNvSpPr txBox="1"/>
          <p:nvPr>
            <p:ph idx="6" type="body"/>
          </p:nvPr>
        </p:nvSpPr>
        <p:spPr>
          <a:xfrm>
            <a:off x="901700" y="1708150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479" name="Google Shape;479;p54"/>
          <p:cNvSpPr txBox="1"/>
          <p:nvPr>
            <p:ph type="title"/>
          </p:nvPr>
        </p:nvSpPr>
        <p:spPr>
          <a:xfrm>
            <a:off x="1054100" y="668078"/>
            <a:ext cx="1204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Table of contents</a:t>
            </a:r>
            <a:endParaRPr/>
          </a:p>
        </p:txBody>
      </p:sp>
      <p:sp>
        <p:nvSpPr>
          <p:cNvPr id="480" name="Google Shape;480;p54"/>
          <p:cNvSpPr txBox="1"/>
          <p:nvPr>
            <p:ph idx="7" type="body"/>
          </p:nvPr>
        </p:nvSpPr>
        <p:spPr>
          <a:xfrm>
            <a:off x="1968500" y="2765683"/>
            <a:ext cx="39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84"/>
              <a:buNone/>
            </a:pPr>
            <a:r>
              <a:rPr lang="en-US" sz="1640"/>
              <a:t>DECTRIS R&amp;D</a:t>
            </a:r>
            <a:endParaRPr sz="1640"/>
          </a:p>
        </p:txBody>
      </p:sp>
      <p:sp>
        <p:nvSpPr>
          <p:cNvPr id="481" name="Google Shape;481;p54"/>
          <p:cNvSpPr txBox="1"/>
          <p:nvPr>
            <p:ph idx="9" type="body"/>
          </p:nvPr>
        </p:nvSpPr>
        <p:spPr>
          <a:xfrm>
            <a:off x="1968500" y="3783077"/>
            <a:ext cx="39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84"/>
              <a:buNone/>
            </a:pPr>
            <a:r>
              <a:rPr lang="en-US" sz="1640"/>
              <a:t>PILATUS 4</a:t>
            </a:r>
            <a:endParaRPr sz="1640"/>
          </a:p>
        </p:txBody>
      </p:sp>
      <p:sp>
        <p:nvSpPr>
          <p:cNvPr id="482" name="Google Shape;482;p54"/>
          <p:cNvSpPr txBox="1"/>
          <p:nvPr>
            <p:ph idx="14" type="body"/>
          </p:nvPr>
        </p:nvSpPr>
        <p:spPr>
          <a:xfrm>
            <a:off x="8064500" y="1783393"/>
            <a:ext cx="3952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84"/>
              <a:buNone/>
            </a:pPr>
            <a:r>
              <a:rPr lang="en-US" sz="1640"/>
              <a:t>SELUN</a:t>
            </a:r>
            <a:endParaRPr sz="1640"/>
          </a:p>
        </p:txBody>
      </p:sp>
      <p:sp>
        <p:nvSpPr>
          <p:cNvPr id="483" name="Google Shape;483;p54"/>
          <p:cNvSpPr txBox="1"/>
          <p:nvPr>
            <p:ph idx="19" type="body"/>
          </p:nvPr>
        </p:nvSpPr>
        <p:spPr>
          <a:xfrm>
            <a:off x="8064500" y="2789563"/>
            <a:ext cx="441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84"/>
              <a:buNone/>
            </a:pPr>
            <a:r>
              <a:rPr lang="en-US" sz="1640"/>
              <a:t>Applications</a:t>
            </a:r>
            <a:endParaRPr sz="1640"/>
          </a:p>
        </p:txBody>
      </p:sp>
      <p:sp>
        <p:nvSpPr>
          <p:cNvPr id="484" name="Google Shape;484;p54"/>
          <p:cNvSpPr txBox="1"/>
          <p:nvPr>
            <p:ph idx="21" type="body"/>
          </p:nvPr>
        </p:nvSpPr>
        <p:spPr>
          <a:xfrm>
            <a:off x="6997700" y="2653814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6400"/>
              <a:buFont typeface="Arial"/>
              <a:buNone/>
            </a:pPr>
            <a:r>
              <a:rPr lang="en-US"/>
              <a:t>5</a:t>
            </a:r>
            <a:endParaRPr/>
          </a:p>
        </p:txBody>
      </p:sp>
      <p:sp>
        <p:nvSpPr>
          <p:cNvPr id="485" name="Google Shape;485;p54"/>
          <p:cNvSpPr txBox="1"/>
          <p:nvPr>
            <p:ph idx="19" type="body"/>
          </p:nvPr>
        </p:nvSpPr>
        <p:spPr>
          <a:xfrm>
            <a:off x="8064500" y="3856363"/>
            <a:ext cx="441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84"/>
              <a:buNone/>
            </a:pPr>
            <a:r>
              <a:rPr lang="en-US" sz="1640"/>
              <a:t>Summary</a:t>
            </a:r>
            <a:endParaRPr sz="1640"/>
          </a:p>
        </p:txBody>
      </p:sp>
      <p:sp>
        <p:nvSpPr>
          <p:cNvPr id="486" name="Google Shape;486;p54"/>
          <p:cNvSpPr txBox="1"/>
          <p:nvPr>
            <p:ph idx="21" type="body"/>
          </p:nvPr>
        </p:nvSpPr>
        <p:spPr>
          <a:xfrm>
            <a:off x="6997700" y="3720614"/>
            <a:ext cx="72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6400"/>
              <a:buFont typeface="Arial"/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487" name="Google Shape;487;p54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2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SELUN - test @ Synchrotron </a:t>
            </a:r>
            <a:endParaRPr/>
          </a:p>
        </p:txBody>
      </p:sp>
      <p:pic>
        <p:nvPicPr>
          <p:cNvPr id="861" name="Google Shape;86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3601" y="1607412"/>
            <a:ext cx="5752026" cy="43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72"/>
          <p:cNvSpPr txBox="1"/>
          <p:nvPr>
            <p:ph idx="3" type="body"/>
          </p:nvPr>
        </p:nvSpPr>
        <p:spPr>
          <a:xfrm>
            <a:off x="1115100" y="1631950"/>
            <a:ext cx="5085000" cy="3201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</a:t>
            </a:r>
            <a:r>
              <a:rPr lang="en-US"/>
              <a:t>eam time @BESSY BAM beam 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-US"/>
              <a:t>Tested detector versions with </a:t>
            </a:r>
            <a:r>
              <a:rPr b="0" lang="en-US"/>
              <a:t>both Silicon and CZT</a:t>
            </a:r>
            <a:endParaRPr b="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-US"/>
              <a:t>several ASIC settings and different energies 8keV → 35keV</a:t>
            </a:r>
            <a:endParaRPr b="0"/>
          </a:p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-US"/>
              <a:t>Collected spectra with monochromatic radiation for the qualification of the energy resolution</a:t>
            </a:r>
            <a:endParaRPr b="0"/>
          </a:p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-US"/>
              <a:t>Characterized the count rate capabilities</a:t>
            </a:r>
            <a:endParaRPr b="0"/>
          </a:p>
          <a:p>
            <a:pPr indent="-387350" lvl="1" marL="85725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@ different incoming fluxes measured with calibrated diodes </a:t>
            </a:r>
            <a:endParaRPr b="0"/>
          </a:p>
        </p:txBody>
      </p:sp>
      <p:sp>
        <p:nvSpPr>
          <p:cNvPr id="863" name="Google Shape;863;p72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73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SELUN</a:t>
            </a:r>
            <a:r>
              <a:rPr lang="en-US"/>
              <a:t> </a:t>
            </a:r>
            <a:r>
              <a:rPr lang="en-US"/>
              <a:t>- Energy resolution Silicon and CZT sensor</a:t>
            </a:r>
            <a:endParaRPr/>
          </a:p>
        </p:txBody>
      </p:sp>
      <p:sp>
        <p:nvSpPr>
          <p:cNvPr id="870" name="Google Shape;870;p73"/>
          <p:cNvSpPr txBox="1"/>
          <p:nvPr>
            <p:ph idx="3" type="body"/>
          </p:nvPr>
        </p:nvSpPr>
        <p:spPr>
          <a:xfrm>
            <a:off x="903450" y="1858832"/>
            <a:ext cx="3544500" cy="246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Spectra - Silicon sensor</a:t>
            </a:r>
            <a:endParaRPr/>
          </a:p>
        </p:txBody>
      </p:sp>
      <p:sp>
        <p:nvSpPr>
          <p:cNvPr id="871" name="Google Shape;871;p73"/>
          <p:cNvSpPr txBox="1"/>
          <p:nvPr>
            <p:ph idx="3" type="body"/>
          </p:nvPr>
        </p:nvSpPr>
        <p:spPr>
          <a:xfrm>
            <a:off x="6526125" y="5529100"/>
            <a:ext cx="4214400" cy="4002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18287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/>
              <a:t>Count rate linear up to  10 Mcts/px/s </a:t>
            </a:r>
            <a:endParaRPr b="0" sz="1400"/>
          </a:p>
        </p:txBody>
      </p:sp>
      <p:pic>
        <p:nvPicPr>
          <p:cNvPr id="872" name="Google Shape;87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800" y="2142300"/>
            <a:ext cx="4042350" cy="308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34525" y="2332575"/>
            <a:ext cx="3698926" cy="28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3350" y="2305700"/>
            <a:ext cx="3966901" cy="2803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5" name="Google Shape;875;p73"/>
          <p:cNvCxnSpPr/>
          <p:nvPr/>
        </p:nvCxnSpPr>
        <p:spPr>
          <a:xfrm flipH="1" rot="10800000">
            <a:off x="5343550" y="4290600"/>
            <a:ext cx="677100" cy="5466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6" name="Google Shape;876;p73"/>
          <p:cNvCxnSpPr/>
          <p:nvPr/>
        </p:nvCxnSpPr>
        <p:spPr>
          <a:xfrm flipH="1" rot="10800000">
            <a:off x="5394100" y="3319675"/>
            <a:ext cx="608100" cy="10542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77" name="Google Shape;877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2375" y="3298425"/>
            <a:ext cx="1392125" cy="999825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78" name="Google Shape;878;p73"/>
          <p:cNvSpPr txBox="1"/>
          <p:nvPr>
            <p:ph idx="2" type="body"/>
          </p:nvPr>
        </p:nvSpPr>
        <p:spPr>
          <a:xfrm>
            <a:off x="11638100" y="3880075"/>
            <a:ext cx="682200" cy="338700"/>
          </a:xfrm>
          <a:prstGeom prst="rect">
            <a:avLst/>
          </a:prstGeom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CZT</a:t>
            </a:r>
            <a:endParaRPr/>
          </a:p>
        </p:txBody>
      </p:sp>
      <p:sp>
        <p:nvSpPr>
          <p:cNvPr id="879" name="Google Shape;879;p73"/>
          <p:cNvSpPr txBox="1"/>
          <p:nvPr>
            <p:ph idx="2" type="body"/>
          </p:nvPr>
        </p:nvSpPr>
        <p:spPr>
          <a:xfrm>
            <a:off x="7692175" y="3880075"/>
            <a:ext cx="378000" cy="338700"/>
          </a:xfrm>
          <a:prstGeom prst="rect">
            <a:avLst/>
          </a:prstGeom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</a:t>
            </a:r>
            <a:endParaRPr/>
          </a:p>
        </p:txBody>
      </p:sp>
      <p:sp>
        <p:nvSpPr>
          <p:cNvPr id="880" name="Google Shape;880;p73"/>
          <p:cNvSpPr txBox="1"/>
          <p:nvPr>
            <p:ph idx="3" type="body"/>
          </p:nvPr>
        </p:nvSpPr>
        <p:spPr>
          <a:xfrm>
            <a:off x="7516900" y="1858832"/>
            <a:ext cx="3048000" cy="246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Count rate - Retrigger enabled</a:t>
            </a:r>
            <a:endParaRPr/>
          </a:p>
        </p:txBody>
      </p:sp>
      <p:sp>
        <p:nvSpPr>
          <p:cNvPr id="881" name="Google Shape;881;p73"/>
          <p:cNvSpPr txBox="1"/>
          <p:nvPr/>
        </p:nvSpPr>
        <p:spPr>
          <a:xfrm>
            <a:off x="6461925" y="5916250"/>
            <a:ext cx="4762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All the cutoff &gt;50</a:t>
            </a:r>
            <a:r>
              <a:rPr lang="en-US" sz="1600">
                <a:solidFill>
                  <a:schemeClr val="dk1"/>
                </a:solidFill>
              </a:rPr>
              <a:t>Mcts/px/s,</a:t>
            </a:r>
            <a:r>
              <a:rPr lang="en-US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max~90Mcts/px/sfor Si@25keV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82" name="Google Shape;882;p73"/>
          <p:cNvSpPr txBox="1"/>
          <p:nvPr/>
        </p:nvSpPr>
        <p:spPr>
          <a:xfrm>
            <a:off x="1067375" y="5744500"/>
            <a:ext cx="396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Resolution for Si→ 1.8 keV at 8keV</a:t>
            </a:r>
            <a:endParaRPr sz="1600"/>
          </a:p>
        </p:txBody>
      </p:sp>
      <p:sp>
        <p:nvSpPr>
          <p:cNvPr id="883" name="Google Shape;883;p73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74"/>
          <p:cNvGrpSpPr/>
          <p:nvPr/>
        </p:nvGrpSpPr>
        <p:grpSpPr>
          <a:xfrm>
            <a:off x="6593480" y="2153630"/>
            <a:ext cx="2726800" cy="2166175"/>
            <a:chOff x="5179825" y="4131988"/>
            <a:chExt cx="2726800" cy="2166175"/>
          </a:xfrm>
        </p:grpSpPr>
        <p:pic>
          <p:nvPicPr>
            <p:cNvPr id="889" name="Google Shape;889;p74"/>
            <p:cNvPicPr preferRelativeResize="0"/>
            <p:nvPr/>
          </p:nvPicPr>
          <p:blipFill rotWithShape="1">
            <a:blip r:embed="rId3">
              <a:alphaModFix/>
            </a:blip>
            <a:srcRect b="0" l="47596" r="29405" t="0"/>
            <a:stretch/>
          </p:blipFill>
          <p:spPr>
            <a:xfrm>
              <a:off x="5179836" y="4131988"/>
              <a:ext cx="2726778" cy="2166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0" name="Google Shape;890;p74"/>
            <p:cNvSpPr/>
            <p:nvPr/>
          </p:nvSpPr>
          <p:spPr>
            <a:xfrm>
              <a:off x="5179825" y="4811875"/>
              <a:ext cx="626700" cy="492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74"/>
            <p:cNvSpPr/>
            <p:nvPr/>
          </p:nvSpPr>
          <p:spPr>
            <a:xfrm>
              <a:off x="7279925" y="4811875"/>
              <a:ext cx="626700" cy="492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2" name="Google Shape;892;p74"/>
          <p:cNvSpPr txBox="1"/>
          <p:nvPr>
            <p:ph type="title"/>
          </p:nvPr>
        </p:nvSpPr>
        <p:spPr>
          <a:xfrm>
            <a:off x="1054100" y="668078"/>
            <a:ext cx="1120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X-Ray Diffraction Computed Tomography (XRD-CT)</a:t>
            </a:r>
            <a:endParaRPr/>
          </a:p>
        </p:txBody>
      </p:sp>
      <p:sp>
        <p:nvSpPr>
          <p:cNvPr id="893" name="Google Shape;893;p74"/>
          <p:cNvSpPr txBox="1"/>
          <p:nvPr/>
        </p:nvSpPr>
        <p:spPr>
          <a:xfrm>
            <a:off x="1054100" y="1497700"/>
            <a:ext cx="651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40">
                <a:solidFill>
                  <a:srgbClr val="141B4D"/>
                </a:solidFill>
              </a:rPr>
              <a:t>Measurement Principle:</a:t>
            </a:r>
            <a:endParaRPr b="1" sz="1840">
              <a:solidFill>
                <a:srgbClr val="141B4D"/>
              </a:solidFill>
            </a:endParaRPr>
          </a:p>
        </p:txBody>
      </p:sp>
      <p:sp>
        <p:nvSpPr>
          <p:cNvPr id="894" name="Google Shape;894;p74"/>
          <p:cNvSpPr/>
          <p:nvPr/>
        </p:nvSpPr>
        <p:spPr>
          <a:xfrm>
            <a:off x="884900" y="4359450"/>
            <a:ext cx="406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Taken from: </a:t>
            </a:r>
            <a:r>
              <a:rPr lang="en-US">
                <a:solidFill>
                  <a:schemeClr val="accent2"/>
                </a:solidFill>
              </a:rPr>
              <a:t>T.M.M. Heenan</a:t>
            </a:r>
            <a:r>
              <a:rPr b="0" i="0" lang="en-US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et.al.Nature (</a:t>
            </a:r>
            <a:r>
              <a:rPr lang="en-US">
                <a:solidFill>
                  <a:schemeClr val="accent2"/>
                </a:solidFill>
              </a:rPr>
              <a:t>2023</a:t>
            </a:r>
            <a:r>
              <a:rPr b="0" i="0" lang="en-US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sz="1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74"/>
          <p:cNvSpPr txBox="1"/>
          <p:nvPr/>
        </p:nvSpPr>
        <p:spPr>
          <a:xfrm>
            <a:off x="1217000" y="4624050"/>
            <a:ext cx="6436800" cy="22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Scanning experiment of Commercial Battery</a:t>
            </a:r>
            <a:endParaRPr sz="18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45 keV Energy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/>
              <a:t>cross sections from </a:t>
            </a:r>
            <a:r>
              <a:rPr b="1" lang="en-US" sz="1600"/>
              <a:t>powder</a:t>
            </a:r>
            <a:r>
              <a:rPr lang="en-US" sz="1600"/>
              <a:t> diffraction signals, 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/>
              <a:t>enabling chemical sensitivity in the slices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Bragg-Positions correlates with local Temp.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Mapping of Temp. during (dis-)charge</a:t>
            </a:r>
            <a:endParaRPr b="1"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Inevitable trade off between spatial and time resolution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896" name="Google Shape;896;p74"/>
          <p:cNvPicPr preferRelativeResize="0"/>
          <p:nvPr/>
        </p:nvPicPr>
        <p:blipFill rotWithShape="1">
          <a:blip r:embed="rId4">
            <a:alphaModFix/>
          </a:blip>
          <a:srcRect b="54167" l="48113" r="0" t="4471"/>
          <a:stretch/>
        </p:blipFill>
        <p:spPr>
          <a:xfrm>
            <a:off x="1457500" y="1950849"/>
            <a:ext cx="2364200" cy="247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74"/>
          <p:cNvPicPr preferRelativeResize="0"/>
          <p:nvPr/>
        </p:nvPicPr>
        <p:blipFill rotWithShape="1">
          <a:blip r:embed="rId3">
            <a:alphaModFix/>
          </a:blip>
          <a:srcRect b="0" l="27028" r="57018" t="0"/>
          <a:stretch/>
        </p:blipFill>
        <p:spPr>
          <a:xfrm>
            <a:off x="4457000" y="2052938"/>
            <a:ext cx="1891463" cy="2166182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74"/>
          <p:cNvSpPr/>
          <p:nvPr/>
        </p:nvSpPr>
        <p:spPr>
          <a:xfrm>
            <a:off x="6483099" y="2721788"/>
            <a:ext cx="628500" cy="67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9" name="Google Shape;899;p74"/>
          <p:cNvPicPr preferRelativeResize="0"/>
          <p:nvPr/>
        </p:nvPicPr>
        <p:blipFill rotWithShape="1">
          <a:blip r:embed="rId3">
            <a:alphaModFix/>
          </a:blip>
          <a:srcRect b="14515" l="74583" r="0" t="15564"/>
          <a:stretch/>
        </p:blipFill>
        <p:spPr>
          <a:xfrm>
            <a:off x="9400700" y="2411138"/>
            <a:ext cx="3285849" cy="16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6573" y="4904763"/>
            <a:ext cx="6338075" cy="1504025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74"/>
          <p:cNvSpPr/>
          <p:nvPr/>
        </p:nvSpPr>
        <p:spPr>
          <a:xfrm>
            <a:off x="8826399" y="2721788"/>
            <a:ext cx="628500" cy="67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2" name="Google Shape;902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825" y="4834653"/>
            <a:ext cx="641175" cy="1786157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74"/>
          <p:cNvSpPr/>
          <p:nvPr/>
        </p:nvSpPr>
        <p:spPr>
          <a:xfrm>
            <a:off x="3939324" y="2721788"/>
            <a:ext cx="628500" cy="67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74"/>
          <p:cNvSpPr/>
          <p:nvPr/>
        </p:nvSpPr>
        <p:spPr>
          <a:xfrm>
            <a:off x="8859950" y="6408800"/>
            <a:ext cx="406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Taken from: </a:t>
            </a:r>
            <a:r>
              <a:rPr lang="en-US">
                <a:solidFill>
                  <a:schemeClr val="accent2"/>
                </a:solidFill>
              </a:rPr>
              <a:t>T.M.M. Heenan</a:t>
            </a:r>
            <a:r>
              <a:rPr b="0" i="0" lang="en-US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et.al.Nature (</a:t>
            </a:r>
            <a:r>
              <a:rPr lang="en-US">
                <a:solidFill>
                  <a:schemeClr val="accent2"/>
                </a:solidFill>
              </a:rPr>
              <a:t>2023</a:t>
            </a:r>
            <a:r>
              <a:rPr b="0" i="0" lang="en-US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sz="1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74"/>
          <p:cNvSpPr txBox="1"/>
          <p:nvPr/>
        </p:nvSpPr>
        <p:spPr>
          <a:xfrm>
            <a:off x="7571300" y="1510000"/>
            <a:ext cx="5528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40">
                <a:solidFill>
                  <a:schemeClr val="accent2"/>
                </a:solidFill>
              </a:rPr>
              <a:t>Courtesy of S. Checcia, M. Di Michiel, ESRF ID15A</a:t>
            </a:r>
            <a:endParaRPr b="1" sz="1640">
              <a:solidFill>
                <a:schemeClr val="accent2"/>
              </a:solidFill>
            </a:endParaRPr>
          </a:p>
        </p:txBody>
      </p:sp>
      <p:sp>
        <p:nvSpPr>
          <p:cNvPr id="906" name="Google Shape;906;p74"/>
          <p:cNvSpPr txBox="1"/>
          <p:nvPr/>
        </p:nvSpPr>
        <p:spPr>
          <a:xfrm>
            <a:off x="5098675" y="1919838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10’000 powder diffraction patterns/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74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75"/>
          <p:cNvSpPr txBox="1"/>
          <p:nvPr>
            <p:ph type="title"/>
          </p:nvPr>
        </p:nvSpPr>
        <p:spPr>
          <a:xfrm>
            <a:off x="1054100" y="668078"/>
            <a:ext cx="1120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PILATUS4 – XRD-CT for Battery Research</a:t>
            </a:r>
            <a:endParaRPr/>
          </a:p>
        </p:txBody>
      </p:sp>
      <p:sp>
        <p:nvSpPr>
          <p:cNvPr id="913" name="Google Shape;913;p75"/>
          <p:cNvSpPr txBox="1"/>
          <p:nvPr/>
        </p:nvSpPr>
        <p:spPr>
          <a:xfrm>
            <a:off x="977900" y="6501700"/>
            <a:ext cx="65172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40">
                <a:solidFill>
                  <a:schemeClr val="accent2"/>
                </a:solidFill>
              </a:rPr>
              <a:t>Courtesy of S. Checcia, M. Di Michiel, ESRF ID15A</a:t>
            </a:r>
            <a:endParaRPr b="1" sz="1440">
              <a:solidFill>
                <a:schemeClr val="accent2"/>
              </a:solidFill>
            </a:endParaRPr>
          </a:p>
        </p:txBody>
      </p:sp>
      <p:pic>
        <p:nvPicPr>
          <p:cNvPr id="914" name="Google Shape;91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513" y="1709526"/>
            <a:ext cx="8814776" cy="46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75"/>
          <p:cNvSpPr/>
          <p:nvPr/>
        </p:nvSpPr>
        <p:spPr>
          <a:xfrm>
            <a:off x="2607987" y="1280975"/>
            <a:ext cx="357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PILATUS3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75"/>
          <p:cNvSpPr/>
          <p:nvPr/>
        </p:nvSpPr>
        <p:spPr>
          <a:xfrm>
            <a:off x="7200637" y="1280975"/>
            <a:ext cx="357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PILATUS4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75"/>
          <p:cNvSpPr/>
          <p:nvPr/>
        </p:nvSpPr>
        <p:spPr>
          <a:xfrm>
            <a:off x="9556375" y="5817350"/>
            <a:ext cx="3829500" cy="9633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75"/>
          <p:cNvSpPr txBox="1"/>
          <p:nvPr/>
        </p:nvSpPr>
        <p:spPr>
          <a:xfrm>
            <a:off x="9556375" y="5791100"/>
            <a:ext cx="362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PILATUS4 with 4 kHz enables:</a:t>
            </a:r>
            <a:r>
              <a:rPr lang="en-US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8x increase of resolution (or)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20x decrease of scan time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19" name="Google Shape;919;p75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76"/>
          <p:cNvSpPr txBox="1"/>
          <p:nvPr>
            <p:ph type="title"/>
          </p:nvPr>
        </p:nvSpPr>
        <p:spPr>
          <a:xfrm>
            <a:off x="1054100" y="668078"/>
            <a:ext cx="1120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PILATUS4 – XRD-CT for Battery Research</a:t>
            </a:r>
            <a:endParaRPr/>
          </a:p>
        </p:txBody>
      </p:sp>
      <p:sp>
        <p:nvSpPr>
          <p:cNvPr id="925" name="Google Shape;925;p76"/>
          <p:cNvSpPr txBox="1"/>
          <p:nvPr/>
        </p:nvSpPr>
        <p:spPr>
          <a:xfrm>
            <a:off x="977900" y="6501700"/>
            <a:ext cx="65172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40">
                <a:solidFill>
                  <a:schemeClr val="accent2"/>
                </a:solidFill>
              </a:rPr>
              <a:t>Courtesy of S. Checcia, M. Di Michiel, ESRF ID15A</a:t>
            </a:r>
            <a:endParaRPr b="1" sz="1540">
              <a:solidFill>
                <a:schemeClr val="accent2"/>
              </a:solidFill>
            </a:endParaRPr>
          </a:p>
        </p:txBody>
      </p:sp>
      <p:sp>
        <p:nvSpPr>
          <p:cNvPr id="926" name="Google Shape;926;p76"/>
          <p:cNvSpPr/>
          <p:nvPr/>
        </p:nvSpPr>
        <p:spPr>
          <a:xfrm>
            <a:off x="2667325" y="1293125"/>
            <a:ext cx="357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PILATUS3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76"/>
          <p:cNvSpPr/>
          <p:nvPr/>
        </p:nvSpPr>
        <p:spPr>
          <a:xfrm>
            <a:off x="7251575" y="1293125"/>
            <a:ext cx="357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PILATUS4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8" name="Google Shape;92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7800" y="1751540"/>
            <a:ext cx="8814776" cy="4632299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76"/>
          <p:cNvSpPr/>
          <p:nvPr/>
        </p:nvSpPr>
        <p:spPr>
          <a:xfrm>
            <a:off x="9556375" y="5817350"/>
            <a:ext cx="3829500" cy="9633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76"/>
          <p:cNvSpPr txBox="1"/>
          <p:nvPr/>
        </p:nvSpPr>
        <p:spPr>
          <a:xfrm>
            <a:off x="9556375" y="5791100"/>
            <a:ext cx="362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PILATUS4 with 4 kHz enables:</a:t>
            </a:r>
            <a:r>
              <a:rPr lang="en-US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8x increase of resolution (or)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20x decrease of scan time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31" name="Google Shape;931;p76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7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 micro-CT under </a:t>
            </a:r>
            <a:r>
              <a:rPr lang="en-US">
                <a:highlight>
                  <a:schemeClr val="dk2"/>
                </a:highlight>
              </a:rPr>
              <a:t>10 s</a:t>
            </a:r>
            <a:r>
              <a:rPr lang="en-US"/>
              <a:t> (low statistics seconds CT)</a:t>
            </a:r>
            <a:endParaRPr/>
          </a:p>
        </p:txBody>
      </p:sp>
      <p:sp>
        <p:nvSpPr>
          <p:cNvPr id="938" name="Google Shape;938;p77"/>
          <p:cNvSpPr txBox="1"/>
          <p:nvPr/>
        </p:nvSpPr>
        <p:spPr>
          <a:xfrm>
            <a:off x="977900" y="1681350"/>
            <a:ext cx="47145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41B4D"/>
                </a:solidFill>
              </a:rPr>
              <a:t>Zoom-in partial 4680 battery CT</a:t>
            </a:r>
            <a:endParaRPr b="1" sz="1800">
              <a:solidFill>
                <a:srgbClr val="141B4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1800">
                <a:solidFill>
                  <a:srgbClr val="141B4D"/>
                </a:solidFill>
              </a:rPr>
            </a:br>
            <a:r>
              <a:rPr b="1" lang="en-US" sz="1800">
                <a:solidFill>
                  <a:srgbClr val="141B4D"/>
                </a:solidFill>
              </a:rPr>
              <a:t>Effective pixel size of 24.39 μm</a:t>
            </a:r>
            <a:endParaRPr b="1" sz="1800">
              <a:solidFill>
                <a:srgbClr val="141B4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41B4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41B4D"/>
                </a:solidFill>
                <a:highlight>
                  <a:srgbClr val="DDE4ED"/>
                </a:highlight>
              </a:rPr>
              <a:t>EIGER2 CdTe detector, 75 μm pixel</a:t>
            </a:r>
            <a:endParaRPr b="1" sz="1800">
              <a:solidFill>
                <a:srgbClr val="141B4D"/>
              </a:solidFill>
              <a:highlight>
                <a:srgbClr val="DDE4ED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1800">
                <a:solidFill>
                  <a:srgbClr val="141B4D"/>
                </a:solidFill>
              </a:rPr>
            </a:br>
            <a:r>
              <a:rPr b="1" lang="en-US" sz="1800">
                <a:solidFill>
                  <a:srgbClr val="141B4D"/>
                </a:solidFill>
              </a:rPr>
              <a:t>Overhang region visible even for thinner than EV cell, 60 μm layer thickness between anode and cathode</a:t>
            </a:r>
            <a:endParaRPr b="1" sz="1800">
              <a:solidFill>
                <a:srgbClr val="141B4D"/>
              </a:solidFill>
            </a:endParaRPr>
          </a:p>
        </p:txBody>
      </p:sp>
      <p:pic>
        <p:nvPicPr>
          <p:cNvPr id="939" name="Google Shape;93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4825" y="1218101"/>
            <a:ext cx="6216001" cy="3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8400" y="4534348"/>
            <a:ext cx="7000875" cy="15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4987" y="5359000"/>
            <a:ext cx="7375825" cy="12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36275" y="6207703"/>
            <a:ext cx="2038350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77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78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000000"/>
                </a:highlight>
              </a:rPr>
              <a:t>Can we go even faster?  YES: </a:t>
            </a:r>
            <a:r>
              <a:rPr lang="en-US">
                <a:solidFill>
                  <a:schemeClr val="lt1"/>
                </a:solidFill>
                <a:highlight>
                  <a:srgbClr val="000000"/>
                </a:highlight>
              </a:rPr>
              <a:t>Fast micro-CT 1 s</a:t>
            </a:r>
            <a:endParaRPr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sp>
        <p:nvSpPr>
          <p:cNvPr id="950" name="Google Shape;950;p78"/>
          <p:cNvSpPr txBox="1"/>
          <p:nvPr/>
        </p:nvSpPr>
        <p:spPr>
          <a:xfrm>
            <a:off x="817700" y="5689150"/>
            <a:ext cx="8000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highlight>
                  <a:srgbClr val="000000"/>
                </a:highlight>
              </a:rPr>
              <a:t>Zoom-in partial 4680 battery CT</a:t>
            </a:r>
            <a:br>
              <a:rPr b="1" lang="en-US" sz="2000">
                <a:solidFill>
                  <a:schemeClr val="lt1"/>
                </a:solidFill>
                <a:highlight>
                  <a:srgbClr val="000000"/>
                </a:highlight>
              </a:rPr>
            </a:br>
            <a:r>
              <a:rPr b="1" lang="en-US" sz="2000">
                <a:solidFill>
                  <a:schemeClr val="lt1"/>
                </a:solidFill>
                <a:highlight>
                  <a:srgbClr val="000000"/>
                </a:highlight>
              </a:rPr>
              <a:t>Effective pixel size of 24.2 μm</a:t>
            </a:r>
            <a:endParaRPr b="1" sz="20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41B4D"/>
              </a:solidFill>
            </a:endParaRPr>
          </a:p>
        </p:txBody>
      </p:sp>
      <p:pic>
        <p:nvPicPr>
          <p:cNvPr id="951" name="Google Shape;95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75" y="4809221"/>
            <a:ext cx="2038350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78"/>
          <p:cNvSpPr txBox="1"/>
          <p:nvPr/>
        </p:nvSpPr>
        <p:spPr>
          <a:xfrm>
            <a:off x="3419750" y="4180250"/>
            <a:ext cx="6546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highlight>
                  <a:schemeClr val="dk2"/>
                </a:highlight>
              </a:rPr>
              <a:t>1ms per projection</a:t>
            </a:r>
            <a:endParaRPr b="1" sz="2000"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highlight>
                  <a:schemeClr val="dk2"/>
                </a:highlight>
              </a:rPr>
              <a:t>less than 60 photon through the thickest section</a:t>
            </a:r>
            <a:endParaRPr b="1" sz="2000"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  <p:sp>
        <p:nvSpPr>
          <p:cNvPr id="953" name="Google Shape;953;p78"/>
          <p:cNvSpPr txBox="1"/>
          <p:nvPr/>
        </p:nvSpPr>
        <p:spPr>
          <a:xfrm>
            <a:off x="1054100" y="4180250"/>
            <a:ext cx="1756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00"/>
                </a:solidFill>
              </a:rPr>
              <a:t>X5 SLOWMO</a:t>
            </a:r>
            <a:endParaRPr b="1" sz="1600">
              <a:solidFill>
                <a:srgbClr val="FF0000"/>
              </a:solidFill>
            </a:endParaRPr>
          </a:p>
        </p:txBody>
      </p:sp>
      <p:cxnSp>
        <p:nvCxnSpPr>
          <p:cNvPr id="954" name="Google Shape;954;p78"/>
          <p:cNvCxnSpPr/>
          <p:nvPr/>
        </p:nvCxnSpPr>
        <p:spPr>
          <a:xfrm>
            <a:off x="6690175" y="4599703"/>
            <a:ext cx="0" cy="38850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955" name="Google Shape;955;p78" title="projections_4680scan1s_200fps1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288" y="1270647"/>
            <a:ext cx="11637326" cy="28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8450" y="4304247"/>
            <a:ext cx="3048138" cy="3074453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8"/>
          <p:cNvSpPr txBox="1"/>
          <p:nvPr/>
        </p:nvSpPr>
        <p:spPr>
          <a:xfrm>
            <a:off x="11371736" y="3900950"/>
            <a:ext cx="2243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lt1"/>
                </a:solidFill>
                <a:highlight>
                  <a:srgbClr val="000000"/>
                </a:highlight>
              </a:rPr>
              <a:t>Reconstruction</a:t>
            </a:r>
            <a:endParaRPr sz="13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sp>
        <p:nvSpPr>
          <p:cNvPr id="958" name="Google Shape;958;p78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79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</a:t>
            </a:r>
            <a:r>
              <a:rPr lang="en-US"/>
              <a:t>ulti-spectral k-edge fast micro-CT (mouse in-vivo)</a:t>
            </a:r>
            <a:endParaRPr/>
          </a:p>
        </p:txBody>
      </p:sp>
      <p:sp>
        <p:nvSpPr>
          <p:cNvPr id="965" name="Google Shape;965;p79"/>
          <p:cNvSpPr txBox="1"/>
          <p:nvPr/>
        </p:nvSpPr>
        <p:spPr>
          <a:xfrm>
            <a:off x="4960150" y="276420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3"/>
                </a:solidFill>
              </a:rPr>
              <a:t>Iodine</a:t>
            </a:r>
            <a:endParaRPr b="1" sz="20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B050"/>
                </a:solidFill>
              </a:rPr>
              <a:t>Bismuth and bone</a:t>
            </a:r>
            <a:endParaRPr b="1" sz="2000">
              <a:solidFill>
                <a:srgbClr val="00B05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7F7F7F"/>
                </a:solidFill>
              </a:rPr>
              <a:t>Soft tissue</a:t>
            </a:r>
            <a:endParaRPr b="1" sz="2000">
              <a:solidFill>
                <a:srgbClr val="7F7F7F"/>
              </a:solidFill>
            </a:endParaRPr>
          </a:p>
        </p:txBody>
      </p:sp>
      <p:sp>
        <p:nvSpPr>
          <p:cNvPr id="966" name="Google Shape;966;p79"/>
          <p:cNvSpPr txBox="1"/>
          <p:nvPr/>
        </p:nvSpPr>
        <p:spPr>
          <a:xfrm>
            <a:off x="4507725" y="4923325"/>
            <a:ext cx="37380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3"/>
                </a:solidFill>
              </a:rPr>
              <a:t>Iodine</a:t>
            </a:r>
            <a:endParaRPr b="1" sz="2000">
              <a:solidFill>
                <a:schemeClr val="accent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B050"/>
                </a:solidFill>
              </a:rPr>
              <a:t>Bone and </a:t>
            </a:r>
            <a:endParaRPr b="1" sz="2000">
              <a:solidFill>
                <a:srgbClr val="00B050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B050"/>
                </a:solidFill>
              </a:rPr>
              <a:t>calcified plaques</a:t>
            </a:r>
            <a:endParaRPr b="1" sz="2000">
              <a:solidFill>
                <a:srgbClr val="00B050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7F7F7F"/>
                </a:solidFill>
              </a:rPr>
              <a:t>Soft tissue</a:t>
            </a:r>
            <a:endParaRPr b="1" sz="2000">
              <a:solidFill>
                <a:srgbClr val="7F7F7F"/>
              </a:solidFill>
            </a:endParaRPr>
          </a:p>
        </p:txBody>
      </p:sp>
      <p:pic>
        <p:nvPicPr>
          <p:cNvPr id="967" name="Google Shape;96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25" y="2764201"/>
            <a:ext cx="4405222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5725" y="2764203"/>
            <a:ext cx="4695568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79"/>
          <p:cNvSpPr txBox="1"/>
          <p:nvPr/>
        </p:nvSpPr>
        <p:spPr>
          <a:xfrm>
            <a:off x="977900" y="1320850"/>
            <a:ext cx="859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41B4D"/>
                </a:solidFill>
              </a:rPr>
              <a:t>PILATUS4 CdTe detector, 150 μm pixel, 4 energy thresholds</a:t>
            </a:r>
            <a:endParaRPr b="1" sz="2000">
              <a:solidFill>
                <a:srgbClr val="141B4D"/>
              </a:solidFill>
            </a:endParaRPr>
          </a:p>
        </p:txBody>
      </p:sp>
      <p:pic>
        <p:nvPicPr>
          <p:cNvPr id="970" name="Google Shape;970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925" y="2165350"/>
            <a:ext cx="3906055" cy="4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45725" y="2126025"/>
            <a:ext cx="35052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79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80"/>
          <p:cNvSpPr txBox="1"/>
          <p:nvPr>
            <p:ph idx="1" type="body"/>
          </p:nvPr>
        </p:nvSpPr>
        <p:spPr>
          <a:xfrm>
            <a:off x="979450" y="1467325"/>
            <a:ext cx="10696500" cy="51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40"/>
              <a:t>Insights into DECTRIS </a:t>
            </a:r>
            <a:endParaRPr b="1" sz="18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40"/>
            </a:br>
            <a:endParaRPr sz="184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40"/>
              <a:t>DECTRIS offers portfolio of HPC detectors</a:t>
            </a:r>
            <a:endParaRPr sz="184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40"/>
              <a:t>Diverse</a:t>
            </a:r>
            <a:r>
              <a:rPr b="1" lang="en-US" sz="1840"/>
              <a:t> R&amp;D</a:t>
            </a:r>
            <a:r>
              <a:rPr lang="en-US" sz="1840"/>
              <a:t> initiatives tailored to application needs</a:t>
            </a:r>
            <a:endParaRPr sz="18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40"/>
            </a:br>
            <a:endParaRPr sz="18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40"/>
              <a:t>Highlighted</a:t>
            </a:r>
            <a:endParaRPr b="1" sz="18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28829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Continuous kilohertz frame rates with zero loss</a:t>
            </a:r>
            <a:endParaRPr sz="1840"/>
          </a:p>
          <a:p>
            <a:pPr indent="-1714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-28829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Rate Capabilities &gt; 50Mcts/pixel/s</a:t>
            </a:r>
            <a:endParaRPr sz="18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40"/>
              <a:t>Successful R&amp;D stories</a:t>
            </a:r>
            <a:endParaRPr sz="1840"/>
          </a:p>
          <a:p>
            <a:pPr indent="-28829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PILATUS</a:t>
            </a:r>
            <a:r>
              <a:rPr lang="en-US" sz="1840"/>
              <a:t>4 first deliveries in September 2024</a:t>
            </a:r>
            <a:endParaRPr sz="1840"/>
          </a:p>
          <a:p>
            <a:pPr indent="-28829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1840"/>
              <a:t>SELUN official launch in August 2024 (SRI 2024)</a:t>
            </a:r>
            <a:endParaRPr sz="1840"/>
          </a:p>
          <a:p>
            <a:pPr indent="-28829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40"/>
              <a:buChar char="●"/>
            </a:pPr>
            <a:r>
              <a:rPr lang="en-US" sz="2000"/>
              <a:t>DECTRSI CLOUD an open platform empowering collaborative discovery</a:t>
            </a:r>
            <a:endParaRPr sz="18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84"/>
              <a:buNone/>
            </a:pPr>
            <a:r>
              <a:t/>
            </a:r>
            <a:endParaRPr sz="1840"/>
          </a:p>
        </p:txBody>
      </p:sp>
      <p:sp>
        <p:nvSpPr>
          <p:cNvPr id="978" name="Google Shape;978;p80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</a:t>
            </a:r>
            <a:endParaRPr/>
          </a:p>
        </p:txBody>
      </p:sp>
      <p:sp>
        <p:nvSpPr>
          <p:cNvPr id="979" name="Google Shape;979;p80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81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DECTRIS CLOUD for Scientists Launch</a:t>
            </a:r>
            <a:endParaRPr/>
          </a:p>
        </p:txBody>
      </p:sp>
      <p:pic>
        <p:nvPicPr>
          <p:cNvPr id="986" name="Google Shape;98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038" y="1798640"/>
            <a:ext cx="3933825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81"/>
          <p:cNvSpPr/>
          <p:nvPr/>
        </p:nvSpPr>
        <p:spPr>
          <a:xfrm>
            <a:off x="4923362" y="5855000"/>
            <a:ext cx="357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2"/>
                </a:solidFill>
              </a:rPr>
              <a:t>Register today!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81"/>
          <p:cNvSpPr txBox="1"/>
          <p:nvPr/>
        </p:nvSpPr>
        <p:spPr>
          <a:xfrm rot="-1287926">
            <a:off x="9624356" y="3246911"/>
            <a:ext cx="3068538" cy="55408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18287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1"/>
                </a:solidFill>
              </a:rPr>
              <a:t>Monday 23rd June</a:t>
            </a:r>
            <a:endParaRPr b="1" sz="2400">
              <a:solidFill>
                <a:schemeClr val="accent1"/>
              </a:solidFill>
            </a:endParaRPr>
          </a:p>
        </p:txBody>
      </p:sp>
      <p:sp>
        <p:nvSpPr>
          <p:cNvPr id="989" name="Google Shape;989;p81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5"/>
          <p:cNvSpPr txBox="1"/>
          <p:nvPr>
            <p:ph type="title"/>
          </p:nvPr>
        </p:nvSpPr>
        <p:spPr>
          <a:xfrm>
            <a:off x="1054100" y="668078"/>
            <a:ext cx="1120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DECTRIS - Detecting the future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94" name="Google Shape;494;p55"/>
          <p:cNvSpPr txBox="1"/>
          <p:nvPr>
            <p:ph idx="1" type="body"/>
          </p:nvPr>
        </p:nvSpPr>
        <p:spPr>
          <a:xfrm>
            <a:off x="1054100" y="1415650"/>
            <a:ext cx="9564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Our Purpose</a:t>
            </a:r>
            <a:endParaRPr b="1" sz="24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</a:rPr>
              <a:t>is</a:t>
            </a:r>
            <a:r>
              <a:rPr b="1"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to serve present and future generations in mastering society’s most important challenges by </a:t>
            </a:r>
            <a:r>
              <a:rPr b="1" lang="en-US" sz="1800">
                <a:solidFill>
                  <a:srgbClr val="000000"/>
                </a:solidFill>
              </a:rPr>
              <a:t>enabling scientific and technological breakthroughs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t/>
            </a:r>
            <a:endParaRPr sz="1200"/>
          </a:p>
        </p:txBody>
      </p:sp>
      <p:pic>
        <p:nvPicPr>
          <p:cNvPr id="495" name="Google Shape;49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7" y="2724850"/>
            <a:ext cx="11064533" cy="40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26325" y="240875"/>
            <a:ext cx="1098575" cy="1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5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82"/>
          <p:cNvSpPr txBox="1"/>
          <p:nvPr>
            <p:ph type="title"/>
          </p:nvPr>
        </p:nvSpPr>
        <p:spPr>
          <a:xfrm>
            <a:off x="1054100" y="668078"/>
            <a:ext cx="11315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</a:rPr>
              <a:t>Thank you for your attention!</a:t>
            </a:r>
            <a:br>
              <a:rPr lang="en-US">
                <a:solidFill>
                  <a:schemeClr val="accent1"/>
                </a:solidFill>
              </a:rPr>
            </a:br>
            <a:endParaRPr/>
          </a:p>
        </p:txBody>
      </p:sp>
      <p:sp>
        <p:nvSpPr>
          <p:cNvPr id="995" name="Google Shape;995;p82"/>
          <p:cNvSpPr txBox="1"/>
          <p:nvPr>
            <p:ph idx="11" type="ftr"/>
          </p:nvPr>
        </p:nvSpPr>
        <p:spPr>
          <a:xfrm>
            <a:off x="6392956" y="6996727"/>
            <a:ext cx="446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DECTRIS</a:t>
            </a:r>
            <a:endParaRPr/>
          </a:p>
        </p:txBody>
      </p:sp>
      <p:sp>
        <p:nvSpPr>
          <p:cNvPr id="996" name="Google Shape;996;p82"/>
          <p:cNvSpPr txBox="1"/>
          <p:nvPr>
            <p:ph idx="10" type="dt"/>
          </p:nvPr>
        </p:nvSpPr>
        <p:spPr>
          <a:xfrm>
            <a:off x="10953779" y="6996727"/>
            <a:ext cx="136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18 October 2024</a:t>
            </a:r>
            <a:endParaRPr/>
          </a:p>
        </p:txBody>
      </p:sp>
      <p:pic>
        <p:nvPicPr>
          <p:cNvPr id="997" name="Google Shape;99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5433"/>
            <a:ext cx="13385803" cy="5245668"/>
          </a:xfrm>
          <a:prstGeom prst="rect">
            <a:avLst/>
          </a:prstGeom>
          <a:solidFill>
            <a:srgbClr val="DDE4ED"/>
          </a:solidFill>
          <a:ln>
            <a:noFill/>
          </a:ln>
        </p:spPr>
      </p:pic>
      <p:sp>
        <p:nvSpPr>
          <p:cNvPr id="998" name="Google Shape;998;p82"/>
          <p:cNvSpPr txBox="1"/>
          <p:nvPr/>
        </p:nvSpPr>
        <p:spPr>
          <a:xfrm>
            <a:off x="956131" y="1520950"/>
            <a:ext cx="67401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DECTRIS Ltd.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5405 Baden-Dättwil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Switzerland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99" name="Google Shape;999;p82"/>
          <p:cNvSpPr/>
          <p:nvPr/>
        </p:nvSpPr>
        <p:spPr>
          <a:xfrm>
            <a:off x="10823485" y="1860550"/>
            <a:ext cx="20739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www.dectris.com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82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83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</a:rPr>
              <a:t>Hybrid pixel = sensor pixel + readout ASIC pixel</a:t>
            </a:r>
            <a:endParaRPr/>
          </a:p>
        </p:txBody>
      </p:sp>
      <p:grpSp>
        <p:nvGrpSpPr>
          <p:cNvPr id="1006" name="Google Shape;1006;p83"/>
          <p:cNvGrpSpPr/>
          <p:nvPr/>
        </p:nvGrpSpPr>
        <p:grpSpPr>
          <a:xfrm>
            <a:off x="1054109" y="1974110"/>
            <a:ext cx="3276115" cy="2174161"/>
            <a:chOff x="684212" y="1392601"/>
            <a:chExt cx="2237937" cy="1485184"/>
          </a:xfrm>
        </p:grpSpPr>
        <p:pic>
          <p:nvPicPr>
            <p:cNvPr descr="DSCN0844" id="1007" name="Google Shape;1007;p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84213" y="1392601"/>
              <a:ext cx="2237936" cy="1485184"/>
            </a:xfrm>
            <a:prstGeom prst="rect">
              <a:avLst/>
            </a:prstGeom>
            <a:solidFill>
              <a:srgbClr val="9999FF"/>
            </a:solidFill>
            <a:ln>
              <a:noFill/>
            </a:ln>
          </p:spPr>
        </p:pic>
        <p:sp>
          <p:nvSpPr>
            <p:cNvPr id="1008" name="Google Shape;1008;p83"/>
            <p:cNvSpPr txBox="1"/>
            <p:nvPr/>
          </p:nvSpPr>
          <p:spPr>
            <a:xfrm>
              <a:off x="684212" y="1392602"/>
              <a:ext cx="1367400" cy="387900"/>
            </a:xfrm>
            <a:prstGeom prst="rect">
              <a:avLst/>
            </a:prstGeom>
            <a:solidFill>
              <a:schemeClr val="lt1">
                <a:alpha val="64709"/>
              </a:schemeClr>
            </a:solidFill>
            <a:ln>
              <a:noFill/>
            </a:ln>
          </p:spPr>
          <p:txBody>
            <a:bodyPr anchorCtr="0" anchor="t" bIns="52525" lIns="105075" spcFirstLastPara="1" rIns="105075" wrap="square" tIns="525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Sensor </a:t>
              </a:r>
              <a:b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CdTe or Silicon 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9" name="Google Shape;1009;p83"/>
          <p:cNvGrpSpPr/>
          <p:nvPr/>
        </p:nvGrpSpPr>
        <p:grpSpPr>
          <a:xfrm>
            <a:off x="1054109" y="4227327"/>
            <a:ext cx="3267788" cy="2450841"/>
            <a:chOff x="684212" y="2931790"/>
            <a:chExt cx="2232248" cy="1674186"/>
          </a:xfrm>
        </p:grpSpPr>
        <p:pic>
          <p:nvPicPr>
            <p:cNvPr id="1010" name="Google Shape;1010;p8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4212" y="2931790"/>
              <a:ext cx="2232248" cy="16741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1" name="Google Shape;1011;p83"/>
            <p:cNvSpPr txBox="1"/>
            <p:nvPr/>
          </p:nvSpPr>
          <p:spPr>
            <a:xfrm>
              <a:off x="684213" y="2931792"/>
              <a:ext cx="1403700" cy="408900"/>
            </a:xfrm>
            <a:prstGeom prst="rect">
              <a:avLst/>
            </a:prstGeom>
            <a:solidFill>
              <a:schemeClr val="lt1">
                <a:alpha val="64709"/>
              </a:schemeClr>
            </a:solidFill>
            <a:ln>
              <a:noFill/>
            </a:ln>
          </p:spPr>
          <p:txBody>
            <a:bodyPr anchorCtr="0" anchor="t" bIns="52525" lIns="105075" spcFirstLastPara="1" rIns="105075" wrap="square" tIns="525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Readout chip</a:t>
              </a: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CMOS ASIC)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2" name="Google Shape;1012;p83"/>
          <p:cNvGrpSpPr/>
          <p:nvPr/>
        </p:nvGrpSpPr>
        <p:grpSpPr>
          <a:xfrm>
            <a:off x="2713650" y="1953787"/>
            <a:ext cx="8073499" cy="4014731"/>
            <a:chOff x="1817854" y="1378716"/>
            <a:chExt cx="5515062" cy="2742490"/>
          </a:xfrm>
        </p:grpSpPr>
        <p:sp>
          <p:nvSpPr>
            <p:cNvPr id="1013" name="Google Shape;1013;p83"/>
            <p:cNvSpPr txBox="1"/>
            <p:nvPr/>
          </p:nvSpPr>
          <p:spPr>
            <a:xfrm>
              <a:off x="3182760" y="1378716"/>
              <a:ext cx="3331500" cy="240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52525" lIns="105075" spcFirstLastPara="1" rIns="105075" wrap="square" tIns="525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Hybrid after bump-bonding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14" name="Google Shape;1014;p83"/>
            <p:cNvCxnSpPr/>
            <p:nvPr/>
          </p:nvCxnSpPr>
          <p:spPr>
            <a:xfrm>
              <a:off x="2766336" y="2135192"/>
              <a:ext cx="653700" cy="644100"/>
            </a:xfrm>
            <a:prstGeom prst="straightConnector1">
              <a:avLst/>
            </a:prstGeom>
            <a:noFill/>
            <a:ln cap="flat" cmpd="sng" w="28575">
              <a:solidFill>
                <a:schemeClr val="accent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pic>
          <p:nvPicPr>
            <p:cNvPr id="1015" name="Google Shape;1015;p8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46747" y="1597735"/>
              <a:ext cx="4486169" cy="2523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6" name="Google Shape;1016;p83"/>
            <p:cNvSpPr txBox="1"/>
            <p:nvPr/>
          </p:nvSpPr>
          <p:spPr>
            <a:xfrm>
              <a:off x="3668453" y="1852674"/>
              <a:ext cx="1144800" cy="3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2525" lIns="105075" spcFirstLastPara="1" rIns="105075" wrap="square" tIns="525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306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X-ray or e</a:t>
              </a:r>
              <a:r>
                <a:rPr b="1" baseline="30000" lang="en-US" sz="2306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b="1" baseline="30000" sz="2306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83"/>
            <p:cNvSpPr txBox="1"/>
            <p:nvPr/>
          </p:nvSpPr>
          <p:spPr>
            <a:xfrm>
              <a:off x="1817854" y="3797797"/>
              <a:ext cx="1566300" cy="234000"/>
            </a:xfrm>
            <a:prstGeom prst="rect">
              <a:avLst/>
            </a:prstGeom>
            <a:solidFill>
              <a:schemeClr val="accent1">
                <a:alpha val="68630"/>
              </a:schemeClr>
            </a:solidFill>
            <a:ln>
              <a:noFill/>
            </a:ln>
          </p:spPr>
          <p:txBody>
            <a:bodyPr anchorCtr="0" anchor="t" bIns="52525" lIns="105075" spcFirstLastPara="1" rIns="105075" wrap="square" tIns="525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3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Indium bump 18 μm</a:t>
              </a:r>
              <a:endParaRPr b="1" sz="175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18" name="Google Shape;1018;p83"/>
            <p:cNvCxnSpPr/>
            <p:nvPr/>
          </p:nvCxnSpPr>
          <p:spPr>
            <a:xfrm flipH="1" rot="10800000">
              <a:off x="2551549" y="3373619"/>
              <a:ext cx="1946400" cy="280200"/>
            </a:xfrm>
            <a:prstGeom prst="straightConnector1">
              <a:avLst/>
            </a:prstGeom>
            <a:noFill/>
            <a:ln cap="flat" cmpd="sng" w="28575">
              <a:solidFill>
                <a:schemeClr val="accent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1019" name="Google Shape;1019;p83"/>
          <p:cNvSpPr/>
          <p:nvPr/>
        </p:nvSpPr>
        <p:spPr>
          <a:xfrm>
            <a:off x="992556" y="1446470"/>
            <a:ext cx="59940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DECTRIS pushing the limits of hybrid-pixel detection technology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20" name="Google Shape;1020;p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46296" y="2986542"/>
            <a:ext cx="3103884" cy="2297727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83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6"/>
          <p:cNvSpPr txBox="1"/>
          <p:nvPr>
            <p:ph idx="1" type="body"/>
          </p:nvPr>
        </p:nvSpPr>
        <p:spPr>
          <a:xfrm>
            <a:off x="8743" y="2291220"/>
            <a:ext cx="133683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None/>
            </a:pPr>
            <a:r>
              <a:rPr i="0" lang="en-US"/>
              <a:t>High Tech Cameras for X-Ray and Electron Radiation</a:t>
            </a:r>
            <a:endParaRPr i="0"/>
          </a:p>
          <a:p>
            <a:pPr indent="0" lvl="0" marL="0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accent1"/>
              </a:buClr>
              <a:buSzPts val="2300"/>
              <a:buNone/>
            </a:pPr>
            <a:r>
              <a:t/>
            </a:r>
            <a:endParaRPr i="0"/>
          </a:p>
          <a:p>
            <a:pPr indent="0" lvl="0" marL="0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accent1"/>
              </a:buClr>
              <a:buSzPts val="2300"/>
              <a:buNone/>
            </a:pPr>
            <a:r>
              <a:t/>
            </a:r>
            <a:endParaRPr i="0"/>
          </a:p>
        </p:txBody>
      </p:sp>
      <p:pic>
        <p:nvPicPr>
          <p:cNvPr descr="https://dectriswebsite-live-eac9c2f266324cfaa2c-57347c9.divio-media.com/filer_public_thumbnails/filer_public/65/77/65770623-f064-4f88-b5ae-8185c49b22b3/synchrotron-chemical-crystallography-ecb4e7ca.jpg__1920x324_q90_crop_subsampling-2_upscale.jpg" id="503" name="Google Shape;50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61331"/>
            <a:ext cx="13385799" cy="22588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dectriswebsite-live-eac9c2f266324cfaa2c-57347c9.divio-media.com/filer_public_thumbnails/filer_public/74/02/74029316-bbd9-4a3c-abfe-a47f6b842f1e/medical_banner_neu-e9ddb2ad.jpg__1920x324_q90_crop_subsampling-2_upscale.jpg" id="504" name="Google Shape;50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94347"/>
            <a:ext cx="13385801" cy="2258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dectriswebsite-live-eac9c2f266324cfaa2c-57347c9.divio-media.com/filer_public_thumbnails/filer_public/32/5e/325efc67-319d-4175-99ea-fc9703dc4abc/bannerbild_cryoem-blau-05d25874.png__1920x324_q90_crop_subsampling-2_upscale.png" id="505" name="Google Shape;50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823994"/>
            <a:ext cx="13385798" cy="225885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6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ctr" bIns="122700" lIns="122700" spcFirstLastPara="1" rIns="122700" wrap="square" tIns="122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7"/>
          <p:cNvSpPr/>
          <p:nvPr/>
        </p:nvSpPr>
        <p:spPr>
          <a:xfrm>
            <a:off x="1106725" y="6378550"/>
            <a:ext cx="11543700" cy="400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7"/>
          <p:cNvSpPr txBox="1"/>
          <p:nvPr>
            <p:ph type="title"/>
          </p:nvPr>
        </p:nvSpPr>
        <p:spPr>
          <a:xfrm>
            <a:off x="1054100" y="668078"/>
            <a:ext cx="11315700" cy="67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DECTRIS enabling scientific breakthroughs</a:t>
            </a:r>
            <a:endParaRPr/>
          </a:p>
        </p:txBody>
      </p:sp>
      <p:pic>
        <p:nvPicPr>
          <p:cNvPr id="514" name="Google Shape;51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50" y="2517591"/>
            <a:ext cx="6920324" cy="370770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7"/>
          <p:cNvSpPr txBox="1"/>
          <p:nvPr/>
        </p:nvSpPr>
        <p:spPr>
          <a:xfrm>
            <a:off x="1054100" y="1408025"/>
            <a:ext cx="5162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141B4D"/>
                </a:solidFill>
              </a:rPr>
              <a:t>DECTRIS detectors for Protein Crystallography</a:t>
            </a:r>
            <a:endParaRPr b="1" sz="1600">
              <a:solidFill>
                <a:srgbClr val="141B4D"/>
              </a:solidFill>
            </a:endParaRPr>
          </a:p>
        </p:txBody>
      </p:sp>
      <p:sp>
        <p:nvSpPr>
          <p:cNvPr id="516" name="Google Shape;516;p57"/>
          <p:cNvSpPr txBox="1"/>
          <p:nvPr/>
        </p:nvSpPr>
        <p:spPr>
          <a:xfrm>
            <a:off x="1054100" y="1856288"/>
            <a:ext cx="727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</a:rPr>
              <a:t>Protein Crystallography </a:t>
            </a:r>
            <a:r>
              <a:rPr lang="en-US">
                <a:solidFill>
                  <a:schemeClr val="accent2"/>
                </a:solidFill>
              </a:rPr>
              <a:t>structures in PDB determined </a:t>
            </a:r>
            <a:r>
              <a:rPr b="1" lang="en-US">
                <a:solidFill>
                  <a:schemeClr val="accent2"/>
                </a:solidFill>
              </a:rPr>
              <a:t>with DECTRIS detectors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517" name="Google Shape;517;p57"/>
          <p:cNvSpPr txBox="1"/>
          <p:nvPr/>
        </p:nvSpPr>
        <p:spPr>
          <a:xfrm>
            <a:off x="4188600" y="6367000"/>
            <a:ext cx="60660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50">
                <a:solidFill>
                  <a:srgbClr val="141B4D"/>
                </a:solidFill>
              </a:rPr>
              <a:t>DECTRIS accelerates modern drug development</a:t>
            </a:r>
            <a:endParaRPr b="1" sz="1550">
              <a:solidFill>
                <a:srgbClr val="141B4D"/>
              </a:solidFill>
            </a:endParaRPr>
          </a:p>
        </p:txBody>
      </p:sp>
      <p:sp>
        <p:nvSpPr>
          <p:cNvPr id="518" name="Google Shape;518;p57"/>
          <p:cNvSpPr txBox="1"/>
          <p:nvPr/>
        </p:nvSpPr>
        <p:spPr>
          <a:xfrm>
            <a:off x="8327900" y="1847200"/>
            <a:ext cx="43989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</a:rPr>
              <a:t>SARS-COV2</a:t>
            </a:r>
            <a:r>
              <a:rPr lang="en-US">
                <a:solidFill>
                  <a:schemeClr val="accent2"/>
                </a:solidFill>
              </a:rPr>
              <a:t> protein </a:t>
            </a:r>
            <a:r>
              <a:rPr b="1" lang="en-US">
                <a:solidFill>
                  <a:schemeClr val="accent2"/>
                </a:solidFill>
              </a:rPr>
              <a:t>structures</a:t>
            </a:r>
            <a:r>
              <a:rPr lang="en-US">
                <a:solidFill>
                  <a:schemeClr val="accent2"/>
                </a:solidFill>
              </a:rPr>
              <a:t> in PDB determined with </a:t>
            </a:r>
            <a:r>
              <a:rPr b="1" lang="en-US">
                <a:solidFill>
                  <a:schemeClr val="accent2"/>
                </a:solidFill>
              </a:rPr>
              <a:t>DECTRIS Detectors</a:t>
            </a:r>
            <a:endParaRPr b="1">
              <a:solidFill>
                <a:schemeClr val="accent2"/>
              </a:solidFill>
            </a:endParaRPr>
          </a:p>
        </p:txBody>
      </p:sp>
      <p:pic>
        <p:nvPicPr>
          <p:cNvPr id="519" name="Google Shape;51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6050" y="2867200"/>
            <a:ext cx="5024749" cy="288909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7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8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Global Distribution &amp; Service</a:t>
            </a:r>
            <a:endParaRPr/>
          </a:p>
        </p:txBody>
      </p:sp>
      <p:grpSp>
        <p:nvGrpSpPr>
          <p:cNvPr id="526" name="Google Shape;526;p58"/>
          <p:cNvGrpSpPr/>
          <p:nvPr/>
        </p:nvGrpSpPr>
        <p:grpSpPr>
          <a:xfrm>
            <a:off x="5134389" y="1936761"/>
            <a:ext cx="7730743" cy="3957822"/>
            <a:chOff x="5458400" y="2162699"/>
            <a:chExt cx="7330498" cy="3395232"/>
          </a:xfrm>
        </p:grpSpPr>
        <p:grpSp>
          <p:nvGrpSpPr>
            <p:cNvPr id="527" name="Google Shape;527;p58"/>
            <p:cNvGrpSpPr/>
            <p:nvPr/>
          </p:nvGrpSpPr>
          <p:grpSpPr>
            <a:xfrm>
              <a:off x="5458400" y="2162699"/>
              <a:ext cx="7330498" cy="3395232"/>
              <a:chOff x="5458400" y="2162699"/>
              <a:chExt cx="7330498" cy="3395232"/>
            </a:xfrm>
          </p:grpSpPr>
          <p:pic>
            <p:nvPicPr>
              <p:cNvPr id="528" name="Google Shape;528;p58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458400" y="2162699"/>
                <a:ext cx="7330498" cy="33952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9" name="Google Shape;529;p58"/>
              <p:cNvSpPr/>
              <p:nvPr/>
            </p:nvSpPr>
            <p:spPr>
              <a:xfrm>
                <a:off x="8587575" y="2746032"/>
                <a:ext cx="216900" cy="2154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58"/>
              <p:cNvSpPr/>
              <p:nvPr/>
            </p:nvSpPr>
            <p:spPr>
              <a:xfrm>
                <a:off x="6887775" y="2987903"/>
                <a:ext cx="117300" cy="116400"/>
              </a:xfrm>
              <a:prstGeom prst="flowChartConnector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58"/>
              <p:cNvSpPr/>
              <p:nvPr/>
            </p:nvSpPr>
            <p:spPr>
              <a:xfrm>
                <a:off x="11740775" y="3142403"/>
                <a:ext cx="117300" cy="116400"/>
              </a:xfrm>
              <a:prstGeom prst="flowChartConnector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2" name="Google Shape;532;p58"/>
            <p:cNvSpPr/>
            <p:nvPr/>
          </p:nvSpPr>
          <p:spPr>
            <a:xfrm>
              <a:off x="11211075" y="3012303"/>
              <a:ext cx="117300" cy="116400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58"/>
            <p:cNvSpPr/>
            <p:nvPr/>
          </p:nvSpPr>
          <p:spPr>
            <a:xfrm>
              <a:off x="10446100" y="3591403"/>
              <a:ext cx="117300" cy="116400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58"/>
            <p:cNvSpPr/>
            <p:nvPr/>
          </p:nvSpPr>
          <p:spPr>
            <a:xfrm>
              <a:off x="11448825" y="3260703"/>
              <a:ext cx="117300" cy="116400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58"/>
            <p:cNvSpPr/>
            <p:nvPr/>
          </p:nvSpPr>
          <p:spPr>
            <a:xfrm>
              <a:off x="11448825" y="3454978"/>
              <a:ext cx="117300" cy="116400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58"/>
          <p:cNvGrpSpPr/>
          <p:nvPr/>
        </p:nvGrpSpPr>
        <p:grpSpPr>
          <a:xfrm>
            <a:off x="1130300" y="1936750"/>
            <a:ext cx="5105499" cy="3801900"/>
            <a:chOff x="1130300" y="1634601"/>
            <a:chExt cx="5105499" cy="3801900"/>
          </a:xfrm>
        </p:grpSpPr>
        <p:sp>
          <p:nvSpPr>
            <p:cNvPr id="537" name="Google Shape;537;p58"/>
            <p:cNvSpPr txBox="1"/>
            <p:nvPr/>
          </p:nvSpPr>
          <p:spPr>
            <a:xfrm>
              <a:off x="1460099" y="1634601"/>
              <a:ext cx="4775700" cy="38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Headquarters in Baden (Switzerland)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Subsidiaries in USA</a:t>
              </a:r>
              <a:r>
                <a:rPr lang="en-US" sz="1600">
                  <a:solidFill>
                    <a:schemeClr val="dk1"/>
                  </a:solidFill>
                </a:rPr>
                <a:t> &amp;</a:t>
              </a: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Japan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Distributors in China, India, Taiwan</a:t>
              </a:r>
              <a:endParaRPr/>
            </a:p>
            <a:p>
              <a:pPr indent="0" lvl="0" marL="0" marR="0" rtl="0" algn="l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Founded: 2006</a:t>
              </a:r>
              <a:endParaRPr/>
            </a:p>
            <a:p>
              <a:pPr indent="0" lvl="0" marL="0" marR="0" rtl="0" algn="l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Employees: &gt;1</a:t>
              </a:r>
              <a:r>
                <a:rPr lang="en-US" sz="1600">
                  <a:solidFill>
                    <a:schemeClr val="dk1"/>
                  </a:solidFill>
                </a:rPr>
                <a:t>9</a:t>
              </a: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  <a:p>
              <a:pPr indent="0" lvl="0" marL="0" marR="0" rtl="0" algn="l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600"/>
                </a:spcBef>
                <a:spcAft>
                  <a:spcPts val="600"/>
                </a:spcAft>
                <a:buClr>
                  <a:schemeClr val="dk2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ISO 9001:2015 certified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58"/>
            <p:cNvSpPr/>
            <p:nvPr/>
          </p:nvSpPr>
          <p:spPr>
            <a:xfrm>
              <a:off x="1180100" y="2076561"/>
              <a:ext cx="137100" cy="137100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58"/>
            <p:cNvSpPr/>
            <p:nvPr/>
          </p:nvSpPr>
          <p:spPr>
            <a:xfrm>
              <a:off x="1130300" y="1680321"/>
              <a:ext cx="228600" cy="2286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58"/>
            <p:cNvSpPr/>
            <p:nvPr/>
          </p:nvSpPr>
          <p:spPr>
            <a:xfrm>
              <a:off x="1180100" y="2396601"/>
              <a:ext cx="137100" cy="137100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1" name="Google Shape;541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100" y="3471992"/>
            <a:ext cx="404235" cy="40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1054" y="4336307"/>
            <a:ext cx="417281" cy="343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Google Shape;543;p58"/>
          <p:cNvGrpSpPr/>
          <p:nvPr/>
        </p:nvGrpSpPr>
        <p:grpSpPr>
          <a:xfrm>
            <a:off x="1567372" y="5781215"/>
            <a:ext cx="1918642" cy="492634"/>
            <a:chOff x="1071880" y="5606612"/>
            <a:chExt cx="3318302" cy="899132"/>
          </a:xfrm>
        </p:grpSpPr>
        <p:grpSp>
          <p:nvGrpSpPr>
            <p:cNvPr id="544" name="Google Shape;544;p58"/>
            <p:cNvGrpSpPr/>
            <p:nvPr/>
          </p:nvGrpSpPr>
          <p:grpSpPr>
            <a:xfrm>
              <a:off x="2377237" y="5606612"/>
              <a:ext cx="2012945" cy="899132"/>
              <a:chOff x="6489812" y="5978718"/>
              <a:chExt cx="2012945" cy="899132"/>
            </a:xfrm>
          </p:grpSpPr>
          <p:pic>
            <p:nvPicPr>
              <p:cNvPr id="545" name="Google Shape;545;p5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489812" y="5986344"/>
                <a:ext cx="905248" cy="8915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6" name="Google Shape;546;p5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7611251" y="5978718"/>
                <a:ext cx="891506" cy="8915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7" name="Google Shape;547;p5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71880" y="5705113"/>
              <a:ext cx="1085691" cy="7754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8" name="Google Shape;548;p58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9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Synchrotron customers around the world </a:t>
            </a:r>
            <a:endParaRPr/>
          </a:p>
        </p:txBody>
      </p:sp>
      <p:sp>
        <p:nvSpPr>
          <p:cNvPr id="554" name="Google Shape;554;p59"/>
          <p:cNvSpPr txBox="1"/>
          <p:nvPr>
            <p:ph idx="11" type="ftr"/>
          </p:nvPr>
        </p:nvSpPr>
        <p:spPr>
          <a:xfrm>
            <a:off x="6392956" y="6996727"/>
            <a:ext cx="446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DECTRIS</a:t>
            </a:r>
            <a:endParaRPr/>
          </a:p>
        </p:txBody>
      </p:sp>
      <p:sp>
        <p:nvSpPr>
          <p:cNvPr id="555" name="Google Shape;555;p59"/>
          <p:cNvSpPr txBox="1"/>
          <p:nvPr>
            <p:ph idx="10" type="dt"/>
          </p:nvPr>
        </p:nvSpPr>
        <p:spPr>
          <a:xfrm>
            <a:off x="10953779" y="6996727"/>
            <a:ext cx="136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18 October 2024</a:t>
            </a:r>
            <a:endParaRPr/>
          </a:p>
        </p:txBody>
      </p:sp>
      <p:grpSp>
        <p:nvGrpSpPr>
          <p:cNvPr id="556" name="Google Shape;556;p59"/>
          <p:cNvGrpSpPr/>
          <p:nvPr/>
        </p:nvGrpSpPr>
        <p:grpSpPr>
          <a:xfrm>
            <a:off x="4329476" y="1346031"/>
            <a:ext cx="8459210" cy="4649537"/>
            <a:chOff x="771396" y="1649019"/>
            <a:chExt cx="8044133" cy="4421393"/>
          </a:xfrm>
        </p:grpSpPr>
        <p:pic>
          <p:nvPicPr>
            <p:cNvPr id="557" name="Google Shape;557;p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82700" y="2650144"/>
              <a:ext cx="7167408" cy="335355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8" name="Google Shape;558;p59"/>
            <p:cNvCxnSpPr/>
            <p:nvPr/>
          </p:nvCxnSpPr>
          <p:spPr>
            <a:xfrm>
              <a:off x="6985429" y="3870020"/>
              <a:ext cx="1247400" cy="5316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559" name="Google Shape;559;p59"/>
            <p:cNvCxnSpPr/>
            <p:nvPr/>
          </p:nvCxnSpPr>
          <p:spPr>
            <a:xfrm flipH="1" rot="10800000">
              <a:off x="4877119" y="2570647"/>
              <a:ext cx="1471800" cy="7761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560" name="Google Shape;560;p59"/>
            <p:cNvCxnSpPr/>
            <p:nvPr/>
          </p:nvCxnSpPr>
          <p:spPr>
            <a:xfrm flipH="1" rot="10800000">
              <a:off x="4743174" y="2307057"/>
              <a:ext cx="1351800" cy="10809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561" name="Google Shape;561;p59"/>
            <p:cNvCxnSpPr/>
            <p:nvPr/>
          </p:nvCxnSpPr>
          <p:spPr>
            <a:xfrm flipH="1" rot="10800000">
              <a:off x="4649695" y="2051751"/>
              <a:ext cx="150300" cy="12732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562" name="Google Shape;562;p59"/>
            <p:cNvCxnSpPr/>
            <p:nvPr/>
          </p:nvCxnSpPr>
          <p:spPr>
            <a:xfrm rot="10800000">
              <a:off x="4225009" y="2161108"/>
              <a:ext cx="496800" cy="13746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pic>
          <p:nvPicPr>
            <p:cNvPr id="563" name="Google Shape;563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50453" y="3157411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psi paul" id="564" name="Google Shape;564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35795" y="5722972"/>
              <a:ext cx="779394" cy="285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X IV" id="565" name="Google Shape;565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043722" y="2164122"/>
              <a:ext cx="762308" cy="26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desy" id="566" name="Google Shape;566;p5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989615" y="1848405"/>
              <a:ext cx="466182" cy="466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PAL pohang" id="567" name="Google Shape;567;p5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063273" y="2486746"/>
              <a:ext cx="671815" cy="365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aps advanced photon" id="568" name="Google Shape;568;p5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152842" y="4977273"/>
              <a:ext cx="1044258" cy="366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nsrrc taiwan" id="569" name="Google Shape;569;p5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116247" y="4736410"/>
              <a:ext cx="409445" cy="409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dls diamond" id="570" name="Google Shape;570;p5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550486" y="1731696"/>
              <a:ext cx="1069074" cy="3340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1" name="Google Shape;571;p5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8038693" y="4280052"/>
              <a:ext cx="578373" cy="199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5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091241" y="2044714"/>
              <a:ext cx="712481" cy="38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KEK accelerator" id="573" name="Google Shape;573;p5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988300" y="3158851"/>
              <a:ext cx="821480" cy="462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5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759700" y="5181535"/>
              <a:ext cx="1055829" cy="360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spring-8" id="575" name="Google Shape;575;p5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8078507" y="3784218"/>
              <a:ext cx="676991" cy="335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5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7314413" y="1950878"/>
              <a:ext cx="468325" cy="393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bnl lab" id="577" name="Google Shape;577;p5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757913" y="5625094"/>
              <a:ext cx="1151896" cy="42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5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932097" y="1649019"/>
              <a:ext cx="381861" cy="489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5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991216" y="2189839"/>
              <a:ext cx="1053484" cy="497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ssrl" id="580" name="Google Shape;580;p5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78181" y="4270218"/>
              <a:ext cx="937919" cy="431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5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1396" y="3447311"/>
              <a:ext cx="807295" cy="506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65244" y="3464557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5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981399" y="1860500"/>
              <a:ext cx="926425" cy="397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59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074963" y="5523047"/>
              <a:ext cx="772192" cy="370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5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3352479" y="5543831"/>
              <a:ext cx="597221" cy="526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24529" y="3571620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94862" y="4931813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33598" y="3182845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99669" y="3409627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73394" y="3392549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22597" y="3392549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59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379213" y="2311062"/>
              <a:ext cx="783442" cy="3343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5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5975677" y="5572481"/>
              <a:ext cx="732137" cy="391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79289" y="3306455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16045" y="3351236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48083" y="3447311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02394" y="3193211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39031" y="3202192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31119" y="3284500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85988" y="3334362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26426" y="3028761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62873" y="5269119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39066" y="4047894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076963" y="3498183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70934" y="3590135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08345" y="3682087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38646" y="3813162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274625" y="3514817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230534" y="3576921"/>
              <a:ext cx="337235" cy="2817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0" name="Google Shape;610;p59"/>
            <p:cNvCxnSpPr/>
            <p:nvPr/>
          </p:nvCxnSpPr>
          <p:spPr>
            <a:xfrm rot="10800000">
              <a:off x="1404522" y="2739558"/>
              <a:ext cx="1127400" cy="6519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11" name="Google Shape;611;p59"/>
            <p:cNvCxnSpPr>
              <a:endCxn id="581" idx="3"/>
            </p:cNvCxnSpPr>
            <p:nvPr/>
          </p:nvCxnSpPr>
          <p:spPr>
            <a:xfrm flipH="1">
              <a:off x="1578691" y="3691365"/>
              <a:ext cx="627600" cy="93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12" name="Google Shape;612;p59"/>
            <p:cNvCxnSpPr/>
            <p:nvPr/>
          </p:nvCxnSpPr>
          <p:spPr>
            <a:xfrm flipH="1" rot="10800000">
              <a:off x="1681501" y="3818086"/>
              <a:ext cx="625500" cy="5028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13" name="Google Shape;613;p59"/>
            <p:cNvCxnSpPr/>
            <p:nvPr/>
          </p:nvCxnSpPr>
          <p:spPr>
            <a:xfrm flipH="1" rot="10800000">
              <a:off x="1837452" y="3643032"/>
              <a:ext cx="1047600" cy="12981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14" name="Google Shape;614;p59"/>
            <p:cNvCxnSpPr/>
            <p:nvPr/>
          </p:nvCxnSpPr>
          <p:spPr>
            <a:xfrm flipH="1" rot="10800000">
              <a:off x="2477857" y="3636207"/>
              <a:ext cx="731400" cy="19659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15" name="Google Shape;615;p59"/>
            <p:cNvCxnSpPr/>
            <p:nvPr/>
          </p:nvCxnSpPr>
          <p:spPr>
            <a:xfrm rot="10800000">
              <a:off x="2452749" y="2308989"/>
              <a:ext cx="678000" cy="12759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16" name="Google Shape;616;p59"/>
            <p:cNvCxnSpPr>
              <a:stCxn id="585" idx="0"/>
            </p:cNvCxnSpPr>
            <p:nvPr/>
          </p:nvCxnSpPr>
          <p:spPr>
            <a:xfrm flipH="1" rot="10800000">
              <a:off x="3651089" y="5185931"/>
              <a:ext cx="34500" cy="3579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17" name="Google Shape;617;p59"/>
            <p:cNvCxnSpPr/>
            <p:nvPr/>
          </p:nvCxnSpPr>
          <p:spPr>
            <a:xfrm flipH="1">
              <a:off x="4463465" y="3684750"/>
              <a:ext cx="171300" cy="17670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18" name="Google Shape;618;p59"/>
            <p:cNvCxnSpPr/>
            <p:nvPr/>
          </p:nvCxnSpPr>
          <p:spPr>
            <a:xfrm rot="10800000">
              <a:off x="4819793" y="3520745"/>
              <a:ext cx="435000" cy="21654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19" name="Google Shape;619;p59"/>
            <p:cNvCxnSpPr/>
            <p:nvPr/>
          </p:nvCxnSpPr>
          <p:spPr>
            <a:xfrm rot="10800000">
              <a:off x="4865565" y="3524437"/>
              <a:ext cx="1334400" cy="20349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20" name="Google Shape;620;p59"/>
            <p:cNvCxnSpPr/>
            <p:nvPr/>
          </p:nvCxnSpPr>
          <p:spPr>
            <a:xfrm rot="10800000">
              <a:off x="3653824" y="2438385"/>
              <a:ext cx="963600" cy="10002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21" name="Google Shape;621;p59"/>
            <p:cNvCxnSpPr/>
            <p:nvPr/>
          </p:nvCxnSpPr>
          <p:spPr>
            <a:xfrm flipH="1" rot="10800000">
              <a:off x="4922797" y="2447834"/>
              <a:ext cx="332100" cy="8007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22" name="Google Shape;622;p59"/>
            <p:cNvCxnSpPr/>
            <p:nvPr/>
          </p:nvCxnSpPr>
          <p:spPr>
            <a:xfrm flipH="1" rot="10800000">
              <a:off x="6850576" y="2448030"/>
              <a:ext cx="632100" cy="13098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23" name="Google Shape;623;p59"/>
            <p:cNvCxnSpPr/>
            <p:nvPr/>
          </p:nvCxnSpPr>
          <p:spPr>
            <a:xfrm flipH="1" rot="10800000">
              <a:off x="7183554" y="2838411"/>
              <a:ext cx="908400" cy="8796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24" name="Google Shape;624;p59"/>
            <p:cNvCxnSpPr/>
            <p:nvPr/>
          </p:nvCxnSpPr>
          <p:spPr>
            <a:xfrm flipH="1" rot="10800000">
              <a:off x="7377383" y="3502713"/>
              <a:ext cx="920400" cy="2448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25" name="Google Shape;625;p59"/>
            <p:cNvCxnSpPr/>
            <p:nvPr/>
          </p:nvCxnSpPr>
          <p:spPr>
            <a:xfrm>
              <a:off x="7340640" y="3796859"/>
              <a:ext cx="675600" cy="996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26" name="Google Shape;626;p59"/>
            <p:cNvCxnSpPr/>
            <p:nvPr/>
          </p:nvCxnSpPr>
          <p:spPr>
            <a:xfrm>
              <a:off x="7023587" y="4056039"/>
              <a:ext cx="1092600" cy="7806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627" name="Google Shape;627;p59"/>
            <p:cNvCxnSpPr/>
            <p:nvPr/>
          </p:nvCxnSpPr>
          <p:spPr>
            <a:xfrm>
              <a:off x="6623899" y="4286962"/>
              <a:ext cx="1236300" cy="8946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lgDash"/>
              <a:round/>
              <a:headEnd len="sm" w="sm" type="none"/>
              <a:tailEnd len="sm" w="sm" type="none"/>
            </a:ln>
          </p:spPr>
        </p:cxnSp>
        <p:pic>
          <p:nvPicPr>
            <p:cNvPr id="628" name="Google Shape;628;p59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6938927" y="5616291"/>
              <a:ext cx="1192964" cy="40055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9" name="Google Shape;629;p59"/>
            <p:cNvCxnSpPr/>
            <p:nvPr/>
          </p:nvCxnSpPr>
          <p:spPr>
            <a:xfrm flipH="1">
              <a:off x="7314314" y="5508045"/>
              <a:ext cx="147300" cy="214800"/>
            </a:xfrm>
            <a:prstGeom prst="straightConnector1">
              <a:avLst/>
            </a:prstGeom>
            <a:noFill/>
            <a:ln cap="flat" cmpd="sng" w="12700">
              <a:solidFill>
                <a:srgbClr val="0070C0"/>
              </a:solidFill>
              <a:prstDash val="lgDash"/>
              <a:round/>
              <a:headEnd len="sm" w="sm" type="none"/>
              <a:tailEnd len="sm" w="sm" type="none"/>
            </a:ln>
          </p:spPr>
        </p:cxnSp>
      </p:grpSp>
      <p:sp>
        <p:nvSpPr>
          <p:cNvPr id="630" name="Google Shape;630;p59"/>
          <p:cNvSpPr txBox="1"/>
          <p:nvPr/>
        </p:nvSpPr>
        <p:spPr>
          <a:xfrm>
            <a:off x="978345" y="1735293"/>
            <a:ext cx="30183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4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national and international research facilities</a:t>
            </a:r>
            <a:endParaRPr>
              <a:solidFill>
                <a:schemeClr val="dk1"/>
              </a:solidFill>
            </a:endParaRPr>
          </a:p>
          <a:p>
            <a:pPr indent="-285750" lvl="0" marL="28575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4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Cutting-edge basic and applied research</a:t>
            </a:r>
            <a:endParaRPr>
              <a:solidFill>
                <a:schemeClr val="dk1"/>
              </a:solidFill>
            </a:endParaRPr>
          </a:p>
          <a:p>
            <a:pPr indent="-285750" lvl="0" marL="28575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4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Users from different fields</a:t>
            </a:r>
            <a:endParaRPr>
              <a:solidFill>
                <a:schemeClr val="dk1"/>
              </a:solidFill>
            </a:endParaRPr>
          </a:p>
          <a:p>
            <a:pPr indent="-285750" lvl="0" marL="285750" marR="0" rtl="0" algn="l">
              <a:spcBef>
                <a:spcPts val="2400"/>
              </a:spcBef>
              <a:spcAft>
                <a:spcPts val="1200"/>
              </a:spcAft>
              <a:buClr>
                <a:schemeClr val="dk1"/>
              </a:buClr>
              <a:buSzPts val="164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beamlines per synchrotron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31" name="Google Shape;631;p5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2057380" y="443230"/>
            <a:ext cx="731520" cy="731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" name="Google Shape;632;p59"/>
          <p:cNvGrpSpPr/>
          <p:nvPr/>
        </p:nvGrpSpPr>
        <p:grpSpPr>
          <a:xfrm>
            <a:off x="-2464" y="6086599"/>
            <a:ext cx="13420499" cy="1463040"/>
            <a:chOff x="-2464" y="6086599"/>
            <a:chExt cx="13420499" cy="1463040"/>
          </a:xfrm>
        </p:grpSpPr>
        <p:pic>
          <p:nvPicPr>
            <p:cNvPr id="633" name="Google Shape;633;p59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-2464" y="6086599"/>
              <a:ext cx="1935973" cy="1463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884652" y="6086830"/>
              <a:ext cx="2254635" cy="14628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59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10815124" y="6086599"/>
              <a:ext cx="2602911" cy="1463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59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8464131" y="6086599"/>
              <a:ext cx="2388859" cy="1463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59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6101422" y="6086599"/>
              <a:ext cx="2400574" cy="1463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59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1895644" y="6086830"/>
              <a:ext cx="2026873" cy="14628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9" name="Google Shape;639;p59"/>
          <p:cNvGrpSpPr/>
          <p:nvPr/>
        </p:nvGrpSpPr>
        <p:grpSpPr>
          <a:xfrm>
            <a:off x="-7152" y="6091937"/>
            <a:ext cx="13392939" cy="307800"/>
            <a:chOff x="-7152" y="6091937"/>
            <a:chExt cx="13392939" cy="307800"/>
          </a:xfrm>
        </p:grpSpPr>
        <p:sp>
          <p:nvSpPr>
            <p:cNvPr id="640" name="Google Shape;640;p59"/>
            <p:cNvSpPr txBox="1"/>
            <p:nvPr/>
          </p:nvSpPr>
          <p:spPr>
            <a:xfrm>
              <a:off x="-7152" y="6091937"/>
              <a:ext cx="1902900" cy="3078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SLS - Switzerland</a:t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41" name="Google Shape;641;p59"/>
            <p:cNvSpPr txBox="1"/>
            <p:nvPr/>
          </p:nvSpPr>
          <p:spPr>
            <a:xfrm>
              <a:off x="10848387" y="6091937"/>
              <a:ext cx="2537400" cy="3078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APS - United States</a:t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42" name="Google Shape;642;p59"/>
            <p:cNvSpPr txBox="1"/>
            <p:nvPr/>
          </p:nvSpPr>
          <p:spPr>
            <a:xfrm>
              <a:off x="8499689" y="6091937"/>
              <a:ext cx="2360400" cy="3078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NSRRC - Taiwan</a:t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43" name="Google Shape;643;p59"/>
            <p:cNvSpPr txBox="1"/>
            <p:nvPr/>
          </p:nvSpPr>
          <p:spPr>
            <a:xfrm>
              <a:off x="3878002" y="6091937"/>
              <a:ext cx="2216400" cy="3078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SSRF - Shanghai</a:t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44" name="Google Shape;644;p59"/>
            <p:cNvSpPr txBox="1"/>
            <p:nvPr/>
          </p:nvSpPr>
          <p:spPr>
            <a:xfrm>
              <a:off x="6089088" y="6091937"/>
              <a:ext cx="2410500" cy="3078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SPring-8 - Japan</a:t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45" name="Google Shape;645;p59"/>
            <p:cNvSpPr txBox="1"/>
            <p:nvPr/>
          </p:nvSpPr>
          <p:spPr>
            <a:xfrm>
              <a:off x="1895644" y="6091937"/>
              <a:ext cx="2026800" cy="3078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ESRF - France</a:t>
              </a: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646" name="Google Shape;646;p59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0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Designed and Made in Switzerland</a:t>
            </a:r>
            <a:endParaRPr/>
          </a:p>
        </p:txBody>
      </p:sp>
      <p:sp>
        <p:nvSpPr>
          <p:cNvPr id="652" name="Google Shape;652;p60"/>
          <p:cNvSpPr txBox="1"/>
          <p:nvPr/>
        </p:nvSpPr>
        <p:spPr>
          <a:xfrm>
            <a:off x="5055225" y="4381250"/>
            <a:ext cx="3522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1 000 m</a:t>
            </a:r>
            <a:r>
              <a:rPr b="1" baseline="30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Cleanroom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</a:rPr>
              <a:t>Photolithography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</a:rPr>
              <a:t>Microtechnology &amp; Packaging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</a:rPr>
              <a:t>Components assembly and testing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 14644-1 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53" name="Google Shape;65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3893" y="1918552"/>
            <a:ext cx="3353890" cy="216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166" y="1910577"/>
            <a:ext cx="3190655" cy="2163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0"/>
          <p:cNvSpPr txBox="1"/>
          <p:nvPr/>
        </p:nvSpPr>
        <p:spPr>
          <a:xfrm>
            <a:off x="9461327" y="4381251"/>
            <a:ext cx="30258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1 000 m</a:t>
            </a:r>
            <a:r>
              <a:rPr b="1" baseline="30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Assembly Hall</a:t>
            </a:r>
            <a:endParaRPr>
              <a:solidFill>
                <a:schemeClr val="dk1"/>
              </a:solidFill>
            </a:endParaRPr>
          </a:p>
          <a:p>
            <a:pPr indent="-202247" lvl="0" marL="230187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 assembly</a:t>
            </a:r>
            <a:endParaRPr>
              <a:solidFill>
                <a:schemeClr val="dk1"/>
              </a:solidFill>
            </a:endParaRPr>
          </a:p>
          <a:p>
            <a:pPr indent="-202247" lvl="0" marL="230187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Calibration</a:t>
            </a:r>
            <a:endParaRPr>
              <a:solidFill>
                <a:schemeClr val="dk1"/>
              </a:solidFill>
            </a:endParaRPr>
          </a:p>
          <a:p>
            <a:pPr indent="-202247" lvl="0" marL="230187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and repair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6" name="Google Shape;656;p60"/>
          <p:cNvSpPr txBox="1"/>
          <p:nvPr/>
        </p:nvSpPr>
        <p:spPr>
          <a:xfrm>
            <a:off x="1074168" y="4381251"/>
            <a:ext cx="33327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Research Meets Industry</a:t>
            </a:r>
            <a:endParaRPr b="1" sz="1800">
              <a:solidFill>
                <a:schemeClr val="dk1"/>
              </a:solidFill>
            </a:endParaRPr>
          </a:p>
          <a:p>
            <a:pPr indent="-217487" lvl="0" marL="230187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4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&gt;65% employees with technical college or university degree,   50% of them have a Ph.D. </a:t>
            </a:r>
            <a:endParaRPr sz="1200">
              <a:solidFill>
                <a:schemeClr val="dk1"/>
              </a:solidFill>
            </a:endParaRPr>
          </a:p>
          <a:p>
            <a:pPr indent="-217487" lvl="0" marL="230187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4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ASIC design &amp; Sensor technology</a:t>
            </a:r>
            <a:endParaRPr>
              <a:solidFill>
                <a:schemeClr val="dk1"/>
              </a:solidFill>
            </a:endParaRPr>
          </a:p>
          <a:p>
            <a:pPr indent="-217487" lvl="0" marL="230187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64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Hardware/Firmware/Software development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57" name="Google Shape;657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45352" y="1910574"/>
            <a:ext cx="3353890" cy="21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57380" y="44323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0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/>
          <p:nvPr>
            <p:ph type="title"/>
          </p:nvPr>
        </p:nvSpPr>
        <p:spPr>
          <a:xfrm>
            <a:off x="1054100" y="668078"/>
            <a:ext cx="113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detector count photons / electrons</a:t>
            </a:r>
            <a:endParaRPr/>
          </a:p>
        </p:txBody>
      </p:sp>
      <p:sp>
        <p:nvSpPr>
          <p:cNvPr id="665" name="Google Shape;665;p61"/>
          <p:cNvSpPr/>
          <p:nvPr/>
        </p:nvSpPr>
        <p:spPr>
          <a:xfrm>
            <a:off x="1054100" y="1631950"/>
            <a:ext cx="2667000" cy="487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61"/>
          <p:cNvSpPr/>
          <p:nvPr/>
        </p:nvSpPr>
        <p:spPr>
          <a:xfrm>
            <a:off x="4045551" y="4361297"/>
            <a:ext cx="2752500" cy="21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61"/>
          <p:cNvSpPr/>
          <p:nvPr/>
        </p:nvSpPr>
        <p:spPr>
          <a:xfrm>
            <a:off x="4051307" y="1637694"/>
            <a:ext cx="2752500" cy="210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61"/>
          <p:cNvSpPr/>
          <p:nvPr/>
        </p:nvSpPr>
        <p:spPr>
          <a:xfrm>
            <a:off x="7125091" y="4360747"/>
            <a:ext cx="5663700" cy="21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61"/>
          <p:cNvSpPr/>
          <p:nvPr/>
        </p:nvSpPr>
        <p:spPr>
          <a:xfrm>
            <a:off x="7130848" y="1637144"/>
            <a:ext cx="2667000" cy="210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61"/>
          <p:cNvSpPr/>
          <p:nvPr/>
        </p:nvSpPr>
        <p:spPr>
          <a:xfrm>
            <a:off x="10124755" y="1631950"/>
            <a:ext cx="2667000" cy="210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SCN0844" id="671" name="Google Shape;67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0379" y="2254717"/>
            <a:ext cx="2237935" cy="1485184"/>
          </a:xfrm>
          <a:prstGeom prst="rect">
            <a:avLst/>
          </a:prstGeom>
          <a:solidFill>
            <a:srgbClr val="9999FF"/>
          </a:solidFill>
          <a:ln>
            <a:noFill/>
          </a:ln>
        </p:spPr>
      </p:pic>
      <p:sp>
        <p:nvSpPr>
          <p:cNvPr id="672" name="Google Shape;672;p61"/>
          <p:cNvSpPr txBox="1"/>
          <p:nvPr/>
        </p:nvSpPr>
        <p:spPr>
          <a:xfrm>
            <a:off x="1250379" y="1784350"/>
            <a:ext cx="2242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Sensor</a:t>
            </a: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CdTe, CZT, GaAs or Si </a:t>
            </a:r>
            <a:endParaRPr sz="1500"/>
          </a:p>
        </p:txBody>
      </p:sp>
      <p:pic>
        <p:nvPicPr>
          <p:cNvPr id="673" name="Google Shape;673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0379" y="4682165"/>
            <a:ext cx="2232248" cy="1674185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61"/>
          <p:cNvSpPr txBox="1"/>
          <p:nvPr/>
        </p:nvSpPr>
        <p:spPr>
          <a:xfrm>
            <a:off x="1245300" y="4187650"/>
            <a:ext cx="2387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ASIC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 Specific Integrated Circuit</a:t>
            </a: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675" name="Google Shape;675;p61"/>
          <p:cNvSpPr txBox="1"/>
          <p:nvPr/>
        </p:nvSpPr>
        <p:spPr>
          <a:xfrm>
            <a:off x="4187512" y="1807001"/>
            <a:ext cx="224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Bump-bonding</a:t>
            </a: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61"/>
          <p:cNvSpPr txBox="1"/>
          <p:nvPr/>
        </p:nvSpPr>
        <p:spPr>
          <a:xfrm>
            <a:off x="4257754" y="4527550"/>
            <a:ext cx="224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 Bonding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7" name="Google Shape;677;p61"/>
          <p:cNvGrpSpPr/>
          <p:nvPr/>
        </p:nvGrpSpPr>
        <p:grpSpPr>
          <a:xfrm>
            <a:off x="4187381" y="2064531"/>
            <a:ext cx="2752867" cy="1548609"/>
            <a:chOff x="3236448" y="1812598"/>
            <a:chExt cx="5614659" cy="2517655"/>
          </a:xfrm>
        </p:grpSpPr>
        <p:pic>
          <p:nvPicPr>
            <p:cNvPr id="678" name="Google Shape;678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36448" y="1812598"/>
              <a:ext cx="5614659" cy="25176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9" name="Google Shape;679;p61"/>
            <p:cNvSpPr/>
            <p:nvPr/>
          </p:nvSpPr>
          <p:spPr>
            <a:xfrm>
              <a:off x="6514936" y="2073082"/>
              <a:ext cx="17367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5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X-ray or e</a:t>
              </a:r>
              <a:r>
                <a:rPr b="1" baseline="30000" lang="en-US" sz="105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/>
            </a:p>
          </p:txBody>
        </p:sp>
      </p:grpSp>
      <p:pic>
        <p:nvPicPr>
          <p:cNvPr id="680" name="Google Shape;680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5922" y="4976949"/>
            <a:ext cx="1987126" cy="137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73531" y="2165350"/>
            <a:ext cx="2214969" cy="1474086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682" name="Google Shape;682;p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88500" y="4507536"/>
            <a:ext cx="2628279" cy="2077414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683" name="Google Shape;683;p6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93100" y="4803238"/>
            <a:ext cx="1369324" cy="1528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werEdge R930 Server" id="684" name="Google Shape;684;p6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26700" y="2165350"/>
            <a:ext cx="2105455" cy="146212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685" name="Google Shape;685;p61"/>
          <p:cNvSpPr txBox="1"/>
          <p:nvPr/>
        </p:nvSpPr>
        <p:spPr>
          <a:xfrm>
            <a:off x="7359805" y="4509929"/>
            <a:ext cx="224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Detector</a:t>
            </a:r>
            <a:endParaRPr/>
          </a:p>
        </p:txBody>
      </p:sp>
      <p:sp>
        <p:nvSpPr>
          <p:cNvPr id="686" name="Google Shape;686;p61"/>
          <p:cNvSpPr txBox="1"/>
          <p:nvPr/>
        </p:nvSpPr>
        <p:spPr>
          <a:xfrm>
            <a:off x="7359805" y="1805375"/>
            <a:ext cx="224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Module / Electronics</a:t>
            </a:r>
            <a:endParaRPr/>
          </a:p>
        </p:txBody>
      </p:sp>
      <p:sp>
        <p:nvSpPr>
          <p:cNvPr id="687" name="Google Shape;687;p61"/>
          <p:cNvSpPr txBox="1"/>
          <p:nvPr/>
        </p:nvSpPr>
        <p:spPr>
          <a:xfrm>
            <a:off x="10358217" y="1809078"/>
            <a:ext cx="224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Detector Control Unit</a:t>
            </a: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1"/>
          <p:cNvSpPr txBox="1"/>
          <p:nvPr/>
        </p:nvSpPr>
        <p:spPr>
          <a:xfrm>
            <a:off x="10100681" y="4011967"/>
            <a:ext cx="1295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X x 10 Gbit/s fibers</a:t>
            </a:r>
            <a:endParaRPr sz="11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9" name="Google Shape;689;p61"/>
          <p:cNvCxnSpPr>
            <a:stCxn id="667" idx="2"/>
            <a:endCxn id="666" idx="0"/>
          </p:cNvCxnSpPr>
          <p:nvPr/>
        </p:nvCxnSpPr>
        <p:spPr>
          <a:xfrm flipH="1">
            <a:off x="5421857" y="3745794"/>
            <a:ext cx="5700" cy="6156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90" name="Google Shape;690;p61"/>
          <p:cNvCxnSpPr>
            <a:stCxn id="666" idx="3"/>
            <a:endCxn id="669" idx="1"/>
          </p:cNvCxnSpPr>
          <p:nvPr/>
        </p:nvCxnSpPr>
        <p:spPr>
          <a:xfrm flipH="1" rot="10800000">
            <a:off x="6798051" y="2691197"/>
            <a:ext cx="332700" cy="2743800"/>
          </a:xfrm>
          <a:prstGeom prst="bentConnector3">
            <a:avLst>
              <a:gd fmla="val 29010" name="adj1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91" name="Google Shape;691;p61"/>
          <p:cNvCxnSpPr>
            <a:stCxn id="669" idx="2"/>
          </p:cNvCxnSpPr>
          <p:nvPr/>
        </p:nvCxnSpPr>
        <p:spPr>
          <a:xfrm>
            <a:off x="8464348" y="3745244"/>
            <a:ext cx="0" cy="6156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92" name="Google Shape;692;p61"/>
          <p:cNvCxnSpPr>
            <a:endCxn id="670" idx="2"/>
          </p:cNvCxnSpPr>
          <p:nvPr/>
        </p:nvCxnSpPr>
        <p:spPr>
          <a:xfrm rot="10800000">
            <a:off x="11458255" y="3740050"/>
            <a:ext cx="0" cy="6207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93" name="Google Shape;693;p61"/>
          <p:cNvCxnSpPr/>
          <p:nvPr/>
        </p:nvCxnSpPr>
        <p:spPr>
          <a:xfrm>
            <a:off x="3719287" y="2838842"/>
            <a:ext cx="3264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694" name="Google Shape;694;p61"/>
          <p:cNvSpPr txBox="1"/>
          <p:nvPr>
            <p:ph idx="12" type="sldNum"/>
          </p:nvPr>
        </p:nvSpPr>
        <p:spPr>
          <a:xfrm>
            <a:off x="12487127" y="6993751"/>
            <a:ext cx="378000" cy="2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DECTRIS">
      <a:dk1>
        <a:srgbClr val="141B4D"/>
      </a:dk1>
      <a:lt1>
        <a:srgbClr val="FFFFFF"/>
      </a:lt1>
      <a:dk2>
        <a:srgbClr val="DDE5ED"/>
      </a:dk2>
      <a:lt2>
        <a:srgbClr val="24388D"/>
      </a:lt2>
      <a:accent1>
        <a:srgbClr val="24388D"/>
      </a:accent1>
      <a:accent2>
        <a:srgbClr val="717694"/>
      </a:accent2>
      <a:accent3>
        <a:srgbClr val="FF5050"/>
      </a:accent3>
      <a:accent4>
        <a:srgbClr val="FFCD00"/>
      </a:accent4>
      <a:accent5>
        <a:srgbClr val="40C1AC"/>
      </a:accent5>
      <a:accent6>
        <a:srgbClr val="7BA6D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DECTRIS">
      <a:dk1>
        <a:srgbClr val="141B4D"/>
      </a:dk1>
      <a:lt1>
        <a:srgbClr val="FFFFFF"/>
      </a:lt1>
      <a:dk2>
        <a:srgbClr val="DDE5ED"/>
      </a:dk2>
      <a:lt2>
        <a:srgbClr val="24388D"/>
      </a:lt2>
      <a:accent1>
        <a:srgbClr val="24388D"/>
      </a:accent1>
      <a:accent2>
        <a:srgbClr val="717694"/>
      </a:accent2>
      <a:accent3>
        <a:srgbClr val="FF5050"/>
      </a:accent3>
      <a:accent4>
        <a:srgbClr val="FFCD00"/>
      </a:accent4>
      <a:accent5>
        <a:srgbClr val="40C1AC"/>
      </a:accent5>
      <a:accent6>
        <a:srgbClr val="7BA6D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