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  <p:sldMasterId id="2147483719" r:id="rId2"/>
    <p:sldMasterId id="2147483707" r:id="rId3"/>
  </p:sldMasterIdLst>
  <p:notesMasterIdLst>
    <p:notesMasterId r:id="rId29"/>
  </p:notesMasterIdLst>
  <p:sldIdLst>
    <p:sldId id="280" r:id="rId4"/>
    <p:sldId id="282" r:id="rId5"/>
    <p:sldId id="285" r:id="rId6"/>
    <p:sldId id="306" r:id="rId7"/>
    <p:sldId id="286" r:id="rId8"/>
    <p:sldId id="304" r:id="rId9"/>
    <p:sldId id="308" r:id="rId10"/>
    <p:sldId id="307" r:id="rId11"/>
    <p:sldId id="303" r:id="rId12"/>
    <p:sldId id="287" r:id="rId13"/>
    <p:sldId id="299" r:id="rId14"/>
    <p:sldId id="288" r:id="rId15"/>
    <p:sldId id="289" r:id="rId16"/>
    <p:sldId id="300" r:id="rId17"/>
    <p:sldId id="291" r:id="rId18"/>
    <p:sldId id="309" r:id="rId19"/>
    <p:sldId id="296" r:id="rId20"/>
    <p:sldId id="310" r:id="rId21"/>
    <p:sldId id="293" r:id="rId22"/>
    <p:sldId id="314" r:id="rId23"/>
    <p:sldId id="313" r:id="rId24"/>
    <p:sldId id="294" r:id="rId25"/>
    <p:sldId id="305" r:id="rId26"/>
    <p:sldId id="317" r:id="rId27"/>
    <p:sldId id="31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131"/>
    <a:srgbClr val="05B0F0"/>
    <a:srgbClr val="FFC000"/>
    <a:srgbClr val="119DD4"/>
    <a:srgbClr val="3A7E22"/>
    <a:srgbClr val="0B2F40"/>
    <a:srgbClr val="005392"/>
    <a:srgbClr val="0E9ED5"/>
    <a:srgbClr val="00B7FC"/>
    <a:srgbClr val="767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4FA7E4-1AA1-8149-8F3F-8B838B2F6FDA}" v="1678" dt="2025-06-15T13:59:51.341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68"/>
    <p:restoredTop sz="94613"/>
  </p:normalViewPr>
  <p:slideViewPr>
    <p:cSldViewPr snapToGrid="0">
      <p:cViewPr>
        <p:scale>
          <a:sx n="103" d="100"/>
          <a:sy n="103" d="100"/>
        </p:scale>
        <p:origin x="48" y="5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Sisana" userId="72e16bd9-9e49-4a3c-ab11-c046296e898f" providerId="ADAL" clId="{ED4FA7E4-1AA1-8149-8F3F-8B838B2F6FDA}"/>
    <pc:docChg chg="undo redo custSel addSld delSld modSld sldOrd">
      <pc:chgData name="Davide Sisana" userId="72e16bd9-9e49-4a3c-ab11-c046296e898f" providerId="ADAL" clId="{ED4FA7E4-1AA1-8149-8F3F-8B838B2F6FDA}" dt="2025-06-15T14:03:26.724" v="17084" actId="1035"/>
      <pc:docMkLst>
        <pc:docMk/>
      </pc:docMkLst>
      <pc:sldChg chg="del">
        <pc:chgData name="Davide Sisana" userId="72e16bd9-9e49-4a3c-ab11-c046296e898f" providerId="ADAL" clId="{ED4FA7E4-1AA1-8149-8F3F-8B838B2F6FDA}" dt="2025-06-13T11:35:56.548" v="9850" actId="2696"/>
        <pc:sldMkLst>
          <pc:docMk/>
          <pc:sldMk cId="4138450686" sldId="256"/>
        </pc:sldMkLst>
      </pc:sldChg>
      <pc:sldChg chg="del">
        <pc:chgData name="Davide Sisana" userId="72e16bd9-9e49-4a3c-ab11-c046296e898f" providerId="ADAL" clId="{ED4FA7E4-1AA1-8149-8F3F-8B838B2F6FDA}" dt="2025-06-13T11:35:56.548" v="9850" actId="2696"/>
        <pc:sldMkLst>
          <pc:docMk/>
          <pc:sldMk cId="907922761" sldId="257"/>
        </pc:sldMkLst>
      </pc:sldChg>
      <pc:sldChg chg="del">
        <pc:chgData name="Davide Sisana" userId="72e16bd9-9e49-4a3c-ab11-c046296e898f" providerId="ADAL" clId="{ED4FA7E4-1AA1-8149-8F3F-8B838B2F6FDA}" dt="2025-06-13T11:35:56.548" v="9850" actId="2696"/>
        <pc:sldMkLst>
          <pc:docMk/>
          <pc:sldMk cId="2442084582" sldId="258"/>
        </pc:sldMkLst>
      </pc:sldChg>
      <pc:sldChg chg="addSp modSp mod">
        <pc:chgData name="Davide Sisana" userId="72e16bd9-9e49-4a3c-ab11-c046296e898f" providerId="ADAL" clId="{ED4FA7E4-1AA1-8149-8F3F-8B838B2F6FDA}" dt="2025-06-15T13:51:44.877" v="17032" actId="1035"/>
        <pc:sldMkLst>
          <pc:docMk/>
          <pc:sldMk cId="3822973380" sldId="280"/>
        </pc:sldMkLst>
        <pc:spChg chg="mod">
          <ac:chgData name="Davide Sisana" userId="72e16bd9-9e49-4a3c-ab11-c046296e898f" providerId="ADAL" clId="{ED4FA7E4-1AA1-8149-8F3F-8B838B2F6FDA}" dt="2025-06-14T08:24:55.403" v="14239" actId="1035"/>
          <ac:spMkLst>
            <pc:docMk/>
            <pc:sldMk cId="3822973380" sldId="280"/>
            <ac:spMk id="56" creationId="{60822A33-D17B-C31F-A07D-09B953A8C442}"/>
          </ac:spMkLst>
        </pc:spChg>
        <pc:spChg chg="mod">
          <ac:chgData name="Davide Sisana" userId="72e16bd9-9e49-4a3c-ab11-c046296e898f" providerId="ADAL" clId="{ED4FA7E4-1AA1-8149-8F3F-8B838B2F6FDA}" dt="2025-06-13T14:25:36.757" v="12729" actId="1076"/>
          <ac:spMkLst>
            <pc:docMk/>
            <pc:sldMk cId="3822973380" sldId="280"/>
            <ac:spMk id="57" creationId="{81070C74-65DC-CDE4-7949-B6AD251FD5F5}"/>
          </ac:spMkLst>
        </pc:spChg>
        <pc:picChg chg="mod">
          <ac:chgData name="Davide Sisana" userId="72e16bd9-9e49-4a3c-ab11-c046296e898f" providerId="ADAL" clId="{ED4FA7E4-1AA1-8149-8F3F-8B838B2F6FDA}" dt="2025-06-15T13:51:44.877" v="17032" actId="1035"/>
          <ac:picMkLst>
            <pc:docMk/>
            <pc:sldMk cId="3822973380" sldId="280"/>
            <ac:picMk id="13" creationId="{B6C863DE-865D-ED5B-EAC2-A45D7948E0F0}"/>
          </ac:picMkLst>
        </pc:picChg>
        <pc:picChg chg="mod">
          <ac:chgData name="Davide Sisana" userId="72e16bd9-9e49-4a3c-ab11-c046296e898f" providerId="ADAL" clId="{ED4FA7E4-1AA1-8149-8F3F-8B838B2F6FDA}" dt="2025-06-15T13:51:44.877" v="17032" actId="1035"/>
          <ac:picMkLst>
            <pc:docMk/>
            <pc:sldMk cId="3822973380" sldId="280"/>
            <ac:picMk id="23" creationId="{EF4A002B-30C6-D118-9514-E0BADDCCAF18}"/>
          </ac:picMkLst>
        </pc:picChg>
        <pc:picChg chg="mod">
          <ac:chgData name="Davide Sisana" userId="72e16bd9-9e49-4a3c-ab11-c046296e898f" providerId="ADAL" clId="{ED4FA7E4-1AA1-8149-8F3F-8B838B2F6FDA}" dt="2025-06-13T14:25:12.540" v="12727" actId="1076"/>
          <ac:picMkLst>
            <pc:docMk/>
            <pc:sldMk cId="3822973380" sldId="280"/>
            <ac:picMk id="25" creationId="{5439B5FA-B772-A270-C3B6-0B36F3689A6B}"/>
          </ac:picMkLst>
        </pc:picChg>
        <pc:picChg chg="mod">
          <ac:chgData name="Davide Sisana" userId="72e16bd9-9e49-4a3c-ab11-c046296e898f" providerId="ADAL" clId="{ED4FA7E4-1AA1-8149-8F3F-8B838B2F6FDA}" dt="2025-06-13T14:25:08.139" v="12726" actId="1076"/>
          <ac:picMkLst>
            <pc:docMk/>
            <pc:sldMk cId="3822973380" sldId="280"/>
            <ac:picMk id="28" creationId="{74F62C44-660F-95D4-A06E-CFF99033003A}"/>
          </ac:picMkLst>
        </pc:picChg>
        <pc:picChg chg="mod">
          <ac:chgData name="Davide Sisana" userId="72e16bd9-9e49-4a3c-ab11-c046296e898f" providerId="ADAL" clId="{ED4FA7E4-1AA1-8149-8F3F-8B838B2F6FDA}" dt="2025-06-15T13:51:37.281" v="17025" actId="1035"/>
          <ac:picMkLst>
            <pc:docMk/>
            <pc:sldMk cId="3822973380" sldId="280"/>
            <ac:picMk id="39" creationId="{55465245-C44F-3B62-BF61-DC48AE9B4215}"/>
          </ac:picMkLst>
        </pc:picChg>
        <pc:picChg chg="mod">
          <ac:chgData name="Davide Sisana" userId="72e16bd9-9e49-4a3c-ab11-c046296e898f" providerId="ADAL" clId="{ED4FA7E4-1AA1-8149-8F3F-8B838B2F6FDA}" dt="2025-06-15T13:51:44.877" v="17032" actId="1035"/>
          <ac:picMkLst>
            <pc:docMk/>
            <pc:sldMk cId="3822973380" sldId="280"/>
            <ac:picMk id="42" creationId="{5D2EBC59-6DA0-48DF-FA49-1FB6F4F4E020}"/>
          </ac:picMkLst>
        </pc:picChg>
        <pc:picChg chg="mod">
          <ac:chgData name="Davide Sisana" userId="72e16bd9-9e49-4a3c-ab11-c046296e898f" providerId="ADAL" clId="{ED4FA7E4-1AA1-8149-8F3F-8B838B2F6FDA}" dt="2025-06-15T13:51:44.877" v="17032" actId="1035"/>
          <ac:picMkLst>
            <pc:docMk/>
            <pc:sldMk cId="3822973380" sldId="280"/>
            <ac:picMk id="46" creationId="{293AEF9E-D2DC-09D1-324D-AC52FE7E2DB1}"/>
          </ac:picMkLst>
        </pc:picChg>
        <pc:picChg chg="mod">
          <ac:chgData name="Davide Sisana" userId="72e16bd9-9e49-4a3c-ab11-c046296e898f" providerId="ADAL" clId="{ED4FA7E4-1AA1-8149-8F3F-8B838B2F6FDA}" dt="2025-06-15T13:51:37.281" v="17025" actId="1035"/>
          <ac:picMkLst>
            <pc:docMk/>
            <pc:sldMk cId="3822973380" sldId="280"/>
            <ac:picMk id="49" creationId="{55BBAA8C-D3A2-89D0-90FF-33D6396B3C8C}"/>
          </ac:picMkLst>
        </pc:picChg>
        <pc:picChg chg="mod">
          <ac:chgData name="Davide Sisana" userId="72e16bd9-9e49-4a3c-ab11-c046296e898f" providerId="ADAL" clId="{ED4FA7E4-1AA1-8149-8F3F-8B838B2F6FDA}" dt="2025-06-15T13:51:37.281" v="17025" actId="1035"/>
          <ac:picMkLst>
            <pc:docMk/>
            <pc:sldMk cId="3822973380" sldId="280"/>
            <ac:picMk id="51" creationId="{A89B0070-FCC6-D4B6-91DD-F4378B2EC47D}"/>
          </ac:picMkLst>
        </pc:picChg>
        <pc:picChg chg="add mod">
          <ac:chgData name="Davide Sisana" userId="72e16bd9-9e49-4a3c-ab11-c046296e898f" providerId="ADAL" clId="{ED4FA7E4-1AA1-8149-8F3F-8B838B2F6FDA}" dt="2025-06-15T13:51:37.281" v="17025" actId="1035"/>
          <ac:picMkLst>
            <pc:docMk/>
            <pc:sldMk cId="3822973380" sldId="280"/>
            <ac:picMk id="23554" creationId="{238E84B8-5651-1A9C-213A-DB88FAFCE2DC}"/>
          </ac:picMkLst>
        </pc:picChg>
      </pc:sldChg>
      <pc:sldChg chg="addSp delSp modSp mod ord">
        <pc:chgData name="Davide Sisana" userId="72e16bd9-9e49-4a3c-ab11-c046296e898f" providerId="ADAL" clId="{ED4FA7E4-1AA1-8149-8F3F-8B838B2F6FDA}" dt="2025-06-14T10:04:28.759" v="15681"/>
        <pc:sldMkLst>
          <pc:docMk/>
          <pc:sldMk cId="1280358683" sldId="282"/>
        </pc:sldMkLst>
        <pc:spChg chg="add mod">
          <ac:chgData name="Davide Sisana" userId="72e16bd9-9e49-4a3c-ab11-c046296e898f" providerId="ADAL" clId="{ED4FA7E4-1AA1-8149-8F3F-8B838B2F6FDA}" dt="2025-06-14T10:04:28.759" v="15681"/>
          <ac:spMkLst>
            <pc:docMk/>
            <pc:sldMk cId="1280358683" sldId="282"/>
            <ac:spMk id="2" creationId="{8468AA4B-E952-D170-F6E7-A5176A412EF8}"/>
          </ac:spMkLst>
        </pc:spChg>
        <pc:spChg chg="mod">
          <ac:chgData name="Davide Sisana" userId="72e16bd9-9e49-4a3c-ab11-c046296e898f" providerId="ADAL" clId="{ED4FA7E4-1AA1-8149-8F3F-8B838B2F6FDA}" dt="2025-06-13T08:35:26.201" v="6459" actId="2711"/>
          <ac:spMkLst>
            <pc:docMk/>
            <pc:sldMk cId="1280358683" sldId="282"/>
            <ac:spMk id="20" creationId="{9C124EB8-4F97-1AF7-A20B-589B9E34DCCF}"/>
          </ac:spMkLst>
        </pc:spChg>
        <pc:spChg chg="mod">
          <ac:chgData name="Davide Sisana" userId="72e16bd9-9e49-4a3c-ab11-c046296e898f" providerId="ADAL" clId="{ED4FA7E4-1AA1-8149-8F3F-8B838B2F6FDA}" dt="2025-06-13T14:26:08.276" v="12731" actId="255"/>
          <ac:spMkLst>
            <pc:docMk/>
            <pc:sldMk cId="1280358683" sldId="282"/>
            <ac:spMk id="24" creationId="{9BE43A1C-1FF5-30E8-810E-F103CD1BB894}"/>
          </ac:spMkLst>
        </pc:spChg>
        <pc:spChg chg="del">
          <ac:chgData name="Davide Sisana" userId="72e16bd9-9e49-4a3c-ab11-c046296e898f" providerId="ADAL" clId="{ED4FA7E4-1AA1-8149-8F3F-8B838B2F6FDA}" dt="2025-06-14T10:04:28.344" v="15680" actId="478"/>
          <ac:spMkLst>
            <pc:docMk/>
            <pc:sldMk cId="1280358683" sldId="282"/>
            <ac:spMk id="27" creationId="{081F53D9-66EC-E5EE-3C1D-4BD2A635A32D}"/>
          </ac:spMkLst>
        </pc:spChg>
      </pc:sldChg>
      <pc:sldChg chg="del">
        <pc:chgData name="Davide Sisana" userId="72e16bd9-9e49-4a3c-ab11-c046296e898f" providerId="ADAL" clId="{ED4FA7E4-1AA1-8149-8F3F-8B838B2F6FDA}" dt="2025-06-12T10:30:37.342" v="634" actId="2696"/>
        <pc:sldMkLst>
          <pc:docMk/>
          <pc:sldMk cId="527322029" sldId="283"/>
        </pc:sldMkLst>
      </pc:sldChg>
      <pc:sldChg chg="delSp modSp del mod delAnim">
        <pc:chgData name="Davide Sisana" userId="72e16bd9-9e49-4a3c-ab11-c046296e898f" providerId="ADAL" clId="{ED4FA7E4-1AA1-8149-8F3F-8B838B2F6FDA}" dt="2025-06-12T16:17:15.421" v="1234" actId="2696"/>
        <pc:sldMkLst>
          <pc:docMk/>
          <pc:sldMk cId="806593523" sldId="284"/>
        </pc:sldMkLst>
      </pc:sldChg>
      <pc:sldChg chg="addSp delSp modSp mod modAnim">
        <pc:chgData name="Davide Sisana" userId="72e16bd9-9e49-4a3c-ab11-c046296e898f" providerId="ADAL" clId="{ED4FA7E4-1AA1-8149-8F3F-8B838B2F6FDA}" dt="2025-06-14T18:05:56.694" v="15919"/>
        <pc:sldMkLst>
          <pc:docMk/>
          <pc:sldMk cId="2818284241" sldId="285"/>
        </pc:sldMkLst>
        <pc:spChg chg="add mod">
          <ac:chgData name="Davide Sisana" userId="72e16bd9-9e49-4a3c-ab11-c046296e898f" providerId="ADAL" clId="{ED4FA7E4-1AA1-8149-8F3F-8B838B2F6FDA}" dt="2025-06-14T10:04:23.198" v="15679"/>
          <ac:spMkLst>
            <pc:docMk/>
            <pc:sldMk cId="2818284241" sldId="285"/>
            <ac:spMk id="2" creationId="{1749AC13-701C-5397-3B89-4B9EA9201A85}"/>
          </ac:spMkLst>
        </pc:spChg>
        <pc:spChg chg="add mod">
          <ac:chgData name="Davide Sisana" userId="72e16bd9-9e49-4a3c-ab11-c046296e898f" providerId="ADAL" clId="{ED4FA7E4-1AA1-8149-8F3F-8B838B2F6FDA}" dt="2025-06-13T01:04:47.320" v="4236" actId="255"/>
          <ac:spMkLst>
            <pc:docMk/>
            <pc:sldMk cId="2818284241" sldId="285"/>
            <ac:spMk id="6" creationId="{639AC1B2-5D2B-6B22-BDC5-E28DF7EE302A}"/>
          </ac:spMkLst>
        </pc:spChg>
        <pc:spChg chg="add mod">
          <ac:chgData name="Davide Sisana" userId="72e16bd9-9e49-4a3c-ab11-c046296e898f" providerId="ADAL" clId="{ED4FA7E4-1AA1-8149-8F3F-8B838B2F6FDA}" dt="2025-06-13T01:05:56.518" v="4286" actId="1038"/>
          <ac:spMkLst>
            <pc:docMk/>
            <pc:sldMk cId="2818284241" sldId="285"/>
            <ac:spMk id="8" creationId="{EAC5B9C8-EEF8-31BF-A25F-9ED110C785F7}"/>
          </ac:spMkLst>
        </pc:spChg>
        <pc:spChg chg="add mod">
          <ac:chgData name="Davide Sisana" userId="72e16bd9-9e49-4a3c-ab11-c046296e898f" providerId="ADAL" clId="{ED4FA7E4-1AA1-8149-8F3F-8B838B2F6FDA}" dt="2025-06-13T14:20:10.216" v="12316" actId="20577"/>
          <ac:spMkLst>
            <pc:docMk/>
            <pc:sldMk cId="2818284241" sldId="285"/>
            <ac:spMk id="12" creationId="{B91D4E68-93BC-1F23-A490-54AF341574F9}"/>
          </ac:spMkLst>
        </pc:spChg>
        <pc:spChg chg="add mod">
          <ac:chgData name="Davide Sisana" userId="72e16bd9-9e49-4a3c-ab11-c046296e898f" providerId="ADAL" clId="{ED4FA7E4-1AA1-8149-8F3F-8B838B2F6FDA}" dt="2025-06-13T01:16:21.767" v="4517" actId="1036"/>
          <ac:spMkLst>
            <pc:docMk/>
            <pc:sldMk cId="2818284241" sldId="285"/>
            <ac:spMk id="15" creationId="{B35DF870-4909-CB64-A332-F7B223EA2397}"/>
          </ac:spMkLst>
        </pc:spChg>
        <pc:spChg chg="del">
          <ac:chgData name="Davide Sisana" userId="72e16bd9-9e49-4a3c-ab11-c046296e898f" providerId="ADAL" clId="{ED4FA7E4-1AA1-8149-8F3F-8B838B2F6FDA}" dt="2025-06-14T10:04:22.841" v="15678" actId="478"/>
          <ac:spMkLst>
            <pc:docMk/>
            <pc:sldMk cId="2818284241" sldId="285"/>
            <ac:spMk id="37" creationId="{6431742A-FC84-856F-623C-485BA2AE662C}"/>
          </ac:spMkLst>
        </pc:spChg>
        <pc:spChg chg="add mod">
          <ac:chgData name="Davide Sisana" userId="72e16bd9-9e49-4a3c-ab11-c046296e898f" providerId="ADAL" clId="{ED4FA7E4-1AA1-8149-8F3F-8B838B2F6FDA}" dt="2025-06-14T08:25:32.488" v="14240" actId="20577"/>
          <ac:spMkLst>
            <pc:docMk/>
            <pc:sldMk cId="2818284241" sldId="285"/>
            <ac:spMk id="38" creationId="{818FDE0F-4DC9-5A9B-BBD8-5BD9B801D03A}"/>
          </ac:spMkLst>
        </pc:spChg>
        <pc:spChg chg="add mod">
          <ac:chgData name="Davide Sisana" userId="72e16bd9-9e49-4a3c-ab11-c046296e898f" providerId="ADAL" clId="{ED4FA7E4-1AA1-8149-8F3F-8B838B2F6FDA}" dt="2025-06-13T14:29:46.060" v="12780" actId="20577"/>
          <ac:spMkLst>
            <pc:docMk/>
            <pc:sldMk cId="2818284241" sldId="285"/>
            <ac:spMk id="50" creationId="{35BC1CC6-44FB-6DB1-57DF-706EBE775D92}"/>
          </ac:spMkLst>
        </pc:spChg>
        <pc:spChg chg="add mod">
          <ac:chgData name="Davide Sisana" userId="72e16bd9-9e49-4a3c-ab11-c046296e898f" providerId="ADAL" clId="{ED4FA7E4-1AA1-8149-8F3F-8B838B2F6FDA}" dt="2025-06-13T14:27:22.112" v="12758" actId="1076"/>
          <ac:spMkLst>
            <pc:docMk/>
            <pc:sldMk cId="2818284241" sldId="285"/>
            <ac:spMk id="52" creationId="{8FEBCA34-973A-3C90-6813-C203446E90A1}"/>
          </ac:spMkLst>
        </pc:spChg>
        <pc:spChg chg="add mod">
          <ac:chgData name="Davide Sisana" userId="72e16bd9-9e49-4a3c-ab11-c046296e898f" providerId="ADAL" clId="{ED4FA7E4-1AA1-8149-8F3F-8B838B2F6FDA}" dt="2025-06-13T08:36:20.336" v="6471"/>
          <ac:spMkLst>
            <pc:docMk/>
            <pc:sldMk cId="2818284241" sldId="285"/>
            <ac:spMk id="53" creationId="{A8EF8126-E4D7-3AE5-778B-40AD4C1FFC18}"/>
          </ac:spMkLst>
        </pc:spChg>
        <pc:grpChg chg="add mod">
          <ac:chgData name="Davide Sisana" userId="72e16bd9-9e49-4a3c-ab11-c046296e898f" providerId="ADAL" clId="{ED4FA7E4-1AA1-8149-8F3F-8B838B2F6FDA}" dt="2025-06-13T01:05:46.108" v="4270" actId="167"/>
          <ac:grpSpMkLst>
            <pc:docMk/>
            <pc:sldMk cId="2818284241" sldId="285"/>
            <ac:grpSpMk id="48" creationId="{910EBB01-215E-36D1-CC11-DA15B455AC6C}"/>
          </ac:grpSpMkLst>
        </pc:grpChg>
        <pc:grpChg chg="add mod">
          <ac:chgData name="Davide Sisana" userId="72e16bd9-9e49-4a3c-ab11-c046296e898f" providerId="ADAL" clId="{ED4FA7E4-1AA1-8149-8F3F-8B838B2F6FDA}" dt="2025-06-14T08:25:53.660" v="14243" actId="1076"/>
          <ac:grpSpMkLst>
            <pc:docMk/>
            <pc:sldMk cId="2818284241" sldId="285"/>
            <ac:grpSpMk id="49" creationId="{5F3E9F00-6AE5-F97D-5751-4FCF474473A8}"/>
          </ac:grpSpMkLst>
        </pc:grpChg>
        <pc:picChg chg="add mod">
          <ac:chgData name="Davide Sisana" userId="72e16bd9-9e49-4a3c-ab11-c046296e898f" providerId="ADAL" clId="{ED4FA7E4-1AA1-8149-8F3F-8B838B2F6FDA}" dt="2025-06-13T01:05:39.129" v="4269" actId="167"/>
          <ac:picMkLst>
            <pc:docMk/>
            <pc:sldMk cId="2818284241" sldId="285"/>
            <ac:picMk id="11" creationId="{03D55D6C-B282-D746-F9F1-1BB228C6DC9E}"/>
          </ac:picMkLst>
        </pc:picChg>
        <pc:picChg chg="add mod">
          <ac:chgData name="Davide Sisana" userId="72e16bd9-9e49-4a3c-ab11-c046296e898f" providerId="ADAL" clId="{ED4FA7E4-1AA1-8149-8F3F-8B838B2F6FDA}" dt="2025-06-13T01:03:51.645" v="4160" actId="1076"/>
          <ac:picMkLst>
            <pc:docMk/>
            <pc:sldMk cId="2818284241" sldId="285"/>
            <ac:picMk id="13" creationId="{A4D7CAE9-9783-9662-74A3-C5B17819C7DA}"/>
          </ac:picMkLst>
        </pc:picChg>
        <pc:picChg chg="add mod">
          <ac:chgData name="Davide Sisana" userId="72e16bd9-9e49-4a3c-ab11-c046296e898f" providerId="ADAL" clId="{ED4FA7E4-1AA1-8149-8F3F-8B838B2F6FDA}" dt="2025-06-14T08:25:48.580" v="14242" actId="1076"/>
          <ac:picMkLst>
            <pc:docMk/>
            <pc:sldMk cId="2818284241" sldId="285"/>
            <ac:picMk id="44" creationId="{14B56390-0715-8604-90D9-120B9A8619C6}"/>
          </ac:picMkLst>
        </pc:picChg>
        <pc:picChg chg="add mod">
          <ac:chgData name="Davide Sisana" userId="72e16bd9-9e49-4a3c-ab11-c046296e898f" providerId="ADAL" clId="{ED4FA7E4-1AA1-8149-8F3F-8B838B2F6FDA}" dt="2025-06-14T08:25:45.329" v="14241" actId="1076"/>
          <ac:picMkLst>
            <pc:docMk/>
            <pc:sldMk cId="2818284241" sldId="285"/>
            <ac:picMk id="46" creationId="{3A1B6BAF-F3DC-20BD-CC76-1C5E7046635D}"/>
          </ac:picMkLst>
        </pc:picChg>
        <pc:cxnChg chg="add mod">
          <ac:chgData name="Davide Sisana" userId="72e16bd9-9e49-4a3c-ab11-c046296e898f" providerId="ADAL" clId="{ED4FA7E4-1AA1-8149-8F3F-8B838B2F6FDA}" dt="2025-06-13T01:05:32.319" v="4268" actId="1038"/>
          <ac:cxnSpMkLst>
            <pc:docMk/>
            <pc:sldMk cId="2818284241" sldId="285"/>
            <ac:cxnSpMk id="9" creationId="{1654543E-AC57-9E6C-2250-20236F1FD716}"/>
          </ac:cxnSpMkLst>
        </pc:cxnChg>
        <pc:cxnChg chg="add mod">
          <ac:chgData name="Davide Sisana" userId="72e16bd9-9e49-4a3c-ab11-c046296e898f" providerId="ADAL" clId="{ED4FA7E4-1AA1-8149-8F3F-8B838B2F6FDA}" dt="2025-06-13T01:16:21.767" v="4517" actId="1036"/>
          <ac:cxnSpMkLst>
            <pc:docMk/>
            <pc:sldMk cId="2818284241" sldId="285"/>
            <ac:cxnSpMk id="40" creationId="{CE2E253F-486F-C77C-7DD3-E29901971522}"/>
          </ac:cxnSpMkLst>
        </pc:cxnChg>
      </pc:sldChg>
      <pc:sldChg chg="addSp delSp modSp mod">
        <pc:chgData name="Davide Sisana" userId="72e16bd9-9e49-4a3c-ab11-c046296e898f" providerId="ADAL" clId="{ED4FA7E4-1AA1-8149-8F3F-8B838B2F6FDA}" dt="2025-06-14T10:04:14.325" v="15675"/>
        <pc:sldMkLst>
          <pc:docMk/>
          <pc:sldMk cId="2171546178" sldId="286"/>
        </pc:sldMkLst>
        <pc:spChg chg="add mod">
          <ac:chgData name="Davide Sisana" userId="72e16bd9-9e49-4a3c-ab11-c046296e898f" providerId="ADAL" clId="{ED4FA7E4-1AA1-8149-8F3F-8B838B2F6FDA}" dt="2025-06-14T10:04:14.325" v="15675"/>
          <ac:spMkLst>
            <pc:docMk/>
            <pc:sldMk cId="2171546178" sldId="286"/>
            <ac:spMk id="2" creationId="{84CB761F-9431-124C-52CA-FE1A14C7178A}"/>
          </ac:spMkLst>
        </pc:spChg>
        <pc:spChg chg="mod">
          <ac:chgData name="Davide Sisana" userId="72e16bd9-9e49-4a3c-ab11-c046296e898f" providerId="ADAL" clId="{ED4FA7E4-1AA1-8149-8F3F-8B838B2F6FDA}" dt="2025-06-13T14:30:57.124" v="12784" actId="20577"/>
          <ac:spMkLst>
            <pc:docMk/>
            <pc:sldMk cId="2171546178" sldId="286"/>
            <ac:spMk id="4" creationId="{719ED302-1037-4FF1-584B-F8C7B6016233}"/>
          </ac:spMkLst>
        </pc:spChg>
        <pc:spChg chg="del">
          <ac:chgData name="Davide Sisana" userId="72e16bd9-9e49-4a3c-ab11-c046296e898f" providerId="ADAL" clId="{ED4FA7E4-1AA1-8149-8F3F-8B838B2F6FDA}" dt="2025-06-14T10:04:13.958" v="15674" actId="478"/>
          <ac:spMkLst>
            <pc:docMk/>
            <pc:sldMk cId="2171546178" sldId="286"/>
            <ac:spMk id="15" creationId="{FAFDEEEC-B7CC-EFC2-8DC8-0700A8CD1EBC}"/>
          </ac:spMkLst>
        </pc:spChg>
        <pc:spChg chg="add mod">
          <ac:chgData name="Davide Sisana" userId="72e16bd9-9e49-4a3c-ab11-c046296e898f" providerId="ADAL" clId="{ED4FA7E4-1AA1-8149-8F3F-8B838B2F6FDA}" dt="2025-06-13T02:12:58.170" v="5999" actId="1035"/>
          <ac:spMkLst>
            <pc:docMk/>
            <pc:sldMk cId="2171546178" sldId="286"/>
            <ac:spMk id="21" creationId="{4E7E04B0-9408-80AB-AD8D-DB787A4708E2}"/>
          </ac:spMkLst>
        </pc:spChg>
        <pc:spChg chg="add mod">
          <ac:chgData name="Davide Sisana" userId="72e16bd9-9e49-4a3c-ab11-c046296e898f" providerId="ADAL" clId="{ED4FA7E4-1AA1-8149-8F3F-8B838B2F6FDA}" dt="2025-06-13T02:02:34.070" v="5802" actId="1076"/>
          <ac:spMkLst>
            <pc:docMk/>
            <pc:sldMk cId="2171546178" sldId="286"/>
            <ac:spMk id="27" creationId="{7F6477D3-794E-BB9E-3DB6-F95B0D527824}"/>
          </ac:spMkLst>
        </pc:spChg>
        <pc:spChg chg="add mod">
          <ac:chgData name="Davide Sisana" userId="72e16bd9-9e49-4a3c-ab11-c046296e898f" providerId="ADAL" clId="{ED4FA7E4-1AA1-8149-8F3F-8B838B2F6FDA}" dt="2025-06-13T02:02:44.384" v="5805" actId="1076"/>
          <ac:spMkLst>
            <pc:docMk/>
            <pc:sldMk cId="2171546178" sldId="286"/>
            <ac:spMk id="28" creationId="{6A96B5E1-D8CD-8C08-127D-A1004F0F1394}"/>
          </ac:spMkLst>
        </pc:spChg>
        <pc:spChg chg="add mod">
          <ac:chgData name="Davide Sisana" userId="72e16bd9-9e49-4a3c-ab11-c046296e898f" providerId="ADAL" clId="{ED4FA7E4-1AA1-8149-8F3F-8B838B2F6FDA}" dt="2025-06-13T02:02:47.621" v="5807" actId="1076"/>
          <ac:spMkLst>
            <pc:docMk/>
            <pc:sldMk cId="2171546178" sldId="286"/>
            <ac:spMk id="29" creationId="{B57CD5DE-EA71-EEB7-F2E2-BB8FEB123310}"/>
          </ac:spMkLst>
        </pc:spChg>
        <pc:spChg chg="add mod">
          <ac:chgData name="Davide Sisana" userId="72e16bd9-9e49-4a3c-ab11-c046296e898f" providerId="ADAL" clId="{ED4FA7E4-1AA1-8149-8F3F-8B838B2F6FDA}" dt="2025-06-13T02:02:58.137" v="5811" actId="1076"/>
          <ac:spMkLst>
            <pc:docMk/>
            <pc:sldMk cId="2171546178" sldId="286"/>
            <ac:spMk id="30" creationId="{6BE338D6-52A2-2386-128A-ADF0523EE4B5}"/>
          </ac:spMkLst>
        </pc:spChg>
        <pc:spChg chg="add mod">
          <ac:chgData name="Davide Sisana" userId="72e16bd9-9e49-4a3c-ab11-c046296e898f" providerId="ADAL" clId="{ED4FA7E4-1AA1-8149-8F3F-8B838B2F6FDA}" dt="2025-06-13T02:03:12.165" v="5817" actId="14100"/>
          <ac:spMkLst>
            <pc:docMk/>
            <pc:sldMk cId="2171546178" sldId="286"/>
            <ac:spMk id="31" creationId="{1507554D-09FA-8EF4-FEC8-E8272039C76C}"/>
          </ac:spMkLst>
        </pc:spChg>
        <pc:spChg chg="add mod">
          <ac:chgData name="Davide Sisana" userId="72e16bd9-9e49-4a3c-ab11-c046296e898f" providerId="ADAL" clId="{ED4FA7E4-1AA1-8149-8F3F-8B838B2F6FDA}" dt="2025-06-13T02:12:58.170" v="5999" actId="1035"/>
          <ac:spMkLst>
            <pc:docMk/>
            <pc:sldMk cId="2171546178" sldId="286"/>
            <ac:spMk id="34" creationId="{E07CBB28-58FA-5EF0-330E-C7B4313F7395}"/>
          </ac:spMkLst>
        </pc:spChg>
        <pc:spChg chg="add mod">
          <ac:chgData name="Davide Sisana" userId="72e16bd9-9e49-4a3c-ab11-c046296e898f" providerId="ADAL" clId="{ED4FA7E4-1AA1-8149-8F3F-8B838B2F6FDA}" dt="2025-06-13T02:07:10.922" v="5891" actId="14100"/>
          <ac:spMkLst>
            <pc:docMk/>
            <pc:sldMk cId="2171546178" sldId="286"/>
            <ac:spMk id="42" creationId="{3324CBEE-4A56-02AE-7C1C-79C2D597A097}"/>
          </ac:spMkLst>
        </pc:spChg>
        <pc:spChg chg="add mod">
          <ac:chgData name="Davide Sisana" userId="72e16bd9-9e49-4a3c-ab11-c046296e898f" providerId="ADAL" clId="{ED4FA7E4-1AA1-8149-8F3F-8B838B2F6FDA}" dt="2025-06-13T08:36:52.066" v="6472" actId="1076"/>
          <ac:spMkLst>
            <pc:docMk/>
            <pc:sldMk cId="2171546178" sldId="286"/>
            <ac:spMk id="45" creationId="{650B9584-64B7-FEA0-16A2-6F8DB5EAD067}"/>
          </ac:spMkLst>
        </pc:spChg>
        <pc:spChg chg="add mod">
          <ac:chgData name="Davide Sisana" userId="72e16bd9-9e49-4a3c-ab11-c046296e898f" providerId="ADAL" clId="{ED4FA7E4-1AA1-8149-8F3F-8B838B2F6FDA}" dt="2025-06-13T02:12:58.170" v="5999" actId="1035"/>
          <ac:spMkLst>
            <pc:docMk/>
            <pc:sldMk cId="2171546178" sldId="286"/>
            <ac:spMk id="49" creationId="{A69906F0-6A14-0881-86D1-721C56218EB9}"/>
          </ac:spMkLst>
        </pc:spChg>
        <pc:spChg chg="add mod">
          <ac:chgData name="Davide Sisana" userId="72e16bd9-9e49-4a3c-ab11-c046296e898f" providerId="ADAL" clId="{ED4FA7E4-1AA1-8149-8F3F-8B838B2F6FDA}" dt="2025-06-13T02:14:22.911" v="6026" actId="1037"/>
          <ac:spMkLst>
            <pc:docMk/>
            <pc:sldMk cId="2171546178" sldId="286"/>
            <ac:spMk id="50" creationId="{D23200BA-D752-85AC-83F3-B9B4F0B99BA0}"/>
          </ac:spMkLst>
        </pc:spChg>
        <pc:spChg chg="add mod">
          <ac:chgData name="Davide Sisana" userId="72e16bd9-9e49-4a3c-ab11-c046296e898f" providerId="ADAL" clId="{ED4FA7E4-1AA1-8149-8F3F-8B838B2F6FDA}" dt="2025-06-13T02:13:27.779" v="6000"/>
          <ac:spMkLst>
            <pc:docMk/>
            <pc:sldMk cId="2171546178" sldId="286"/>
            <ac:spMk id="55" creationId="{B245DDC7-532A-3A55-DE0B-CA1946E4890B}"/>
          </ac:spMkLst>
        </pc:spChg>
        <pc:spChg chg="mod">
          <ac:chgData name="Davide Sisana" userId="72e16bd9-9e49-4a3c-ab11-c046296e898f" providerId="ADAL" clId="{ED4FA7E4-1AA1-8149-8F3F-8B838B2F6FDA}" dt="2025-06-13T02:13:27.779" v="6000"/>
          <ac:spMkLst>
            <pc:docMk/>
            <pc:sldMk cId="2171546178" sldId="286"/>
            <ac:spMk id="57" creationId="{B10B1725-D6BB-99A0-A609-87F97CE91316}"/>
          </ac:spMkLst>
        </pc:spChg>
        <pc:spChg chg="mod">
          <ac:chgData name="Davide Sisana" userId="72e16bd9-9e49-4a3c-ab11-c046296e898f" providerId="ADAL" clId="{ED4FA7E4-1AA1-8149-8F3F-8B838B2F6FDA}" dt="2025-06-13T02:13:27.779" v="6000"/>
          <ac:spMkLst>
            <pc:docMk/>
            <pc:sldMk cId="2171546178" sldId="286"/>
            <ac:spMk id="58" creationId="{A50F3385-EB68-F943-FEB5-4E2C9B8C804B}"/>
          </ac:spMkLst>
        </pc:spChg>
        <pc:grpChg chg="add mod">
          <ac:chgData name="Davide Sisana" userId="72e16bd9-9e49-4a3c-ab11-c046296e898f" providerId="ADAL" clId="{ED4FA7E4-1AA1-8149-8F3F-8B838B2F6FDA}" dt="2025-06-13T02:03:39.297" v="5821" actId="1076"/>
          <ac:grpSpMkLst>
            <pc:docMk/>
            <pc:sldMk cId="2171546178" sldId="286"/>
            <ac:grpSpMk id="32" creationId="{D4A8EE8E-E653-36F9-D1FE-77D1E0F1F08E}"/>
          </ac:grpSpMkLst>
        </pc:grpChg>
        <pc:grpChg chg="add mod">
          <ac:chgData name="Davide Sisana" userId="72e16bd9-9e49-4a3c-ab11-c046296e898f" providerId="ADAL" clId="{ED4FA7E4-1AA1-8149-8F3F-8B838B2F6FDA}" dt="2025-06-13T02:14:12.291" v="6010" actId="1035"/>
          <ac:grpSpMkLst>
            <pc:docMk/>
            <pc:sldMk cId="2171546178" sldId="286"/>
            <ac:grpSpMk id="43" creationId="{FCB146D1-A823-8157-E54A-7CF0FEBBBAB0}"/>
          </ac:grpSpMkLst>
        </pc:grpChg>
        <pc:grpChg chg="add mod">
          <ac:chgData name="Davide Sisana" userId="72e16bd9-9e49-4a3c-ab11-c046296e898f" providerId="ADAL" clId="{ED4FA7E4-1AA1-8149-8F3F-8B838B2F6FDA}" dt="2025-06-13T02:13:50.802" v="6001" actId="14100"/>
          <ac:grpSpMkLst>
            <pc:docMk/>
            <pc:sldMk cId="2171546178" sldId="286"/>
            <ac:grpSpMk id="48" creationId="{256BDB54-220D-B99F-931C-DD1D45292EEC}"/>
          </ac:grpSpMkLst>
        </pc:grpChg>
        <pc:grpChg chg="add mod">
          <ac:chgData name="Davide Sisana" userId="72e16bd9-9e49-4a3c-ab11-c046296e898f" providerId="ADAL" clId="{ED4FA7E4-1AA1-8149-8F3F-8B838B2F6FDA}" dt="2025-06-13T02:13:27.779" v="6000"/>
          <ac:grpSpMkLst>
            <pc:docMk/>
            <pc:sldMk cId="2171546178" sldId="286"/>
            <ac:grpSpMk id="56" creationId="{F5E1EB11-3ADB-BF40-47A4-91118ABDF57C}"/>
          </ac:grpSpMkLst>
        </pc:grpChg>
        <pc:picChg chg="add mod">
          <ac:chgData name="Davide Sisana" userId="72e16bd9-9e49-4a3c-ab11-c046296e898f" providerId="ADAL" clId="{ED4FA7E4-1AA1-8149-8F3F-8B838B2F6FDA}" dt="2025-06-13T02:12:58.170" v="5999" actId="1035"/>
          <ac:picMkLst>
            <pc:docMk/>
            <pc:sldMk cId="2171546178" sldId="286"/>
            <ac:picMk id="19" creationId="{81079445-AEDC-F6DB-8144-AC9C2F351D8E}"/>
          </ac:picMkLst>
        </pc:picChg>
        <pc:picChg chg="add mod topLvl">
          <ac:chgData name="Davide Sisana" userId="72e16bd9-9e49-4a3c-ab11-c046296e898f" providerId="ADAL" clId="{ED4FA7E4-1AA1-8149-8F3F-8B838B2F6FDA}" dt="2025-06-13T02:09:51.633" v="5951" actId="167"/>
          <ac:picMkLst>
            <pc:docMk/>
            <pc:sldMk cId="2171546178" sldId="286"/>
            <ac:picMk id="20" creationId="{C470BBE4-A7CD-4CB3-D065-74896B53BF7C}"/>
          </ac:picMkLst>
        </pc:picChg>
        <pc:picChg chg="add mod modCrop">
          <ac:chgData name="Davide Sisana" userId="72e16bd9-9e49-4a3c-ab11-c046296e898f" providerId="ADAL" clId="{ED4FA7E4-1AA1-8149-8F3F-8B838B2F6FDA}" dt="2025-06-13T02:02:08.712" v="5795" actId="732"/>
          <ac:picMkLst>
            <pc:docMk/>
            <pc:sldMk cId="2171546178" sldId="286"/>
            <ac:picMk id="25" creationId="{0F8893D1-D3E6-A777-22C9-DD7D8CAFD136}"/>
          </ac:picMkLst>
        </pc:picChg>
        <pc:picChg chg="add mod topLvl">
          <ac:chgData name="Davide Sisana" userId="72e16bd9-9e49-4a3c-ab11-c046296e898f" providerId="ADAL" clId="{ED4FA7E4-1AA1-8149-8F3F-8B838B2F6FDA}" dt="2025-06-13T02:09:21.344" v="5946" actId="164"/>
          <ac:picMkLst>
            <pc:docMk/>
            <pc:sldMk cId="2171546178" sldId="286"/>
            <ac:picMk id="39" creationId="{19A08C41-3638-2FB0-1851-9EF31CCB0474}"/>
          </ac:picMkLst>
        </pc:picChg>
        <pc:picChg chg="add mod">
          <ac:chgData name="Davide Sisana" userId="72e16bd9-9e49-4a3c-ab11-c046296e898f" providerId="ADAL" clId="{ED4FA7E4-1AA1-8149-8F3F-8B838B2F6FDA}" dt="2025-06-13T02:14:04.070" v="6003" actId="1035"/>
          <ac:picMkLst>
            <pc:docMk/>
            <pc:sldMk cId="2171546178" sldId="286"/>
            <ac:picMk id="40" creationId="{CC99D3C2-6B07-0CB4-4B05-B4A74AC6B41E}"/>
          </ac:picMkLst>
        </pc:picChg>
        <pc:picChg chg="add mod">
          <ac:chgData name="Davide Sisana" userId="72e16bd9-9e49-4a3c-ab11-c046296e898f" providerId="ADAL" clId="{ED4FA7E4-1AA1-8149-8F3F-8B838B2F6FDA}" dt="2025-06-14T09:31:21.186" v="15235" actId="1037"/>
          <ac:picMkLst>
            <pc:docMk/>
            <pc:sldMk cId="2171546178" sldId="286"/>
            <ac:picMk id="41" creationId="{EBCBAA67-BAD9-0D67-4D62-F83F3E21D3E4}"/>
          </ac:picMkLst>
        </pc:picChg>
        <pc:cxnChg chg="add mod">
          <ac:chgData name="Davide Sisana" userId="72e16bd9-9e49-4a3c-ab11-c046296e898f" providerId="ADAL" clId="{ED4FA7E4-1AA1-8149-8F3F-8B838B2F6FDA}" dt="2025-06-13T02:12:58.170" v="5999" actId="1035"/>
          <ac:cxnSpMkLst>
            <pc:docMk/>
            <pc:sldMk cId="2171546178" sldId="286"/>
            <ac:cxnSpMk id="22" creationId="{B3DC62C1-465F-F12A-A802-00EB7D451886}"/>
          </ac:cxnSpMkLst>
        </pc:cxnChg>
        <pc:cxnChg chg="add mod">
          <ac:chgData name="Davide Sisana" userId="72e16bd9-9e49-4a3c-ab11-c046296e898f" providerId="ADAL" clId="{ED4FA7E4-1AA1-8149-8F3F-8B838B2F6FDA}" dt="2025-06-13T02:14:22.911" v="6026" actId="1037"/>
          <ac:cxnSpMkLst>
            <pc:docMk/>
            <pc:sldMk cId="2171546178" sldId="286"/>
            <ac:cxnSpMk id="35" creationId="{4E42F356-EFA6-640B-5E4A-732DA7D2A55C}"/>
          </ac:cxnSpMkLst>
        </pc:cxnChg>
        <pc:cxnChg chg="mod">
          <ac:chgData name="Davide Sisana" userId="72e16bd9-9e49-4a3c-ab11-c046296e898f" providerId="ADAL" clId="{ED4FA7E4-1AA1-8149-8F3F-8B838B2F6FDA}" dt="2025-06-13T02:13:27.779" v="6000"/>
          <ac:cxnSpMkLst>
            <pc:docMk/>
            <pc:sldMk cId="2171546178" sldId="286"/>
            <ac:cxnSpMk id="59" creationId="{EE547B30-DECF-A078-B422-D6A1FFED6D80}"/>
          </ac:cxnSpMkLst>
        </pc:cxnChg>
        <pc:cxnChg chg="mod">
          <ac:chgData name="Davide Sisana" userId="72e16bd9-9e49-4a3c-ab11-c046296e898f" providerId="ADAL" clId="{ED4FA7E4-1AA1-8149-8F3F-8B838B2F6FDA}" dt="2025-06-13T02:13:27.779" v="6000"/>
          <ac:cxnSpMkLst>
            <pc:docMk/>
            <pc:sldMk cId="2171546178" sldId="286"/>
            <ac:cxnSpMk id="60" creationId="{072F0D94-420D-699E-6885-A3211D9A19DB}"/>
          </ac:cxnSpMkLst>
        </pc:cxnChg>
        <pc:cxnChg chg="mod">
          <ac:chgData name="Davide Sisana" userId="72e16bd9-9e49-4a3c-ab11-c046296e898f" providerId="ADAL" clId="{ED4FA7E4-1AA1-8149-8F3F-8B838B2F6FDA}" dt="2025-06-13T02:13:27.779" v="6000"/>
          <ac:cxnSpMkLst>
            <pc:docMk/>
            <pc:sldMk cId="2171546178" sldId="286"/>
            <ac:cxnSpMk id="61" creationId="{BD5AC138-A0D5-E796-33FA-FBDEAD65A377}"/>
          </ac:cxnSpMkLst>
        </pc:cxnChg>
        <pc:cxnChg chg="mod">
          <ac:chgData name="Davide Sisana" userId="72e16bd9-9e49-4a3c-ab11-c046296e898f" providerId="ADAL" clId="{ED4FA7E4-1AA1-8149-8F3F-8B838B2F6FDA}" dt="2025-06-13T02:13:27.779" v="6000"/>
          <ac:cxnSpMkLst>
            <pc:docMk/>
            <pc:sldMk cId="2171546178" sldId="286"/>
            <ac:cxnSpMk id="62" creationId="{34D8CD59-8401-FC97-4726-DFED7DB8D294}"/>
          </ac:cxnSpMkLst>
        </pc:cxnChg>
      </pc:sldChg>
      <pc:sldChg chg="addSp delSp modSp mod delAnim modAnim">
        <pc:chgData name="Davide Sisana" userId="72e16bd9-9e49-4a3c-ab11-c046296e898f" providerId="ADAL" clId="{ED4FA7E4-1AA1-8149-8F3F-8B838B2F6FDA}" dt="2025-06-14T18:44:55.589" v="15951"/>
        <pc:sldMkLst>
          <pc:docMk/>
          <pc:sldMk cId="1405876494" sldId="287"/>
        </pc:sldMkLst>
        <pc:spChg chg="add mod">
          <ac:chgData name="Davide Sisana" userId="72e16bd9-9e49-4a3c-ab11-c046296e898f" providerId="ADAL" clId="{ED4FA7E4-1AA1-8149-8F3F-8B838B2F6FDA}" dt="2025-06-13T08:38:07.740" v="6476" actId="14100"/>
          <ac:spMkLst>
            <pc:docMk/>
            <pc:sldMk cId="1405876494" sldId="287"/>
            <ac:spMk id="3" creationId="{ECBB06F7-9A7E-94BA-E100-365A434748E1}"/>
          </ac:spMkLst>
        </pc:spChg>
        <pc:spChg chg="mod">
          <ac:chgData name="Davide Sisana" userId="72e16bd9-9e49-4a3c-ab11-c046296e898f" providerId="ADAL" clId="{ED4FA7E4-1AA1-8149-8F3F-8B838B2F6FDA}" dt="2025-06-13T08:37:44.353" v="6474" actId="2711"/>
          <ac:spMkLst>
            <pc:docMk/>
            <pc:sldMk cId="1405876494" sldId="287"/>
            <ac:spMk id="5" creationId="{FCFB4A86-FB1D-48EE-13DA-6D5BCBB76FB9}"/>
          </ac:spMkLst>
        </pc:spChg>
        <pc:spChg chg="add mod">
          <ac:chgData name="Davide Sisana" userId="72e16bd9-9e49-4a3c-ab11-c046296e898f" providerId="ADAL" clId="{ED4FA7E4-1AA1-8149-8F3F-8B838B2F6FDA}" dt="2025-06-14T10:03:52.474" v="15665"/>
          <ac:spMkLst>
            <pc:docMk/>
            <pc:sldMk cId="1405876494" sldId="287"/>
            <ac:spMk id="12" creationId="{C1B4905D-B3A8-0768-CDFF-043FDE6AF17D}"/>
          </ac:spMkLst>
        </pc:spChg>
        <pc:spChg chg="mod">
          <ac:chgData name="Davide Sisana" userId="72e16bd9-9e49-4a3c-ab11-c046296e898f" providerId="ADAL" clId="{ED4FA7E4-1AA1-8149-8F3F-8B838B2F6FDA}" dt="2025-06-13T08:38:12.604" v="6479" actId="14100"/>
          <ac:spMkLst>
            <pc:docMk/>
            <pc:sldMk cId="1405876494" sldId="287"/>
            <ac:spMk id="17" creationId="{F24448C6-F31B-BBDB-95D6-F9919CA4C75A}"/>
          </ac:spMkLst>
        </pc:spChg>
        <pc:spChg chg="mod">
          <ac:chgData name="Davide Sisana" userId="72e16bd9-9e49-4a3c-ab11-c046296e898f" providerId="ADAL" clId="{ED4FA7E4-1AA1-8149-8F3F-8B838B2F6FDA}" dt="2025-06-13T08:37:59.705" v="6475" actId="2711"/>
          <ac:spMkLst>
            <pc:docMk/>
            <pc:sldMk cId="1405876494" sldId="287"/>
            <ac:spMk id="18" creationId="{EC10BF29-91BA-668A-8AF0-99C85CC51E88}"/>
          </ac:spMkLst>
        </pc:spChg>
        <pc:spChg chg="mod">
          <ac:chgData name="Davide Sisana" userId="72e16bd9-9e49-4a3c-ab11-c046296e898f" providerId="ADAL" clId="{ED4FA7E4-1AA1-8149-8F3F-8B838B2F6FDA}" dt="2025-06-13T08:38:17.784" v="6482" actId="14100"/>
          <ac:spMkLst>
            <pc:docMk/>
            <pc:sldMk cId="1405876494" sldId="287"/>
            <ac:spMk id="19" creationId="{72B3C77E-3903-3C40-C2F2-C0668B26379D}"/>
          </ac:spMkLst>
        </pc:spChg>
        <pc:spChg chg="mod">
          <ac:chgData name="Davide Sisana" userId="72e16bd9-9e49-4a3c-ab11-c046296e898f" providerId="ADAL" clId="{ED4FA7E4-1AA1-8149-8F3F-8B838B2F6FDA}" dt="2025-06-13T08:38:21.904" v="6483" actId="14100"/>
          <ac:spMkLst>
            <pc:docMk/>
            <pc:sldMk cId="1405876494" sldId="287"/>
            <ac:spMk id="20" creationId="{700FB9E8-BB0C-6065-1926-E285E18713F2}"/>
          </ac:spMkLst>
        </pc:spChg>
        <pc:spChg chg="mod">
          <ac:chgData name="Davide Sisana" userId="72e16bd9-9e49-4a3c-ab11-c046296e898f" providerId="ADAL" clId="{ED4FA7E4-1AA1-8149-8F3F-8B838B2F6FDA}" dt="2025-06-13T14:34:04.926" v="12844" actId="20577"/>
          <ac:spMkLst>
            <pc:docMk/>
            <pc:sldMk cId="1405876494" sldId="287"/>
            <ac:spMk id="21" creationId="{295C9899-9FA8-B0BC-038E-B188D1A05974}"/>
          </ac:spMkLst>
        </pc:spChg>
        <pc:spChg chg="mod">
          <ac:chgData name="Davide Sisana" userId="72e16bd9-9e49-4a3c-ab11-c046296e898f" providerId="ADAL" clId="{ED4FA7E4-1AA1-8149-8F3F-8B838B2F6FDA}" dt="2025-06-13T14:34:03.006" v="12843" actId="20577"/>
          <ac:spMkLst>
            <pc:docMk/>
            <pc:sldMk cId="1405876494" sldId="287"/>
            <ac:spMk id="27" creationId="{A8D10D1E-381F-12E7-AFFB-095717E370E4}"/>
          </ac:spMkLst>
        </pc:spChg>
        <pc:spChg chg="del">
          <ac:chgData name="Davide Sisana" userId="72e16bd9-9e49-4a3c-ab11-c046296e898f" providerId="ADAL" clId="{ED4FA7E4-1AA1-8149-8F3F-8B838B2F6FDA}" dt="2025-06-14T10:03:51.837" v="15664" actId="478"/>
          <ac:spMkLst>
            <pc:docMk/>
            <pc:sldMk cId="1405876494" sldId="287"/>
            <ac:spMk id="36" creationId="{428CAC33-6ECF-EDF5-0911-429019CA7286}"/>
          </ac:spMkLst>
        </pc:spChg>
        <pc:spChg chg="add mod">
          <ac:chgData name="Davide Sisana" userId="72e16bd9-9e49-4a3c-ab11-c046296e898f" providerId="ADAL" clId="{ED4FA7E4-1AA1-8149-8F3F-8B838B2F6FDA}" dt="2025-06-12T10:57:51.314" v="691" actId="1035"/>
          <ac:spMkLst>
            <pc:docMk/>
            <pc:sldMk cId="1405876494" sldId="287"/>
            <ac:spMk id="75" creationId="{78140F91-C2C1-0217-844C-E379DAA80E93}"/>
          </ac:spMkLst>
        </pc:spChg>
        <pc:grpChg chg="mod">
          <ac:chgData name="Davide Sisana" userId="72e16bd9-9e49-4a3c-ab11-c046296e898f" providerId="ADAL" clId="{ED4FA7E4-1AA1-8149-8F3F-8B838B2F6FDA}" dt="2025-06-12T15:55:30.647" v="714" actId="1076"/>
          <ac:grpSpMkLst>
            <pc:docMk/>
            <pc:sldMk cId="1405876494" sldId="287"/>
            <ac:grpSpMk id="16" creationId="{B7356953-1BD7-3584-7557-B11BCFA9136D}"/>
          </ac:grpSpMkLst>
        </pc:grpChg>
        <pc:grpChg chg="add mod">
          <ac:chgData name="Davide Sisana" userId="72e16bd9-9e49-4a3c-ab11-c046296e898f" providerId="ADAL" clId="{ED4FA7E4-1AA1-8149-8F3F-8B838B2F6FDA}" dt="2025-06-12T15:55:11.157" v="707" actId="1076"/>
          <ac:grpSpMkLst>
            <pc:docMk/>
            <pc:sldMk cId="1405876494" sldId="287"/>
            <ac:grpSpMk id="76" creationId="{16FBFF5D-1380-DC7E-3537-D00F3488D38F}"/>
          </ac:grpSpMkLst>
        </pc:grpChg>
        <pc:picChg chg="add mod">
          <ac:chgData name="Davide Sisana" userId="72e16bd9-9e49-4a3c-ab11-c046296e898f" providerId="ADAL" clId="{ED4FA7E4-1AA1-8149-8F3F-8B838B2F6FDA}" dt="2025-06-12T15:56:20.780" v="744" actId="692"/>
          <ac:picMkLst>
            <pc:docMk/>
            <pc:sldMk cId="1405876494" sldId="287"/>
            <ac:picMk id="69" creationId="{BCB1A1FE-4145-0301-6340-FD6826158758}"/>
          </ac:picMkLst>
        </pc:picChg>
        <pc:picChg chg="add mod modCrop">
          <ac:chgData name="Davide Sisana" userId="72e16bd9-9e49-4a3c-ab11-c046296e898f" providerId="ADAL" clId="{ED4FA7E4-1AA1-8149-8F3F-8B838B2F6FDA}" dt="2025-06-13T08:38:40.294" v="6499" actId="1037"/>
          <ac:picMkLst>
            <pc:docMk/>
            <pc:sldMk cId="1405876494" sldId="287"/>
            <ac:picMk id="71" creationId="{79137741-2D05-77C4-13B0-572654217EFD}"/>
          </ac:picMkLst>
        </pc:picChg>
        <pc:picChg chg="add mod">
          <ac:chgData name="Davide Sisana" userId="72e16bd9-9e49-4a3c-ab11-c046296e898f" providerId="ADAL" clId="{ED4FA7E4-1AA1-8149-8F3F-8B838B2F6FDA}" dt="2025-06-12T10:32:12.831" v="652" actId="1076"/>
          <ac:picMkLst>
            <pc:docMk/>
            <pc:sldMk cId="1405876494" sldId="287"/>
            <ac:picMk id="73" creationId="{B9707701-7E9A-7027-15AF-0A512D0422BC}"/>
          </ac:picMkLst>
        </pc:picChg>
        <pc:cxnChg chg="add mod">
          <ac:chgData name="Davide Sisana" userId="72e16bd9-9e49-4a3c-ab11-c046296e898f" providerId="ADAL" clId="{ED4FA7E4-1AA1-8149-8F3F-8B838B2F6FDA}" dt="2025-06-12T15:55:28.169" v="712" actId="14100"/>
          <ac:cxnSpMkLst>
            <pc:docMk/>
            <pc:sldMk cId="1405876494" sldId="287"/>
            <ac:cxnSpMk id="4" creationId="{F966DC36-D58F-21F7-1F55-66415B7D9D19}"/>
          </ac:cxnSpMkLst>
        </pc:cxnChg>
        <pc:cxnChg chg="add mod">
          <ac:chgData name="Davide Sisana" userId="72e16bd9-9e49-4a3c-ab11-c046296e898f" providerId="ADAL" clId="{ED4FA7E4-1AA1-8149-8F3F-8B838B2F6FDA}" dt="2025-06-12T14:27:57.423" v="696" actId="14100"/>
          <ac:cxnSpMkLst>
            <pc:docMk/>
            <pc:sldMk cId="1405876494" sldId="287"/>
            <ac:cxnSpMk id="9" creationId="{BAAD408D-6629-387E-A639-11D1B7F28C9D}"/>
          </ac:cxnSpMkLst>
        </pc:cxnChg>
        <pc:cxnChg chg="mod">
          <ac:chgData name="Davide Sisana" userId="72e16bd9-9e49-4a3c-ab11-c046296e898f" providerId="ADAL" clId="{ED4FA7E4-1AA1-8149-8F3F-8B838B2F6FDA}" dt="2025-06-14T09:32:13.057" v="15238" actId="14100"/>
          <ac:cxnSpMkLst>
            <pc:docMk/>
            <pc:sldMk cId="1405876494" sldId="287"/>
            <ac:cxnSpMk id="22" creationId="{29883AB9-BA4A-D669-90AD-4B5A0B34FB6B}"/>
          </ac:cxnSpMkLst>
        </pc:cxnChg>
        <pc:cxnChg chg="mod">
          <ac:chgData name="Davide Sisana" userId="72e16bd9-9e49-4a3c-ab11-c046296e898f" providerId="ADAL" clId="{ED4FA7E4-1AA1-8149-8F3F-8B838B2F6FDA}" dt="2025-06-14T09:32:05.824" v="15237" actId="14100"/>
          <ac:cxnSpMkLst>
            <pc:docMk/>
            <pc:sldMk cId="1405876494" sldId="287"/>
            <ac:cxnSpMk id="23" creationId="{1B1B2121-689E-DEFD-3D43-E913B0DF0533}"/>
          </ac:cxnSpMkLst>
        </pc:cxnChg>
        <pc:cxnChg chg="mod">
          <ac:chgData name="Davide Sisana" userId="72e16bd9-9e49-4a3c-ab11-c046296e898f" providerId="ADAL" clId="{ED4FA7E4-1AA1-8149-8F3F-8B838B2F6FDA}" dt="2025-06-14T09:08:09.131" v="14870" actId="14100"/>
          <ac:cxnSpMkLst>
            <pc:docMk/>
            <pc:sldMk cId="1405876494" sldId="287"/>
            <ac:cxnSpMk id="24" creationId="{C4FB5403-5FB9-83F2-F853-24812052D4B1}"/>
          </ac:cxnSpMkLst>
        </pc:cxnChg>
        <pc:cxnChg chg="mod">
          <ac:chgData name="Davide Sisana" userId="72e16bd9-9e49-4a3c-ab11-c046296e898f" providerId="ADAL" clId="{ED4FA7E4-1AA1-8149-8F3F-8B838B2F6FDA}" dt="2025-06-12T15:55:48.323" v="718" actId="14100"/>
          <ac:cxnSpMkLst>
            <pc:docMk/>
            <pc:sldMk cId="1405876494" sldId="287"/>
            <ac:cxnSpMk id="25" creationId="{2E86A8BA-EA09-F78A-0164-41934AE56A11}"/>
          </ac:cxnSpMkLst>
        </pc:cxnChg>
        <pc:cxnChg chg="mod">
          <ac:chgData name="Davide Sisana" userId="72e16bd9-9e49-4a3c-ab11-c046296e898f" providerId="ADAL" clId="{ED4FA7E4-1AA1-8149-8F3F-8B838B2F6FDA}" dt="2025-06-12T15:56:48.374" v="749" actId="14100"/>
          <ac:cxnSpMkLst>
            <pc:docMk/>
            <pc:sldMk cId="1405876494" sldId="287"/>
            <ac:cxnSpMk id="26" creationId="{B6C10ACB-AFF1-F547-77A0-487AFA641802}"/>
          </ac:cxnSpMkLst>
        </pc:cxnChg>
        <pc:cxnChg chg="mod">
          <ac:chgData name="Davide Sisana" userId="72e16bd9-9e49-4a3c-ab11-c046296e898f" providerId="ADAL" clId="{ED4FA7E4-1AA1-8149-8F3F-8B838B2F6FDA}" dt="2025-06-12T15:55:37.124" v="715" actId="14100"/>
          <ac:cxnSpMkLst>
            <pc:docMk/>
            <pc:sldMk cId="1405876494" sldId="287"/>
            <ac:cxnSpMk id="28" creationId="{64928420-C908-1366-8B4E-E46427FF7C8D}"/>
          </ac:cxnSpMkLst>
        </pc:cxnChg>
      </pc:sldChg>
      <pc:sldChg chg="addSp delSp modSp mod modAnim">
        <pc:chgData name="Davide Sisana" userId="72e16bd9-9e49-4a3c-ab11-c046296e898f" providerId="ADAL" clId="{ED4FA7E4-1AA1-8149-8F3F-8B838B2F6FDA}" dt="2025-06-14T18:45:40.037" v="15955"/>
        <pc:sldMkLst>
          <pc:docMk/>
          <pc:sldMk cId="1025620452" sldId="288"/>
        </pc:sldMkLst>
        <pc:spChg chg="add mod">
          <ac:chgData name="Davide Sisana" userId="72e16bd9-9e49-4a3c-ab11-c046296e898f" providerId="ADAL" clId="{ED4FA7E4-1AA1-8149-8F3F-8B838B2F6FDA}" dt="2025-06-13T08:50:52.987" v="6630" actId="14100"/>
          <ac:spMkLst>
            <pc:docMk/>
            <pc:sldMk cId="1025620452" sldId="288"/>
            <ac:spMk id="2" creationId="{080B954E-A766-35B6-9D13-C2794B0FDC8A}"/>
          </ac:spMkLst>
        </pc:spChg>
        <pc:spChg chg="add mod">
          <ac:chgData name="Davide Sisana" userId="72e16bd9-9e49-4a3c-ab11-c046296e898f" providerId="ADAL" clId="{ED4FA7E4-1AA1-8149-8F3F-8B838B2F6FDA}" dt="2025-06-13T08:43:05.191" v="6541" actId="692"/>
          <ac:spMkLst>
            <pc:docMk/>
            <pc:sldMk cId="1025620452" sldId="288"/>
            <ac:spMk id="3" creationId="{137F450A-D4C1-1B4A-FC16-41FB7C5ABF1B}"/>
          </ac:spMkLst>
        </pc:spChg>
        <pc:spChg chg="mod">
          <ac:chgData name="Davide Sisana" userId="72e16bd9-9e49-4a3c-ab11-c046296e898f" providerId="ADAL" clId="{ED4FA7E4-1AA1-8149-8F3F-8B838B2F6FDA}" dt="2025-06-13T08:39:49.580" v="6505" actId="2711"/>
          <ac:spMkLst>
            <pc:docMk/>
            <pc:sldMk cId="1025620452" sldId="288"/>
            <ac:spMk id="5" creationId="{876A9DF5-6DBC-2589-3C36-44523B3A015C}"/>
          </ac:spMkLst>
        </pc:spChg>
        <pc:spChg chg="mod">
          <ac:chgData name="Davide Sisana" userId="72e16bd9-9e49-4a3c-ab11-c046296e898f" providerId="ADAL" clId="{ED4FA7E4-1AA1-8149-8F3F-8B838B2F6FDA}" dt="2025-06-12T22:04:10.311" v="1730" actId="2085"/>
          <ac:spMkLst>
            <pc:docMk/>
            <pc:sldMk cId="1025620452" sldId="288"/>
            <ac:spMk id="13" creationId="{D971D810-420D-A47D-52AF-865243D5460C}"/>
          </ac:spMkLst>
        </pc:spChg>
        <pc:spChg chg="mod">
          <ac:chgData name="Davide Sisana" userId="72e16bd9-9e49-4a3c-ab11-c046296e898f" providerId="ADAL" clId="{ED4FA7E4-1AA1-8149-8F3F-8B838B2F6FDA}" dt="2025-06-12T22:03:57.727" v="1728" actId="2085"/>
          <ac:spMkLst>
            <pc:docMk/>
            <pc:sldMk cId="1025620452" sldId="288"/>
            <ac:spMk id="15" creationId="{8A08A564-303F-1281-9E83-1824DBD421F3}"/>
          </ac:spMkLst>
        </pc:spChg>
        <pc:spChg chg="add mod">
          <ac:chgData name="Davide Sisana" userId="72e16bd9-9e49-4a3c-ab11-c046296e898f" providerId="ADAL" clId="{ED4FA7E4-1AA1-8149-8F3F-8B838B2F6FDA}" dt="2025-06-14T08:53:23.124" v="14667" actId="20577"/>
          <ac:spMkLst>
            <pc:docMk/>
            <pc:sldMk cId="1025620452" sldId="288"/>
            <ac:spMk id="16" creationId="{8B193577-0E7D-E520-DAF9-2F97C9E879ED}"/>
          </ac:spMkLst>
        </pc:spChg>
        <pc:spChg chg="add del mod">
          <ac:chgData name="Davide Sisana" userId="72e16bd9-9e49-4a3c-ab11-c046296e898f" providerId="ADAL" clId="{ED4FA7E4-1AA1-8149-8F3F-8B838B2F6FDA}" dt="2025-06-14T08:52:38.021" v="14654" actId="478"/>
          <ac:spMkLst>
            <pc:docMk/>
            <pc:sldMk cId="1025620452" sldId="288"/>
            <ac:spMk id="18" creationId="{64F01CFA-C79F-4DD1-9BFA-EA120506B102}"/>
          </ac:spMkLst>
        </pc:spChg>
        <pc:spChg chg="add mod">
          <ac:chgData name="Davide Sisana" userId="72e16bd9-9e49-4a3c-ab11-c046296e898f" providerId="ADAL" clId="{ED4FA7E4-1AA1-8149-8F3F-8B838B2F6FDA}" dt="2025-06-14T10:03:42.313" v="15661"/>
          <ac:spMkLst>
            <pc:docMk/>
            <pc:sldMk cId="1025620452" sldId="288"/>
            <ac:spMk id="19" creationId="{68E9B925-B22C-15CA-901C-0DF431F3614B}"/>
          </ac:spMkLst>
        </pc:spChg>
        <pc:spChg chg="add mod">
          <ac:chgData name="Davide Sisana" userId="72e16bd9-9e49-4a3c-ab11-c046296e898f" providerId="ADAL" clId="{ED4FA7E4-1AA1-8149-8F3F-8B838B2F6FDA}" dt="2025-06-13T08:43:00.608" v="6540" actId="692"/>
          <ac:spMkLst>
            <pc:docMk/>
            <pc:sldMk cId="1025620452" sldId="288"/>
            <ac:spMk id="21" creationId="{63B9733E-4814-CD2A-4D9A-858CF0A0DF64}"/>
          </ac:spMkLst>
        </pc:spChg>
        <pc:spChg chg="del">
          <ac:chgData name="Davide Sisana" userId="72e16bd9-9e49-4a3c-ab11-c046296e898f" providerId="ADAL" clId="{ED4FA7E4-1AA1-8149-8F3F-8B838B2F6FDA}" dt="2025-06-14T10:03:41.863" v="15660" actId="478"/>
          <ac:spMkLst>
            <pc:docMk/>
            <pc:sldMk cId="1025620452" sldId="288"/>
            <ac:spMk id="26" creationId="{0176973A-2B31-4D79-9953-CA4EB98F6694}"/>
          </ac:spMkLst>
        </pc:spChg>
        <pc:spChg chg="add mod">
          <ac:chgData name="Davide Sisana" userId="72e16bd9-9e49-4a3c-ab11-c046296e898f" providerId="ADAL" clId="{ED4FA7E4-1AA1-8149-8F3F-8B838B2F6FDA}" dt="2025-06-13T08:48:43.962" v="6612" actId="122"/>
          <ac:spMkLst>
            <pc:docMk/>
            <pc:sldMk cId="1025620452" sldId="288"/>
            <ac:spMk id="29" creationId="{BBF2813E-B8D1-8432-7108-C62323FBE0CD}"/>
          </ac:spMkLst>
        </pc:spChg>
        <pc:spChg chg="add mod">
          <ac:chgData name="Davide Sisana" userId="72e16bd9-9e49-4a3c-ab11-c046296e898f" providerId="ADAL" clId="{ED4FA7E4-1AA1-8149-8F3F-8B838B2F6FDA}" dt="2025-06-13T08:48:13.622" v="6605" actId="1076"/>
          <ac:spMkLst>
            <pc:docMk/>
            <pc:sldMk cId="1025620452" sldId="288"/>
            <ac:spMk id="33" creationId="{F6D83F9F-37D5-0556-8AE9-51FEF0983F0B}"/>
          </ac:spMkLst>
        </pc:spChg>
        <pc:spChg chg="add mod">
          <ac:chgData name="Davide Sisana" userId="72e16bd9-9e49-4a3c-ab11-c046296e898f" providerId="ADAL" clId="{ED4FA7E4-1AA1-8149-8F3F-8B838B2F6FDA}" dt="2025-06-13T08:48:13.622" v="6605" actId="1076"/>
          <ac:spMkLst>
            <pc:docMk/>
            <pc:sldMk cId="1025620452" sldId="288"/>
            <ac:spMk id="35" creationId="{1073605A-B946-5745-3992-53DC74E4ECFF}"/>
          </ac:spMkLst>
        </pc:spChg>
        <pc:grpChg chg="mod">
          <ac:chgData name="Davide Sisana" userId="72e16bd9-9e49-4a3c-ab11-c046296e898f" providerId="ADAL" clId="{ED4FA7E4-1AA1-8149-8F3F-8B838B2F6FDA}" dt="2025-06-13T08:44:56.436" v="6572" actId="1076"/>
          <ac:grpSpMkLst>
            <pc:docMk/>
            <pc:sldMk cId="1025620452" sldId="288"/>
            <ac:grpSpMk id="10" creationId="{AB6AF505-37A1-147B-8303-4F9209D7BB34}"/>
          </ac:grpSpMkLst>
        </pc:grpChg>
        <pc:grpChg chg="add mod">
          <ac:chgData name="Davide Sisana" userId="72e16bd9-9e49-4a3c-ab11-c046296e898f" providerId="ADAL" clId="{ED4FA7E4-1AA1-8149-8F3F-8B838B2F6FDA}" dt="2025-06-13T08:44:47.256" v="6571" actId="1076"/>
          <ac:grpSpMkLst>
            <pc:docMk/>
            <pc:sldMk cId="1025620452" sldId="288"/>
            <ac:grpSpMk id="30" creationId="{E93E3EBE-E837-3623-4B80-4E69F90B0CFD}"/>
          </ac:grpSpMkLst>
        </pc:grpChg>
        <pc:grpChg chg="add">
          <ac:chgData name="Davide Sisana" userId="72e16bd9-9e49-4a3c-ab11-c046296e898f" providerId="ADAL" clId="{ED4FA7E4-1AA1-8149-8F3F-8B838B2F6FDA}" dt="2025-06-13T08:48:21.056" v="6606" actId="164"/>
          <ac:grpSpMkLst>
            <pc:docMk/>
            <pc:sldMk cId="1025620452" sldId="288"/>
            <ac:grpSpMk id="36" creationId="{6F4E76F7-7BBA-E865-AAA1-802665F96D8B}"/>
          </ac:grpSpMkLst>
        </pc:grpChg>
        <pc:graphicFrameChg chg="add mod modGraphic">
          <ac:chgData name="Davide Sisana" userId="72e16bd9-9e49-4a3c-ab11-c046296e898f" providerId="ADAL" clId="{ED4FA7E4-1AA1-8149-8F3F-8B838B2F6FDA}" dt="2025-06-14T08:43:44.451" v="14587"/>
          <ac:graphicFrameMkLst>
            <pc:docMk/>
            <pc:sldMk cId="1025620452" sldId="288"/>
            <ac:graphicFrameMk id="4" creationId="{282BECD2-3500-EE45-564D-02A9A35CB3DC}"/>
          </ac:graphicFrameMkLst>
        </pc:graphicFrameChg>
        <pc:graphicFrameChg chg="del mod modGraphic">
          <ac:chgData name="Davide Sisana" userId="72e16bd9-9e49-4a3c-ab11-c046296e898f" providerId="ADAL" clId="{ED4FA7E4-1AA1-8149-8F3F-8B838B2F6FDA}" dt="2025-06-14T08:43:13.432" v="14582" actId="478"/>
          <ac:graphicFrameMkLst>
            <pc:docMk/>
            <pc:sldMk cId="1025620452" sldId="288"/>
            <ac:graphicFrameMk id="17" creationId="{75632881-FEA4-FD43-FFE6-5D4C9F039762}"/>
          </ac:graphicFrameMkLst>
        </pc:graphicFrameChg>
        <pc:picChg chg="mod">
          <ac:chgData name="Davide Sisana" userId="72e16bd9-9e49-4a3c-ab11-c046296e898f" providerId="ADAL" clId="{ED4FA7E4-1AA1-8149-8F3F-8B838B2F6FDA}" dt="2025-06-13T08:42:48.853" v="6539" actId="1036"/>
          <ac:picMkLst>
            <pc:docMk/>
            <pc:sldMk cId="1025620452" sldId="288"/>
            <ac:picMk id="9" creationId="{414BE029-E6B2-3C42-3B61-C8A272463CCF}"/>
          </ac:picMkLst>
        </pc:picChg>
        <pc:picChg chg="mod">
          <ac:chgData name="Davide Sisana" userId="72e16bd9-9e49-4a3c-ab11-c046296e898f" providerId="ADAL" clId="{ED4FA7E4-1AA1-8149-8F3F-8B838B2F6FDA}" dt="2025-06-12T22:04:21.329" v="1735" actId="692"/>
          <ac:picMkLst>
            <pc:docMk/>
            <pc:sldMk cId="1025620452" sldId="288"/>
            <ac:picMk id="11" creationId="{FCBCE0BD-5FA4-A809-5282-D33E3F3897CF}"/>
          </ac:picMkLst>
        </pc:picChg>
        <pc:picChg chg="mod">
          <ac:chgData name="Davide Sisana" userId="72e16bd9-9e49-4a3c-ab11-c046296e898f" providerId="ADAL" clId="{ED4FA7E4-1AA1-8149-8F3F-8B838B2F6FDA}" dt="2025-06-14T08:52:52.014" v="14657" actId="1076"/>
          <ac:picMkLst>
            <pc:docMk/>
            <pc:sldMk cId="1025620452" sldId="288"/>
            <ac:picMk id="23" creationId="{5D72A1DF-6376-02AB-A239-8346DFF2E05A}"/>
          </ac:picMkLst>
        </pc:picChg>
        <pc:picChg chg="mod">
          <ac:chgData name="Davide Sisana" userId="72e16bd9-9e49-4a3c-ab11-c046296e898f" providerId="ADAL" clId="{ED4FA7E4-1AA1-8149-8F3F-8B838B2F6FDA}" dt="2025-06-12T16:30:57.302" v="1522" actId="1076"/>
          <ac:picMkLst>
            <pc:docMk/>
            <pc:sldMk cId="1025620452" sldId="288"/>
            <ac:picMk id="28" creationId="{13923992-B83C-FDC0-F723-B72593DD4FEB}"/>
          </ac:picMkLst>
        </pc:picChg>
        <pc:cxnChg chg="mod">
          <ac:chgData name="Davide Sisana" userId="72e16bd9-9e49-4a3c-ab11-c046296e898f" providerId="ADAL" clId="{ED4FA7E4-1AA1-8149-8F3F-8B838B2F6FDA}" dt="2025-06-12T22:03:53.599" v="1727" actId="692"/>
          <ac:cxnSpMkLst>
            <pc:docMk/>
            <pc:sldMk cId="1025620452" sldId="288"/>
            <ac:cxnSpMk id="12" creationId="{2078CB75-90D1-D989-F510-236B4A49C48C}"/>
          </ac:cxnSpMkLst>
        </pc:cxnChg>
        <pc:cxnChg chg="mod">
          <ac:chgData name="Davide Sisana" userId="72e16bd9-9e49-4a3c-ab11-c046296e898f" providerId="ADAL" clId="{ED4FA7E4-1AA1-8149-8F3F-8B838B2F6FDA}" dt="2025-06-12T22:03:53.599" v="1727" actId="692"/>
          <ac:cxnSpMkLst>
            <pc:docMk/>
            <pc:sldMk cId="1025620452" sldId="288"/>
            <ac:cxnSpMk id="14" creationId="{2E4678FB-DA77-B891-5C61-C5379421CC2A}"/>
          </ac:cxnSpMkLst>
        </pc:cxnChg>
        <pc:cxnChg chg="add mod">
          <ac:chgData name="Davide Sisana" userId="72e16bd9-9e49-4a3c-ab11-c046296e898f" providerId="ADAL" clId="{ED4FA7E4-1AA1-8149-8F3F-8B838B2F6FDA}" dt="2025-06-13T08:48:13.622" v="6605" actId="1076"/>
          <ac:cxnSpMkLst>
            <pc:docMk/>
            <pc:sldMk cId="1025620452" sldId="288"/>
            <ac:cxnSpMk id="32" creationId="{4E1FF843-9F33-1910-EA35-C830AF460708}"/>
          </ac:cxnSpMkLst>
        </pc:cxnChg>
        <pc:cxnChg chg="add mod">
          <ac:chgData name="Davide Sisana" userId="72e16bd9-9e49-4a3c-ab11-c046296e898f" providerId="ADAL" clId="{ED4FA7E4-1AA1-8149-8F3F-8B838B2F6FDA}" dt="2025-06-13T08:48:13.622" v="6605" actId="1076"/>
          <ac:cxnSpMkLst>
            <pc:docMk/>
            <pc:sldMk cId="1025620452" sldId="288"/>
            <ac:cxnSpMk id="34" creationId="{54707A17-F5DF-C83C-5003-0BBED11D4408}"/>
          </ac:cxnSpMkLst>
        </pc:cxnChg>
      </pc:sldChg>
      <pc:sldChg chg="addSp delSp modSp mod modAnim">
        <pc:chgData name="Davide Sisana" userId="72e16bd9-9e49-4a3c-ab11-c046296e898f" providerId="ADAL" clId="{ED4FA7E4-1AA1-8149-8F3F-8B838B2F6FDA}" dt="2025-06-14T18:47:10.537" v="15958"/>
        <pc:sldMkLst>
          <pc:docMk/>
          <pc:sldMk cId="2475335908" sldId="289"/>
        </pc:sldMkLst>
        <pc:spChg chg="mod">
          <ac:chgData name="Davide Sisana" userId="72e16bd9-9e49-4a3c-ab11-c046296e898f" providerId="ADAL" clId="{ED4FA7E4-1AA1-8149-8F3F-8B838B2F6FDA}" dt="2025-06-13T08:51:16.794" v="6631" actId="2711"/>
          <ac:spMkLst>
            <pc:docMk/>
            <pc:sldMk cId="2475335908" sldId="289"/>
            <ac:spMk id="4" creationId="{A0FF12AC-BB85-40C4-FAF0-8C042CA5694A}"/>
          </ac:spMkLst>
        </pc:spChg>
        <pc:spChg chg="add mod">
          <ac:chgData name="Davide Sisana" userId="72e16bd9-9e49-4a3c-ab11-c046296e898f" providerId="ADAL" clId="{ED4FA7E4-1AA1-8149-8F3F-8B838B2F6FDA}" dt="2025-06-14T10:03:38.582" v="15659"/>
          <ac:spMkLst>
            <pc:docMk/>
            <pc:sldMk cId="2475335908" sldId="289"/>
            <ac:spMk id="11" creationId="{4B9CD445-BD6C-42BB-A33C-8640057C1544}"/>
          </ac:spMkLst>
        </pc:spChg>
        <pc:spChg chg="del">
          <ac:chgData name="Davide Sisana" userId="72e16bd9-9e49-4a3c-ab11-c046296e898f" providerId="ADAL" clId="{ED4FA7E4-1AA1-8149-8F3F-8B838B2F6FDA}" dt="2025-06-14T10:03:38.175" v="15658" actId="478"/>
          <ac:spMkLst>
            <pc:docMk/>
            <pc:sldMk cId="2475335908" sldId="289"/>
            <ac:spMk id="19" creationId="{5940068D-0D33-2C77-A192-104E6FD9B659}"/>
          </ac:spMkLst>
        </pc:spChg>
        <pc:spChg chg="add mod">
          <ac:chgData name="Davide Sisana" userId="72e16bd9-9e49-4a3c-ab11-c046296e898f" providerId="ADAL" clId="{ED4FA7E4-1AA1-8149-8F3F-8B838B2F6FDA}" dt="2025-06-14T08:44:54.849" v="14589" actId="20577"/>
          <ac:spMkLst>
            <pc:docMk/>
            <pc:sldMk cId="2475335908" sldId="289"/>
            <ac:spMk id="32" creationId="{A7221846-6C69-EC89-A588-3633BE830884}"/>
          </ac:spMkLst>
        </pc:spChg>
        <pc:spChg chg="add mod">
          <ac:chgData name="Davide Sisana" userId="72e16bd9-9e49-4a3c-ab11-c046296e898f" providerId="ADAL" clId="{ED4FA7E4-1AA1-8149-8F3F-8B838B2F6FDA}" dt="2025-06-14T09:33:56.526" v="15251" actId="255"/>
          <ac:spMkLst>
            <pc:docMk/>
            <pc:sldMk cId="2475335908" sldId="289"/>
            <ac:spMk id="34" creationId="{481457F9-C4BF-5373-4004-6278618A9CF0}"/>
          </ac:spMkLst>
        </pc:spChg>
        <pc:picChg chg="add mod">
          <ac:chgData name="Davide Sisana" userId="72e16bd9-9e49-4a3c-ab11-c046296e898f" providerId="ADAL" clId="{ED4FA7E4-1AA1-8149-8F3F-8B838B2F6FDA}" dt="2025-06-13T09:28:09.338" v="7236" actId="1076"/>
          <ac:picMkLst>
            <pc:docMk/>
            <pc:sldMk cId="2475335908" sldId="289"/>
            <ac:picMk id="3" creationId="{B2D585D0-1522-C12A-6176-467D4E55C259}"/>
          </ac:picMkLst>
        </pc:picChg>
        <pc:picChg chg="add mod">
          <ac:chgData name="Davide Sisana" userId="72e16bd9-9e49-4a3c-ab11-c046296e898f" providerId="ADAL" clId="{ED4FA7E4-1AA1-8149-8F3F-8B838B2F6FDA}" dt="2025-06-13T09:28:09.338" v="7236" actId="1076"/>
          <ac:picMkLst>
            <pc:docMk/>
            <pc:sldMk cId="2475335908" sldId="289"/>
            <ac:picMk id="7" creationId="{D9E6D3B5-35DA-1E8A-A667-9BC37D501130}"/>
          </ac:picMkLst>
        </pc:picChg>
        <pc:picChg chg="add mod">
          <ac:chgData name="Davide Sisana" userId="72e16bd9-9e49-4a3c-ab11-c046296e898f" providerId="ADAL" clId="{ED4FA7E4-1AA1-8149-8F3F-8B838B2F6FDA}" dt="2025-06-13T09:28:06.328" v="7235" actId="1076"/>
          <ac:picMkLst>
            <pc:docMk/>
            <pc:sldMk cId="2475335908" sldId="289"/>
            <ac:picMk id="23" creationId="{B392FC0E-66BA-EB8D-F533-130AE92A980D}"/>
          </ac:picMkLst>
        </pc:picChg>
        <pc:picChg chg="add mod">
          <ac:chgData name="Davide Sisana" userId="72e16bd9-9e49-4a3c-ab11-c046296e898f" providerId="ADAL" clId="{ED4FA7E4-1AA1-8149-8F3F-8B838B2F6FDA}" dt="2025-06-13T09:28:06.328" v="7235" actId="1076"/>
          <ac:picMkLst>
            <pc:docMk/>
            <pc:sldMk cId="2475335908" sldId="289"/>
            <ac:picMk id="24" creationId="{14D7876D-6827-6B36-1DC9-94826BA2BCE3}"/>
          </ac:picMkLst>
        </pc:picChg>
        <pc:picChg chg="add mod">
          <ac:chgData name="Davide Sisana" userId="72e16bd9-9e49-4a3c-ab11-c046296e898f" providerId="ADAL" clId="{ED4FA7E4-1AA1-8149-8F3F-8B838B2F6FDA}" dt="2025-06-13T08:57:32.604" v="6821" actId="1038"/>
          <ac:picMkLst>
            <pc:docMk/>
            <pc:sldMk cId="2475335908" sldId="289"/>
            <ac:picMk id="26" creationId="{1C8FEA78-CE76-C79B-CB69-BDF50BEA9B46}"/>
          </ac:picMkLst>
        </pc:picChg>
        <pc:cxnChg chg="add mod">
          <ac:chgData name="Davide Sisana" userId="72e16bd9-9e49-4a3c-ab11-c046296e898f" providerId="ADAL" clId="{ED4FA7E4-1AA1-8149-8F3F-8B838B2F6FDA}" dt="2025-06-14T09:34:24.882" v="15254" actId="14100"/>
          <ac:cxnSpMkLst>
            <pc:docMk/>
            <pc:sldMk cId="2475335908" sldId="289"/>
            <ac:cxnSpMk id="2" creationId="{8FBDCDD9-C908-2950-4027-D45A3057E878}"/>
          </ac:cxnSpMkLst>
        </pc:cxnChg>
        <pc:cxnChg chg="add mod">
          <ac:chgData name="Davide Sisana" userId="72e16bd9-9e49-4a3c-ab11-c046296e898f" providerId="ADAL" clId="{ED4FA7E4-1AA1-8149-8F3F-8B838B2F6FDA}" dt="2025-06-14T09:34:35.625" v="15258" actId="1076"/>
          <ac:cxnSpMkLst>
            <pc:docMk/>
            <pc:sldMk cId="2475335908" sldId="289"/>
            <ac:cxnSpMk id="9" creationId="{3334AF71-BB1F-F60C-A2CB-1F8C482F3829}"/>
          </ac:cxnSpMkLst>
        </pc:cxnChg>
      </pc:sldChg>
      <pc:sldChg chg="addSp delSp modSp del mod">
        <pc:chgData name="Davide Sisana" userId="72e16bd9-9e49-4a3c-ab11-c046296e898f" providerId="ADAL" clId="{ED4FA7E4-1AA1-8149-8F3F-8B838B2F6FDA}" dt="2025-06-13T09:28:37.331" v="7237" actId="2696"/>
        <pc:sldMkLst>
          <pc:docMk/>
          <pc:sldMk cId="2956763349" sldId="290"/>
        </pc:sldMkLst>
      </pc:sldChg>
      <pc:sldChg chg="addSp delSp modSp mod modAnim">
        <pc:chgData name="Davide Sisana" userId="72e16bd9-9e49-4a3c-ab11-c046296e898f" providerId="ADAL" clId="{ED4FA7E4-1AA1-8149-8F3F-8B838B2F6FDA}" dt="2025-06-15T13:51:06.141" v="17021" actId="1076"/>
        <pc:sldMkLst>
          <pc:docMk/>
          <pc:sldMk cId="552300941" sldId="291"/>
        </pc:sldMkLst>
        <pc:spChg chg="add mod">
          <ac:chgData name="Davide Sisana" userId="72e16bd9-9e49-4a3c-ab11-c046296e898f" providerId="ADAL" clId="{ED4FA7E4-1AA1-8149-8F3F-8B838B2F6FDA}" dt="2025-06-14T10:03:31.013" v="15655"/>
          <ac:spMkLst>
            <pc:docMk/>
            <pc:sldMk cId="552300941" sldId="291"/>
            <ac:spMk id="2" creationId="{5FF8487D-AB4B-5660-C384-EFF88EE845EE}"/>
          </ac:spMkLst>
        </pc:spChg>
        <pc:spChg chg="mod">
          <ac:chgData name="Davide Sisana" userId="72e16bd9-9e49-4a3c-ab11-c046296e898f" providerId="ADAL" clId="{ED4FA7E4-1AA1-8149-8F3F-8B838B2F6FDA}" dt="2025-06-13T13:26:22.067" v="11793" actId="2711"/>
          <ac:spMkLst>
            <pc:docMk/>
            <pc:sldMk cId="552300941" sldId="291"/>
            <ac:spMk id="4" creationId="{DCFE2389-961E-E6C9-A973-6177F89813F2}"/>
          </ac:spMkLst>
        </pc:spChg>
        <pc:spChg chg="del">
          <ac:chgData name="Davide Sisana" userId="72e16bd9-9e49-4a3c-ab11-c046296e898f" providerId="ADAL" clId="{ED4FA7E4-1AA1-8149-8F3F-8B838B2F6FDA}" dt="2025-06-14T10:03:30.520" v="15654" actId="478"/>
          <ac:spMkLst>
            <pc:docMk/>
            <pc:sldMk cId="552300941" sldId="291"/>
            <ac:spMk id="13" creationId="{58186C04-A7DB-BE78-6EA1-5EAB284C2493}"/>
          </ac:spMkLst>
        </pc:spChg>
        <pc:spChg chg="add mod">
          <ac:chgData name="Davide Sisana" userId="72e16bd9-9e49-4a3c-ab11-c046296e898f" providerId="ADAL" clId="{ED4FA7E4-1AA1-8149-8F3F-8B838B2F6FDA}" dt="2025-06-13T09:29:30.464" v="7264" actId="1036"/>
          <ac:spMkLst>
            <pc:docMk/>
            <pc:sldMk cId="552300941" sldId="291"/>
            <ac:spMk id="17" creationId="{1F71A4BA-D677-AFE1-378B-05637F0148DA}"/>
          </ac:spMkLst>
        </pc:spChg>
        <pc:spChg chg="add mod">
          <ac:chgData name="Davide Sisana" userId="72e16bd9-9e49-4a3c-ab11-c046296e898f" providerId="ADAL" clId="{ED4FA7E4-1AA1-8149-8F3F-8B838B2F6FDA}" dt="2025-06-13T09:29:54.212" v="7271" actId="1036"/>
          <ac:spMkLst>
            <pc:docMk/>
            <pc:sldMk cId="552300941" sldId="291"/>
            <ac:spMk id="18" creationId="{F44FE345-8ED7-3FA1-6DCA-DF766A245354}"/>
          </ac:spMkLst>
        </pc:spChg>
        <pc:spChg chg="add mod">
          <ac:chgData name="Davide Sisana" userId="72e16bd9-9e49-4a3c-ab11-c046296e898f" providerId="ADAL" clId="{ED4FA7E4-1AA1-8149-8F3F-8B838B2F6FDA}" dt="2025-06-13T09:29:55.952" v="7272" actId="1036"/>
          <ac:spMkLst>
            <pc:docMk/>
            <pc:sldMk cId="552300941" sldId="291"/>
            <ac:spMk id="19" creationId="{E8BFF37C-6E10-2B4F-B870-7D74DD328152}"/>
          </ac:spMkLst>
        </pc:spChg>
        <pc:spChg chg="add mod">
          <ac:chgData name="Davide Sisana" userId="72e16bd9-9e49-4a3c-ab11-c046296e898f" providerId="ADAL" clId="{ED4FA7E4-1AA1-8149-8F3F-8B838B2F6FDA}" dt="2025-06-13T09:30:18.767" v="7285" actId="1035"/>
          <ac:spMkLst>
            <pc:docMk/>
            <pc:sldMk cId="552300941" sldId="291"/>
            <ac:spMk id="20" creationId="{E8C4539A-3F72-3886-813C-1391C71E1D9D}"/>
          </ac:spMkLst>
        </pc:spChg>
        <pc:spChg chg="add mod">
          <ac:chgData name="Davide Sisana" userId="72e16bd9-9e49-4a3c-ab11-c046296e898f" providerId="ADAL" clId="{ED4FA7E4-1AA1-8149-8F3F-8B838B2F6FDA}" dt="2025-06-13T09:43:09.044" v="7495" actId="1076"/>
          <ac:spMkLst>
            <pc:docMk/>
            <pc:sldMk cId="552300941" sldId="291"/>
            <ac:spMk id="23" creationId="{3A0A5CD0-87F9-3009-8DBF-1CFA5B4EE95B}"/>
          </ac:spMkLst>
        </pc:spChg>
        <pc:spChg chg="add mod">
          <ac:chgData name="Davide Sisana" userId="72e16bd9-9e49-4a3c-ab11-c046296e898f" providerId="ADAL" clId="{ED4FA7E4-1AA1-8149-8F3F-8B838B2F6FDA}" dt="2025-06-13T09:48:09.723" v="7658" actId="1076"/>
          <ac:spMkLst>
            <pc:docMk/>
            <pc:sldMk cId="552300941" sldId="291"/>
            <ac:spMk id="30" creationId="{F3669EBA-AE67-09B5-1BB4-0AFC885066AB}"/>
          </ac:spMkLst>
        </pc:spChg>
        <pc:spChg chg="add mod">
          <ac:chgData name="Davide Sisana" userId="72e16bd9-9e49-4a3c-ab11-c046296e898f" providerId="ADAL" clId="{ED4FA7E4-1AA1-8149-8F3F-8B838B2F6FDA}" dt="2025-06-13T09:47:24.473" v="7603" actId="1035"/>
          <ac:spMkLst>
            <pc:docMk/>
            <pc:sldMk cId="552300941" sldId="291"/>
            <ac:spMk id="32" creationId="{00AB4989-4AA8-B2D6-1993-2F99FAF1BDE3}"/>
          </ac:spMkLst>
        </pc:spChg>
        <pc:spChg chg="add mod">
          <ac:chgData name="Davide Sisana" userId="72e16bd9-9e49-4a3c-ab11-c046296e898f" providerId="ADAL" clId="{ED4FA7E4-1AA1-8149-8F3F-8B838B2F6FDA}" dt="2025-06-13T09:45:06.129" v="7556" actId="1076"/>
          <ac:spMkLst>
            <pc:docMk/>
            <pc:sldMk cId="552300941" sldId="291"/>
            <ac:spMk id="34" creationId="{AE0BD016-A0B4-C07B-06AC-C81F1BAFAD37}"/>
          </ac:spMkLst>
        </pc:spChg>
        <pc:spChg chg="add mod">
          <ac:chgData name="Davide Sisana" userId="72e16bd9-9e49-4a3c-ab11-c046296e898f" providerId="ADAL" clId="{ED4FA7E4-1AA1-8149-8F3F-8B838B2F6FDA}" dt="2025-06-13T14:50:46.035" v="13165" actId="20577"/>
          <ac:spMkLst>
            <pc:docMk/>
            <pc:sldMk cId="552300941" sldId="291"/>
            <ac:spMk id="54" creationId="{2EB5EA2D-2F28-2B03-AD2C-CF52A43C400D}"/>
          </ac:spMkLst>
        </pc:spChg>
        <pc:spChg chg="add mod">
          <ac:chgData name="Davide Sisana" userId="72e16bd9-9e49-4a3c-ab11-c046296e898f" providerId="ADAL" clId="{ED4FA7E4-1AA1-8149-8F3F-8B838B2F6FDA}" dt="2025-06-13T14:50:31.670" v="13159" actId="1037"/>
          <ac:spMkLst>
            <pc:docMk/>
            <pc:sldMk cId="552300941" sldId="291"/>
            <ac:spMk id="55" creationId="{03BD6574-E4EF-75AB-2FA5-6E5E54CDE6F9}"/>
          </ac:spMkLst>
        </pc:spChg>
        <pc:grpChg chg="add mod">
          <ac:chgData name="Davide Sisana" userId="72e16bd9-9e49-4a3c-ab11-c046296e898f" providerId="ADAL" clId="{ED4FA7E4-1AA1-8149-8F3F-8B838B2F6FDA}" dt="2025-06-13T09:42:51.296" v="7491" actId="1076"/>
          <ac:grpSpMkLst>
            <pc:docMk/>
            <pc:sldMk cId="552300941" sldId="291"/>
            <ac:grpSpMk id="21" creationId="{800A6B44-B6F6-27AC-7876-05C90B31D4E0}"/>
          </ac:grpSpMkLst>
        </pc:grpChg>
        <pc:picChg chg="add mod">
          <ac:chgData name="Davide Sisana" userId="72e16bd9-9e49-4a3c-ab11-c046296e898f" providerId="ADAL" clId="{ED4FA7E4-1AA1-8149-8F3F-8B838B2F6FDA}" dt="2025-06-15T13:51:06.141" v="17021" actId="1076"/>
          <ac:picMkLst>
            <pc:docMk/>
            <pc:sldMk cId="552300941" sldId="291"/>
            <ac:picMk id="3" creationId="{413A0695-D935-1E1C-C377-6A78964FDCFB}"/>
          </ac:picMkLst>
        </pc:picChg>
        <pc:picChg chg="add mod">
          <ac:chgData name="Davide Sisana" userId="72e16bd9-9e49-4a3c-ab11-c046296e898f" providerId="ADAL" clId="{ED4FA7E4-1AA1-8149-8F3F-8B838B2F6FDA}" dt="2025-06-15T13:51:06.141" v="17021" actId="1076"/>
          <ac:picMkLst>
            <pc:docMk/>
            <pc:sldMk cId="552300941" sldId="291"/>
            <ac:picMk id="7" creationId="{7A33F12D-55AE-F133-9BD9-2B8C9FC2A0F2}"/>
          </ac:picMkLst>
        </pc:picChg>
        <pc:picChg chg="mod">
          <ac:chgData name="Davide Sisana" userId="72e16bd9-9e49-4a3c-ab11-c046296e898f" providerId="ADAL" clId="{ED4FA7E4-1AA1-8149-8F3F-8B838B2F6FDA}" dt="2025-06-14T09:40:40.990" v="15310" actId="14100"/>
          <ac:picMkLst>
            <pc:docMk/>
            <pc:sldMk cId="552300941" sldId="291"/>
            <ac:picMk id="8" creationId="{2F3929FA-9C5F-8D17-4451-89019E821975}"/>
          </ac:picMkLst>
        </pc:picChg>
        <pc:picChg chg="add mod">
          <ac:chgData name="Davide Sisana" userId="72e16bd9-9e49-4a3c-ab11-c046296e898f" providerId="ADAL" clId="{ED4FA7E4-1AA1-8149-8F3F-8B838B2F6FDA}" dt="2025-06-15T13:51:06.141" v="17021" actId="1076"/>
          <ac:picMkLst>
            <pc:docMk/>
            <pc:sldMk cId="552300941" sldId="291"/>
            <ac:picMk id="10" creationId="{570AB0B1-C401-441C-E334-86BD88DDDB8F}"/>
          </ac:picMkLst>
        </pc:picChg>
        <pc:picChg chg="add mod">
          <ac:chgData name="Davide Sisana" userId="72e16bd9-9e49-4a3c-ab11-c046296e898f" providerId="ADAL" clId="{ED4FA7E4-1AA1-8149-8F3F-8B838B2F6FDA}" dt="2025-06-15T13:51:06.141" v="17021" actId="1076"/>
          <ac:picMkLst>
            <pc:docMk/>
            <pc:sldMk cId="552300941" sldId="291"/>
            <ac:picMk id="14" creationId="{AB35E9F0-1A58-C08D-AF9A-E2D2D3920503}"/>
          </ac:picMkLst>
        </pc:picChg>
        <pc:picChg chg="add mod modCrop">
          <ac:chgData name="Davide Sisana" userId="72e16bd9-9e49-4a3c-ab11-c046296e898f" providerId="ADAL" clId="{ED4FA7E4-1AA1-8149-8F3F-8B838B2F6FDA}" dt="2025-06-13T09:29:07.109" v="7241" actId="1076"/>
          <ac:picMkLst>
            <pc:docMk/>
            <pc:sldMk cId="552300941" sldId="291"/>
            <ac:picMk id="16" creationId="{4E077AF0-B537-38E4-8B36-B8B38AC15D71}"/>
          </ac:picMkLst>
        </pc:picChg>
        <pc:picChg chg="add mod">
          <ac:chgData name="Davide Sisana" userId="72e16bd9-9e49-4a3c-ab11-c046296e898f" providerId="ADAL" clId="{ED4FA7E4-1AA1-8149-8F3F-8B838B2F6FDA}" dt="2025-06-13T14:46:50.002" v="13138" actId="1076"/>
          <ac:picMkLst>
            <pc:docMk/>
            <pc:sldMk cId="552300941" sldId="291"/>
            <ac:picMk id="40" creationId="{146851F5-1401-780A-9EB2-690BD81C3434}"/>
          </ac:picMkLst>
        </pc:picChg>
        <pc:picChg chg="add mod">
          <ac:chgData name="Davide Sisana" userId="72e16bd9-9e49-4a3c-ab11-c046296e898f" providerId="ADAL" clId="{ED4FA7E4-1AA1-8149-8F3F-8B838B2F6FDA}" dt="2025-06-13T09:45:56.492" v="7566" actId="14100"/>
          <ac:picMkLst>
            <pc:docMk/>
            <pc:sldMk cId="552300941" sldId="291"/>
            <ac:picMk id="45" creationId="{483C3FC1-3E12-7732-9740-2E6BBA254539}"/>
          </ac:picMkLst>
        </pc:picChg>
        <pc:picChg chg="add mod">
          <ac:chgData name="Davide Sisana" userId="72e16bd9-9e49-4a3c-ab11-c046296e898f" providerId="ADAL" clId="{ED4FA7E4-1AA1-8149-8F3F-8B838B2F6FDA}" dt="2025-06-13T09:46:04.980" v="7568" actId="14100"/>
          <ac:picMkLst>
            <pc:docMk/>
            <pc:sldMk cId="552300941" sldId="291"/>
            <ac:picMk id="47" creationId="{2C09673A-6B5C-1D7A-6A61-31EEDE28AA95}"/>
          </ac:picMkLst>
        </pc:picChg>
        <pc:cxnChg chg="add mod">
          <ac:chgData name="Davide Sisana" userId="72e16bd9-9e49-4a3c-ab11-c046296e898f" providerId="ADAL" clId="{ED4FA7E4-1AA1-8149-8F3F-8B838B2F6FDA}" dt="2025-06-13T09:43:18.651" v="7496" actId="14100"/>
          <ac:cxnSpMkLst>
            <pc:docMk/>
            <pc:sldMk cId="552300941" sldId="291"/>
            <ac:cxnSpMk id="24" creationId="{B9538D78-1562-E4CD-A5DC-36737B001A35}"/>
          </ac:cxnSpMkLst>
        </pc:cxnChg>
        <pc:cxnChg chg="add mod">
          <ac:chgData name="Davide Sisana" userId="72e16bd9-9e49-4a3c-ab11-c046296e898f" providerId="ADAL" clId="{ED4FA7E4-1AA1-8149-8F3F-8B838B2F6FDA}" dt="2025-06-13T09:48:19.357" v="7661" actId="14100"/>
          <ac:cxnSpMkLst>
            <pc:docMk/>
            <pc:sldMk cId="552300941" sldId="291"/>
            <ac:cxnSpMk id="28" creationId="{74C7DF71-ADFE-5A0F-7119-AB404C5A1944}"/>
          </ac:cxnSpMkLst>
        </pc:cxnChg>
        <pc:cxnChg chg="add mod">
          <ac:chgData name="Davide Sisana" userId="72e16bd9-9e49-4a3c-ab11-c046296e898f" providerId="ADAL" clId="{ED4FA7E4-1AA1-8149-8F3F-8B838B2F6FDA}" dt="2025-06-13T09:47:22.315" v="7597" actId="14100"/>
          <ac:cxnSpMkLst>
            <pc:docMk/>
            <pc:sldMk cId="552300941" sldId="291"/>
            <ac:cxnSpMk id="31" creationId="{46B24383-DBA3-39C7-7CF5-B760F1C0332A}"/>
          </ac:cxnSpMkLst>
        </pc:cxnChg>
        <pc:cxnChg chg="add mod">
          <ac:chgData name="Davide Sisana" userId="72e16bd9-9e49-4a3c-ab11-c046296e898f" providerId="ADAL" clId="{ED4FA7E4-1AA1-8149-8F3F-8B838B2F6FDA}" dt="2025-06-13T09:45:09.675" v="7557" actId="14100"/>
          <ac:cxnSpMkLst>
            <pc:docMk/>
            <pc:sldMk cId="552300941" sldId="291"/>
            <ac:cxnSpMk id="33" creationId="{69783F80-7D98-C7C4-69CC-F8C7B1F292B7}"/>
          </ac:cxnSpMkLst>
        </pc:cxnChg>
      </pc:sldChg>
      <pc:sldChg chg="addSp delSp modSp del mod">
        <pc:chgData name="Davide Sisana" userId="72e16bd9-9e49-4a3c-ab11-c046296e898f" providerId="ADAL" clId="{ED4FA7E4-1AA1-8149-8F3F-8B838B2F6FDA}" dt="2025-06-13T11:18:26.324" v="9024" actId="2696"/>
        <pc:sldMkLst>
          <pc:docMk/>
          <pc:sldMk cId="894133671" sldId="292"/>
        </pc:sldMkLst>
      </pc:sldChg>
      <pc:sldChg chg="addSp delSp modSp mod modAnim">
        <pc:chgData name="Davide Sisana" userId="72e16bd9-9e49-4a3c-ab11-c046296e898f" providerId="ADAL" clId="{ED4FA7E4-1AA1-8149-8F3F-8B838B2F6FDA}" dt="2025-06-14T19:03:05.927" v="16037"/>
        <pc:sldMkLst>
          <pc:docMk/>
          <pc:sldMk cId="1250963570" sldId="293"/>
        </pc:sldMkLst>
        <pc:spChg chg="add mod">
          <ac:chgData name="Davide Sisana" userId="72e16bd9-9e49-4a3c-ab11-c046296e898f" providerId="ADAL" clId="{ED4FA7E4-1AA1-8149-8F3F-8B838B2F6FDA}" dt="2025-06-14T10:03:14.631" v="15647"/>
          <ac:spMkLst>
            <pc:docMk/>
            <pc:sldMk cId="1250963570" sldId="293"/>
            <ac:spMk id="2" creationId="{62E160FF-ABD6-7F3C-C4D7-FB2191D300FB}"/>
          </ac:spMkLst>
        </pc:spChg>
        <pc:spChg chg="mod">
          <ac:chgData name="Davide Sisana" userId="72e16bd9-9e49-4a3c-ab11-c046296e898f" providerId="ADAL" clId="{ED4FA7E4-1AA1-8149-8F3F-8B838B2F6FDA}" dt="2025-06-13T13:26:49.575" v="11797" actId="2711"/>
          <ac:spMkLst>
            <pc:docMk/>
            <pc:sldMk cId="1250963570" sldId="293"/>
            <ac:spMk id="3" creationId="{0F152313-7694-B00E-C2FD-D29838FB0683}"/>
          </ac:spMkLst>
        </pc:spChg>
        <pc:spChg chg="del">
          <ac:chgData name="Davide Sisana" userId="72e16bd9-9e49-4a3c-ab11-c046296e898f" providerId="ADAL" clId="{ED4FA7E4-1AA1-8149-8F3F-8B838B2F6FDA}" dt="2025-06-14T10:03:13.987" v="15646" actId="478"/>
          <ac:spMkLst>
            <pc:docMk/>
            <pc:sldMk cId="1250963570" sldId="293"/>
            <ac:spMk id="8" creationId="{6472DEE4-D7FD-9539-DC06-AA493A09A38B}"/>
          </ac:spMkLst>
        </pc:spChg>
        <pc:spChg chg="add mod">
          <ac:chgData name="Davide Sisana" userId="72e16bd9-9e49-4a3c-ab11-c046296e898f" providerId="ADAL" clId="{ED4FA7E4-1AA1-8149-8F3F-8B838B2F6FDA}" dt="2025-06-13T11:20:11.468" v="9070" actId="20577"/>
          <ac:spMkLst>
            <pc:docMk/>
            <pc:sldMk cId="1250963570" sldId="293"/>
            <ac:spMk id="29" creationId="{90B697C4-78E6-0433-D37D-F3326D7F3116}"/>
          </ac:spMkLst>
        </pc:spChg>
        <pc:spChg chg="add mod">
          <ac:chgData name="Davide Sisana" userId="72e16bd9-9e49-4a3c-ab11-c046296e898f" providerId="ADAL" clId="{ED4FA7E4-1AA1-8149-8F3F-8B838B2F6FDA}" dt="2025-06-13T12:44:03.968" v="10530" actId="313"/>
          <ac:spMkLst>
            <pc:docMk/>
            <pc:sldMk cId="1250963570" sldId="293"/>
            <ac:spMk id="37" creationId="{5752F0A9-C6F9-70B6-2931-84B636E253BE}"/>
          </ac:spMkLst>
        </pc:spChg>
        <pc:spChg chg="add mod">
          <ac:chgData name="Davide Sisana" userId="72e16bd9-9e49-4a3c-ab11-c046296e898f" providerId="ADAL" clId="{ED4FA7E4-1AA1-8149-8F3F-8B838B2F6FDA}" dt="2025-06-13T12:53:54.972" v="10828" actId="1036"/>
          <ac:spMkLst>
            <pc:docMk/>
            <pc:sldMk cId="1250963570" sldId="293"/>
            <ac:spMk id="40" creationId="{2984129F-C6FD-8BA8-BB65-C04C7EE63D31}"/>
          </ac:spMkLst>
        </pc:spChg>
        <pc:spChg chg="add mod">
          <ac:chgData name="Davide Sisana" userId="72e16bd9-9e49-4a3c-ab11-c046296e898f" providerId="ADAL" clId="{ED4FA7E4-1AA1-8149-8F3F-8B838B2F6FDA}" dt="2025-06-13T12:50:06.890" v="10658" actId="14100"/>
          <ac:spMkLst>
            <pc:docMk/>
            <pc:sldMk cId="1250963570" sldId="293"/>
            <ac:spMk id="42" creationId="{7B3912E2-45E4-A5B2-B602-18CC029718DA}"/>
          </ac:spMkLst>
        </pc:spChg>
        <pc:spChg chg="add mod">
          <ac:chgData name="Davide Sisana" userId="72e16bd9-9e49-4a3c-ab11-c046296e898f" providerId="ADAL" clId="{ED4FA7E4-1AA1-8149-8F3F-8B838B2F6FDA}" dt="2025-06-13T12:39:05.437" v="10442" actId="14100"/>
          <ac:spMkLst>
            <pc:docMk/>
            <pc:sldMk cId="1250963570" sldId="293"/>
            <ac:spMk id="46" creationId="{A6B23EBA-7E45-FB17-1A0A-C9BA0CA97991}"/>
          </ac:spMkLst>
        </pc:spChg>
        <pc:spChg chg="add mod">
          <ac:chgData name="Davide Sisana" userId="72e16bd9-9e49-4a3c-ab11-c046296e898f" providerId="ADAL" clId="{ED4FA7E4-1AA1-8149-8F3F-8B838B2F6FDA}" dt="2025-06-13T12:53:27.668" v="10785" actId="20577"/>
          <ac:spMkLst>
            <pc:docMk/>
            <pc:sldMk cId="1250963570" sldId="293"/>
            <ac:spMk id="47" creationId="{C7398B3D-CAB3-32FA-AEFA-B5025F24D686}"/>
          </ac:spMkLst>
        </pc:spChg>
        <pc:spChg chg="add mod">
          <ac:chgData name="Davide Sisana" userId="72e16bd9-9e49-4a3c-ab11-c046296e898f" providerId="ADAL" clId="{ED4FA7E4-1AA1-8149-8F3F-8B838B2F6FDA}" dt="2025-06-13T12:37:45.390" v="10428" actId="14100"/>
          <ac:spMkLst>
            <pc:docMk/>
            <pc:sldMk cId="1250963570" sldId="293"/>
            <ac:spMk id="52" creationId="{E688B996-156B-B4C5-CA9A-2B939AF77C95}"/>
          </ac:spMkLst>
        </pc:spChg>
        <pc:spChg chg="add mod">
          <ac:chgData name="Davide Sisana" userId="72e16bd9-9e49-4a3c-ab11-c046296e898f" providerId="ADAL" clId="{ED4FA7E4-1AA1-8149-8F3F-8B838B2F6FDA}" dt="2025-06-13T12:37:27.093" v="10424" actId="1076"/>
          <ac:spMkLst>
            <pc:docMk/>
            <pc:sldMk cId="1250963570" sldId="293"/>
            <ac:spMk id="53" creationId="{7882A5DE-C2C6-AF77-B4CE-3795443C8C61}"/>
          </ac:spMkLst>
        </pc:spChg>
        <pc:spChg chg="add mod">
          <ac:chgData name="Davide Sisana" userId="72e16bd9-9e49-4a3c-ab11-c046296e898f" providerId="ADAL" clId="{ED4FA7E4-1AA1-8149-8F3F-8B838B2F6FDA}" dt="2025-06-13T12:34:56.686" v="10382" actId="14100"/>
          <ac:spMkLst>
            <pc:docMk/>
            <pc:sldMk cId="1250963570" sldId="293"/>
            <ac:spMk id="55" creationId="{CDE44C54-5E5F-9C4C-7465-58C4EE923CF6}"/>
          </ac:spMkLst>
        </pc:spChg>
        <pc:spChg chg="add mod">
          <ac:chgData name="Davide Sisana" userId="72e16bd9-9e49-4a3c-ab11-c046296e898f" providerId="ADAL" clId="{ED4FA7E4-1AA1-8149-8F3F-8B838B2F6FDA}" dt="2025-06-13T12:35:20.223" v="10398" actId="20577"/>
          <ac:spMkLst>
            <pc:docMk/>
            <pc:sldMk cId="1250963570" sldId="293"/>
            <ac:spMk id="56" creationId="{9D72BD02-2E3C-A723-31DE-9B2F40548320}"/>
          </ac:spMkLst>
        </pc:spChg>
        <pc:spChg chg="add mod">
          <ac:chgData name="Davide Sisana" userId="72e16bd9-9e49-4a3c-ab11-c046296e898f" providerId="ADAL" clId="{ED4FA7E4-1AA1-8149-8F3F-8B838B2F6FDA}" dt="2025-06-13T12:35:46.132" v="10412" actId="1076"/>
          <ac:spMkLst>
            <pc:docMk/>
            <pc:sldMk cId="1250963570" sldId="293"/>
            <ac:spMk id="58" creationId="{A8AA7AC4-BA0B-4519-C2C7-4C451928B6FC}"/>
          </ac:spMkLst>
        </pc:spChg>
        <pc:spChg chg="add mod">
          <ac:chgData name="Davide Sisana" userId="72e16bd9-9e49-4a3c-ab11-c046296e898f" providerId="ADAL" clId="{ED4FA7E4-1AA1-8149-8F3F-8B838B2F6FDA}" dt="2025-06-13T12:54:26.612" v="10835" actId="1076"/>
          <ac:spMkLst>
            <pc:docMk/>
            <pc:sldMk cId="1250963570" sldId="293"/>
            <ac:spMk id="73" creationId="{0563F517-5A7A-B6C7-DCDB-92B98E693CA3}"/>
          </ac:spMkLst>
        </pc:spChg>
        <pc:spChg chg="add mod">
          <ac:chgData name="Davide Sisana" userId="72e16bd9-9e49-4a3c-ab11-c046296e898f" providerId="ADAL" clId="{ED4FA7E4-1AA1-8149-8F3F-8B838B2F6FDA}" dt="2025-06-13T12:49:39.376" v="10651" actId="14100"/>
          <ac:spMkLst>
            <pc:docMk/>
            <pc:sldMk cId="1250963570" sldId="293"/>
            <ac:spMk id="74" creationId="{8E3F91FB-ECD3-709C-A270-B2C0B93E56CD}"/>
          </ac:spMkLst>
        </pc:spChg>
        <pc:grpChg chg="add mod">
          <ac:chgData name="Davide Sisana" userId="72e16bd9-9e49-4a3c-ab11-c046296e898f" providerId="ADAL" clId="{ED4FA7E4-1AA1-8149-8F3F-8B838B2F6FDA}" dt="2025-06-13T12:19:10.153" v="10044" actId="1076"/>
          <ac:grpSpMkLst>
            <pc:docMk/>
            <pc:sldMk cId="1250963570" sldId="293"/>
            <ac:grpSpMk id="41" creationId="{3C355DE9-A6AD-64B6-DF75-B8B325484386}"/>
          </ac:grpSpMkLst>
        </pc:grpChg>
        <pc:grpChg chg="add mod topLvl">
          <ac:chgData name="Davide Sisana" userId="72e16bd9-9e49-4a3c-ab11-c046296e898f" providerId="ADAL" clId="{ED4FA7E4-1AA1-8149-8F3F-8B838B2F6FDA}" dt="2025-06-14T18:52:18.616" v="15968" actId="165"/>
          <ac:grpSpMkLst>
            <pc:docMk/>
            <pc:sldMk cId="1250963570" sldId="293"/>
            <ac:grpSpMk id="48" creationId="{A2492F15-33D4-81C3-0994-6978A2DAA8D5}"/>
          </ac:grpSpMkLst>
        </pc:grpChg>
        <pc:grpChg chg="add mod topLvl">
          <ac:chgData name="Davide Sisana" userId="72e16bd9-9e49-4a3c-ab11-c046296e898f" providerId="ADAL" clId="{ED4FA7E4-1AA1-8149-8F3F-8B838B2F6FDA}" dt="2025-06-14T18:52:18.616" v="15968" actId="165"/>
          <ac:grpSpMkLst>
            <pc:docMk/>
            <pc:sldMk cId="1250963570" sldId="293"/>
            <ac:grpSpMk id="49" creationId="{43678235-FE86-BA49-0D78-CFE9F22CCA59}"/>
          </ac:grpSpMkLst>
        </pc:grpChg>
        <pc:grpChg chg="add mod topLvl">
          <ac:chgData name="Davide Sisana" userId="72e16bd9-9e49-4a3c-ab11-c046296e898f" providerId="ADAL" clId="{ED4FA7E4-1AA1-8149-8F3F-8B838B2F6FDA}" dt="2025-06-14T18:52:18.616" v="15968" actId="165"/>
          <ac:grpSpMkLst>
            <pc:docMk/>
            <pc:sldMk cId="1250963570" sldId="293"/>
            <ac:grpSpMk id="54" creationId="{D1598C32-116F-C8D7-94F1-D83D8D5418B9}"/>
          </ac:grpSpMkLst>
        </pc:grpChg>
        <pc:grpChg chg="add mod topLvl">
          <ac:chgData name="Davide Sisana" userId="72e16bd9-9e49-4a3c-ab11-c046296e898f" providerId="ADAL" clId="{ED4FA7E4-1AA1-8149-8F3F-8B838B2F6FDA}" dt="2025-06-14T18:52:18.616" v="15968" actId="165"/>
          <ac:grpSpMkLst>
            <pc:docMk/>
            <pc:sldMk cId="1250963570" sldId="293"/>
            <ac:grpSpMk id="59" creationId="{87E3901F-1C48-1111-892F-0D02E4A95415}"/>
          </ac:grpSpMkLst>
        </pc:grpChg>
        <pc:grpChg chg="add mod topLvl">
          <ac:chgData name="Davide Sisana" userId="72e16bd9-9e49-4a3c-ab11-c046296e898f" providerId="ADAL" clId="{ED4FA7E4-1AA1-8149-8F3F-8B838B2F6FDA}" dt="2025-06-14T18:52:18.616" v="15968" actId="165"/>
          <ac:grpSpMkLst>
            <pc:docMk/>
            <pc:sldMk cId="1250963570" sldId="293"/>
            <ac:grpSpMk id="78" creationId="{49FB85BD-EFF8-67B5-A919-1FE32E28D00B}"/>
          </ac:grpSpMkLst>
        </pc:grpChg>
        <pc:grpChg chg="add del mod">
          <ac:chgData name="Davide Sisana" userId="72e16bd9-9e49-4a3c-ab11-c046296e898f" providerId="ADAL" clId="{ED4FA7E4-1AA1-8149-8F3F-8B838B2F6FDA}" dt="2025-06-14T18:52:18.616" v="15968" actId="165"/>
          <ac:grpSpMkLst>
            <pc:docMk/>
            <pc:sldMk cId="1250963570" sldId="293"/>
            <ac:grpSpMk id="91" creationId="{22A837A3-3856-49C8-4A08-0D80F1A5D90F}"/>
          </ac:grpSpMkLst>
        </pc:grpChg>
        <pc:picChg chg="add mod">
          <ac:chgData name="Davide Sisana" userId="72e16bd9-9e49-4a3c-ab11-c046296e898f" providerId="ADAL" clId="{ED4FA7E4-1AA1-8149-8F3F-8B838B2F6FDA}" dt="2025-06-13T12:37:06.332" v="10420" actId="1076"/>
          <ac:picMkLst>
            <pc:docMk/>
            <pc:sldMk cId="1250963570" sldId="293"/>
            <ac:picMk id="36" creationId="{FE6DCA2E-D4BC-E82E-A132-D73850C87255}"/>
          </ac:picMkLst>
        </pc:picChg>
        <pc:picChg chg="add mod">
          <ac:chgData name="Davide Sisana" userId="72e16bd9-9e49-4a3c-ab11-c046296e898f" providerId="ADAL" clId="{ED4FA7E4-1AA1-8149-8F3F-8B838B2F6FDA}" dt="2025-06-13T12:50:20.925" v="10662" actId="1076"/>
          <ac:picMkLst>
            <pc:docMk/>
            <pc:sldMk cId="1250963570" sldId="293"/>
            <ac:picMk id="39" creationId="{13751AD8-3C81-D42D-01F8-3F25DC8D0555}"/>
          </ac:picMkLst>
        </pc:picChg>
        <pc:picChg chg="add mod">
          <ac:chgData name="Davide Sisana" userId="72e16bd9-9e49-4a3c-ab11-c046296e898f" providerId="ADAL" clId="{ED4FA7E4-1AA1-8149-8F3F-8B838B2F6FDA}" dt="2025-06-13T12:38:50.772" v="10439" actId="14100"/>
          <ac:picMkLst>
            <pc:docMk/>
            <pc:sldMk cId="1250963570" sldId="293"/>
            <ac:picMk id="44" creationId="{DB702FE7-FDC6-477A-999C-8F8509ED10E3}"/>
          </ac:picMkLst>
        </pc:picChg>
        <pc:picChg chg="add mod">
          <ac:chgData name="Davide Sisana" userId="72e16bd9-9e49-4a3c-ab11-c046296e898f" providerId="ADAL" clId="{ED4FA7E4-1AA1-8149-8F3F-8B838B2F6FDA}" dt="2025-06-13T12:38:53.369" v="10440" actId="14100"/>
          <ac:picMkLst>
            <pc:docMk/>
            <pc:sldMk cId="1250963570" sldId="293"/>
            <ac:picMk id="45" creationId="{5A4037FA-BF83-14AB-7538-45CD1B5BDB31}"/>
          </ac:picMkLst>
        </pc:picChg>
        <pc:picChg chg="add mod">
          <ac:chgData name="Davide Sisana" userId="72e16bd9-9e49-4a3c-ab11-c046296e898f" providerId="ADAL" clId="{ED4FA7E4-1AA1-8149-8F3F-8B838B2F6FDA}" dt="2025-06-13T12:34:58.216" v="10383" actId="1076"/>
          <ac:picMkLst>
            <pc:docMk/>
            <pc:sldMk cId="1250963570" sldId="293"/>
            <ac:picMk id="50" creationId="{E5CB6FE3-C42C-9F64-5D6F-20A0871674A6}"/>
          </ac:picMkLst>
        </pc:picChg>
        <pc:picChg chg="add mod modCrop">
          <ac:chgData name="Davide Sisana" userId="72e16bd9-9e49-4a3c-ab11-c046296e898f" providerId="ADAL" clId="{ED4FA7E4-1AA1-8149-8F3F-8B838B2F6FDA}" dt="2025-06-13T12:54:22.344" v="10834" actId="1076"/>
          <ac:picMkLst>
            <pc:docMk/>
            <pc:sldMk cId="1250963570" sldId="293"/>
            <ac:picMk id="76" creationId="{85EA68D6-AE2C-3DE3-D5BE-A30416C543DC}"/>
          </ac:picMkLst>
        </pc:picChg>
        <pc:cxnChg chg="add mod">
          <ac:chgData name="Davide Sisana" userId="72e16bd9-9e49-4a3c-ab11-c046296e898f" providerId="ADAL" clId="{ED4FA7E4-1AA1-8149-8F3F-8B838B2F6FDA}" dt="2025-06-14T18:58:26.477" v="15998" actId="692"/>
          <ac:cxnSpMkLst>
            <pc:docMk/>
            <pc:sldMk cId="1250963570" sldId="293"/>
            <ac:cxnSpMk id="9" creationId="{8DDAC5DB-AFC3-0A34-5CB3-0C5BAD38DBC1}"/>
          </ac:cxnSpMkLst>
        </pc:cxnChg>
        <pc:cxnChg chg="add mod">
          <ac:chgData name="Davide Sisana" userId="72e16bd9-9e49-4a3c-ab11-c046296e898f" providerId="ADAL" clId="{ED4FA7E4-1AA1-8149-8F3F-8B838B2F6FDA}" dt="2025-06-14T18:59:01.078" v="16005" actId="692"/>
          <ac:cxnSpMkLst>
            <pc:docMk/>
            <pc:sldMk cId="1250963570" sldId="293"/>
            <ac:cxnSpMk id="16" creationId="{D2CC0954-107B-4911-1A7C-F1045873F712}"/>
          </ac:cxnSpMkLst>
        </pc:cxnChg>
        <pc:cxnChg chg="add mod topLvl">
          <ac:chgData name="Davide Sisana" userId="72e16bd9-9e49-4a3c-ab11-c046296e898f" providerId="ADAL" clId="{ED4FA7E4-1AA1-8149-8F3F-8B838B2F6FDA}" dt="2025-06-14T18:59:25.708" v="16007" actId="14100"/>
          <ac:cxnSpMkLst>
            <pc:docMk/>
            <pc:sldMk cId="1250963570" sldId="293"/>
            <ac:cxnSpMk id="60" creationId="{C110DF21-E401-FAB0-4852-9E453853EE8C}"/>
          </ac:cxnSpMkLst>
        </pc:cxnChg>
        <pc:cxnChg chg="add mod topLvl">
          <ac:chgData name="Davide Sisana" userId="72e16bd9-9e49-4a3c-ab11-c046296e898f" providerId="ADAL" clId="{ED4FA7E4-1AA1-8149-8F3F-8B838B2F6FDA}" dt="2025-06-14T18:58:57.228" v="16004" actId="692"/>
          <ac:cxnSpMkLst>
            <pc:docMk/>
            <pc:sldMk cId="1250963570" sldId="293"/>
            <ac:cxnSpMk id="67" creationId="{BDAF0121-9D6E-4A6E-0299-04F116EF3983}"/>
          </ac:cxnSpMkLst>
        </pc:cxnChg>
        <pc:cxnChg chg="add mod topLvl">
          <ac:chgData name="Davide Sisana" userId="72e16bd9-9e49-4a3c-ab11-c046296e898f" providerId="ADAL" clId="{ED4FA7E4-1AA1-8149-8F3F-8B838B2F6FDA}" dt="2025-06-14T18:52:18.616" v="15968" actId="165"/>
          <ac:cxnSpMkLst>
            <pc:docMk/>
            <pc:sldMk cId="1250963570" sldId="293"/>
            <ac:cxnSpMk id="80" creationId="{E4B06419-2360-A8C2-293C-B7E4B66FE431}"/>
          </ac:cxnSpMkLst>
        </pc:cxnChg>
        <pc:cxnChg chg="add mod topLvl">
          <ac:chgData name="Davide Sisana" userId="72e16bd9-9e49-4a3c-ab11-c046296e898f" providerId="ADAL" clId="{ED4FA7E4-1AA1-8149-8F3F-8B838B2F6FDA}" dt="2025-06-14T18:52:18.616" v="15968" actId="165"/>
          <ac:cxnSpMkLst>
            <pc:docMk/>
            <pc:sldMk cId="1250963570" sldId="293"/>
            <ac:cxnSpMk id="88" creationId="{64877D81-92C8-549C-FCCE-64099A5F19DD}"/>
          </ac:cxnSpMkLst>
        </pc:cxnChg>
      </pc:sldChg>
      <pc:sldChg chg="addSp delSp modSp mod modAnim">
        <pc:chgData name="Davide Sisana" userId="72e16bd9-9e49-4a3c-ab11-c046296e898f" providerId="ADAL" clId="{ED4FA7E4-1AA1-8149-8F3F-8B838B2F6FDA}" dt="2025-06-14T18:54:52.805" v="15981"/>
        <pc:sldMkLst>
          <pc:docMk/>
          <pc:sldMk cId="3770428817" sldId="294"/>
        </pc:sldMkLst>
        <pc:spChg chg="mod">
          <ac:chgData name="Davide Sisana" userId="72e16bd9-9e49-4a3c-ab11-c046296e898f" providerId="ADAL" clId="{ED4FA7E4-1AA1-8149-8F3F-8B838B2F6FDA}" dt="2025-06-13T13:27:13.847" v="11800" actId="2711"/>
          <ac:spMkLst>
            <pc:docMk/>
            <pc:sldMk cId="3770428817" sldId="294"/>
            <ac:spMk id="3" creationId="{BE4E43A9-7CAE-C160-105C-83277CEAC8FF}"/>
          </ac:spMkLst>
        </pc:spChg>
        <pc:spChg chg="add del mod">
          <ac:chgData name="Davide Sisana" userId="72e16bd9-9e49-4a3c-ab11-c046296e898f" providerId="ADAL" clId="{ED4FA7E4-1AA1-8149-8F3F-8B838B2F6FDA}" dt="2025-06-14T07:53:19.201" v="14028" actId="478"/>
          <ac:spMkLst>
            <pc:docMk/>
            <pc:sldMk cId="3770428817" sldId="294"/>
            <ac:spMk id="6" creationId="{A8A36BF3-2A92-DF45-830E-74D57264B09C}"/>
          </ac:spMkLst>
        </pc:spChg>
        <pc:spChg chg="add mod">
          <ac:chgData name="Davide Sisana" userId="72e16bd9-9e49-4a3c-ab11-c046296e898f" providerId="ADAL" clId="{ED4FA7E4-1AA1-8149-8F3F-8B838B2F6FDA}" dt="2025-06-14T10:02:57.493" v="15640"/>
          <ac:spMkLst>
            <pc:docMk/>
            <pc:sldMk cId="3770428817" sldId="294"/>
            <ac:spMk id="7" creationId="{EE79C3C2-B548-4503-C240-B9B2BB4692B2}"/>
          </ac:spMkLst>
        </pc:spChg>
        <pc:spChg chg="add del mod">
          <ac:chgData name="Davide Sisana" userId="72e16bd9-9e49-4a3c-ab11-c046296e898f" providerId="ADAL" clId="{ED4FA7E4-1AA1-8149-8F3F-8B838B2F6FDA}" dt="2025-06-13T15:08:33.890" v="13364" actId="1076"/>
          <ac:spMkLst>
            <pc:docMk/>
            <pc:sldMk cId="3770428817" sldId="294"/>
            <ac:spMk id="10" creationId="{8C0BFE62-1244-86B7-DEBC-151E374E7B6D}"/>
          </ac:spMkLst>
        </pc:spChg>
        <pc:spChg chg="del">
          <ac:chgData name="Davide Sisana" userId="72e16bd9-9e49-4a3c-ab11-c046296e898f" providerId="ADAL" clId="{ED4FA7E4-1AA1-8149-8F3F-8B838B2F6FDA}" dt="2025-06-14T10:02:56.968" v="15639" actId="478"/>
          <ac:spMkLst>
            <pc:docMk/>
            <pc:sldMk cId="3770428817" sldId="294"/>
            <ac:spMk id="14" creationId="{E864367F-7BDC-A826-9B50-F7683E36A46D}"/>
          </ac:spMkLst>
        </pc:spChg>
        <pc:spChg chg="mod">
          <ac:chgData name="Davide Sisana" userId="72e16bd9-9e49-4a3c-ab11-c046296e898f" providerId="ADAL" clId="{ED4FA7E4-1AA1-8149-8F3F-8B838B2F6FDA}" dt="2025-06-13T13:36:31.531" v="11932"/>
          <ac:spMkLst>
            <pc:docMk/>
            <pc:sldMk cId="3770428817" sldId="294"/>
            <ac:spMk id="21" creationId="{44541984-9055-EB81-B3B4-1661B0FAED58}"/>
          </ac:spMkLst>
        </pc:spChg>
        <pc:spChg chg="mod">
          <ac:chgData name="Davide Sisana" userId="72e16bd9-9e49-4a3c-ab11-c046296e898f" providerId="ADAL" clId="{ED4FA7E4-1AA1-8149-8F3F-8B838B2F6FDA}" dt="2025-06-13T13:36:31.531" v="11932"/>
          <ac:spMkLst>
            <pc:docMk/>
            <pc:sldMk cId="3770428817" sldId="294"/>
            <ac:spMk id="22" creationId="{E39105C0-DCB5-B6C9-7A35-975964D8D041}"/>
          </ac:spMkLst>
        </pc:spChg>
        <pc:spChg chg="add mod">
          <ac:chgData name="Davide Sisana" userId="72e16bd9-9e49-4a3c-ab11-c046296e898f" providerId="ADAL" clId="{ED4FA7E4-1AA1-8149-8F3F-8B838B2F6FDA}" dt="2025-06-14T09:52:56.948" v="15483" actId="1076"/>
          <ac:spMkLst>
            <pc:docMk/>
            <pc:sldMk cId="3770428817" sldId="294"/>
            <ac:spMk id="23" creationId="{86ABC785-8E48-DFB9-96DB-4D20DBAB4EC2}"/>
          </ac:spMkLst>
        </pc:spChg>
        <pc:spChg chg="add mod">
          <ac:chgData name="Davide Sisana" userId="72e16bd9-9e49-4a3c-ab11-c046296e898f" providerId="ADAL" clId="{ED4FA7E4-1AA1-8149-8F3F-8B838B2F6FDA}" dt="2025-06-14T09:52:25.332" v="15479" actId="1037"/>
          <ac:spMkLst>
            <pc:docMk/>
            <pc:sldMk cId="3770428817" sldId="294"/>
            <ac:spMk id="33" creationId="{E0A15761-B528-E601-424D-D5DAD38FA07E}"/>
          </ac:spMkLst>
        </pc:spChg>
        <pc:spChg chg="add mod">
          <ac:chgData name="Davide Sisana" userId="72e16bd9-9e49-4a3c-ab11-c046296e898f" providerId="ADAL" clId="{ED4FA7E4-1AA1-8149-8F3F-8B838B2F6FDA}" dt="2025-06-13T13:59:09.143" v="12156" actId="1076"/>
          <ac:spMkLst>
            <pc:docMk/>
            <pc:sldMk cId="3770428817" sldId="294"/>
            <ac:spMk id="35" creationId="{AFD9AA4B-B7F2-354B-30C1-B3788AA69640}"/>
          </ac:spMkLst>
        </pc:spChg>
        <pc:spChg chg="add mod">
          <ac:chgData name="Davide Sisana" userId="72e16bd9-9e49-4a3c-ab11-c046296e898f" providerId="ADAL" clId="{ED4FA7E4-1AA1-8149-8F3F-8B838B2F6FDA}" dt="2025-06-13T13:59:44.652" v="12166" actId="1037"/>
          <ac:spMkLst>
            <pc:docMk/>
            <pc:sldMk cId="3770428817" sldId="294"/>
            <ac:spMk id="43" creationId="{AAFCB938-04A4-0A54-3040-26E08C4D645B}"/>
          </ac:spMkLst>
        </pc:spChg>
        <pc:spChg chg="add mod">
          <ac:chgData name="Davide Sisana" userId="72e16bd9-9e49-4a3c-ab11-c046296e898f" providerId="ADAL" clId="{ED4FA7E4-1AA1-8149-8F3F-8B838B2F6FDA}" dt="2025-06-13T14:00:19.874" v="12174" actId="1076"/>
          <ac:spMkLst>
            <pc:docMk/>
            <pc:sldMk cId="3770428817" sldId="294"/>
            <ac:spMk id="44" creationId="{D4312948-749E-63D9-EC80-0651D14E4656}"/>
          </ac:spMkLst>
        </pc:spChg>
        <pc:spChg chg="add mod">
          <ac:chgData name="Davide Sisana" userId="72e16bd9-9e49-4a3c-ab11-c046296e898f" providerId="ADAL" clId="{ED4FA7E4-1AA1-8149-8F3F-8B838B2F6FDA}" dt="2025-06-13T14:01:18.168" v="12206" actId="207"/>
          <ac:spMkLst>
            <pc:docMk/>
            <pc:sldMk cId="3770428817" sldId="294"/>
            <ac:spMk id="49" creationId="{613B70E0-E854-BDA8-B447-FFCCF8D9487D}"/>
          </ac:spMkLst>
        </pc:spChg>
        <pc:spChg chg="add mod">
          <ac:chgData name="Davide Sisana" userId="72e16bd9-9e49-4a3c-ab11-c046296e898f" providerId="ADAL" clId="{ED4FA7E4-1AA1-8149-8F3F-8B838B2F6FDA}" dt="2025-06-14T09:52:35.111" v="15480" actId="1076"/>
          <ac:spMkLst>
            <pc:docMk/>
            <pc:sldMk cId="3770428817" sldId="294"/>
            <ac:spMk id="59" creationId="{115A0CF5-9DFB-7B87-7C59-87CA039D9BBB}"/>
          </ac:spMkLst>
        </pc:spChg>
        <pc:grpChg chg="add mod">
          <ac:chgData name="Davide Sisana" userId="72e16bd9-9e49-4a3c-ab11-c046296e898f" providerId="ADAL" clId="{ED4FA7E4-1AA1-8149-8F3F-8B838B2F6FDA}" dt="2025-06-13T15:04:24.545" v="13274" actId="1076"/>
          <ac:grpSpMkLst>
            <pc:docMk/>
            <pc:sldMk cId="3770428817" sldId="294"/>
            <ac:grpSpMk id="19" creationId="{BFFB5D0F-24CC-A0EE-9F81-23724E71F5AE}"/>
          </ac:grpSpMkLst>
        </pc:grpChg>
        <pc:grpChg chg="add">
          <ac:chgData name="Davide Sisana" userId="72e16bd9-9e49-4a3c-ab11-c046296e898f" providerId="ADAL" clId="{ED4FA7E4-1AA1-8149-8F3F-8B838B2F6FDA}" dt="2025-06-13T15:04:32.929" v="13275" actId="164"/>
          <ac:grpSpMkLst>
            <pc:docMk/>
            <pc:sldMk cId="3770428817" sldId="294"/>
            <ac:grpSpMk id="55" creationId="{CA7D9AD3-4481-7D8A-2ED7-FF66C26F6B89}"/>
          </ac:grpSpMkLst>
        </pc:grpChg>
        <pc:grpChg chg="add mod">
          <ac:chgData name="Davide Sisana" userId="72e16bd9-9e49-4a3c-ab11-c046296e898f" providerId="ADAL" clId="{ED4FA7E4-1AA1-8149-8F3F-8B838B2F6FDA}" dt="2025-06-14T09:52:47.429" v="15482" actId="167"/>
          <ac:grpSpMkLst>
            <pc:docMk/>
            <pc:sldMk cId="3770428817" sldId="294"/>
            <ac:grpSpMk id="56" creationId="{75B79FDA-B7F9-5862-3B86-766EEAA7F4D7}"/>
          </ac:grpSpMkLst>
        </pc:grpChg>
        <pc:picChg chg="mod">
          <ac:chgData name="Davide Sisana" userId="72e16bd9-9e49-4a3c-ab11-c046296e898f" providerId="ADAL" clId="{ED4FA7E4-1AA1-8149-8F3F-8B838B2F6FDA}" dt="2025-06-13T13:36:31.531" v="11932"/>
          <ac:picMkLst>
            <pc:docMk/>
            <pc:sldMk cId="3770428817" sldId="294"/>
            <ac:picMk id="20" creationId="{394E400E-421D-5E78-A00A-509F660004BB}"/>
          </ac:picMkLst>
        </pc:picChg>
        <pc:picChg chg="add mod">
          <ac:chgData name="Davide Sisana" userId="72e16bd9-9e49-4a3c-ab11-c046296e898f" providerId="ADAL" clId="{ED4FA7E4-1AA1-8149-8F3F-8B838B2F6FDA}" dt="2025-06-14T09:52:35.111" v="15480" actId="1076"/>
          <ac:picMkLst>
            <pc:docMk/>
            <pc:sldMk cId="3770428817" sldId="294"/>
            <ac:picMk id="32" creationId="{5C3F22A1-5EFA-0998-A1E8-C42437E17FA2}"/>
          </ac:picMkLst>
        </pc:picChg>
        <pc:cxnChg chg="add mod">
          <ac:chgData name="Davide Sisana" userId="72e16bd9-9e49-4a3c-ab11-c046296e898f" providerId="ADAL" clId="{ED4FA7E4-1AA1-8149-8F3F-8B838B2F6FDA}" dt="2025-06-14T09:51:35.578" v="15455" actId="692"/>
          <ac:cxnSpMkLst>
            <pc:docMk/>
            <pc:sldMk cId="3770428817" sldId="294"/>
            <ac:cxnSpMk id="27" creationId="{D8C35DD0-CCAA-A43E-7548-7A0AF027C869}"/>
          </ac:cxnSpMkLst>
        </pc:cxnChg>
        <pc:cxnChg chg="add mod">
          <ac:chgData name="Davide Sisana" userId="72e16bd9-9e49-4a3c-ab11-c046296e898f" providerId="ADAL" clId="{ED4FA7E4-1AA1-8149-8F3F-8B838B2F6FDA}" dt="2025-06-14T09:51:31.761" v="15454" actId="692"/>
          <ac:cxnSpMkLst>
            <pc:docMk/>
            <pc:sldMk cId="3770428817" sldId="294"/>
            <ac:cxnSpMk id="39" creationId="{F0133BB4-1C9A-2904-8041-7153FF1ED00D}"/>
          </ac:cxnSpMkLst>
        </pc:cxnChg>
        <pc:cxnChg chg="add mod">
          <ac:chgData name="Davide Sisana" userId="72e16bd9-9e49-4a3c-ab11-c046296e898f" providerId="ADAL" clId="{ED4FA7E4-1AA1-8149-8F3F-8B838B2F6FDA}" dt="2025-06-14T09:51:27.642" v="15453" actId="692"/>
          <ac:cxnSpMkLst>
            <pc:docMk/>
            <pc:sldMk cId="3770428817" sldId="294"/>
            <ac:cxnSpMk id="41" creationId="{80246EAE-F28C-1AD1-7AC2-FF0062F4802E}"/>
          </ac:cxnSpMkLst>
        </pc:cxnChg>
        <pc:cxnChg chg="add mod">
          <ac:chgData name="Davide Sisana" userId="72e16bd9-9e49-4a3c-ab11-c046296e898f" providerId="ADAL" clId="{ED4FA7E4-1AA1-8149-8F3F-8B838B2F6FDA}" dt="2025-06-14T09:51:09.743" v="15450" actId="692"/>
          <ac:cxnSpMkLst>
            <pc:docMk/>
            <pc:sldMk cId="3770428817" sldId="294"/>
            <ac:cxnSpMk id="50" creationId="{82F13DA0-E515-BDDC-2A9F-EA57AA425D1A}"/>
          </ac:cxnSpMkLst>
        </pc:cxnChg>
      </pc:sldChg>
      <pc:sldChg chg="addSp delSp modSp del mod">
        <pc:chgData name="Davide Sisana" userId="72e16bd9-9e49-4a3c-ab11-c046296e898f" providerId="ADAL" clId="{ED4FA7E4-1AA1-8149-8F3F-8B838B2F6FDA}" dt="2025-06-13T13:35:54.377" v="11923" actId="2696"/>
        <pc:sldMkLst>
          <pc:docMk/>
          <pc:sldMk cId="1106363659" sldId="295"/>
        </pc:sldMkLst>
      </pc:sldChg>
      <pc:sldChg chg="addSp delSp modSp mod ord modAnim">
        <pc:chgData name="Davide Sisana" userId="72e16bd9-9e49-4a3c-ab11-c046296e898f" providerId="ADAL" clId="{ED4FA7E4-1AA1-8149-8F3F-8B838B2F6FDA}" dt="2025-06-14T18:51:26.826" v="15965"/>
        <pc:sldMkLst>
          <pc:docMk/>
          <pc:sldMk cId="3610314315" sldId="296"/>
        </pc:sldMkLst>
        <pc:spChg chg="mod">
          <ac:chgData name="Davide Sisana" userId="72e16bd9-9e49-4a3c-ab11-c046296e898f" providerId="ADAL" clId="{ED4FA7E4-1AA1-8149-8F3F-8B838B2F6FDA}" dt="2025-06-13T13:26:36.525" v="11795" actId="2711"/>
          <ac:spMkLst>
            <pc:docMk/>
            <pc:sldMk cId="3610314315" sldId="296"/>
            <ac:spMk id="2" creationId="{5C301981-BCD7-9A1F-9B73-ECC6A751F580}"/>
          </ac:spMkLst>
        </pc:spChg>
        <pc:spChg chg="add mod">
          <ac:chgData name="Davide Sisana" userId="72e16bd9-9e49-4a3c-ab11-c046296e898f" providerId="ADAL" clId="{ED4FA7E4-1AA1-8149-8F3F-8B838B2F6FDA}" dt="2025-06-14T09:41:56.934" v="15313" actId="1076"/>
          <ac:spMkLst>
            <pc:docMk/>
            <pc:sldMk cId="3610314315" sldId="296"/>
            <ac:spMk id="3" creationId="{21B869E9-BC37-1FD8-1D9F-D289B01CFC46}"/>
          </ac:spMkLst>
        </pc:spChg>
        <pc:spChg chg="del">
          <ac:chgData name="Davide Sisana" userId="72e16bd9-9e49-4a3c-ab11-c046296e898f" providerId="ADAL" clId="{ED4FA7E4-1AA1-8149-8F3F-8B838B2F6FDA}" dt="2025-06-14T10:03:22.688" v="15650" actId="478"/>
          <ac:spMkLst>
            <pc:docMk/>
            <pc:sldMk cId="3610314315" sldId="296"/>
            <ac:spMk id="8" creationId="{81FEE41C-42CB-3FE0-D5FF-39152522A411}"/>
          </ac:spMkLst>
        </pc:spChg>
        <pc:spChg chg="add mod">
          <ac:chgData name="Davide Sisana" userId="72e16bd9-9e49-4a3c-ab11-c046296e898f" providerId="ADAL" clId="{ED4FA7E4-1AA1-8149-8F3F-8B838B2F6FDA}" dt="2025-06-13T10:44:57.068" v="8265" actId="1076"/>
          <ac:spMkLst>
            <pc:docMk/>
            <pc:sldMk cId="3610314315" sldId="296"/>
            <ac:spMk id="11" creationId="{4D0F8D4E-7AAA-76C5-F1BE-9726BF818539}"/>
          </ac:spMkLst>
        </pc:spChg>
        <pc:spChg chg="add mod">
          <ac:chgData name="Davide Sisana" userId="72e16bd9-9e49-4a3c-ab11-c046296e898f" providerId="ADAL" clId="{ED4FA7E4-1AA1-8149-8F3F-8B838B2F6FDA}" dt="2025-06-13T11:13:16.084" v="8707" actId="113"/>
          <ac:spMkLst>
            <pc:docMk/>
            <pc:sldMk cId="3610314315" sldId="296"/>
            <ac:spMk id="13" creationId="{083E777E-4476-9CA2-CCB7-B4FCDEEB4733}"/>
          </ac:spMkLst>
        </pc:spChg>
        <pc:spChg chg="add del mod">
          <ac:chgData name="Davide Sisana" userId="72e16bd9-9e49-4a3c-ab11-c046296e898f" providerId="ADAL" clId="{ED4FA7E4-1AA1-8149-8F3F-8B838B2F6FDA}" dt="2025-06-14T09:20:26.425" v="15013" actId="478"/>
          <ac:spMkLst>
            <pc:docMk/>
            <pc:sldMk cId="3610314315" sldId="296"/>
            <ac:spMk id="27" creationId="{FD6E3469-395A-4F48-928A-5AF90092BABD}"/>
          </ac:spMkLst>
        </pc:spChg>
        <pc:spChg chg="add mod">
          <ac:chgData name="Davide Sisana" userId="72e16bd9-9e49-4a3c-ab11-c046296e898f" providerId="ADAL" clId="{ED4FA7E4-1AA1-8149-8F3F-8B838B2F6FDA}" dt="2025-06-14T09:42:06.409" v="15314" actId="1076"/>
          <ac:spMkLst>
            <pc:docMk/>
            <pc:sldMk cId="3610314315" sldId="296"/>
            <ac:spMk id="28" creationId="{CD395CDD-4E14-DCAB-86AE-64C82B0E2761}"/>
          </ac:spMkLst>
        </pc:spChg>
        <pc:spChg chg="add mod">
          <ac:chgData name="Davide Sisana" userId="72e16bd9-9e49-4a3c-ab11-c046296e898f" providerId="ADAL" clId="{ED4FA7E4-1AA1-8149-8F3F-8B838B2F6FDA}" dt="2025-06-14T10:03:23.267" v="15651"/>
          <ac:spMkLst>
            <pc:docMk/>
            <pc:sldMk cId="3610314315" sldId="296"/>
            <ac:spMk id="36" creationId="{A214993E-093E-4D58-4C28-A9EADAE58E5D}"/>
          </ac:spMkLst>
        </pc:spChg>
        <pc:grpChg chg="add del mod">
          <ac:chgData name="Davide Sisana" userId="72e16bd9-9e49-4a3c-ab11-c046296e898f" providerId="ADAL" clId="{ED4FA7E4-1AA1-8149-8F3F-8B838B2F6FDA}" dt="2025-06-14T09:26:44.081" v="15101" actId="478"/>
          <ac:grpSpMkLst>
            <pc:docMk/>
            <pc:sldMk cId="3610314315" sldId="296"/>
            <ac:grpSpMk id="25" creationId="{4AF12DCB-F690-23CD-55D1-6CAB3E0A0903}"/>
          </ac:grpSpMkLst>
        </pc:grpChg>
        <pc:grpChg chg="add del mod">
          <ac:chgData name="Davide Sisana" userId="72e16bd9-9e49-4a3c-ab11-c046296e898f" providerId="ADAL" clId="{ED4FA7E4-1AA1-8149-8F3F-8B838B2F6FDA}" dt="2025-06-14T09:28:06.648" v="15116" actId="478"/>
          <ac:grpSpMkLst>
            <pc:docMk/>
            <pc:sldMk cId="3610314315" sldId="296"/>
            <ac:grpSpMk id="26" creationId="{74E5E65E-DCA7-786D-3B38-686A3503FBC2}"/>
          </ac:grpSpMkLst>
        </pc:grpChg>
        <pc:picChg chg="add mod">
          <ac:chgData name="Davide Sisana" userId="72e16bd9-9e49-4a3c-ab11-c046296e898f" providerId="ADAL" clId="{ED4FA7E4-1AA1-8149-8F3F-8B838B2F6FDA}" dt="2025-06-14T09:41:46.758" v="15311" actId="1076"/>
          <ac:picMkLst>
            <pc:docMk/>
            <pc:sldMk cId="3610314315" sldId="296"/>
            <ac:picMk id="12" creationId="{9ED6995F-DEDB-5593-F337-F2376B4789F1}"/>
          </ac:picMkLst>
        </pc:picChg>
        <pc:picChg chg="add mod">
          <ac:chgData name="Davide Sisana" userId="72e16bd9-9e49-4a3c-ab11-c046296e898f" providerId="ADAL" clId="{ED4FA7E4-1AA1-8149-8F3F-8B838B2F6FDA}" dt="2025-06-14T09:23:00.165" v="15082" actId="1440"/>
          <ac:picMkLst>
            <pc:docMk/>
            <pc:sldMk cId="3610314315" sldId="296"/>
            <ac:picMk id="16" creationId="{16411525-BFAD-0B16-AEE5-4473BC9BFEFF}"/>
          </ac:picMkLst>
        </pc:picChg>
        <pc:picChg chg="add mod">
          <ac:chgData name="Davide Sisana" userId="72e16bd9-9e49-4a3c-ab11-c046296e898f" providerId="ADAL" clId="{ED4FA7E4-1AA1-8149-8F3F-8B838B2F6FDA}" dt="2025-06-14T09:23:00.165" v="15082" actId="1440"/>
          <ac:picMkLst>
            <pc:docMk/>
            <pc:sldMk cId="3610314315" sldId="296"/>
            <ac:picMk id="17" creationId="{A487E8A2-55CE-57CC-B14C-54625193FBF1}"/>
          </ac:picMkLst>
        </pc:picChg>
        <pc:picChg chg="add mod">
          <ac:chgData name="Davide Sisana" userId="72e16bd9-9e49-4a3c-ab11-c046296e898f" providerId="ADAL" clId="{ED4FA7E4-1AA1-8149-8F3F-8B838B2F6FDA}" dt="2025-06-14T09:23:00.165" v="15082" actId="1440"/>
          <ac:picMkLst>
            <pc:docMk/>
            <pc:sldMk cId="3610314315" sldId="296"/>
            <ac:picMk id="18" creationId="{5B196B3D-6C97-A4C4-4A4F-9A31ADA1F041}"/>
          </ac:picMkLst>
        </pc:picChg>
        <pc:picChg chg="add mod">
          <ac:chgData name="Davide Sisana" userId="72e16bd9-9e49-4a3c-ab11-c046296e898f" providerId="ADAL" clId="{ED4FA7E4-1AA1-8149-8F3F-8B838B2F6FDA}" dt="2025-06-14T09:23:00.165" v="15082" actId="1440"/>
          <ac:picMkLst>
            <pc:docMk/>
            <pc:sldMk cId="3610314315" sldId="296"/>
            <ac:picMk id="24" creationId="{F30D9AD5-0E02-C704-5CB1-067E9567C303}"/>
          </ac:picMkLst>
        </pc:picChg>
        <pc:picChg chg="add mod">
          <ac:chgData name="Davide Sisana" userId="72e16bd9-9e49-4a3c-ab11-c046296e898f" providerId="ADAL" clId="{ED4FA7E4-1AA1-8149-8F3F-8B838B2F6FDA}" dt="2025-06-14T09:41:51.841" v="15312" actId="1076"/>
          <ac:picMkLst>
            <pc:docMk/>
            <pc:sldMk cId="3610314315" sldId="296"/>
            <ac:picMk id="35" creationId="{31F4735C-654B-AA47-030E-D9825CAB35BE}"/>
          </ac:picMkLst>
        </pc:picChg>
        <pc:cxnChg chg="add del mod">
          <ac:chgData name="Davide Sisana" userId="72e16bd9-9e49-4a3c-ab11-c046296e898f" providerId="ADAL" clId="{ED4FA7E4-1AA1-8149-8F3F-8B838B2F6FDA}" dt="2025-06-14T09:27:12.491" v="15105" actId="478"/>
          <ac:cxnSpMkLst>
            <pc:docMk/>
            <pc:sldMk cId="3610314315" sldId="296"/>
            <ac:cxnSpMk id="14" creationId="{BD6B25EE-912F-1B0C-3A70-BF9D70BCCD47}"/>
          </ac:cxnSpMkLst>
        </pc:cxnChg>
        <pc:cxnChg chg="add del mod">
          <ac:chgData name="Davide Sisana" userId="72e16bd9-9e49-4a3c-ab11-c046296e898f" providerId="ADAL" clId="{ED4FA7E4-1AA1-8149-8F3F-8B838B2F6FDA}" dt="2025-06-14T09:27:57.328" v="15114" actId="478"/>
          <ac:cxnSpMkLst>
            <pc:docMk/>
            <pc:sldMk cId="3610314315" sldId="296"/>
            <ac:cxnSpMk id="29" creationId="{90E7C093-8F16-B00E-C5BE-B91D5447E6D1}"/>
          </ac:cxnSpMkLst>
        </pc:cxnChg>
        <pc:cxnChg chg="add del mod">
          <ac:chgData name="Davide Sisana" userId="72e16bd9-9e49-4a3c-ab11-c046296e898f" providerId="ADAL" clId="{ED4FA7E4-1AA1-8149-8F3F-8B838B2F6FDA}" dt="2025-06-14T09:27:59.880" v="15115" actId="478"/>
          <ac:cxnSpMkLst>
            <pc:docMk/>
            <pc:sldMk cId="3610314315" sldId="296"/>
            <ac:cxnSpMk id="32" creationId="{219D8591-0E42-83A7-1828-33E65003423B}"/>
          </ac:cxnSpMkLst>
        </pc:cxnChg>
      </pc:sldChg>
      <pc:sldChg chg="addSp delSp modSp del mod ord">
        <pc:chgData name="Davide Sisana" userId="72e16bd9-9e49-4a3c-ab11-c046296e898f" providerId="ADAL" clId="{ED4FA7E4-1AA1-8149-8F3F-8B838B2F6FDA}" dt="2025-06-13T08:31:28.396" v="6450" actId="2696"/>
        <pc:sldMkLst>
          <pc:docMk/>
          <pc:sldMk cId="2055739917" sldId="297"/>
        </pc:sldMkLst>
      </pc:sldChg>
      <pc:sldChg chg="addSp delSp modSp del mod">
        <pc:chgData name="Davide Sisana" userId="72e16bd9-9e49-4a3c-ab11-c046296e898f" providerId="ADAL" clId="{ED4FA7E4-1AA1-8149-8F3F-8B838B2F6FDA}" dt="2025-06-13T11:18:26.324" v="9024" actId="2696"/>
        <pc:sldMkLst>
          <pc:docMk/>
          <pc:sldMk cId="3999987137" sldId="298"/>
        </pc:sldMkLst>
      </pc:sldChg>
      <pc:sldChg chg="addSp delSp modSp add mod addAnim delAnim modAnim">
        <pc:chgData name="Davide Sisana" userId="72e16bd9-9e49-4a3c-ab11-c046296e898f" providerId="ADAL" clId="{ED4FA7E4-1AA1-8149-8F3F-8B838B2F6FDA}" dt="2025-06-14T10:03:47.273" v="15663"/>
        <pc:sldMkLst>
          <pc:docMk/>
          <pc:sldMk cId="4268756713" sldId="299"/>
        </pc:sldMkLst>
        <pc:spChg chg="add mod">
          <ac:chgData name="Davide Sisana" userId="72e16bd9-9e49-4a3c-ab11-c046296e898f" providerId="ADAL" clId="{ED4FA7E4-1AA1-8149-8F3F-8B838B2F6FDA}" dt="2025-06-14T09:07:02.749" v="14854" actId="20577"/>
          <ac:spMkLst>
            <pc:docMk/>
            <pc:sldMk cId="4268756713" sldId="299"/>
            <ac:spMk id="3" creationId="{1D4E2AEC-6B6F-AA5D-B118-5E255AFB9114}"/>
          </ac:spMkLst>
        </pc:spChg>
        <pc:spChg chg="mod">
          <ac:chgData name="Davide Sisana" userId="72e16bd9-9e49-4a3c-ab11-c046296e898f" providerId="ADAL" clId="{ED4FA7E4-1AA1-8149-8F3F-8B838B2F6FDA}" dt="2025-06-13T08:38:55.848" v="6500" actId="2711"/>
          <ac:spMkLst>
            <pc:docMk/>
            <pc:sldMk cId="4268756713" sldId="299"/>
            <ac:spMk id="5" creationId="{3782DAFD-1309-E9AE-E39F-6DE010470935}"/>
          </ac:spMkLst>
        </pc:spChg>
        <pc:spChg chg="add mod">
          <ac:chgData name="Davide Sisana" userId="72e16bd9-9e49-4a3c-ab11-c046296e898f" providerId="ADAL" clId="{ED4FA7E4-1AA1-8149-8F3F-8B838B2F6FDA}" dt="2025-06-14T10:03:47.273" v="15663"/>
          <ac:spMkLst>
            <pc:docMk/>
            <pc:sldMk cId="4268756713" sldId="299"/>
            <ac:spMk id="11" creationId="{2B25089A-114E-87BD-66D2-165457C2D19D}"/>
          </ac:spMkLst>
        </pc:spChg>
        <pc:spChg chg="mod">
          <ac:chgData name="Davide Sisana" userId="72e16bd9-9e49-4a3c-ab11-c046296e898f" providerId="ADAL" clId="{ED4FA7E4-1AA1-8149-8F3F-8B838B2F6FDA}" dt="2025-06-13T08:39:21.172" v="6502" actId="14100"/>
          <ac:spMkLst>
            <pc:docMk/>
            <pc:sldMk cId="4268756713" sldId="299"/>
            <ac:spMk id="17" creationId="{3A21EEC3-6ECA-67A4-0BDB-39513C8C249D}"/>
          </ac:spMkLst>
        </pc:spChg>
        <pc:spChg chg="mod">
          <ac:chgData name="Davide Sisana" userId="72e16bd9-9e49-4a3c-ab11-c046296e898f" providerId="ADAL" clId="{ED4FA7E4-1AA1-8149-8F3F-8B838B2F6FDA}" dt="2025-06-13T08:39:16.954" v="6501" actId="2711"/>
          <ac:spMkLst>
            <pc:docMk/>
            <pc:sldMk cId="4268756713" sldId="299"/>
            <ac:spMk id="18" creationId="{5321C70A-6A3E-E185-FF9F-7F0ADB09582D}"/>
          </ac:spMkLst>
        </pc:spChg>
        <pc:spChg chg="mod">
          <ac:chgData name="Davide Sisana" userId="72e16bd9-9e49-4a3c-ab11-c046296e898f" providerId="ADAL" clId="{ED4FA7E4-1AA1-8149-8F3F-8B838B2F6FDA}" dt="2025-06-14T09:05:35.685" v="14828" actId="1035"/>
          <ac:spMkLst>
            <pc:docMk/>
            <pc:sldMk cId="4268756713" sldId="299"/>
            <ac:spMk id="19" creationId="{E346DC6F-C4B1-7FC4-02B8-C3AC5A85B6D9}"/>
          </ac:spMkLst>
        </pc:spChg>
        <pc:spChg chg="mod">
          <ac:chgData name="Davide Sisana" userId="72e16bd9-9e49-4a3c-ab11-c046296e898f" providerId="ADAL" clId="{ED4FA7E4-1AA1-8149-8F3F-8B838B2F6FDA}" dt="2025-06-14T09:04:57.832" v="14811" actId="1035"/>
          <ac:spMkLst>
            <pc:docMk/>
            <pc:sldMk cId="4268756713" sldId="299"/>
            <ac:spMk id="20" creationId="{DF28D93F-97E5-9952-3EC8-D528528EF333}"/>
          </ac:spMkLst>
        </pc:spChg>
        <pc:spChg chg="mod">
          <ac:chgData name="Davide Sisana" userId="72e16bd9-9e49-4a3c-ab11-c046296e898f" providerId="ADAL" clId="{ED4FA7E4-1AA1-8149-8F3F-8B838B2F6FDA}" dt="2025-06-14T09:05:19.028" v="14814" actId="1076"/>
          <ac:spMkLst>
            <pc:docMk/>
            <pc:sldMk cId="4268756713" sldId="299"/>
            <ac:spMk id="21" creationId="{AF4B9B05-674E-CEDC-A017-44A97589BC2E}"/>
          </ac:spMkLst>
        </pc:spChg>
        <pc:spChg chg="mod">
          <ac:chgData name="Davide Sisana" userId="72e16bd9-9e49-4a3c-ab11-c046296e898f" providerId="ADAL" clId="{ED4FA7E4-1AA1-8149-8F3F-8B838B2F6FDA}" dt="2025-06-13T08:39:16.954" v="6501" actId="2711"/>
          <ac:spMkLst>
            <pc:docMk/>
            <pc:sldMk cId="4268756713" sldId="299"/>
            <ac:spMk id="27" creationId="{45AF6469-238B-6FB4-8E5C-ED94D36B37B7}"/>
          </ac:spMkLst>
        </pc:spChg>
        <pc:spChg chg="del mod">
          <ac:chgData name="Davide Sisana" userId="72e16bd9-9e49-4a3c-ab11-c046296e898f" providerId="ADAL" clId="{ED4FA7E4-1AA1-8149-8F3F-8B838B2F6FDA}" dt="2025-06-14T10:03:46.846" v="15662" actId="478"/>
          <ac:spMkLst>
            <pc:docMk/>
            <pc:sldMk cId="4268756713" sldId="299"/>
            <ac:spMk id="36" creationId="{3585EAB3-D84A-0985-4279-0043953A11BD}"/>
          </ac:spMkLst>
        </pc:spChg>
        <pc:spChg chg="add mod">
          <ac:chgData name="Davide Sisana" userId="72e16bd9-9e49-4a3c-ab11-c046296e898f" providerId="ADAL" clId="{ED4FA7E4-1AA1-8149-8F3F-8B838B2F6FDA}" dt="2025-06-14T09:06:00.323" v="14831" actId="255"/>
          <ac:spMkLst>
            <pc:docMk/>
            <pc:sldMk cId="4268756713" sldId="299"/>
            <ac:spMk id="44" creationId="{CAF028DF-AE68-E3F9-9D8F-C76ABB39111D}"/>
          </ac:spMkLst>
        </pc:spChg>
        <pc:spChg chg="mod">
          <ac:chgData name="Davide Sisana" userId="72e16bd9-9e49-4a3c-ab11-c046296e898f" providerId="ADAL" clId="{ED4FA7E4-1AA1-8149-8F3F-8B838B2F6FDA}" dt="2025-06-12T16:16:48.247" v="1229" actId="2711"/>
          <ac:spMkLst>
            <pc:docMk/>
            <pc:sldMk cId="4268756713" sldId="299"/>
            <ac:spMk id="51" creationId="{F1E3A4DE-2335-A3F4-A1C7-A927BD1BB123}"/>
          </ac:spMkLst>
        </pc:spChg>
        <pc:spChg chg="mod">
          <ac:chgData name="Davide Sisana" userId="72e16bd9-9e49-4a3c-ab11-c046296e898f" providerId="ADAL" clId="{ED4FA7E4-1AA1-8149-8F3F-8B838B2F6FDA}" dt="2025-06-12T16:16:38.952" v="1228" actId="2711"/>
          <ac:spMkLst>
            <pc:docMk/>
            <pc:sldMk cId="4268756713" sldId="299"/>
            <ac:spMk id="52" creationId="{096AC076-2DB7-BD49-0295-205B80385F75}"/>
          </ac:spMkLst>
        </pc:spChg>
        <pc:spChg chg="add del mod">
          <ac:chgData name="Davide Sisana" userId="72e16bd9-9e49-4a3c-ab11-c046296e898f" providerId="ADAL" clId="{ED4FA7E4-1AA1-8149-8F3F-8B838B2F6FDA}" dt="2025-06-13T08:39:32.258" v="6504" actId="14100"/>
          <ac:spMkLst>
            <pc:docMk/>
            <pc:sldMk cId="4268756713" sldId="299"/>
            <ac:spMk id="54" creationId="{E88A9498-7A03-B674-BB10-9CEB2AF79996}"/>
          </ac:spMkLst>
        </pc:spChg>
        <pc:spChg chg="mod">
          <ac:chgData name="Davide Sisana" userId="72e16bd9-9e49-4a3c-ab11-c046296e898f" providerId="ADAL" clId="{ED4FA7E4-1AA1-8149-8F3F-8B838B2F6FDA}" dt="2025-06-12T16:16:33.997" v="1227" actId="2711"/>
          <ac:spMkLst>
            <pc:docMk/>
            <pc:sldMk cId="4268756713" sldId="299"/>
            <ac:spMk id="59" creationId="{EA8ECEEE-70D4-DF8A-F9AB-00583ED5FF4A}"/>
          </ac:spMkLst>
        </pc:spChg>
        <pc:spChg chg="add mod">
          <ac:chgData name="Davide Sisana" userId="72e16bd9-9e49-4a3c-ab11-c046296e898f" providerId="ADAL" clId="{ED4FA7E4-1AA1-8149-8F3F-8B838B2F6FDA}" dt="2025-06-14T09:04:57.832" v="14811" actId="1035"/>
          <ac:spMkLst>
            <pc:docMk/>
            <pc:sldMk cId="4268756713" sldId="299"/>
            <ac:spMk id="79" creationId="{0BCFFE60-1790-13DC-E02E-8079AD78526F}"/>
          </ac:spMkLst>
        </pc:spChg>
        <pc:picChg chg="add mod modCrop">
          <ac:chgData name="Davide Sisana" userId="72e16bd9-9e49-4a3c-ab11-c046296e898f" providerId="ADAL" clId="{ED4FA7E4-1AA1-8149-8F3F-8B838B2F6FDA}" dt="2025-06-14T08:44:30.471" v="14588" actId="1440"/>
          <ac:picMkLst>
            <pc:docMk/>
            <pc:sldMk cId="4268756713" sldId="299"/>
            <ac:picMk id="2" creationId="{7444D9C7-8046-83CA-F162-097DA673AE5B}"/>
          </ac:picMkLst>
        </pc:picChg>
        <pc:picChg chg="add del mod modCrop">
          <ac:chgData name="Davide Sisana" userId="72e16bd9-9e49-4a3c-ab11-c046296e898f" providerId="ADAL" clId="{ED4FA7E4-1AA1-8149-8F3F-8B838B2F6FDA}" dt="2025-06-12T16:13:32.679" v="1171" actId="1076"/>
          <ac:picMkLst>
            <pc:docMk/>
            <pc:sldMk cId="4268756713" sldId="299"/>
            <ac:picMk id="29" creationId="{9A1D565D-B07A-B456-04FB-B5DCDE7EBD08}"/>
          </ac:picMkLst>
        </pc:picChg>
        <pc:picChg chg="mod">
          <ac:chgData name="Davide Sisana" userId="72e16bd9-9e49-4a3c-ab11-c046296e898f" providerId="ADAL" clId="{ED4FA7E4-1AA1-8149-8F3F-8B838B2F6FDA}" dt="2025-06-12T16:11:02.832" v="1148" actId="1038"/>
          <ac:picMkLst>
            <pc:docMk/>
            <pc:sldMk cId="4268756713" sldId="299"/>
            <ac:picMk id="30" creationId="{BAB633D0-1A74-7933-631D-AB0F8F1D7486}"/>
          </ac:picMkLst>
        </pc:picChg>
        <pc:picChg chg="mod">
          <ac:chgData name="Davide Sisana" userId="72e16bd9-9e49-4a3c-ab11-c046296e898f" providerId="ADAL" clId="{ED4FA7E4-1AA1-8149-8F3F-8B838B2F6FDA}" dt="2025-06-12T10:24:53.298" v="499" actId="1076"/>
          <ac:picMkLst>
            <pc:docMk/>
            <pc:sldMk cId="4268756713" sldId="299"/>
            <ac:picMk id="31" creationId="{5A3F2D31-5EF1-A244-8FF4-9C4BE81AECC3}"/>
          </ac:picMkLst>
        </pc:picChg>
        <pc:picChg chg="mod">
          <ac:chgData name="Davide Sisana" userId="72e16bd9-9e49-4a3c-ab11-c046296e898f" providerId="ADAL" clId="{ED4FA7E4-1AA1-8149-8F3F-8B838B2F6FDA}" dt="2025-06-14T09:04:57.832" v="14811" actId="1035"/>
          <ac:picMkLst>
            <pc:docMk/>
            <pc:sldMk cId="4268756713" sldId="299"/>
            <ac:picMk id="33" creationId="{6AD2DBB5-83EA-33E9-E72B-CBA01A348461}"/>
          </ac:picMkLst>
        </pc:picChg>
        <pc:picChg chg="mod">
          <ac:chgData name="Davide Sisana" userId="72e16bd9-9e49-4a3c-ab11-c046296e898f" providerId="ADAL" clId="{ED4FA7E4-1AA1-8149-8F3F-8B838B2F6FDA}" dt="2025-06-12T16:27:17.739" v="1471" actId="1076"/>
          <ac:picMkLst>
            <pc:docMk/>
            <pc:sldMk cId="4268756713" sldId="299"/>
            <ac:picMk id="39" creationId="{553A2440-F1CA-5505-611A-845DD192A9BD}"/>
          </ac:picMkLst>
        </pc:picChg>
        <pc:cxnChg chg="mod">
          <ac:chgData name="Davide Sisana" userId="72e16bd9-9e49-4a3c-ab11-c046296e898f" providerId="ADAL" clId="{ED4FA7E4-1AA1-8149-8F3F-8B838B2F6FDA}" dt="2025-06-12T15:57:40.323" v="779" actId="14100"/>
          <ac:cxnSpMkLst>
            <pc:docMk/>
            <pc:sldMk cId="4268756713" sldId="299"/>
            <ac:cxnSpMk id="9" creationId="{72C4C658-2FE1-3FD8-94AF-FA0028413D9E}"/>
          </ac:cxnSpMkLst>
        </pc:cxnChg>
        <pc:cxnChg chg="mod">
          <ac:chgData name="Davide Sisana" userId="72e16bd9-9e49-4a3c-ab11-c046296e898f" providerId="ADAL" clId="{ED4FA7E4-1AA1-8149-8F3F-8B838B2F6FDA}" dt="2025-06-12T10:29:31.312" v="620" actId="14100"/>
          <ac:cxnSpMkLst>
            <pc:docMk/>
            <pc:sldMk cId="4268756713" sldId="299"/>
            <ac:cxnSpMk id="22" creationId="{EFE4E05D-5114-7777-6998-08FADE2C7B1A}"/>
          </ac:cxnSpMkLst>
        </pc:cxnChg>
        <pc:cxnChg chg="mod">
          <ac:chgData name="Davide Sisana" userId="72e16bd9-9e49-4a3c-ab11-c046296e898f" providerId="ADAL" clId="{ED4FA7E4-1AA1-8149-8F3F-8B838B2F6FDA}" dt="2025-06-12T10:29:01.166" v="614" actId="14100"/>
          <ac:cxnSpMkLst>
            <pc:docMk/>
            <pc:sldMk cId="4268756713" sldId="299"/>
            <ac:cxnSpMk id="23" creationId="{6A336B60-3564-9511-3583-9090CECA6DCD}"/>
          </ac:cxnSpMkLst>
        </pc:cxnChg>
        <pc:cxnChg chg="mod">
          <ac:chgData name="Davide Sisana" userId="72e16bd9-9e49-4a3c-ab11-c046296e898f" providerId="ADAL" clId="{ED4FA7E4-1AA1-8149-8F3F-8B838B2F6FDA}" dt="2025-06-12T10:27:06.567" v="591" actId="14100"/>
          <ac:cxnSpMkLst>
            <pc:docMk/>
            <pc:sldMk cId="4268756713" sldId="299"/>
            <ac:cxnSpMk id="24" creationId="{C7A47CA0-2ABE-08F5-0C0A-CD21F5C5C36A}"/>
          </ac:cxnSpMkLst>
        </pc:cxnChg>
        <pc:cxnChg chg="mod">
          <ac:chgData name="Davide Sisana" userId="72e16bd9-9e49-4a3c-ab11-c046296e898f" providerId="ADAL" clId="{ED4FA7E4-1AA1-8149-8F3F-8B838B2F6FDA}" dt="2025-06-14T09:05:23.063" v="14815" actId="14100"/>
          <ac:cxnSpMkLst>
            <pc:docMk/>
            <pc:sldMk cId="4268756713" sldId="299"/>
            <ac:cxnSpMk id="25" creationId="{461FF97A-7165-3C20-F625-5C9A3D1BAC19}"/>
          </ac:cxnSpMkLst>
        </pc:cxnChg>
        <pc:cxnChg chg="mod">
          <ac:chgData name="Davide Sisana" userId="72e16bd9-9e49-4a3c-ab11-c046296e898f" providerId="ADAL" clId="{ED4FA7E4-1AA1-8149-8F3F-8B838B2F6FDA}" dt="2025-06-14T09:05:13.392" v="14813" actId="14100"/>
          <ac:cxnSpMkLst>
            <pc:docMk/>
            <pc:sldMk cId="4268756713" sldId="299"/>
            <ac:cxnSpMk id="26" creationId="{5E6C7DD0-8985-BD9C-CA61-9E6D9D0DE7F1}"/>
          </ac:cxnSpMkLst>
        </pc:cxnChg>
        <pc:cxnChg chg="add mod">
          <ac:chgData name="Davide Sisana" userId="72e16bd9-9e49-4a3c-ab11-c046296e898f" providerId="ADAL" clId="{ED4FA7E4-1AA1-8149-8F3F-8B838B2F6FDA}" dt="2025-06-12T10:27:13.132" v="593" actId="1076"/>
          <ac:cxnSpMkLst>
            <pc:docMk/>
            <pc:sldMk cId="4268756713" sldId="299"/>
            <ac:cxnSpMk id="32" creationId="{EA611BB1-311D-0C3C-8875-D5AA7D94FD30}"/>
          </ac:cxnSpMkLst>
        </pc:cxnChg>
        <pc:cxnChg chg="mod">
          <ac:chgData name="Davide Sisana" userId="72e16bd9-9e49-4a3c-ab11-c046296e898f" providerId="ADAL" clId="{ED4FA7E4-1AA1-8149-8F3F-8B838B2F6FDA}" dt="2025-06-12T16:12:16.329" v="1159" actId="14100"/>
          <ac:cxnSpMkLst>
            <pc:docMk/>
            <pc:sldMk cId="4268756713" sldId="299"/>
            <ac:cxnSpMk id="53" creationId="{5065298F-F704-1665-91E1-D6CDCB2ADF5D}"/>
          </ac:cxnSpMkLst>
        </pc:cxnChg>
        <pc:cxnChg chg="mod">
          <ac:chgData name="Davide Sisana" userId="72e16bd9-9e49-4a3c-ab11-c046296e898f" providerId="ADAL" clId="{ED4FA7E4-1AA1-8149-8F3F-8B838B2F6FDA}" dt="2025-06-12T16:12:10.346" v="1157" actId="14100"/>
          <ac:cxnSpMkLst>
            <pc:docMk/>
            <pc:sldMk cId="4268756713" sldId="299"/>
            <ac:cxnSpMk id="56" creationId="{552B1C68-BD49-ECA4-4408-6D9B0CDB1B70}"/>
          </ac:cxnSpMkLst>
        </pc:cxnChg>
        <pc:cxnChg chg="add mod">
          <ac:chgData name="Davide Sisana" userId="72e16bd9-9e49-4a3c-ab11-c046296e898f" providerId="ADAL" clId="{ED4FA7E4-1AA1-8149-8F3F-8B838B2F6FDA}" dt="2025-06-12T16:11:57.581" v="1155" actId="14100"/>
          <ac:cxnSpMkLst>
            <pc:docMk/>
            <pc:sldMk cId="4268756713" sldId="299"/>
            <ac:cxnSpMk id="64" creationId="{74735120-1902-4CC5-2406-1C297434FFDA}"/>
          </ac:cxnSpMkLst>
        </pc:cxnChg>
        <pc:cxnChg chg="add mod">
          <ac:chgData name="Davide Sisana" userId="72e16bd9-9e49-4a3c-ab11-c046296e898f" providerId="ADAL" clId="{ED4FA7E4-1AA1-8149-8F3F-8B838B2F6FDA}" dt="2025-06-12T16:12:43.928" v="1167" actId="14100"/>
          <ac:cxnSpMkLst>
            <pc:docMk/>
            <pc:sldMk cId="4268756713" sldId="299"/>
            <ac:cxnSpMk id="70" creationId="{992CA14B-DABE-CC5C-7216-7EB2A571487D}"/>
          </ac:cxnSpMkLst>
        </pc:cxnChg>
      </pc:sldChg>
      <pc:sldChg chg="addSp delSp modSp add mod modAnim">
        <pc:chgData name="Davide Sisana" userId="72e16bd9-9e49-4a3c-ab11-c046296e898f" providerId="ADAL" clId="{ED4FA7E4-1AA1-8149-8F3F-8B838B2F6FDA}" dt="2025-06-14T18:47:00.764" v="15957"/>
        <pc:sldMkLst>
          <pc:docMk/>
          <pc:sldMk cId="1628457102" sldId="300"/>
        </pc:sldMkLst>
        <pc:spChg chg="add mod">
          <ac:chgData name="Davide Sisana" userId="72e16bd9-9e49-4a3c-ab11-c046296e898f" providerId="ADAL" clId="{ED4FA7E4-1AA1-8149-8F3F-8B838B2F6FDA}" dt="2025-06-14T09:19:16.361" v="15005" actId="20577"/>
          <ac:spMkLst>
            <pc:docMk/>
            <pc:sldMk cId="1628457102" sldId="300"/>
            <ac:spMk id="2" creationId="{0592B927-FB2C-C4CD-1A03-254D8C2B04D6}"/>
          </ac:spMkLst>
        </pc:spChg>
        <pc:spChg chg="mod">
          <ac:chgData name="Davide Sisana" userId="72e16bd9-9e49-4a3c-ab11-c046296e898f" providerId="ADAL" clId="{ED4FA7E4-1AA1-8149-8F3F-8B838B2F6FDA}" dt="2025-06-14T09:37:26.683" v="15290" actId="122"/>
          <ac:spMkLst>
            <pc:docMk/>
            <pc:sldMk cId="1628457102" sldId="300"/>
            <ac:spMk id="4" creationId="{E06D374A-4A82-3708-69DF-C02EF048BD01}"/>
          </ac:spMkLst>
        </pc:spChg>
        <pc:spChg chg="add mod">
          <ac:chgData name="Davide Sisana" userId="72e16bd9-9e49-4a3c-ab11-c046296e898f" providerId="ADAL" clId="{ED4FA7E4-1AA1-8149-8F3F-8B838B2F6FDA}" dt="2025-06-14T10:03:34.722" v="15657"/>
          <ac:spMkLst>
            <pc:docMk/>
            <pc:sldMk cId="1628457102" sldId="300"/>
            <ac:spMk id="9" creationId="{5F41E3F1-858E-C8CA-5906-9B2C4E06DCFC}"/>
          </ac:spMkLst>
        </pc:spChg>
        <pc:spChg chg="del">
          <ac:chgData name="Davide Sisana" userId="72e16bd9-9e49-4a3c-ab11-c046296e898f" providerId="ADAL" clId="{ED4FA7E4-1AA1-8149-8F3F-8B838B2F6FDA}" dt="2025-06-14T10:03:34.282" v="15656" actId="478"/>
          <ac:spMkLst>
            <pc:docMk/>
            <pc:sldMk cId="1628457102" sldId="300"/>
            <ac:spMk id="19" creationId="{6CB7BBBD-C56A-EFF0-AB24-D0D3CEC14749}"/>
          </ac:spMkLst>
        </pc:spChg>
        <pc:spChg chg="add mod">
          <ac:chgData name="Davide Sisana" userId="72e16bd9-9e49-4a3c-ab11-c046296e898f" providerId="ADAL" clId="{ED4FA7E4-1AA1-8149-8F3F-8B838B2F6FDA}" dt="2025-06-13T10:30:47.373" v="7871" actId="14100"/>
          <ac:spMkLst>
            <pc:docMk/>
            <pc:sldMk cId="1628457102" sldId="300"/>
            <ac:spMk id="29" creationId="{4C2B1102-FC79-1F7A-72C5-78AC47233697}"/>
          </ac:spMkLst>
        </pc:spChg>
        <pc:spChg chg="add mod">
          <ac:chgData name="Davide Sisana" userId="72e16bd9-9e49-4a3c-ab11-c046296e898f" providerId="ADAL" clId="{ED4FA7E4-1AA1-8149-8F3F-8B838B2F6FDA}" dt="2025-06-14T09:37:14.111" v="15285" actId="122"/>
          <ac:spMkLst>
            <pc:docMk/>
            <pc:sldMk cId="1628457102" sldId="300"/>
            <ac:spMk id="30" creationId="{E87F9B75-10D7-F347-D97E-8051CBAEF965}"/>
          </ac:spMkLst>
        </pc:spChg>
        <pc:spChg chg="add mod">
          <ac:chgData name="Davide Sisana" userId="72e16bd9-9e49-4a3c-ab11-c046296e898f" providerId="ADAL" clId="{ED4FA7E4-1AA1-8149-8F3F-8B838B2F6FDA}" dt="2025-06-14T09:37:45.226" v="15293" actId="1076"/>
          <ac:spMkLst>
            <pc:docMk/>
            <pc:sldMk cId="1628457102" sldId="300"/>
            <ac:spMk id="32" creationId="{7F879D63-59FC-9694-6A48-21558FA5A27A}"/>
          </ac:spMkLst>
        </pc:spChg>
        <pc:spChg chg="add mod">
          <ac:chgData name="Davide Sisana" userId="72e16bd9-9e49-4a3c-ab11-c046296e898f" providerId="ADAL" clId="{ED4FA7E4-1AA1-8149-8F3F-8B838B2F6FDA}" dt="2025-06-14T09:38:36.773" v="15297" actId="1076"/>
          <ac:spMkLst>
            <pc:docMk/>
            <pc:sldMk cId="1628457102" sldId="300"/>
            <ac:spMk id="41" creationId="{E96595D8-A960-47D3-CB41-D13DECC2EED7}"/>
          </ac:spMkLst>
        </pc:spChg>
        <pc:spChg chg="add del mod">
          <ac:chgData name="Davide Sisana" userId="72e16bd9-9e49-4a3c-ab11-c046296e898f" providerId="ADAL" clId="{ED4FA7E4-1AA1-8149-8F3F-8B838B2F6FDA}" dt="2025-06-14T09:12:11.166" v="14876" actId="478"/>
          <ac:spMkLst>
            <pc:docMk/>
            <pc:sldMk cId="1628457102" sldId="300"/>
            <ac:spMk id="43" creationId="{BC16D592-F0AC-E8F9-1C01-D5322F8702D4}"/>
          </ac:spMkLst>
        </pc:spChg>
        <pc:spChg chg="add mod">
          <ac:chgData name="Davide Sisana" userId="72e16bd9-9e49-4a3c-ab11-c046296e898f" providerId="ADAL" clId="{ED4FA7E4-1AA1-8149-8F3F-8B838B2F6FDA}" dt="2025-06-14T09:38:20.740" v="15296" actId="1076"/>
          <ac:spMkLst>
            <pc:docMk/>
            <pc:sldMk cId="1628457102" sldId="300"/>
            <ac:spMk id="44" creationId="{E2AABDC5-8E8F-1B5F-212B-0D7BAAF55585}"/>
          </ac:spMkLst>
        </pc:spChg>
        <pc:spChg chg="add mod">
          <ac:chgData name="Davide Sisana" userId="72e16bd9-9e49-4a3c-ab11-c046296e898f" providerId="ADAL" clId="{ED4FA7E4-1AA1-8149-8F3F-8B838B2F6FDA}" dt="2025-06-14T09:39:37.424" v="15305" actId="14100"/>
          <ac:spMkLst>
            <pc:docMk/>
            <pc:sldMk cId="1628457102" sldId="300"/>
            <ac:spMk id="45" creationId="{9C2CE49D-9738-C2EC-0E66-03368EF76B29}"/>
          </ac:spMkLst>
        </pc:spChg>
        <pc:spChg chg="add mod">
          <ac:chgData name="Davide Sisana" userId="72e16bd9-9e49-4a3c-ab11-c046296e898f" providerId="ADAL" clId="{ED4FA7E4-1AA1-8149-8F3F-8B838B2F6FDA}" dt="2025-06-14T09:39:43.675" v="15306" actId="1076"/>
          <ac:spMkLst>
            <pc:docMk/>
            <pc:sldMk cId="1628457102" sldId="300"/>
            <ac:spMk id="46" creationId="{A2BF49B8-8E7B-CC65-4062-931031B15BA5}"/>
          </ac:spMkLst>
        </pc:spChg>
        <pc:picChg chg="mod">
          <ac:chgData name="Davide Sisana" userId="72e16bd9-9e49-4a3c-ab11-c046296e898f" providerId="ADAL" clId="{ED4FA7E4-1AA1-8149-8F3F-8B838B2F6FDA}" dt="2025-06-13T09:20:11.579" v="7006" actId="1076"/>
          <ac:picMkLst>
            <pc:docMk/>
            <pc:sldMk cId="1628457102" sldId="300"/>
            <ac:picMk id="21" creationId="{8105C4E1-1924-ACF9-D1A3-A2FA0430361F}"/>
          </ac:picMkLst>
        </pc:picChg>
        <pc:picChg chg="add mod modCrop">
          <ac:chgData name="Davide Sisana" userId="72e16bd9-9e49-4a3c-ab11-c046296e898f" providerId="ADAL" clId="{ED4FA7E4-1AA1-8149-8F3F-8B838B2F6FDA}" dt="2025-06-14T09:35:37.375" v="15264" actId="1076"/>
          <ac:picMkLst>
            <pc:docMk/>
            <pc:sldMk cId="1628457102" sldId="300"/>
            <ac:picMk id="25" creationId="{D2D99AD1-6137-8D3C-FD72-379317727A65}"/>
          </ac:picMkLst>
        </pc:picChg>
        <pc:picChg chg="add mod">
          <ac:chgData name="Davide Sisana" userId="72e16bd9-9e49-4a3c-ab11-c046296e898f" providerId="ADAL" clId="{ED4FA7E4-1AA1-8149-8F3F-8B838B2F6FDA}" dt="2025-06-14T09:36:08.337" v="15274" actId="1037"/>
          <ac:picMkLst>
            <pc:docMk/>
            <pc:sldMk cId="1628457102" sldId="300"/>
            <ac:picMk id="26" creationId="{B42E686E-CE85-CEFE-F6A0-F4249BF481E0}"/>
          </ac:picMkLst>
        </pc:picChg>
        <pc:picChg chg="add mod modCrop">
          <ac:chgData name="Davide Sisana" userId="72e16bd9-9e49-4a3c-ab11-c046296e898f" providerId="ADAL" clId="{ED4FA7E4-1AA1-8149-8F3F-8B838B2F6FDA}" dt="2025-06-14T09:39:55.945" v="15309" actId="1037"/>
          <ac:picMkLst>
            <pc:docMk/>
            <pc:sldMk cId="1628457102" sldId="300"/>
            <ac:picMk id="28" creationId="{9549119B-A02A-B624-D2BA-FB2C00A510EF}"/>
          </ac:picMkLst>
        </pc:picChg>
        <pc:cxnChg chg="add mod">
          <ac:chgData name="Davide Sisana" userId="72e16bd9-9e49-4a3c-ab11-c046296e898f" providerId="ADAL" clId="{ED4FA7E4-1AA1-8149-8F3F-8B838B2F6FDA}" dt="2025-06-14T09:36:56.825" v="15283" actId="1076"/>
          <ac:cxnSpMkLst>
            <pc:docMk/>
            <pc:sldMk cId="1628457102" sldId="300"/>
            <ac:cxnSpMk id="31" creationId="{3A251063-D540-0D4C-01DF-C019A15E1B2A}"/>
          </ac:cxnSpMkLst>
        </pc:cxnChg>
        <pc:cxnChg chg="add mod">
          <ac:chgData name="Davide Sisana" userId="72e16bd9-9e49-4a3c-ab11-c046296e898f" providerId="ADAL" clId="{ED4FA7E4-1AA1-8149-8F3F-8B838B2F6FDA}" dt="2025-06-14T09:39:01.657" v="15301" actId="14100"/>
          <ac:cxnSpMkLst>
            <pc:docMk/>
            <pc:sldMk cId="1628457102" sldId="300"/>
            <ac:cxnSpMk id="35" creationId="{34FA71D7-0840-1D22-A221-89C380D8409D}"/>
          </ac:cxnSpMkLst>
        </pc:cxnChg>
        <pc:cxnChg chg="add mod">
          <ac:chgData name="Davide Sisana" userId="72e16bd9-9e49-4a3c-ab11-c046296e898f" providerId="ADAL" clId="{ED4FA7E4-1AA1-8149-8F3F-8B838B2F6FDA}" dt="2025-06-14T09:38:41.576" v="15298" actId="1076"/>
          <ac:cxnSpMkLst>
            <pc:docMk/>
            <pc:sldMk cId="1628457102" sldId="300"/>
            <ac:cxnSpMk id="42" creationId="{263BD6FC-569B-E5BC-6E34-510CAA22C8C0}"/>
          </ac:cxnSpMkLst>
        </pc:cxnChg>
      </pc:sldChg>
      <pc:sldChg chg="addSp delSp modSp add del mod delAnim">
        <pc:chgData name="Davide Sisana" userId="72e16bd9-9e49-4a3c-ab11-c046296e898f" providerId="ADAL" clId="{ED4FA7E4-1AA1-8149-8F3F-8B838B2F6FDA}" dt="2025-06-13T08:33:47.543" v="6454" actId="2696"/>
        <pc:sldMkLst>
          <pc:docMk/>
          <pc:sldMk cId="101553466" sldId="301"/>
        </pc:sldMkLst>
      </pc:sldChg>
      <pc:sldChg chg="addSp delSp modSp add del mod">
        <pc:chgData name="Davide Sisana" userId="72e16bd9-9e49-4a3c-ab11-c046296e898f" providerId="ADAL" clId="{ED4FA7E4-1AA1-8149-8F3F-8B838B2F6FDA}" dt="2025-06-13T08:24:15.090" v="6310" actId="2696"/>
        <pc:sldMkLst>
          <pc:docMk/>
          <pc:sldMk cId="2749001541" sldId="302"/>
        </pc:sldMkLst>
      </pc:sldChg>
      <pc:sldChg chg="addSp delSp modSp add mod">
        <pc:chgData name="Davide Sisana" userId="72e16bd9-9e49-4a3c-ab11-c046296e898f" providerId="ADAL" clId="{ED4FA7E4-1AA1-8149-8F3F-8B838B2F6FDA}" dt="2025-06-14T10:03:56.161" v="15667"/>
        <pc:sldMkLst>
          <pc:docMk/>
          <pc:sldMk cId="2291699332" sldId="303"/>
        </pc:sldMkLst>
        <pc:spChg chg="add mod">
          <ac:chgData name="Davide Sisana" userId="72e16bd9-9e49-4a3c-ab11-c046296e898f" providerId="ADAL" clId="{ED4FA7E4-1AA1-8149-8F3F-8B838B2F6FDA}" dt="2025-06-14T10:03:56.161" v="15667"/>
          <ac:spMkLst>
            <pc:docMk/>
            <pc:sldMk cId="2291699332" sldId="303"/>
            <ac:spMk id="2" creationId="{A13D7912-688C-DE7B-E7A6-4E0745BB4108}"/>
          </ac:spMkLst>
        </pc:spChg>
        <pc:spChg chg="del">
          <ac:chgData name="Davide Sisana" userId="72e16bd9-9e49-4a3c-ab11-c046296e898f" providerId="ADAL" clId="{ED4FA7E4-1AA1-8149-8F3F-8B838B2F6FDA}" dt="2025-06-14T10:03:55.772" v="15666" actId="478"/>
          <ac:spMkLst>
            <pc:docMk/>
            <pc:sldMk cId="2291699332" sldId="303"/>
            <ac:spMk id="25" creationId="{7D777984-B18B-68CF-9993-22C2A59E6519}"/>
          </ac:spMkLst>
        </pc:spChg>
        <pc:picChg chg="add mod modCrop">
          <ac:chgData name="Davide Sisana" userId="72e16bd9-9e49-4a3c-ab11-c046296e898f" providerId="ADAL" clId="{ED4FA7E4-1AA1-8149-8F3F-8B838B2F6FDA}" dt="2025-06-13T08:31:19.258" v="6449" actId="1076"/>
          <ac:picMkLst>
            <pc:docMk/>
            <pc:sldMk cId="2291699332" sldId="303"/>
            <ac:picMk id="8" creationId="{D3B8DC5F-B422-7734-7D5A-BDE0F854B408}"/>
          </ac:picMkLst>
        </pc:picChg>
      </pc:sldChg>
      <pc:sldChg chg="addSp delSp modSp add mod modAnim">
        <pc:chgData name="Davide Sisana" userId="72e16bd9-9e49-4a3c-ab11-c046296e898f" providerId="ADAL" clId="{ED4FA7E4-1AA1-8149-8F3F-8B838B2F6FDA}" dt="2025-06-14T18:40:52.011" v="15925"/>
        <pc:sldMkLst>
          <pc:docMk/>
          <pc:sldMk cId="3092614222" sldId="304"/>
        </pc:sldMkLst>
        <pc:spChg chg="add mod">
          <ac:chgData name="Davide Sisana" userId="72e16bd9-9e49-4a3c-ab11-c046296e898f" providerId="ADAL" clId="{ED4FA7E4-1AA1-8149-8F3F-8B838B2F6FDA}" dt="2025-06-13T08:15:23.253" v="6171" actId="692"/>
          <ac:spMkLst>
            <pc:docMk/>
            <pc:sldMk cId="3092614222" sldId="304"/>
            <ac:spMk id="2" creationId="{C3A912BE-D8D3-D11D-A942-11DC7A0F7838}"/>
          </ac:spMkLst>
        </pc:spChg>
        <pc:spChg chg="add mod">
          <ac:chgData name="Davide Sisana" userId="72e16bd9-9e49-4a3c-ab11-c046296e898f" providerId="ADAL" clId="{ED4FA7E4-1AA1-8149-8F3F-8B838B2F6FDA}" dt="2025-06-13T08:15:33.778" v="6172" actId="692"/>
          <ac:spMkLst>
            <pc:docMk/>
            <pc:sldMk cId="3092614222" sldId="304"/>
            <ac:spMk id="3" creationId="{9025D4BA-2E6C-78E0-CED7-FDE8CB4EF443}"/>
          </ac:spMkLst>
        </pc:spChg>
        <pc:spChg chg="add mod">
          <ac:chgData name="Davide Sisana" userId="72e16bd9-9e49-4a3c-ab11-c046296e898f" providerId="ADAL" clId="{ED4FA7E4-1AA1-8149-8F3F-8B838B2F6FDA}" dt="2025-06-13T14:31:53.006" v="12788" actId="692"/>
          <ac:spMkLst>
            <pc:docMk/>
            <pc:sldMk cId="3092614222" sldId="304"/>
            <ac:spMk id="4" creationId="{EA426F74-1296-0096-215B-B374BE5FFDC5}"/>
          </ac:spMkLst>
        </pc:spChg>
        <pc:spChg chg="mod">
          <ac:chgData name="Davide Sisana" userId="72e16bd9-9e49-4a3c-ab11-c046296e898f" providerId="ADAL" clId="{ED4FA7E4-1AA1-8149-8F3F-8B838B2F6FDA}" dt="2025-06-13T08:09:15.642" v="6089"/>
          <ac:spMkLst>
            <pc:docMk/>
            <pc:sldMk cId="3092614222" sldId="304"/>
            <ac:spMk id="7" creationId="{18C1CFB0-0BCE-A7D6-C336-83B4AD3907A0}"/>
          </ac:spMkLst>
        </pc:spChg>
        <pc:spChg chg="mod">
          <ac:chgData name="Davide Sisana" userId="72e16bd9-9e49-4a3c-ab11-c046296e898f" providerId="ADAL" clId="{ED4FA7E4-1AA1-8149-8F3F-8B838B2F6FDA}" dt="2025-06-13T08:09:15.642" v="6089"/>
          <ac:spMkLst>
            <pc:docMk/>
            <pc:sldMk cId="3092614222" sldId="304"/>
            <ac:spMk id="8" creationId="{CC94BAB1-EFF2-3B8C-9AB0-7E63D4066AFB}"/>
          </ac:spMkLst>
        </pc:spChg>
        <pc:spChg chg="mod">
          <ac:chgData name="Davide Sisana" userId="72e16bd9-9e49-4a3c-ab11-c046296e898f" providerId="ADAL" clId="{ED4FA7E4-1AA1-8149-8F3F-8B838B2F6FDA}" dt="2025-06-13T08:09:15.642" v="6089"/>
          <ac:spMkLst>
            <pc:docMk/>
            <pc:sldMk cId="3092614222" sldId="304"/>
            <ac:spMk id="9" creationId="{06BF189D-EC4D-2160-DE07-C1EE0837DAA1}"/>
          </ac:spMkLst>
        </pc:spChg>
        <pc:spChg chg="mod">
          <ac:chgData name="Davide Sisana" userId="72e16bd9-9e49-4a3c-ab11-c046296e898f" providerId="ADAL" clId="{ED4FA7E4-1AA1-8149-8F3F-8B838B2F6FDA}" dt="2025-06-13T14:33:07.772" v="12822" actId="20577"/>
          <ac:spMkLst>
            <pc:docMk/>
            <pc:sldMk cId="3092614222" sldId="304"/>
            <ac:spMk id="10" creationId="{3DB74586-2F0A-6B1B-56D6-810FAB527F86}"/>
          </ac:spMkLst>
        </pc:spChg>
        <pc:spChg chg="mod">
          <ac:chgData name="Davide Sisana" userId="72e16bd9-9e49-4a3c-ab11-c046296e898f" providerId="ADAL" clId="{ED4FA7E4-1AA1-8149-8F3F-8B838B2F6FDA}" dt="2025-06-13T08:09:15.642" v="6089"/>
          <ac:spMkLst>
            <pc:docMk/>
            <pc:sldMk cId="3092614222" sldId="304"/>
            <ac:spMk id="13" creationId="{8B495084-E37B-5CC2-DB2A-B604F23A0BBA}"/>
          </ac:spMkLst>
        </pc:spChg>
        <pc:spChg chg="mod">
          <ac:chgData name="Davide Sisana" userId="72e16bd9-9e49-4a3c-ab11-c046296e898f" providerId="ADAL" clId="{ED4FA7E4-1AA1-8149-8F3F-8B838B2F6FDA}" dt="2025-06-13T08:09:15.642" v="6089"/>
          <ac:spMkLst>
            <pc:docMk/>
            <pc:sldMk cId="3092614222" sldId="304"/>
            <ac:spMk id="14" creationId="{0BC507C7-D1C0-E152-B555-D5ED8F92F3B0}"/>
          </ac:spMkLst>
        </pc:spChg>
        <pc:spChg chg="mod">
          <ac:chgData name="Davide Sisana" userId="72e16bd9-9e49-4a3c-ab11-c046296e898f" providerId="ADAL" clId="{ED4FA7E4-1AA1-8149-8F3F-8B838B2F6FDA}" dt="2025-06-13T08:09:15.642" v="6089"/>
          <ac:spMkLst>
            <pc:docMk/>
            <pc:sldMk cId="3092614222" sldId="304"/>
            <ac:spMk id="15" creationId="{39CF0BED-A11E-9798-31B0-5750AC04CF60}"/>
          </ac:spMkLst>
        </pc:spChg>
        <pc:spChg chg="add del mod">
          <ac:chgData name="Davide Sisana" userId="72e16bd9-9e49-4a3c-ab11-c046296e898f" providerId="ADAL" clId="{ED4FA7E4-1AA1-8149-8F3F-8B838B2F6FDA}" dt="2025-06-14T08:58:32.054" v="14688" actId="478"/>
          <ac:spMkLst>
            <pc:docMk/>
            <pc:sldMk cId="3092614222" sldId="304"/>
            <ac:spMk id="16" creationId="{59743D03-D544-2A64-9659-2F3B5FC74DFB}"/>
          </ac:spMkLst>
        </pc:spChg>
        <pc:spChg chg="mod">
          <ac:chgData name="Davide Sisana" userId="72e16bd9-9e49-4a3c-ab11-c046296e898f" providerId="ADAL" clId="{ED4FA7E4-1AA1-8149-8F3F-8B838B2F6FDA}" dt="2025-06-13T08:09:15.642" v="6089"/>
          <ac:spMkLst>
            <pc:docMk/>
            <pc:sldMk cId="3092614222" sldId="304"/>
            <ac:spMk id="17" creationId="{5C3A4B90-65B7-6B28-2854-0969C796001D}"/>
          </ac:spMkLst>
        </pc:spChg>
        <pc:spChg chg="mod">
          <ac:chgData name="Davide Sisana" userId="72e16bd9-9e49-4a3c-ab11-c046296e898f" providerId="ADAL" clId="{ED4FA7E4-1AA1-8149-8F3F-8B838B2F6FDA}" dt="2025-06-13T08:09:15.642" v="6089"/>
          <ac:spMkLst>
            <pc:docMk/>
            <pc:sldMk cId="3092614222" sldId="304"/>
            <ac:spMk id="18" creationId="{F084465C-D1FD-C6D6-A39C-7F8299984856}"/>
          </ac:spMkLst>
        </pc:spChg>
        <pc:spChg chg="add mod">
          <ac:chgData name="Davide Sisana" userId="72e16bd9-9e49-4a3c-ab11-c046296e898f" providerId="ADAL" clId="{ED4FA7E4-1AA1-8149-8F3F-8B838B2F6FDA}" dt="2025-06-13T08:15:49.229" v="6174" actId="207"/>
          <ac:spMkLst>
            <pc:docMk/>
            <pc:sldMk cId="3092614222" sldId="304"/>
            <ac:spMk id="19" creationId="{6404D48B-55A3-0EAE-D71D-4A8F471E9C3B}"/>
          </ac:spMkLst>
        </pc:spChg>
        <pc:spChg chg="add mod">
          <ac:chgData name="Davide Sisana" userId="72e16bd9-9e49-4a3c-ab11-c046296e898f" providerId="ADAL" clId="{ED4FA7E4-1AA1-8149-8F3F-8B838B2F6FDA}" dt="2025-06-13T08:15:55.221" v="6175" actId="207"/>
          <ac:spMkLst>
            <pc:docMk/>
            <pc:sldMk cId="3092614222" sldId="304"/>
            <ac:spMk id="20" creationId="{C4EC159E-804C-D688-CD61-E8E1E106A195}"/>
          </ac:spMkLst>
        </pc:spChg>
        <pc:spChg chg="add mod">
          <ac:chgData name="Davide Sisana" userId="72e16bd9-9e49-4a3c-ab11-c046296e898f" providerId="ADAL" clId="{ED4FA7E4-1AA1-8149-8F3F-8B838B2F6FDA}" dt="2025-06-13T14:31:46.200" v="12786" actId="207"/>
          <ac:spMkLst>
            <pc:docMk/>
            <pc:sldMk cId="3092614222" sldId="304"/>
            <ac:spMk id="22" creationId="{4A188A5F-14EF-BF1F-0A1F-86DC1818E116}"/>
          </ac:spMkLst>
        </pc:spChg>
        <pc:spChg chg="del">
          <ac:chgData name="Davide Sisana" userId="72e16bd9-9e49-4a3c-ab11-c046296e898f" providerId="ADAL" clId="{ED4FA7E4-1AA1-8149-8F3F-8B838B2F6FDA}" dt="2025-06-14T10:04:09.756" v="15672" actId="478"/>
          <ac:spMkLst>
            <pc:docMk/>
            <pc:sldMk cId="3092614222" sldId="304"/>
            <ac:spMk id="25" creationId="{EECCB3F3-2C96-F87F-BA0C-9ABB987F8DAC}"/>
          </ac:spMkLst>
        </pc:spChg>
        <pc:spChg chg="add del mod">
          <ac:chgData name="Davide Sisana" userId="72e16bd9-9e49-4a3c-ab11-c046296e898f" providerId="ADAL" clId="{ED4FA7E4-1AA1-8149-8F3F-8B838B2F6FDA}" dt="2025-06-14T09:20:35.523" v="15014" actId="478"/>
          <ac:spMkLst>
            <pc:docMk/>
            <pc:sldMk cId="3092614222" sldId="304"/>
            <ac:spMk id="26" creationId="{529EB2A3-3A33-FCC8-1B3E-22F7B8728DBB}"/>
          </ac:spMkLst>
        </pc:spChg>
        <pc:spChg chg="add mod">
          <ac:chgData name="Davide Sisana" userId="72e16bd9-9e49-4a3c-ab11-c046296e898f" providerId="ADAL" clId="{ED4FA7E4-1AA1-8149-8F3F-8B838B2F6FDA}" dt="2025-06-14T10:04:10.154" v="15673"/>
          <ac:spMkLst>
            <pc:docMk/>
            <pc:sldMk cId="3092614222" sldId="304"/>
            <ac:spMk id="28" creationId="{1E0A0815-C380-360B-EAAD-C87BA0E85354}"/>
          </ac:spMkLst>
        </pc:spChg>
        <pc:spChg chg="mod">
          <ac:chgData name="Davide Sisana" userId="72e16bd9-9e49-4a3c-ab11-c046296e898f" providerId="ADAL" clId="{ED4FA7E4-1AA1-8149-8F3F-8B838B2F6FDA}" dt="2025-06-13T08:19:12.673" v="6248" actId="20577"/>
          <ac:spMkLst>
            <pc:docMk/>
            <pc:sldMk cId="3092614222" sldId="304"/>
            <ac:spMk id="43" creationId="{6B1F688F-5A8D-EF2B-D269-50C5B15E6C1C}"/>
          </ac:spMkLst>
        </pc:spChg>
        <pc:spChg chg="mod">
          <ac:chgData name="Davide Sisana" userId="72e16bd9-9e49-4a3c-ab11-c046296e898f" providerId="ADAL" clId="{ED4FA7E4-1AA1-8149-8F3F-8B838B2F6FDA}" dt="2025-06-13T08:18:54.274" v="6245" actId="14100"/>
          <ac:spMkLst>
            <pc:docMk/>
            <pc:sldMk cId="3092614222" sldId="304"/>
            <ac:spMk id="45" creationId="{2EDD6438-803F-26BE-11B9-B0D3CF91D9B4}"/>
          </ac:spMkLst>
        </pc:spChg>
        <pc:spChg chg="mod">
          <ac:chgData name="Davide Sisana" userId="72e16bd9-9e49-4a3c-ab11-c046296e898f" providerId="ADAL" clId="{ED4FA7E4-1AA1-8149-8F3F-8B838B2F6FDA}" dt="2025-06-13T08:20:07.256" v="6258" actId="1076"/>
          <ac:spMkLst>
            <pc:docMk/>
            <pc:sldMk cId="3092614222" sldId="304"/>
            <ac:spMk id="53" creationId="{AD6D2D0C-523C-45A1-3749-48D260D9122F}"/>
          </ac:spMkLst>
        </pc:spChg>
        <pc:spChg chg="mod">
          <ac:chgData name="Davide Sisana" userId="72e16bd9-9e49-4a3c-ab11-c046296e898f" providerId="ADAL" clId="{ED4FA7E4-1AA1-8149-8F3F-8B838B2F6FDA}" dt="2025-06-13T08:17:05.167" v="6218" actId="207"/>
          <ac:spMkLst>
            <pc:docMk/>
            <pc:sldMk cId="3092614222" sldId="304"/>
            <ac:spMk id="75" creationId="{74AFEE74-CC3F-9452-DCE0-25FE7B473902}"/>
          </ac:spMkLst>
        </pc:spChg>
        <pc:spChg chg="mod">
          <ac:chgData name="Davide Sisana" userId="72e16bd9-9e49-4a3c-ab11-c046296e898f" providerId="ADAL" clId="{ED4FA7E4-1AA1-8149-8F3F-8B838B2F6FDA}" dt="2025-06-13T08:18:44.672" v="6242" actId="1035"/>
          <ac:spMkLst>
            <pc:docMk/>
            <pc:sldMk cId="3092614222" sldId="304"/>
            <ac:spMk id="77" creationId="{5FC2F5B7-E2D8-FFB0-39B7-4E57E131D9E4}"/>
          </ac:spMkLst>
        </pc:spChg>
        <pc:spChg chg="mod">
          <ac:chgData name="Davide Sisana" userId="72e16bd9-9e49-4a3c-ab11-c046296e898f" providerId="ADAL" clId="{ED4FA7E4-1AA1-8149-8F3F-8B838B2F6FDA}" dt="2025-06-13T08:18:06.888" v="6226" actId="14100"/>
          <ac:spMkLst>
            <pc:docMk/>
            <pc:sldMk cId="3092614222" sldId="304"/>
            <ac:spMk id="78" creationId="{B7FF78E7-3821-EBA0-AC5F-AD30CC5A272D}"/>
          </ac:spMkLst>
        </pc:spChg>
        <pc:spChg chg="mod">
          <ac:chgData name="Davide Sisana" userId="72e16bd9-9e49-4a3c-ab11-c046296e898f" providerId="ADAL" clId="{ED4FA7E4-1AA1-8149-8F3F-8B838B2F6FDA}" dt="2025-06-14T08:34:47.596" v="14366" actId="20577"/>
          <ac:spMkLst>
            <pc:docMk/>
            <pc:sldMk cId="3092614222" sldId="304"/>
            <ac:spMk id="84" creationId="{E2DB930C-4346-043C-08DD-05FFEA0E65E7}"/>
          </ac:spMkLst>
        </pc:spChg>
        <pc:spChg chg="mod">
          <ac:chgData name="Davide Sisana" userId="72e16bd9-9e49-4a3c-ab11-c046296e898f" providerId="ADAL" clId="{ED4FA7E4-1AA1-8149-8F3F-8B838B2F6FDA}" dt="2025-06-13T08:28:00.569" v="6367" actId="1076"/>
          <ac:spMkLst>
            <pc:docMk/>
            <pc:sldMk cId="3092614222" sldId="304"/>
            <ac:spMk id="87" creationId="{678E6670-D042-45AC-23A6-988E69AC4163}"/>
          </ac:spMkLst>
        </pc:spChg>
        <pc:grpChg chg="add mod">
          <ac:chgData name="Davide Sisana" userId="72e16bd9-9e49-4a3c-ab11-c046296e898f" providerId="ADAL" clId="{ED4FA7E4-1AA1-8149-8F3F-8B838B2F6FDA}" dt="2025-06-13T08:14:29.908" v="6164" actId="14100"/>
          <ac:grpSpMkLst>
            <pc:docMk/>
            <pc:sldMk cId="3092614222" sldId="304"/>
            <ac:grpSpMk id="5" creationId="{F2539986-C3C0-B10F-A2EB-52176F234333}"/>
          </ac:grpSpMkLst>
        </pc:grpChg>
        <pc:grpChg chg="mod">
          <ac:chgData name="Davide Sisana" userId="72e16bd9-9e49-4a3c-ab11-c046296e898f" providerId="ADAL" clId="{ED4FA7E4-1AA1-8149-8F3F-8B838B2F6FDA}" dt="2025-06-13T08:19:33.641" v="6251" actId="1076"/>
          <ac:grpSpMkLst>
            <pc:docMk/>
            <pc:sldMk cId="3092614222" sldId="304"/>
            <ac:grpSpMk id="41" creationId="{07CCA2C0-8876-6C15-14C9-33E65C0821DD}"/>
          </ac:grpSpMkLst>
        </pc:grpChg>
        <pc:grpChg chg="mod">
          <ac:chgData name="Davide Sisana" userId="72e16bd9-9e49-4a3c-ab11-c046296e898f" providerId="ADAL" clId="{ED4FA7E4-1AA1-8149-8F3F-8B838B2F6FDA}" dt="2025-06-13T08:20:00.488" v="6257" actId="1076"/>
          <ac:grpSpMkLst>
            <pc:docMk/>
            <pc:sldMk cId="3092614222" sldId="304"/>
            <ac:grpSpMk id="74" creationId="{FE7D19F3-F0A8-3781-BF3A-74997CE1DC70}"/>
          </ac:grpSpMkLst>
        </pc:grpChg>
        <pc:grpChg chg="mod">
          <ac:chgData name="Davide Sisana" userId="72e16bd9-9e49-4a3c-ab11-c046296e898f" providerId="ADAL" clId="{ED4FA7E4-1AA1-8149-8F3F-8B838B2F6FDA}" dt="2025-06-13T08:20:33.917" v="6261" actId="14100"/>
          <ac:grpSpMkLst>
            <pc:docMk/>
            <pc:sldMk cId="3092614222" sldId="304"/>
            <ac:grpSpMk id="83" creationId="{8314202A-3E40-E0D0-355B-95C215444557}"/>
          </ac:grpSpMkLst>
        </pc:grpChg>
        <pc:picChg chg="mod">
          <ac:chgData name="Davide Sisana" userId="72e16bd9-9e49-4a3c-ab11-c046296e898f" providerId="ADAL" clId="{ED4FA7E4-1AA1-8149-8F3F-8B838B2F6FDA}" dt="2025-06-13T08:09:15.642" v="6089"/>
          <ac:picMkLst>
            <pc:docMk/>
            <pc:sldMk cId="3092614222" sldId="304"/>
            <ac:picMk id="6" creationId="{20A55C8B-28BB-F1B5-F453-74DD843C7B03}"/>
          </ac:picMkLst>
        </pc:picChg>
        <pc:picChg chg="mod">
          <ac:chgData name="Davide Sisana" userId="72e16bd9-9e49-4a3c-ab11-c046296e898f" providerId="ADAL" clId="{ED4FA7E4-1AA1-8149-8F3F-8B838B2F6FDA}" dt="2025-06-14T18:40:30.306" v="15923" actId="1076"/>
          <ac:picMkLst>
            <pc:docMk/>
            <pc:sldMk cId="3092614222" sldId="304"/>
            <ac:picMk id="27" creationId="{FD2C92A3-219C-09DD-5BBF-15A020F1448E}"/>
          </ac:picMkLst>
        </pc:picChg>
        <pc:cxnChg chg="mod">
          <ac:chgData name="Davide Sisana" userId="72e16bd9-9e49-4a3c-ab11-c046296e898f" providerId="ADAL" clId="{ED4FA7E4-1AA1-8149-8F3F-8B838B2F6FDA}" dt="2025-06-13T08:17:36.512" v="6222" actId="692"/>
          <ac:cxnSpMkLst>
            <pc:docMk/>
            <pc:sldMk cId="3092614222" sldId="304"/>
            <ac:cxnSpMk id="44" creationId="{1DD6F612-CED7-5863-CC87-8D37711599BD}"/>
          </ac:cxnSpMkLst>
        </pc:cxnChg>
        <pc:cxnChg chg="mod">
          <ac:chgData name="Davide Sisana" userId="72e16bd9-9e49-4a3c-ab11-c046296e898f" providerId="ADAL" clId="{ED4FA7E4-1AA1-8149-8F3F-8B838B2F6FDA}" dt="2025-06-13T08:17:25.269" v="6221" actId="692"/>
          <ac:cxnSpMkLst>
            <pc:docMk/>
            <pc:sldMk cId="3092614222" sldId="304"/>
            <ac:cxnSpMk id="76" creationId="{752A1E2B-2E99-1717-9419-51C6D22CFB71}"/>
          </ac:cxnSpMkLst>
        </pc:cxnChg>
        <pc:cxnChg chg="mod">
          <ac:chgData name="Davide Sisana" userId="72e16bd9-9e49-4a3c-ab11-c046296e898f" providerId="ADAL" clId="{ED4FA7E4-1AA1-8149-8F3F-8B838B2F6FDA}" dt="2025-06-13T14:31:58.786" v="12789" actId="692"/>
          <ac:cxnSpMkLst>
            <pc:docMk/>
            <pc:sldMk cId="3092614222" sldId="304"/>
            <ac:cxnSpMk id="85" creationId="{B5799F30-88F6-7178-6656-93C32AAAD58F}"/>
          </ac:cxnSpMkLst>
        </pc:cxnChg>
      </pc:sldChg>
      <pc:sldChg chg="addSp delSp modSp add mod ord delAnim modAnim">
        <pc:chgData name="Davide Sisana" userId="72e16bd9-9e49-4a3c-ab11-c046296e898f" providerId="ADAL" clId="{ED4FA7E4-1AA1-8149-8F3F-8B838B2F6FDA}" dt="2025-06-15T13:13:21.932" v="16501" actId="1076"/>
        <pc:sldMkLst>
          <pc:docMk/>
          <pc:sldMk cId="2837621054" sldId="305"/>
        </pc:sldMkLst>
        <pc:spChg chg="add mod">
          <ac:chgData name="Davide Sisana" userId="72e16bd9-9e49-4a3c-ab11-c046296e898f" providerId="ADAL" clId="{ED4FA7E4-1AA1-8149-8F3F-8B838B2F6FDA}" dt="2025-06-14T10:02:53.596" v="15638"/>
          <ac:spMkLst>
            <pc:docMk/>
            <pc:sldMk cId="2837621054" sldId="305"/>
            <ac:spMk id="2" creationId="{A5E4C0CA-B369-E9D8-2691-170BE3AF9530}"/>
          </ac:spMkLst>
        </pc:spChg>
        <pc:spChg chg="mod">
          <ac:chgData name="Davide Sisana" userId="72e16bd9-9e49-4a3c-ab11-c046296e898f" providerId="ADAL" clId="{ED4FA7E4-1AA1-8149-8F3F-8B838B2F6FDA}" dt="2025-06-13T13:27:19.640" v="11801" actId="2711"/>
          <ac:spMkLst>
            <pc:docMk/>
            <pc:sldMk cId="2837621054" sldId="305"/>
            <ac:spMk id="3" creationId="{F8E7A1DF-F6F3-CAD7-F8A6-9E14559B07F1}"/>
          </ac:spMkLst>
        </pc:spChg>
        <pc:spChg chg="del">
          <ac:chgData name="Davide Sisana" userId="72e16bd9-9e49-4a3c-ab11-c046296e898f" providerId="ADAL" clId="{ED4FA7E4-1AA1-8149-8F3F-8B838B2F6FDA}" dt="2025-06-14T10:02:52.437" v="15637" actId="478"/>
          <ac:spMkLst>
            <pc:docMk/>
            <pc:sldMk cId="2837621054" sldId="305"/>
            <ac:spMk id="8" creationId="{48F38F1D-B425-67D7-F2FE-8DF258263FCD}"/>
          </ac:spMkLst>
        </pc:spChg>
        <pc:spChg chg="add mod">
          <ac:chgData name="Davide Sisana" userId="72e16bd9-9e49-4a3c-ab11-c046296e898f" providerId="ADAL" clId="{ED4FA7E4-1AA1-8149-8F3F-8B838B2F6FDA}" dt="2025-06-13T13:33:24.688" v="11880" actId="1035"/>
          <ac:spMkLst>
            <pc:docMk/>
            <pc:sldMk cId="2837621054" sldId="305"/>
            <ac:spMk id="15" creationId="{08C4B37E-64F5-D7A2-2743-14913B37391A}"/>
          </ac:spMkLst>
        </pc:spChg>
        <pc:spChg chg="add del mod">
          <ac:chgData name="Davide Sisana" userId="72e16bd9-9e49-4a3c-ab11-c046296e898f" providerId="ADAL" clId="{ED4FA7E4-1AA1-8149-8F3F-8B838B2F6FDA}" dt="2025-06-15T13:13:21.932" v="16501" actId="1076"/>
          <ac:spMkLst>
            <pc:docMk/>
            <pc:sldMk cId="2837621054" sldId="305"/>
            <ac:spMk id="16" creationId="{15256D11-5A88-CE07-2934-6FB7784524B5}"/>
          </ac:spMkLst>
        </pc:spChg>
        <pc:spChg chg="add del mod">
          <ac:chgData name="Davide Sisana" userId="72e16bd9-9e49-4a3c-ab11-c046296e898f" providerId="ADAL" clId="{ED4FA7E4-1AA1-8149-8F3F-8B838B2F6FDA}" dt="2025-06-15T13:13:03.525" v="16484" actId="478"/>
          <ac:spMkLst>
            <pc:docMk/>
            <pc:sldMk cId="2837621054" sldId="305"/>
            <ac:spMk id="17" creationId="{1D0FDF31-F8ED-0957-3CA3-7C0610BB5A83}"/>
          </ac:spMkLst>
        </pc:spChg>
        <pc:spChg chg="add mod">
          <ac:chgData name="Davide Sisana" userId="72e16bd9-9e49-4a3c-ab11-c046296e898f" providerId="ADAL" clId="{ED4FA7E4-1AA1-8149-8F3F-8B838B2F6FDA}" dt="2025-06-15T13:13:09.034" v="16500" actId="1036"/>
          <ac:spMkLst>
            <pc:docMk/>
            <pc:sldMk cId="2837621054" sldId="305"/>
            <ac:spMk id="28" creationId="{33F026E8-8B31-D5DE-23CC-BC9A1C394C03}"/>
          </ac:spMkLst>
        </pc:spChg>
        <pc:graphicFrameChg chg="add mod modGraphic">
          <ac:chgData name="Davide Sisana" userId="72e16bd9-9e49-4a3c-ab11-c046296e898f" providerId="ADAL" clId="{ED4FA7E4-1AA1-8149-8F3F-8B838B2F6FDA}" dt="2025-06-15T13:13:09.034" v="16500" actId="1036"/>
          <ac:graphicFrameMkLst>
            <pc:docMk/>
            <pc:sldMk cId="2837621054" sldId="305"/>
            <ac:graphicFrameMk id="26" creationId="{568822D1-F766-170A-311A-9A3E26CAA76F}"/>
          </ac:graphicFrameMkLst>
        </pc:graphicFrameChg>
      </pc:sldChg>
      <pc:sldChg chg="addSp delSp modSp add mod modAnim">
        <pc:chgData name="Davide Sisana" userId="72e16bd9-9e49-4a3c-ab11-c046296e898f" providerId="ADAL" clId="{ED4FA7E4-1AA1-8149-8F3F-8B838B2F6FDA}" dt="2025-06-15T13:09:00.759" v="16446" actId="21"/>
        <pc:sldMkLst>
          <pc:docMk/>
          <pc:sldMk cId="3356496993" sldId="306"/>
        </pc:sldMkLst>
        <pc:spChg chg="add mod">
          <ac:chgData name="Davide Sisana" userId="72e16bd9-9e49-4a3c-ab11-c046296e898f" providerId="ADAL" clId="{ED4FA7E4-1AA1-8149-8F3F-8B838B2F6FDA}" dt="2025-06-14T10:04:18.392" v="15677"/>
          <ac:spMkLst>
            <pc:docMk/>
            <pc:sldMk cId="3356496993" sldId="306"/>
            <ac:spMk id="2" creationId="{D143B4AF-225F-1C30-693B-E4F6D8963D0A}"/>
          </ac:spMkLst>
        </pc:spChg>
        <pc:spChg chg="add mod">
          <ac:chgData name="Davide Sisana" userId="72e16bd9-9e49-4a3c-ab11-c046296e898f" providerId="ADAL" clId="{ED4FA7E4-1AA1-8149-8F3F-8B838B2F6FDA}" dt="2025-06-15T13:06:32.643" v="16324" actId="1076"/>
          <ac:spMkLst>
            <pc:docMk/>
            <pc:sldMk cId="3356496993" sldId="306"/>
            <ac:spMk id="3" creationId="{BBA9115F-2126-214E-D021-C95CF1580E56}"/>
          </ac:spMkLst>
        </pc:spChg>
        <pc:spChg chg="add del mod">
          <ac:chgData name="Davide Sisana" userId="72e16bd9-9e49-4a3c-ab11-c046296e898f" providerId="ADAL" clId="{ED4FA7E4-1AA1-8149-8F3F-8B838B2F6FDA}" dt="2025-06-15T13:09:00.759" v="16446" actId="21"/>
          <ac:spMkLst>
            <pc:docMk/>
            <pc:sldMk cId="3356496993" sldId="306"/>
            <ac:spMk id="4" creationId="{DA4CDA6E-2F2A-84C8-401B-B8DB6EB898FB}"/>
          </ac:spMkLst>
        </pc:spChg>
        <pc:spChg chg="add mod">
          <ac:chgData name="Davide Sisana" userId="72e16bd9-9e49-4a3c-ab11-c046296e898f" providerId="ADAL" clId="{ED4FA7E4-1AA1-8149-8F3F-8B838B2F6FDA}" dt="2025-06-14T07:53:56.558" v="14032" actId="20577"/>
          <ac:spMkLst>
            <pc:docMk/>
            <pc:sldMk cId="3356496993" sldId="306"/>
            <ac:spMk id="9" creationId="{9C419789-12C3-B217-6DDC-B858F6C24856}"/>
          </ac:spMkLst>
        </pc:spChg>
        <pc:spChg chg="del">
          <ac:chgData name="Davide Sisana" userId="72e16bd9-9e49-4a3c-ab11-c046296e898f" providerId="ADAL" clId="{ED4FA7E4-1AA1-8149-8F3F-8B838B2F6FDA}" dt="2025-06-14T10:04:17.887" v="15676" actId="478"/>
          <ac:spMkLst>
            <pc:docMk/>
            <pc:sldMk cId="3356496993" sldId="306"/>
            <ac:spMk id="37" creationId="{8605457C-D5A2-FF5D-AA13-57232061001F}"/>
          </ac:spMkLst>
        </pc:spChg>
        <pc:spChg chg="add mod">
          <ac:chgData name="Davide Sisana" userId="72e16bd9-9e49-4a3c-ab11-c046296e898f" providerId="ADAL" clId="{ED4FA7E4-1AA1-8149-8F3F-8B838B2F6FDA}" dt="2025-06-13T01:35:25.135" v="5107" actId="1076"/>
          <ac:spMkLst>
            <pc:docMk/>
            <pc:sldMk cId="3356496993" sldId="306"/>
            <ac:spMk id="46" creationId="{19F795F3-7DE2-DDE7-FAF2-95DFEED24DB5}"/>
          </ac:spMkLst>
        </pc:spChg>
        <pc:spChg chg="add mod">
          <ac:chgData name="Davide Sisana" userId="72e16bd9-9e49-4a3c-ab11-c046296e898f" providerId="ADAL" clId="{ED4FA7E4-1AA1-8149-8F3F-8B838B2F6FDA}" dt="2025-06-13T01:36:11.235" v="5184" actId="1076"/>
          <ac:spMkLst>
            <pc:docMk/>
            <pc:sldMk cId="3356496993" sldId="306"/>
            <ac:spMk id="47" creationId="{34D249D5-BAAA-47C2-4EAE-96FD61BEC8DB}"/>
          </ac:spMkLst>
        </pc:spChg>
        <pc:spChg chg="add mod">
          <ac:chgData name="Davide Sisana" userId="72e16bd9-9e49-4a3c-ab11-c046296e898f" providerId="ADAL" clId="{ED4FA7E4-1AA1-8149-8F3F-8B838B2F6FDA}" dt="2025-06-13T01:37:18.735" v="5197" actId="1076"/>
          <ac:spMkLst>
            <pc:docMk/>
            <pc:sldMk cId="3356496993" sldId="306"/>
            <ac:spMk id="48" creationId="{043E2FDB-1E87-E1A5-F154-C148A3E55BE9}"/>
          </ac:spMkLst>
        </pc:spChg>
        <pc:spChg chg="add mod">
          <ac:chgData name="Davide Sisana" userId="72e16bd9-9e49-4a3c-ab11-c046296e898f" providerId="ADAL" clId="{ED4FA7E4-1AA1-8149-8F3F-8B838B2F6FDA}" dt="2025-06-13T01:36:41.005" v="5187" actId="1076"/>
          <ac:spMkLst>
            <pc:docMk/>
            <pc:sldMk cId="3356496993" sldId="306"/>
            <ac:spMk id="77" creationId="{95A5F6C4-4B16-4A8F-91B2-9FC991B5A780}"/>
          </ac:spMkLst>
        </pc:spChg>
        <pc:spChg chg="add mod">
          <ac:chgData name="Davide Sisana" userId="72e16bd9-9e49-4a3c-ab11-c046296e898f" providerId="ADAL" clId="{ED4FA7E4-1AA1-8149-8F3F-8B838B2F6FDA}" dt="2025-06-13T01:37:23.221" v="5203" actId="1036"/>
          <ac:spMkLst>
            <pc:docMk/>
            <pc:sldMk cId="3356496993" sldId="306"/>
            <ac:spMk id="79" creationId="{D0249186-BBEF-0C46-4D27-E4FCDC6B333B}"/>
          </ac:spMkLst>
        </pc:spChg>
        <pc:spChg chg="add mod">
          <ac:chgData name="Davide Sisana" userId="72e16bd9-9e49-4a3c-ab11-c046296e898f" providerId="ADAL" clId="{ED4FA7E4-1AA1-8149-8F3F-8B838B2F6FDA}" dt="2025-06-13T01:53:34.027" v="5692" actId="1076"/>
          <ac:spMkLst>
            <pc:docMk/>
            <pc:sldMk cId="3356496993" sldId="306"/>
            <ac:spMk id="87" creationId="{6A6B4952-8474-51AC-7890-9F062EA2DC1B}"/>
          </ac:spMkLst>
        </pc:spChg>
        <pc:spChg chg="add mod">
          <ac:chgData name="Davide Sisana" userId="72e16bd9-9e49-4a3c-ab11-c046296e898f" providerId="ADAL" clId="{ED4FA7E4-1AA1-8149-8F3F-8B838B2F6FDA}" dt="2025-06-13T01:57:24.929" v="5745" actId="1035"/>
          <ac:spMkLst>
            <pc:docMk/>
            <pc:sldMk cId="3356496993" sldId="306"/>
            <ac:spMk id="90" creationId="{B5CF318C-B223-2E33-16AA-897BCA40A386}"/>
          </ac:spMkLst>
        </pc:spChg>
        <pc:spChg chg="add mod">
          <ac:chgData name="Davide Sisana" userId="72e16bd9-9e49-4a3c-ab11-c046296e898f" providerId="ADAL" clId="{ED4FA7E4-1AA1-8149-8F3F-8B838B2F6FDA}" dt="2025-06-13T01:52:37.385" v="5678" actId="113"/>
          <ac:spMkLst>
            <pc:docMk/>
            <pc:sldMk cId="3356496993" sldId="306"/>
            <ac:spMk id="91" creationId="{9180BE7C-9F7F-4BCE-CA1B-CAAD26284D75}"/>
          </ac:spMkLst>
        </pc:spChg>
        <pc:spChg chg="add mod">
          <ac:chgData name="Davide Sisana" userId="72e16bd9-9e49-4a3c-ab11-c046296e898f" providerId="ADAL" clId="{ED4FA7E4-1AA1-8149-8F3F-8B838B2F6FDA}" dt="2025-06-13T01:52:30.302" v="5677" actId="113"/>
          <ac:spMkLst>
            <pc:docMk/>
            <pc:sldMk cId="3356496993" sldId="306"/>
            <ac:spMk id="94" creationId="{FA59C63D-0520-3204-FE2D-5E1B7F661330}"/>
          </ac:spMkLst>
        </pc:spChg>
        <pc:spChg chg="add mod">
          <ac:chgData name="Davide Sisana" userId="72e16bd9-9e49-4a3c-ab11-c046296e898f" providerId="ADAL" clId="{ED4FA7E4-1AA1-8149-8F3F-8B838B2F6FDA}" dt="2025-06-13T08:04:29.363" v="6044" actId="1036"/>
          <ac:spMkLst>
            <pc:docMk/>
            <pc:sldMk cId="3356496993" sldId="306"/>
            <ac:spMk id="107" creationId="{CDEFAB15-2CF8-57C1-62E0-79B29EC24435}"/>
          </ac:spMkLst>
        </pc:spChg>
        <pc:spChg chg="add mod">
          <ac:chgData name="Davide Sisana" userId="72e16bd9-9e49-4a3c-ab11-c046296e898f" providerId="ADAL" clId="{ED4FA7E4-1AA1-8149-8F3F-8B838B2F6FDA}" dt="2025-06-13T08:36:15.029" v="6469"/>
          <ac:spMkLst>
            <pc:docMk/>
            <pc:sldMk cId="3356496993" sldId="306"/>
            <ac:spMk id="111" creationId="{9CDB04EB-8A56-8562-23FA-1E1E90061097}"/>
          </ac:spMkLst>
        </pc:spChg>
        <pc:grpChg chg="add mod">
          <ac:chgData name="Davide Sisana" userId="72e16bd9-9e49-4a3c-ab11-c046296e898f" providerId="ADAL" clId="{ED4FA7E4-1AA1-8149-8F3F-8B838B2F6FDA}" dt="2025-06-13T01:55:58.158" v="5728" actId="1035"/>
          <ac:grpSpMkLst>
            <pc:docMk/>
            <pc:sldMk cId="3356496993" sldId="306"/>
            <ac:grpSpMk id="100" creationId="{22D930F8-8BA6-71C0-7EAD-BAA446A38174}"/>
          </ac:grpSpMkLst>
        </pc:grpChg>
        <pc:picChg chg="add del">
          <ac:chgData name="Davide Sisana" userId="72e16bd9-9e49-4a3c-ab11-c046296e898f" providerId="ADAL" clId="{ED4FA7E4-1AA1-8149-8F3F-8B838B2F6FDA}" dt="2025-06-13T08:36:01.320" v="6466" actId="478"/>
          <ac:picMkLst>
            <pc:docMk/>
            <pc:sldMk cId="3356496993" sldId="306"/>
            <ac:picMk id="39" creationId="{51796A08-EDBF-236F-F780-545D4AD20B8C}"/>
          </ac:picMkLst>
        </pc:picChg>
        <pc:cxnChg chg="add mod">
          <ac:chgData name="Davide Sisana" userId="72e16bd9-9e49-4a3c-ab11-c046296e898f" providerId="ADAL" clId="{ED4FA7E4-1AA1-8149-8F3F-8B838B2F6FDA}" dt="2025-06-13T01:37:33.331" v="5204" actId="14100"/>
          <ac:cxnSpMkLst>
            <pc:docMk/>
            <pc:sldMk cId="3356496993" sldId="306"/>
            <ac:cxnSpMk id="41" creationId="{EF169BE1-0A47-AC2B-4D84-6D66B82E6DBC}"/>
          </ac:cxnSpMkLst>
        </pc:cxnChg>
        <pc:cxnChg chg="add mod">
          <ac:chgData name="Davide Sisana" userId="72e16bd9-9e49-4a3c-ab11-c046296e898f" providerId="ADAL" clId="{ED4FA7E4-1AA1-8149-8F3F-8B838B2F6FDA}" dt="2025-06-13T01:37:53.319" v="5207" actId="14100"/>
          <ac:cxnSpMkLst>
            <pc:docMk/>
            <pc:sldMk cId="3356496993" sldId="306"/>
            <ac:cxnSpMk id="55" creationId="{608EA1AC-7A94-896A-3403-55D560714EAB}"/>
          </ac:cxnSpMkLst>
        </pc:cxnChg>
        <pc:cxnChg chg="add mod">
          <ac:chgData name="Davide Sisana" userId="72e16bd9-9e49-4a3c-ab11-c046296e898f" providerId="ADAL" clId="{ED4FA7E4-1AA1-8149-8F3F-8B838B2F6FDA}" dt="2025-06-13T01:54:09.661" v="5697" actId="14100"/>
          <ac:cxnSpMkLst>
            <pc:docMk/>
            <pc:sldMk cId="3356496993" sldId="306"/>
            <ac:cxnSpMk id="85" creationId="{7FCEB62C-70B8-AB25-9576-700FB03A75E9}"/>
          </ac:cxnSpMkLst>
        </pc:cxnChg>
        <pc:cxnChg chg="add mod">
          <ac:chgData name="Davide Sisana" userId="72e16bd9-9e49-4a3c-ab11-c046296e898f" providerId="ADAL" clId="{ED4FA7E4-1AA1-8149-8F3F-8B838B2F6FDA}" dt="2025-06-13T01:52:49.446" v="5680" actId="1038"/>
          <ac:cxnSpMkLst>
            <pc:docMk/>
            <pc:sldMk cId="3356496993" sldId="306"/>
            <ac:cxnSpMk id="95" creationId="{CDE600B9-75F6-05BC-E333-283C130C4E9D}"/>
          </ac:cxnSpMkLst>
        </pc:cxnChg>
        <pc:cxnChg chg="add mod">
          <ac:chgData name="Davide Sisana" userId="72e16bd9-9e49-4a3c-ab11-c046296e898f" providerId="ADAL" clId="{ED4FA7E4-1AA1-8149-8F3F-8B838B2F6FDA}" dt="2025-06-13T01:53:02.339" v="5689" actId="1035"/>
          <ac:cxnSpMkLst>
            <pc:docMk/>
            <pc:sldMk cId="3356496993" sldId="306"/>
            <ac:cxnSpMk id="97" creationId="{853BE2A7-BD28-DE54-CD9D-874BE1AE94E4}"/>
          </ac:cxnSpMkLst>
        </pc:cxnChg>
        <pc:cxnChg chg="add mod">
          <ac:chgData name="Davide Sisana" userId="72e16bd9-9e49-4a3c-ab11-c046296e898f" providerId="ADAL" clId="{ED4FA7E4-1AA1-8149-8F3F-8B838B2F6FDA}" dt="2025-06-13T01:52:49.446" v="5680" actId="1038"/>
          <ac:cxnSpMkLst>
            <pc:docMk/>
            <pc:sldMk cId="3356496993" sldId="306"/>
            <ac:cxnSpMk id="98" creationId="{A50F23A6-6DBB-910D-22B0-55F8F4E0F9AF}"/>
          </ac:cxnSpMkLst>
        </pc:cxnChg>
        <pc:cxnChg chg="add mod">
          <ac:chgData name="Davide Sisana" userId="72e16bd9-9e49-4a3c-ab11-c046296e898f" providerId="ADAL" clId="{ED4FA7E4-1AA1-8149-8F3F-8B838B2F6FDA}" dt="2025-06-13T01:52:49.446" v="5680" actId="1038"/>
          <ac:cxnSpMkLst>
            <pc:docMk/>
            <pc:sldMk cId="3356496993" sldId="306"/>
            <ac:cxnSpMk id="99" creationId="{B69AACAE-1C79-7677-9A9C-06278F6F1091}"/>
          </ac:cxnSpMkLst>
        </pc:cxnChg>
      </pc:sldChg>
      <pc:sldChg chg="addSp delSp modSp add mod modAnim">
        <pc:chgData name="Davide Sisana" userId="72e16bd9-9e49-4a3c-ab11-c046296e898f" providerId="ADAL" clId="{ED4FA7E4-1AA1-8149-8F3F-8B838B2F6FDA}" dt="2025-06-14T18:44:04.140" v="15945"/>
        <pc:sldMkLst>
          <pc:docMk/>
          <pc:sldMk cId="539325824" sldId="307"/>
        </pc:sldMkLst>
        <pc:spChg chg="add del mod">
          <ac:chgData name="Davide Sisana" userId="72e16bd9-9e49-4a3c-ab11-c046296e898f" providerId="ADAL" clId="{ED4FA7E4-1AA1-8149-8F3F-8B838B2F6FDA}" dt="2025-06-14T09:19:53.255" v="15006" actId="21"/>
          <ac:spMkLst>
            <pc:docMk/>
            <pc:sldMk cId="539325824" sldId="307"/>
            <ac:spMk id="2" creationId="{3123A025-7329-C5FE-E521-A8A92FD25CA7}"/>
          </ac:spMkLst>
        </pc:spChg>
        <pc:spChg chg="add mod">
          <ac:chgData name="Davide Sisana" userId="72e16bd9-9e49-4a3c-ab11-c046296e898f" providerId="ADAL" clId="{ED4FA7E4-1AA1-8149-8F3F-8B838B2F6FDA}" dt="2025-06-14T10:04:00.036" v="15669"/>
          <ac:spMkLst>
            <pc:docMk/>
            <pc:sldMk cId="539325824" sldId="307"/>
            <ac:spMk id="3" creationId="{9AD223B6-322C-4E64-9D0F-D1D578F6AC45}"/>
          </ac:spMkLst>
        </pc:spChg>
        <pc:spChg chg="mod">
          <ac:chgData name="Davide Sisana" userId="72e16bd9-9e49-4a3c-ab11-c046296e898f" providerId="ADAL" clId="{ED4FA7E4-1AA1-8149-8F3F-8B838B2F6FDA}" dt="2025-06-13T14:33:18.657" v="12834" actId="20577"/>
          <ac:spMkLst>
            <pc:docMk/>
            <pc:sldMk cId="539325824" sldId="307"/>
            <ac:spMk id="10" creationId="{5B34EE5B-0454-0860-954F-48A7E5B4BCC9}"/>
          </ac:spMkLst>
        </pc:spChg>
        <pc:spChg chg="del">
          <ac:chgData name="Davide Sisana" userId="72e16bd9-9e49-4a3c-ab11-c046296e898f" providerId="ADAL" clId="{ED4FA7E4-1AA1-8149-8F3F-8B838B2F6FDA}" dt="2025-06-14T10:03:59.645" v="15668" actId="478"/>
          <ac:spMkLst>
            <pc:docMk/>
            <pc:sldMk cId="539325824" sldId="307"/>
            <ac:spMk id="25" creationId="{E0E470C5-854E-5FA4-D89A-389B4723F79D}"/>
          </ac:spMkLst>
        </pc:spChg>
        <pc:spChg chg="mod topLvl">
          <ac:chgData name="Davide Sisana" userId="72e16bd9-9e49-4a3c-ab11-c046296e898f" providerId="ADAL" clId="{ED4FA7E4-1AA1-8149-8F3F-8B838B2F6FDA}" dt="2025-06-14T18:43:47.871" v="15943" actId="1076"/>
          <ac:spMkLst>
            <pc:docMk/>
            <pc:sldMk cId="539325824" sldId="307"/>
            <ac:spMk id="35" creationId="{B714EEFA-82E8-18BC-025E-B4F184AB6F95}"/>
          </ac:spMkLst>
        </pc:spChg>
        <pc:spChg chg="topLvl">
          <ac:chgData name="Davide Sisana" userId="72e16bd9-9e49-4a3c-ab11-c046296e898f" providerId="ADAL" clId="{ED4FA7E4-1AA1-8149-8F3F-8B838B2F6FDA}" dt="2025-06-14T18:42:59.937" v="15932" actId="165"/>
          <ac:spMkLst>
            <pc:docMk/>
            <pc:sldMk cId="539325824" sldId="307"/>
            <ac:spMk id="40" creationId="{FE8D5C0F-78E1-F304-AFA0-D8D1FC44C6B9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47" creationId="{DB90BD52-9D6B-EF3F-BB91-E5CA24365967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48" creationId="{AA07B287-0707-2B9A-78F4-9C2A81091C81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49" creationId="{C5554B61-474E-C2C9-76BC-50A5B2915C56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50" creationId="{BB3B90D7-571D-3520-D9BB-F5F93B393453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51" creationId="{3BE01E2C-89A8-215A-B0FC-4573D0016B42}"/>
          </ac:spMkLst>
        </pc:spChg>
        <pc:spChg chg="mod">
          <ac:chgData name="Davide Sisana" userId="72e16bd9-9e49-4a3c-ab11-c046296e898f" providerId="ADAL" clId="{ED4FA7E4-1AA1-8149-8F3F-8B838B2F6FDA}" dt="2025-06-14T09:03:12.453" v="14786" actId="1035"/>
          <ac:spMkLst>
            <pc:docMk/>
            <pc:sldMk cId="539325824" sldId="307"/>
            <ac:spMk id="53" creationId="{0D18D7FF-59E8-FA59-E2DA-0E69C9CED9F0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54" creationId="{CE3DA960-3A0F-3042-840D-1D7F12901377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55" creationId="{0FB65000-1400-45BA-DFDE-3791FF132D1A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56" creationId="{8C5D8481-87AC-3F8A-1DC3-BD5DA7E0F277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57" creationId="{446D9157-AD98-F90E-1826-6A2BA48EBBBD}"/>
          </ac:spMkLst>
        </pc:spChg>
        <pc:spChg chg="topLvl">
          <ac:chgData name="Davide Sisana" userId="72e16bd9-9e49-4a3c-ab11-c046296e898f" providerId="ADAL" clId="{ED4FA7E4-1AA1-8149-8F3F-8B838B2F6FDA}" dt="2025-06-14T18:43:23.513" v="15940" actId="165"/>
          <ac:spMkLst>
            <pc:docMk/>
            <pc:sldMk cId="539325824" sldId="307"/>
            <ac:spMk id="58" creationId="{714063BC-B87E-58D6-2213-B192247BC055}"/>
          </ac:spMkLst>
        </pc:spChg>
        <pc:spChg chg="topLvl">
          <ac:chgData name="Davide Sisana" userId="72e16bd9-9e49-4a3c-ab11-c046296e898f" providerId="ADAL" clId="{ED4FA7E4-1AA1-8149-8F3F-8B838B2F6FDA}" dt="2025-06-14T18:42:59.937" v="15932" actId="165"/>
          <ac:spMkLst>
            <pc:docMk/>
            <pc:sldMk cId="539325824" sldId="307"/>
            <ac:spMk id="67" creationId="{6D91C31C-C1D0-2174-A5EE-1224D78CCE41}"/>
          </ac:spMkLst>
        </pc:spChg>
        <pc:spChg chg="topLvl">
          <ac:chgData name="Davide Sisana" userId="72e16bd9-9e49-4a3c-ab11-c046296e898f" providerId="ADAL" clId="{ED4FA7E4-1AA1-8149-8F3F-8B838B2F6FDA}" dt="2025-06-14T18:42:59.937" v="15932" actId="165"/>
          <ac:spMkLst>
            <pc:docMk/>
            <pc:sldMk cId="539325824" sldId="307"/>
            <ac:spMk id="69" creationId="{130A536C-C3E4-580B-A675-83DB1390B865}"/>
          </ac:spMkLst>
        </pc:spChg>
        <pc:spChg chg="topLvl">
          <ac:chgData name="Davide Sisana" userId="72e16bd9-9e49-4a3c-ab11-c046296e898f" providerId="ADAL" clId="{ED4FA7E4-1AA1-8149-8F3F-8B838B2F6FDA}" dt="2025-06-14T18:42:59.937" v="15932" actId="165"/>
          <ac:spMkLst>
            <pc:docMk/>
            <pc:sldMk cId="539325824" sldId="307"/>
            <ac:spMk id="70" creationId="{3A923A20-64DA-C97F-1A9C-FC8355EB5F98}"/>
          </ac:spMkLst>
        </pc:spChg>
        <pc:spChg chg="topLvl">
          <ac:chgData name="Davide Sisana" userId="72e16bd9-9e49-4a3c-ab11-c046296e898f" providerId="ADAL" clId="{ED4FA7E4-1AA1-8149-8F3F-8B838B2F6FDA}" dt="2025-06-14T18:42:59.937" v="15932" actId="165"/>
          <ac:spMkLst>
            <pc:docMk/>
            <pc:sldMk cId="539325824" sldId="307"/>
            <ac:spMk id="71" creationId="{6F6832DA-A473-59A2-A49A-1A1881F38F5E}"/>
          </ac:spMkLst>
        </pc:spChg>
        <pc:spChg chg="mod">
          <ac:chgData name="Davide Sisana" userId="72e16bd9-9e49-4a3c-ab11-c046296e898f" providerId="ADAL" clId="{ED4FA7E4-1AA1-8149-8F3F-8B838B2F6FDA}" dt="2025-06-14T09:03:08.779" v="14779" actId="1035"/>
          <ac:spMkLst>
            <pc:docMk/>
            <pc:sldMk cId="539325824" sldId="307"/>
            <ac:spMk id="77" creationId="{D24D594C-B543-943F-A327-9EAE8372C482}"/>
          </ac:spMkLst>
        </pc:spChg>
        <pc:spChg chg="mod">
          <ac:chgData name="Davide Sisana" userId="72e16bd9-9e49-4a3c-ab11-c046296e898f" providerId="ADAL" clId="{ED4FA7E4-1AA1-8149-8F3F-8B838B2F6FDA}" dt="2025-06-13T08:30:23.968" v="6444" actId="14100"/>
          <ac:spMkLst>
            <pc:docMk/>
            <pc:sldMk cId="539325824" sldId="307"/>
            <ac:spMk id="84" creationId="{B1782088-AE69-150B-1534-0EAB1F899594}"/>
          </ac:spMkLst>
        </pc:spChg>
        <pc:spChg chg="mod">
          <ac:chgData name="Davide Sisana" userId="72e16bd9-9e49-4a3c-ab11-c046296e898f" providerId="ADAL" clId="{ED4FA7E4-1AA1-8149-8F3F-8B838B2F6FDA}" dt="2025-06-13T08:30:31.918" v="6447" actId="1036"/>
          <ac:spMkLst>
            <pc:docMk/>
            <pc:sldMk cId="539325824" sldId="307"/>
            <ac:spMk id="87" creationId="{FF874CFA-4982-ECC9-C833-93B69FF1B8A2}"/>
          </ac:spMkLst>
        </pc:spChg>
        <pc:grpChg chg="topLvl">
          <ac:chgData name="Davide Sisana" userId="72e16bd9-9e49-4a3c-ab11-c046296e898f" providerId="ADAL" clId="{ED4FA7E4-1AA1-8149-8F3F-8B838B2F6FDA}" dt="2025-06-14T18:42:59.937" v="15932" actId="165"/>
          <ac:grpSpMkLst>
            <pc:docMk/>
            <pc:sldMk cId="539325824" sldId="307"/>
            <ac:grpSpMk id="60" creationId="{B000C848-F424-DAC3-F4DC-E624DF23D80F}"/>
          </ac:grpSpMkLst>
        </pc:grpChg>
        <pc:grpChg chg="del">
          <ac:chgData name="Davide Sisana" userId="72e16bd9-9e49-4a3c-ab11-c046296e898f" providerId="ADAL" clId="{ED4FA7E4-1AA1-8149-8F3F-8B838B2F6FDA}" dt="2025-06-14T18:42:59.937" v="15932" actId="165"/>
          <ac:grpSpMkLst>
            <pc:docMk/>
            <pc:sldMk cId="539325824" sldId="307"/>
            <ac:grpSpMk id="72" creationId="{00B5CFFA-3F19-FE5E-1A42-81B8DD8767BB}"/>
          </ac:grpSpMkLst>
        </pc:grpChg>
        <pc:grpChg chg="mod">
          <ac:chgData name="Davide Sisana" userId="72e16bd9-9e49-4a3c-ab11-c046296e898f" providerId="ADAL" clId="{ED4FA7E4-1AA1-8149-8F3F-8B838B2F6FDA}" dt="2025-06-14T09:03:03.801" v="14771" actId="1035"/>
          <ac:grpSpMkLst>
            <pc:docMk/>
            <pc:sldMk cId="539325824" sldId="307"/>
            <ac:grpSpMk id="74" creationId="{B16B58BC-79D8-0684-59B2-62AAF3FBCD1C}"/>
          </ac:grpSpMkLst>
        </pc:grpChg>
        <pc:grpChg chg="mod">
          <ac:chgData name="Davide Sisana" userId="72e16bd9-9e49-4a3c-ab11-c046296e898f" providerId="ADAL" clId="{ED4FA7E4-1AA1-8149-8F3F-8B838B2F6FDA}" dt="2025-06-13T08:30:17.428" v="6443" actId="14100"/>
          <ac:grpSpMkLst>
            <pc:docMk/>
            <pc:sldMk cId="539325824" sldId="307"/>
            <ac:grpSpMk id="83" creationId="{0F25CAAC-A677-2A90-B934-F9BDCAA11CC7}"/>
          </ac:grpSpMkLst>
        </pc:grpChg>
      </pc:sldChg>
      <pc:sldChg chg="addSp delSp modSp add mod">
        <pc:chgData name="Davide Sisana" userId="72e16bd9-9e49-4a3c-ab11-c046296e898f" providerId="ADAL" clId="{ED4FA7E4-1AA1-8149-8F3F-8B838B2F6FDA}" dt="2025-06-14T10:04:04.034" v="15671"/>
        <pc:sldMkLst>
          <pc:docMk/>
          <pc:sldMk cId="2728743993" sldId="308"/>
        </pc:sldMkLst>
        <pc:spChg chg="add mod">
          <ac:chgData name="Davide Sisana" userId="72e16bd9-9e49-4a3c-ab11-c046296e898f" providerId="ADAL" clId="{ED4FA7E4-1AA1-8149-8F3F-8B838B2F6FDA}" dt="2025-06-14T10:04:04.034" v="15671"/>
          <ac:spMkLst>
            <pc:docMk/>
            <pc:sldMk cId="2728743993" sldId="308"/>
            <ac:spMk id="2" creationId="{867875D1-4408-305D-B645-CF1F864F02CE}"/>
          </ac:spMkLst>
        </pc:spChg>
        <pc:spChg chg="mod">
          <ac:chgData name="Davide Sisana" userId="72e16bd9-9e49-4a3c-ab11-c046296e898f" providerId="ADAL" clId="{ED4FA7E4-1AA1-8149-8F3F-8B838B2F6FDA}" dt="2025-06-13T14:33:03.158" v="12819" actId="20577"/>
          <ac:spMkLst>
            <pc:docMk/>
            <pc:sldMk cId="2728743993" sldId="308"/>
            <ac:spMk id="10" creationId="{83B487B2-9DD9-6FCD-14DB-47D01FCC0B57}"/>
          </ac:spMkLst>
        </pc:spChg>
        <pc:spChg chg="del">
          <ac:chgData name="Davide Sisana" userId="72e16bd9-9e49-4a3c-ab11-c046296e898f" providerId="ADAL" clId="{ED4FA7E4-1AA1-8149-8F3F-8B838B2F6FDA}" dt="2025-06-14T10:04:03.648" v="15670" actId="478"/>
          <ac:spMkLst>
            <pc:docMk/>
            <pc:sldMk cId="2728743993" sldId="308"/>
            <ac:spMk id="25" creationId="{9BDAFA0D-4D51-D707-50E5-CF3117F116F8}"/>
          </ac:spMkLst>
        </pc:spChg>
        <pc:spChg chg="mod">
          <ac:chgData name="Davide Sisana" userId="72e16bd9-9e49-4a3c-ab11-c046296e898f" providerId="ADAL" clId="{ED4FA7E4-1AA1-8149-8F3F-8B838B2F6FDA}" dt="2025-06-14T08:27:32.619" v="14257" actId="1037"/>
          <ac:spMkLst>
            <pc:docMk/>
            <pc:sldMk cId="2728743993" sldId="308"/>
            <ac:spMk id="26" creationId="{0DE3C12F-4DF8-58C9-0B6D-BFA0717AFE1E}"/>
          </ac:spMkLst>
        </pc:spChg>
        <pc:spChg chg="mod">
          <ac:chgData name="Davide Sisana" userId="72e16bd9-9e49-4a3c-ab11-c046296e898f" providerId="ADAL" clId="{ED4FA7E4-1AA1-8149-8F3F-8B838B2F6FDA}" dt="2025-06-14T08:27:42.978" v="14259" actId="14100"/>
          <ac:spMkLst>
            <pc:docMk/>
            <pc:sldMk cId="2728743993" sldId="308"/>
            <ac:spMk id="29" creationId="{69E5B256-09D0-45FD-D2C9-C3A1F0A85384}"/>
          </ac:spMkLst>
        </pc:spChg>
        <pc:spChg chg="add mod">
          <ac:chgData name="Davide Sisana" userId="72e16bd9-9e49-4a3c-ab11-c046296e898f" providerId="ADAL" clId="{ED4FA7E4-1AA1-8149-8F3F-8B838B2F6FDA}" dt="2025-06-13T08:26:11.129" v="6349" actId="207"/>
          <ac:spMkLst>
            <pc:docMk/>
            <pc:sldMk cId="2728743993" sldId="308"/>
            <ac:spMk id="30" creationId="{0DA3C1D5-E457-66CF-6C50-A62CC94C568C}"/>
          </ac:spMkLst>
        </pc:spChg>
        <pc:grpChg chg="add mod">
          <ac:chgData name="Davide Sisana" userId="72e16bd9-9e49-4a3c-ab11-c046296e898f" providerId="ADAL" clId="{ED4FA7E4-1AA1-8149-8F3F-8B838B2F6FDA}" dt="2025-06-14T08:27:50.747" v="14276" actId="1037"/>
          <ac:grpSpMkLst>
            <pc:docMk/>
            <pc:sldMk cId="2728743993" sldId="308"/>
            <ac:grpSpMk id="21" creationId="{A8C2C8E5-2193-B684-C0AE-036630A39D3A}"/>
          </ac:grpSpMkLst>
        </pc:grpChg>
        <pc:picChg chg="add mod modCrop">
          <ac:chgData name="Davide Sisana" userId="72e16bd9-9e49-4a3c-ab11-c046296e898f" providerId="ADAL" clId="{ED4FA7E4-1AA1-8149-8F3F-8B838B2F6FDA}" dt="2025-06-13T08:24:33.164" v="6328" actId="1035"/>
          <ac:picMkLst>
            <pc:docMk/>
            <pc:sldMk cId="2728743993" sldId="308"/>
            <ac:picMk id="16" creationId="{1E1C14D0-93B7-E722-91A4-750842B48A11}"/>
          </ac:picMkLst>
        </pc:picChg>
        <pc:picChg chg="mod">
          <ac:chgData name="Davide Sisana" userId="72e16bd9-9e49-4a3c-ab11-c046296e898f" providerId="ADAL" clId="{ED4FA7E4-1AA1-8149-8F3F-8B838B2F6FDA}" dt="2025-06-13T08:25:21.750" v="6339" actId="1076"/>
          <ac:picMkLst>
            <pc:docMk/>
            <pc:sldMk cId="2728743993" sldId="308"/>
            <ac:picMk id="28" creationId="{7F8C44EA-8340-6D72-7920-6863369C06CD}"/>
          </ac:picMkLst>
        </pc:picChg>
      </pc:sldChg>
      <pc:sldChg chg="addSp delSp modSp add mod modAnim">
        <pc:chgData name="Davide Sisana" userId="72e16bd9-9e49-4a3c-ab11-c046296e898f" providerId="ADAL" clId="{ED4FA7E4-1AA1-8149-8F3F-8B838B2F6FDA}" dt="2025-06-14T18:51:00.040" v="15963"/>
        <pc:sldMkLst>
          <pc:docMk/>
          <pc:sldMk cId="840404300" sldId="309"/>
        </pc:sldMkLst>
        <pc:spChg chg="add mod">
          <ac:chgData name="Davide Sisana" userId="72e16bd9-9e49-4a3c-ab11-c046296e898f" providerId="ADAL" clId="{ED4FA7E4-1AA1-8149-8F3F-8B838B2F6FDA}" dt="2025-06-14T10:03:27.230" v="15653"/>
          <ac:spMkLst>
            <pc:docMk/>
            <pc:sldMk cId="840404300" sldId="309"/>
            <ac:spMk id="2" creationId="{CD591801-45E6-F8D0-6DDE-745DDEBA4B58}"/>
          </ac:spMkLst>
        </pc:spChg>
        <pc:spChg chg="mod">
          <ac:chgData name="Davide Sisana" userId="72e16bd9-9e49-4a3c-ab11-c046296e898f" providerId="ADAL" clId="{ED4FA7E4-1AA1-8149-8F3F-8B838B2F6FDA}" dt="2025-06-13T13:26:29.689" v="11794" actId="2711"/>
          <ac:spMkLst>
            <pc:docMk/>
            <pc:sldMk cId="840404300" sldId="309"/>
            <ac:spMk id="4" creationId="{F3B8FF13-FBF2-25F2-4ED2-1709D2F0A11A}"/>
          </ac:spMkLst>
        </pc:spChg>
        <pc:spChg chg="del">
          <ac:chgData name="Davide Sisana" userId="72e16bd9-9e49-4a3c-ab11-c046296e898f" providerId="ADAL" clId="{ED4FA7E4-1AA1-8149-8F3F-8B838B2F6FDA}" dt="2025-06-14T10:03:26.686" v="15652" actId="478"/>
          <ac:spMkLst>
            <pc:docMk/>
            <pc:sldMk cId="840404300" sldId="309"/>
            <ac:spMk id="13" creationId="{B3436EB8-64A3-A9E9-943F-8B84C732524E}"/>
          </ac:spMkLst>
        </pc:spChg>
        <pc:spChg chg="add mod">
          <ac:chgData name="Davide Sisana" userId="72e16bd9-9e49-4a3c-ab11-c046296e898f" providerId="ADAL" clId="{ED4FA7E4-1AA1-8149-8F3F-8B838B2F6FDA}" dt="2025-06-13T10:39:21.240" v="8020" actId="113"/>
          <ac:spMkLst>
            <pc:docMk/>
            <pc:sldMk cId="840404300" sldId="309"/>
            <ac:spMk id="26" creationId="{EFC7FEC9-82F4-8D31-8567-5C65D99F14F7}"/>
          </ac:spMkLst>
        </pc:spChg>
        <pc:spChg chg="add mod">
          <ac:chgData name="Davide Sisana" userId="72e16bd9-9e49-4a3c-ab11-c046296e898f" providerId="ADAL" clId="{ED4FA7E4-1AA1-8149-8F3F-8B838B2F6FDA}" dt="2025-06-13T14:56:12.457" v="13220" actId="20577"/>
          <ac:spMkLst>
            <pc:docMk/>
            <pc:sldMk cId="840404300" sldId="309"/>
            <ac:spMk id="32" creationId="{3805E052-5543-7AD6-7B52-55FE5FF4DA9A}"/>
          </ac:spMkLst>
        </pc:spChg>
        <pc:spChg chg="add mod">
          <ac:chgData name="Davide Sisana" userId="72e16bd9-9e49-4a3c-ab11-c046296e898f" providerId="ADAL" clId="{ED4FA7E4-1AA1-8149-8F3F-8B838B2F6FDA}" dt="2025-06-13T10:44:33.548" v="8264" actId="207"/>
          <ac:spMkLst>
            <pc:docMk/>
            <pc:sldMk cId="840404300" sldId="309"/>
            <ac:spMk id="34" creationId="{4066A6AF-B596-206D-F4E5-2B8BB9E0FA78}"/>
          </ac:spMkLst>
        </pc:spChg>
        <pc:picChg chg="add mod">
          <ac:chgData name="Davide Sisana" userId="72e16bd9-9e49-4a3c-ab11-c046296e898f" providerId="ADAL" clId="{ED4FA7E4-1AA1-8149-8F3F-8B838B2F6FDA}" dt="2025-06-13T14:54:06.642" v="13186" actId="14100"/>
          <ac:picMkLst>
            <pc:docMk/>
            <pc:sldMk cId="840404300" sldId="309"/>
            <ac:picMk id="37" creationId="{F221A152-3767-AAAB-AB34-7E283591C49B}"/>
          </ac:picMkLst>
        </pc:picChg>
        <pc:picChg chg="add mod">
          <ac:chgData name="Davide Sisana" userId="72e16bd9-9e49-4a3c-ab11-c046296e898f" providerId="ADAL" clId="{ED4FA7E4-1AA1-8149-8F3F-8B838B2F6FDA}" dt="2025-06-13T14:55:19.590" v="13197" actId="1076"/>
          <ac:picMkLst>
            <pc:docMk/>
            <pc:sldMk cId="840404300" sldId="309"/>
            <ac:picMk id="38" creationId="{63C5802F-C412-9706-5060-B293D6344E87}"/>
          </ac:picMkLst>
        </pc:picChg>
        <pc:cxnChg chg="add mod">
          <ac:chgData name="Davide Sisana" userId="72e16bd9-9e49-4a3c-ab11-c046296e898f" providerId="ADAL" clId="{ED4FA7E4-1AA1-8149-8F3F-8B838B2F6FDA}" dt="2025-06-13T10:42:34.854" v="8190" actId="1076"/>
          <ac:cxnSpMkLst>
            <pc:docMk/>
            <pc:sldMk cId="840404300" sldId="309"/>
            <ac:cxnSpMk id="33" creationId="{D479756D-700C-1462-635A-D5C0BC7330AC}"/>
          </ac:cxnSpMkLst>
        </pc:cxnChg>
      </pc:sldChg>
      <pc:sldChg chg="addSp delSp modSp add mod modAnim">
        <pc:chgData name="Davide Sisana" userId="72e16bd9-9e49-4a3c-ab11-c046296e898f" providerId="ADAL" clId="{ED4FA7E4-1AA1-8149-8F3F-8B838B2F6FDA}" dt="2025-06-14T18:51:45.073" v="15967"/>
        <pc:sldMkLst>
          <pc:docMk/>
          <pc:sldMk cId="4127631238" sldId="310"/>
        </pc:sldMkLst>
        <pc:spChg chg="mod">
          <ac:chgData name="Davide Sisana" userId="72e16bd9-9e49-4a3c-ab11-c046296e898f" providerId="ADAL" clId="{ED4FA7E4-1AA1-8149-8F3F-8B838B2F6FDA}" dt="2025-06-13T13:26:43.600" v="11796" actId="2711"/>
          <ac:spMkLst>
            <pc:docMk/>
            <pc:sldMk cId="4127631238" sldId="310"/>
            <ac:spMk id="2" creationId="{4B0637A4-738E-3A81-7B8A-E5D5F0682651}"/>
          </ac:spMkLst>
        </pc:spChg>
        <pc:spChg chg="del">
          <ac:chgData name="Davide Sisana" userId="72e16bd9-9e49-4a3c-ab11-c046296e898f" providerId="ADAL" clId="{ED4FA7E4-1AA1-8149-8F3F-8B838B2F6FDA}" dt="2025-06-14T10:03:18.427" v="15648" actId="478"/>
          <ac:spMkLst>
            <pc:docMk/>
            <pc:sldMk cId="4127631238" sldId="310"/>
            <ac:spMk id="8" creationId="{94CDA048-3858-9703-2ADC-86F22E30005F}"/>
          </ac:spMkLst>
        </pc:spChg>
        <pc:spChg chg="add mod">
          <ac:chgData name="Davide Sisana" userId="72e16bd9-9e49-4a3c-ab11-c046296e898f" providerId="ADAL" clId="{ED4FA7E4-1AA1-8149-8F3F-8B838B2F6FDA}" dt="2025-06-14T09:44:12.776" v="15342" actId="14100"/>
          <ac:spMkLst>
            <pc:docMk/>
            <pc:sldMk cId="4127631238" sldId="310"/>
            <ac:spMk id="9" creationId="{83AC8E9F-BFF5-C2CF-FA14-39B2D0DBFA74}"/>
          </ac:spMkLst>
        </pc:spChg>
        <pc:spChg chg="add mod">
          <ac:chgData name="Davide Sisana" userId="72e16bd9-9e49-4a3c-ab11-c046296e898f" providerId="ADAL" clId="{ED4FA7E4-1AA1-8149-8F3F-8B838B2F6FDA}" dt="2025-06-14T09:43:34.570" v="15328" actId="1076"/>
          <ac:spMkLst>
            <pc:docMk/>
            <pc:sldMk cId="4127631238" sldId="310"/>
            <ac:spMk id="12" creationId="{4E85A4C5-BE42-106B-5425-4A2E6782DC09}"/>
          </ac:spMkLst>
        </pc:spChg>
        <pc:spChg chg="add mod">
          <ac:chgData name="Davide Sisana" userId="72e16bd9-9e49-4a3c-ab11-c046296e898f" providerId="ADAL" clId="{ED4FA7E4-1AA1-8149-8F3F-8B838B2F6FDA}" dt="2025-06-14T10:03:19.007" v="15649"/>
          <ac:spMkLst>
            <pc:docMk/>
            <pc:sldMk cId="4127631238" sldId="310"/>
            <ac:spMk id="20" creationId="{259509C3-0123-E23C-2BE3-FAD372CEE218}"/>
          </ac:spMkLst>
        </pc:spChg>
        <pc:graphicFrameChg chg="mod modGraphic">
          <ac:chgData name="Davide Sisana" userId="72e16bd9-9e49-4a3c-ab11-c046296e898f" providerId="ADAL" clId="{ED4FA7E4-1AA1-8149-8F3F-8B838B2F6FDA}" dt="2025-06-14T09:46:56.865" v="15378"/>
          <ac:graphicFrameMkLst>
            <pc:docMk/>
            <pc:sldMk cId="4127631238" sldId="310"/>
            <ac:graphicFrameMk id="3" creationId="{C68F21AF-74CF-49C8-AAE4-BD9FEAB065E6}"/>
          </ac:graphicFrameMkLst>
        </pc:graphicFrameChg>
        <pc:cxnChg chg="add mod">
          <ac:chgData name="Davide Sisana" userId="72e16bd9-9e49-4a3c-ab11-c046296e898f" providerId="ADAL" clId="{ED4FA7E4-1AA1-8149-8F3F-8B838B2F6FDA}" dt="2025-06-14T09:44:24.033" v="15346" actId="14100"/>
          <ac:cxnSpMkLst>
            <pc:docMk/>
            <pc:sldMk cId="4127631238" sldId="310"/>
            <ac:cxnSpMk id="13" creationId="{80606BEF-9A3B-3900-F4CC-AD82E878B616}"/>
          </ac:cxnSpMkLst>
        </pc:cxnChg>
        <pc:cxnChg chg="add del mod">
          <ac:chgData name="Davide Sisana" userId="72e16bd9-9e49-4a3c-ab11-c046296e898f" providerId="ADAL" clId="{ED4FA7E4-1AA1-8149-8F3F-8B838B2F6FDA}" dt="2025-06-14T09:43:12.135" v="15323" actId="478"/>
          <ac:cxnSpMkLst>
            <pc:docMk/>
            <pc:sldMk cId="4127631238" sldId="310"/>
            <ac:cxnSpMk id="15" creationId="{5E7E1335-2965-B1EE-0FA0-F9C5572E882C}"/>
          </ac:cxnSpMkLst>
        </pc:cxnChg>
      </pc:sldChg>
      <pc:sldChg chg="addSp modSp add del">
        <pc:chgData name="Davide Sisana" userId="72e16bd9-9e49-4a3c-ab11-c046296e898f" providerId="ADAL" clId="{ED4FA7E4-1AA1-8149-8F3F-8B838B2F6FDA}" dt="2025-06-13T12:59:37.449" v="11027" actId="2696"/>
        <pc:sldMkLst>
          <pc:docMk/>
          <pc:sldMk cId="496688574" sldId="311"/>
        </pc:sldMkLst>
      </pc:sldChg>
      <pc:sldChg chg="add del">
        <pc:chgData name="Davide Sisana" userId="72e16bd9-9e49-4a3c-ab11-c046296e898f" providerId="ADAL" clId="{ED4FA7E4-1AA1-8149-8F3F-8B838B2F6FDA}" dt="2025-06-13T12:59:50.103" v="11028" actId="2696"/>
        <pc:sldMkLst>
          <pc:docMk/>
          <pc:sldMk cId="3561093227" sldId="312"/>
        </pc:sldMkLst>
      </pc:sldChg>
      <pc:sldChg chg="addSp delSp modSp add mod modAnim">
        <pc:chgData name="Davide Sisana" userId="72e16bd9-9e49-4a3c-ab11-c046296e898f" providerId="ADAL" clId="{ED4FA7E4-1AA1-8149-8F3F-8B838B2F6FDA}" dt="2025-06-14T19:02:18.761" v="16028" actId="14100"/>
        <pc:sldMkLst>
          <pc:docMk/>
          <pc:sldMk cId="123835313" sldId="313"/>
        </pc:sldMkLst>
        <pc:spChg chg="add mod">
          <ac:chgData name="Davide Sisana" userId="72e16bd9-9e49-4a3c-ab11-c046296e898f" providerId="ADAL" clId="{ED4FA7E4-1AA1-8149-8F3F-8B838B2F6FDA}" dt="2025-06-14T09:18:54.673" v="14982" actId="790"/>
          <ac:spMkLst>
            <pc:docMk/>
            <pc:sldMk cId="123835313" sldId="313"/>
            <ac:spMk id="2" creationId="{9E1A5420-4EC9-A914-10DC-E33C6BD3569F}"/>
          </ac:spMkLst>
        </pc:spChg>
        <pc:spChg chg="mod">
          <ac:chgData name="Davide Sisana" userId="72e16bd9-9e49-4a3c-ab11-c046296e898f" providerId="ADAL" clId="{ED4FA7E4-1AA1-8149-8F3F-8B838B2F6FDA}" dt="2025-06-13T13:27:04.143" v="11799" actId="2711"/>
          <ac:spMkLst>
            <pc:docMk/>
            <pc:sldMk cId="123835313" sldId="313"/>
            <ac:spMk id="3" creationId="{E9CAC32F-C1D1-10F9-0CF7-A517618BD982}"/>
          </ac:spMkLst>
        </pc:spChg>
        <pc:spChg chg="del">
          <ac:chgData name="Davide Sisana" userId="72e16bd9-9e49-4a3c-ab11-c046296e898f" providerId="ADAL" clId="{ED4FA7E4-1AA1-8149-8F3F-8B838B2F6FDA}" dt="2025-06-14T10:03:05.312" v="15642" actId="478"/>
          <ac:spMkLst>
            <pc:docMk/>
            <pc:sldMk cId="123835313" sldId="313"/>
            <ac:spMk id="8" creationId="{489BA0A8-9D82-138C-B0E0-FCBFABD950D9}"/>
          </ac:spMkLst>
        </pc:spChg>
        <pc:spChg chg="add mod">
          <ac:chgData name="Davide Sisana" userId="72e16bd9-9e49-4a3c-ab11-c046296e898f" providerId="ADAL" clId="{ED4FA7E4-1AA1-8149-8F3F-8B838B2F6FDA}" dt="2025-06-14T10:03:01.991" v="15641"/>
          <ac:spMkLst>
            <pc:docMk/>
            <pc:sldMk cId="123835313" sldId="313"/>
            <ac:spMk id="11" creationId="{EBC17153-E23E-53F2-5739-2342F8428AB1}"/>
          </ac:spMkLst>
        </pc:spChg>
        <pc:spChg chg="add mod">
          <ac:chgData name="Davide Sisana" userId="72e16bd9-9e49-4a3c-ab11-c046296e898f" providerId="ADAL" clId="{ED4FA7E4-1AA1-8149-8F3F-8B838B2F6FDA}" dt="2025-06-14T10:03:06.124" v="15643"/>
          <ac:spMkLst>
            <pc:docMk/>
            <pc:sldMk cId="123835313" sldId="313"/>
            <ac:spMk id="12" creationId="{27AC9793-D096-D6D2-BAC5-20800610BD8B}"/>
          </ac:spMkLst>
        </pc:spChg>
        <pc:spChg chg="add mod">
          <ac:chgData name="Davide Sisana" userId="72e16bd9-9e49-4a3c-ab11-c046296e898f" providerId="ADAL" clId="{ED4FA7E4-1AA1-8149-8F3F-8B838B2F6FDA}" dt="2025-06-14T19:01:01.875" v="16020" actId="1076"/>
          <ac:spMkLst>
            <pc:docMk/>
            <pc:sldMk cId="123835313" sldId="313"/>
            <ac:spMk id="22" creationId="{A03A02F2-BD25-950B-076B-5FE16BA6DD26}"/>
          </ac:spMkLst>
        </pc:spChg>
        <pc:spChg chg="add mod">
          <ac:chgData name="Davide Sisana" userId="72e16bd9-9e49-4a3c-ab11-c046296e898f" providerId="ADAL" clId="{ED4FA7E4-1AA1-8149-8F3F-8B838B2F6FDA}" dt="2025-06-13T13:20:01.629" v="11707" actId="1076"/>
          <ac:spMkLst>
            <pc:docMk/>
            <pc:sldMk cId="123835313" sldId="313"/>
            <ac:spMk id="23" creationId="{271DD38F-54E5-3BB9-3B05-986908345281}"/>
          </ac:spMkLst>
        </pc:spChg>
        <pc:spChg chg="add mod">
          <ac:chgData name="Davide Sisana" userId="72e16bd9-9e49-4a3c-ab11-c046296e898f" providerId="ADAL" clId="{ED4FA7E4-1AA1-8149-8F3F-8B838B2F6FDA}" dt="2025-06-14T19:00:28.576" v="16014" actId="1076"/>
          <ac:spMkLst>
            <pc:docMk/>
            <pc:sldMk cId="123835313" sldId="313"/>
            <ac:spMk id="24" creationId="{AE5FDC4D-F942-B71B-6B0F-18E24374504D}"/>
          </ac:spMkLst>
        </pc:spChg>
        <pc:spChg chg="mod">
          <ac:chgData name="Davide Sisana" userId="72e16bd9-9e49-4a3c-ab11-c046296e898f" providerId="ADAL" clId="{ED4FA7E4-1AA1-8149-8F3F-8B838B2F6FDA}" dt="2025-06-13T12:17:19.070" v="10011" actId="166"/>
          <ac:spMkLst>
            <pc:docMk/>
            <pc:sldMk cId="123835313" sldId="313"/>
            <ac:spMk id="29" creationId="{272AE9CB-A818-D5EA-F3C2-0EE5E2E2399D}"/>
          </ac:spMkLst>
        </pc:spChg>
        <pc:spChg chg="add mod">
          <ac:chgData name="Davide Sisana" userId="72e16bd9-9e49-4a3c-ab11-c046296e898f" providerId="ADAL" clId="{ED4FA7E4-1AA1-8149-8F3F-8B838B2F6FDA}" dt="2025-06-13T12:58:22.639" v="10958" actId="1076"/>
          <ac:spMkLst>
            <pc:docMk/>
            <pc:sldMk cId="123835313" sldId="313"/>
            <ac:spMk id="34" creationId="{129CD062-CBBA-B3C0-777C-767D2A2A71CF}"/>
          </ac:spMkLst>
        </pc:spChg>
        <pc:spChg chg="add mod">
          <ac:chgData name="Davide Sisana" userId="72e16bd9-9e49-4a3c-ab11-c046296e898f" providerId="ADAL" clId="{ED4FA7E4-1AA1-8149-8F3F-8B838B2F6FDA}" dt="2025-06-13T13:25:34.264" v="11791" actId="20577"/>
          <ac:spMkLst>
            <pc:docMk/>
            <pc:sldMk cId="123835313" sldId="313"/>
            <ac:spMk id="64" creationId="{8E23D6AB-00D8-B115-2A1D-B668AE086DF9}"/>
          </ac:spMkLst>
        </pc:spChg>
        <pc:spChg chg="add mod">
          <ac:chgData name="Davide Sisana" userId="72e16bd9-9e49-4a3c-ab11-c046296e898f" providerId="ADAL" clId="{ED4FA7E4-1AA1-8149-8F3F-8B838B2F6FDA}" dt="2025-06-13T13:24:47.368" v="11777" actId="20577"/>
          <ac:spMkLst>
            <pc:docMk/>
            <pc:sldMk cId="123835313" sldId="313"/>
            <ac:spMk id="65" creationId="{88440A1F-7CB5-86C1-6337-2D0BD1CB786E}"/>
          </ac:spMkLst>
        </pc:spChg>
        <pc:spChg chg="add mod">
          <ac:chgData name="Davide Sisana" userId="72e16bd9-9e49-4a3c-ab11-c046296e898f" providerId="ADAL" clId="{ED4FA7E4-1AA1-8149-8F3F-8B838B2F6FDA}" dt="2025-06-14T09:50:54.214" v="15449" actId="1036"/>
          <ac:spMkLst>
            <pc:docMk/>
            <pc:sldMk cId="123835313" sldId="313"/>
            <ac:spMk id="66" creationId="{31956122-B3EC-90CB-F945-A42FABAE742A}"/>
          </ac:spMkLst>
        </pc:spChg>
        <pc:picChg chg="add mod">
          <ac:chgData name="Davide Sisana" userId="72e16bd9-9e49-4a3c-ab11-c046296e898f" providerId="ADAL" clId="{ED4FA7E4-1AA1-8149-8F3F-8B838B2F6FDA}" dt="2025-06-13T13:23:53.525" v="11766" actId="1076"/>
          <ac:picMkLst>
            <pc:docMk/>
            <pc:sldMk cId="123835313" sldId="313"/>
            <ac:picMk id="9" creationId="{EDCF4CEF-74F5-8927-298D-F9A014D3085D}"/>
          </ac:picMkLst>
        </pc:picChg>
        <pc:picChg chg="add mod">
          <ac:chgData name="Davide Sisana" userId="72e16bd9-9e49-4a3c-ab11-c046296e898f" providerId="ADAL" clId="{ED4FA7E4-1AA1-8149-8F3F-8B838B2F6FDA}" dt="2025-06-13T13:20:28.658" v="11713" actId="1076"/>
          <ac:picMkLst>
            <pc:docMk/>
            <pc:sldMk cId="123835313" sldId="313"/>
            <ac:picMk id="16" creationId="{275E88FD-AD5E-A85C-50BF-42294822CBB1}"/>
          </ac:picMkLst>
        </pc:picChg>
        <pc:cxnChg chg="add mod">
          <ac:chgData name="Davide Sisana" userId="72e16bd9-9e49-4a3c-ab11-c046296e898f" providerId="ADAL" clId="{ED4FA7E4-1AA1-8149-8F3F-8B838B2F6FDA}" dt="2025-06-14T19:02:18.761" v="16028" actId="14100"/>
          <ac:cxnSpMkLst>
            <pc:docMk/>
            <pc:sldMk cId="123835313" sldId="313"/>
            <ac:cxnSpMk id="19" creationId="{01055E4D-C89F-30AE-97D3-288AB7FB60CF}"/>
          </ac:cxnSpMkLst>
        </pc:cxnChg>
        <pc:cxnChg chg="add mod">
          <ac:chgData name="Davide Sisana" userId="72e16bd9-9e49-4a3c-ab11-c046296e898f" providerId="ADAL" clId="{ED4FA7E4-1AA1-8149-8F3F-8B838B2F6FDA}" dt="2025-06-13T13:20:04.697" v="11708" actId="14100"/>
          <ac:cxnSpMkLst>
            <pc:docMk/>
            <pc:sldMk cId="123835313" sldId="313"/>
            <ac:cxnSpMk id="26" creationId="{0DD38DBD-2B8A-0A27-1933-CF4C17168574}"/>
          </ac:cxnSpMkLst>
        </pc:cxnChg>
        <pc:cxnChg chg="add mod">
          <ac:chgData name="Davide Sisana" userId="72e16bd9-9e49-4a3c-ab11-c046296e898f" providerId="ADAL" clId="{ED4FA7E4-1AA1-8149-8F3F-8B838B2F6FDA}" dt="2025-06-14T19:00:54.426" v="16019" actId="14100"/>
          <ac:cxnSpMkLst>
            <pc:docMk/>
            <pc:sldMk cId="123835313" sldId="313"/>
            <ac:cxnSpMk id="30" creationId="{34D4AEB0-3FA2-D605-729F-67EFEE23DD13}"/>
          </ac:cxnSpMkLst>
        </pc:cxnChg>
        <pc:cxnChg chg="add mod">
          <ac:chgData name="Davide Sisana" userId="72e16bd9-9e49-4a3c-ab11-c046296e898f" providerId="ADAL" clId="{ED4FA7E4-1AA1-8149-8F3F-8B838B2F6FDA}" dt="2025-06-13T12:58:33.173" v="10962" actId="14100"/>
          <ac:cxnSpMkLst>
            <pc:docMk/>
            <pc:sldMk cId="123835313" sldId="313"/>
            <ac:cxnSpMk id="35" creationId="{C2A88862-3354-044F-E126-4358243E0B43}"/>
          </ac:cxnSpMkLst>
        </pc:cxnChg>
        <pc:cxnChg chg="add mod">
          <ac:chgData name="Davide Sisana" userId="72e16bd9-9e49-4a3c-ab11-c046296e898f" providerId="ADAL" clId="{ED4FA7E4-1AA1-8149-8F3F-8B838B2F6FDA}" dt="2025-06-14T09:50:34.330" v="15428" actId="692"/>
          <ac:cxnSpMkLst>
            <pc:docMk/>
            <pc:sldMk cId="123835313" sldId="313"/>
            <ac:cxnSpMk id="43" creationId="{F397920C-02B3-9DD1-E4F6-7245C9EBF257}"/>
          </ac:cxnSpMkLst>
        </pc:cxnChg>
        <pc:cxnChg chg="add mod">
          <ac:chgData name="Davide Sisana" userId="72e16bd9-9e49-4a3c-ab11-c046296e898f" providerId="ADAL" clId="{ED4FA7E4-1AA1-8149-8F3F-8B838B2F6FDA}" dt="2025-06-14T09:50:05.102" v="15423" actId="692"/>
          <ac:cxnSpMkLst>
            <pc:docMk/>
            <pc:sldMk cId="123835313" sldId="313"/>
            <ac:cxnSpMk id="54" creationId="{A9DF58D0-AE3C-EB96-16ED-2E94E5BB1549}"/>
          </ac:cxnSpMkLst>
        </pc:cxnChg>
        <pc:cxnChg chg="add mod">
          <ac:chgData name="Davide Sisana" userId="72e16bd9-9e49-4a3c-ab11-c046296e898f" providerId="ADAL" clId="{ED4FA7E4-1AA1-8149-8F3F-8B838B2F6FDA}" dt="2025-06-14T09:50:48.222" v="15440" actId="1038"/>
          <ac:cxnSpMkLst>
            <pc:docMk/>
            <pc:sldMk cId="123835313" sldId="313"/>
            <ac:cxnSpMk id="56" creationId="{8532573E-9CB8-9421-B210-B7381C8176E7}"/>
          </ac:cxnSpMkLst>
        </pc:cxnChg>
      </pc:sldChg>
      <pc:sldChg chg="addSp delSp modSp add mod modAnim">
        <pc:chgData name="Davide Sisana" userId="72e16bd9-9e49-4a3c-ab11-c046296e898f" providerId="ADAL" clId="{ED4FA7E4-1AA1-8149-8F3F-8B838B2F6FDA}" dt="2025-06-14T18:53:36.901" v="15974"/>
        <pc:sldMkLst>
          <pc:docMk/>
          <pc:sldMk cId="2998061494" sldId="314"/>
        </pc:sldMkLst>
        <pc:spChg chg="add mod topLvl">
          <ac:chgData name="Davide Sisana" userId="72e16bd9-9e49-4a3c-ab11-c046296e898f" providerId="ADAL" clId="{ED4FA7E4-1AA1-8149-8F3F-8B838B2F6FDA}" dt="2025-06-14T18:53:29.907" v="15973" actId="165"/>
          <ac:spMkLst>
            <pc:docMk/>
            <pc:sldMk cId="2998061494" sldId="314"/>
            <ac:spMk id="2" creationId="{C60B16E6-2455-8BDB-BDAE-DF2D6D63617F}"/>
          </ac:spMkLst>
        </pc:spChg>
        <pc:spChg chg="mod">
          <ac:chgData name="Davide Sisana" userId="72e16bd9-9e49-4a3c-ab11-c046296e898f" providerId="ADAL" clId="{ED4FA7E4-1AA1-8149-8F3F-8B838B2F6FDA}" dt="2025-06-13T13:26:56.536" v="11798" actId="2711"/>
          <ac:spMkLst>
            <pc:docMk/>
            <pc:sldMk cId="2998061494" sldId="314"/>
            <ac:spMk id="3" creationId="{2D31ABC8-37A8-734F-3120-7E82564ED4CF}"/>
          </ac:spMkLst>
        </pc:spChg>
        <pc:spChg chg="del">
          <ac:chgData name="Davide Sisana" userId="72e16bd9-9e49-4a3c-ab11-c046296e898f" providerId="ADAL" clId="{ED4FA7E4-1AA1-8149-8F3F-8B838B2F6FDA}" dt="2025-06-14T10:03:09.354" v="15644" actId="478"/>
          <ac:spMkLst>
            <pc:docMk/>
            <pc:sldMk cId="2998061494" sldId="314"/>
            <ac:spMk id="8" creationId="{34281FD3-7EE5-1198-309B-2E72DD704577}"/>
          </ac:spMkLst>
        </pc:spChg>
        <pc:spChg chg="add mod">
          <ac:chgData name="Davide Sisana" userId="72e16bd9-9e49-4a3c-ab11-c046296e898f" providerId="ADAL" clId="{ED4FA7E4-1AA1-8149-8F3F-8B838B2F6FDA}" dt="2025-06-14T10:03:10.052" v="15645"/>
          <ac:spMkLst>
            <pc:docMk/>
            <pc:sldMk cId="2998061494" sldId="314"/>
            <ac:spMk id="12" creationId="{B72A9A5B-62E7-8D30-6F21-C97A15A776CB}"/>
          </ac:spMkLst>
        </pc:spChg>
        <pc:spChg chg="add mod topLvl">
          <ac:chgData name="Davide Sisana" userId="72e16bd9-9e49-4a3c-ab11-c046296e898f" providerId="ADAL" clId="{ED4FA7E4-1AA1-8149-8F3F-8B838B2F6FDA}" dt="2025-06-14T18:53:29.907" v="15973" actId="165"/>
          <ac:spMkLst>
            <pc:docMk/>
            <pc:sldMk cId="2998061494" sldId="314"/>
            <ac:spMk id="14" creationId="{3EA2D684-EEDC-49FF-BB73-56A94961F3B2}"/>
          </ac:spMkLst>
        </pc:spChg>
        <pc:spChg chg="add mod topLvl">
          <ac:chgData name="Davide Sisana" userId="72e16bd9-9e49-4a3c-ab11-c046296e898f" providerId="ADAL" clId="{ED4FA7E4-1AA1-8149-8F3F-8B838B2F6FDA}" dt="2025-06-14T18:53:29.907" v="15973" actId="165"/>
          <ac:spMkLst>
            <pc:docMk/>
            <pc:sldMk cId="2998061494" sldId="314"/>
            <ac:spMk id="15" creationId="{F5B9A1B6-4049-BC76-37ED-BF11250363AD}"/>
          </ac:spMkLst>
        </pc:spChg>
        <pc:spChg chg="mod">
          <ac:chgData name="Davide Sisana" userId="72e16bd9-9e49-4a3c-ab11-c046296e898f" providerId="ADAL" clId="{ED4FA7E4-1AA1-8149-8F3F-8B838B2F6FDA}" dt="2025-06-13T13:07:21.382" v="11490" actId="20577"/>
          <ac:spMkLst>
            <pc:docMk/>
            <pc:sldMk cId="2998061494" sldId="314"/>
            <ac:spMk id="29" creationId="{923549D4-5DA2-CE42-944E-CFAE36BEC16C}"/>
          </ac:spMkLst>
        </pc:spChg>
        <pc:grpChg chg="add del mod">
          <ac:chgData name="Davide Sisana" userId="72e16bd9-9e49-4a3c-ab11-c046296e898f" providerId="ADAL" clId="{ED4FA7E4-1AA1-8149-8F3F-8B838B2F6FDA}" dt="2025-06-14T18:53:29.907" v="15973" actId="165"/>
          <ac:grpSpMkLst>
            <pc:docMk/>
            <pc:sldMk cId="2998061494" sldId="314"/>
            <ac:grpSpMk id="9" creationId="{0CEE61BD-4B57-9F40-E13D-87603E55D191}"/>
          </ac:grpSpMkLst>
        </pc:grpChg>
        <pc:cxnChg chg="add mod topLvl">
          <ac:chgData name="Davide Sisana" userId="72e16bd9-9e49-4a3c-ab11-c046296e898f" providerId="ADAL" clId="{ED4FA7E4-1AA1-8149-8F3F-8B838B2F6FDA}" dt="2025-06-14T18:53:29.907" v="15973" actId="165"/>
          <ac:cxnSpMkLst>
            <pc:docMk/>
            <pc:sldMk cId="2998061494" sldId="314"/>
            <ac:cxnSpMk id="11" creationId="{714C2269-0807-7FF6-EBCD-357E3FCC392B}"/>
          </ac:cxnSpMkLst>
        </pc:cxnChg>
      </pc:sldChg>
      <pc:sldChg chg="modSp add del mod ord">
        <pc:chgData name="Davide Sisana" userId="72e16bd9-9e49-4a3c-ab11-c046296e898f" providerId="ADAL" clId="{ED4FA7E4-1AA1-8149-8F3F-8B838B2F6FDA}" dt="2025-06-14T10:06:11.156" v="15698" actId="2696"/>
        <pc:sldMkLst>
          <pc:docMk/>
          <pc:sldMk cId="2443914078" sldId="315"/>
        </pc:sldMkLst>
        <pc:spChg chg="mod">
          <ac:chgData name="Davide Sisana" userId="72e16bd9-9e49-4a3c-ab11-c046296e898f" providerId="ADAL" clId="{ED4FA7E4-1AA1-8149-8F3F-8B838B2F6FDA}" dt="2025-06-14T09:56:16.528" v="15524" actId="1076"/>
          <ac:spMkLst>
            <pc:docMk/>
            <pc:sldMk cId="2443914078" sldId="315"/>
            <ac:spMk id="57" creationId="{510B5100-E04E-765E-9E8B-924B1D5F0E02}"/>
          </ac:spMkLst>
        </pc:spChg>
      </pc:sldChg>
      <pc:sldChg chg="addSp delSp modSp add mod">
        <pc:chgData name="Davide Sisana" userId="72e16bd9-9e49-4a3c-ab11-c046296e898f" providerId="ADAL" clId="{ED4FA7E4-1AA1-8149-8F3F-8B838B2F6FDA}" dt="2025-06-15T14:01:03.021" v="17056" actId="1076"/>
        <pc:sldMkLst>
          <pc:docMk/>
          <pc:sldMk cId="3791046946" sldId="316"/>
        </pc:sldMkLst>
        <pc:spChg chg="mod">
          <ac:chgData name="Davide Sisana" userId="72e16bd9-9e49-4a3c-ab11-c046296e898f" providerId="ADAL" clId="{ED4FA7E4-1AA1-8149-8F3F-8B838B2F6FDA}" dt="2025-06-14T10:15:52.642" v="15757" actId="1076"/>
          <ac:spMkLst>
            <pc:docMk/>
            <pc:sldMk cId="3791046946" sldId="316"/>
            <ac:spMk id="3" creationId="{E5DED52D-E6EB-9D02-774D-4C2E681C113B}"/>
          </ac:spMkLst>
        </pc:spChg>
        <pc:spChg chg="del">
          <ac:chgData name="Davide Sisana" userId="72e16bd9-9e49-4a3c-ab11-c046296e898f" providerId="ADAL" clId="{ED4FA7E4-1AA1-8149-8F3F-8B838B2F6FDA}" dt="2025-06-14T10:12:14.050" v="15725" actId="478"/>
          <ac:spMkLst>
            <pc:docMk/>
            <pc:sldMk cId="3791046946" sldId="316"/>
            <ac:spMk id="6" creationId="{626F2B48-4803-75FD-B270-C6E751B9B48C}"/>
          </ac:spMkLst>
        </pc:spChg>
        <pc:spChg chg="del">
          <ac:chgData name="Davide Sisana" userId="72e16bd9-9e49-4a3c-ab11-c046296e898f" providerId="ADAL" clId="{ED4FA7E4-1AA1-8149-8F3F-8B838B2F6FDA}" dt="2025-06-14T10:05:59.585" v="15697" actId="478"/>
          <ac:spMkLst>
            <pc:docMk/>
            <pc:sldMk cId="3791046946" sldId="316"/>
            <ac:spMk id="7" creationId="{9D554C71-3F55-5830-E6B7-4496E85FE56F}"/>
          </ac:spMkLst>
        </pc:spChg>
        <pc:spChg chg="mod">
          <ac:chgData name="Davide Sisana" userId="72e16bd9-9e49-4a3c-ab11-c046296e898f" providerId="ADAL" clId="{ED4FA7E4-1AA1-8149-8F3F-8B838B2F6FDA}" dt="2025-06-14T10:02:33.077" v="15636" actId="20577"/>
          <ac:spMkLst>
            <pc:docMk/>
            <pc:sldMk cId="3791046946" sldId="316"/>
            <ac:spMk id="8" creationId="{3A6F2243-3265-0D17-117B-2167E7AC8957}"/>
          </ac:spMkLst>
        </pc:spChg>
        <pc:spChg chg="add del mod">
          <ac:chgData name="Davide Sisana" userId="72e16bd9-9e49-4a3c-ab11-c046296e898f" providerId="ADAL" clId="{ED4FA7E4-1AA1-8149-8F3F-8B838B2F6FDA}" dt="2025-06-14T10:22:14.137" v="15861" actId="478"/>
          <ac:spMkLst>
            <pc:docMk/>
            <pc:sldMk cId="3791046946" sldId="316"/>
            <ac:spMk id="13" creationId="{7A526C19-6864-B0E7-D561-D82E5708A47A}"/>
          </ac:spMkLst>
        </pc:spChg>
        <pc:spChg chg="add del mod">
          <ac:chgData name="Davide Sisana" userId="72e16bd9-9e49-4a3c-ab11-c046296e898f" providerId="ADAL" clId="{ED4FA7E4-1AA1-8149-8F3F-8B838B2F6FDA}" dt="2025-06-14T10:16:51.796" v="15781" actId="478"/>
          <ac:spMkLst>
            <pc:docMk/>
            <pc:sldMk cId="3791046946" sldId="316"/>
            <ac:spMk id="14" creationId="{7CAA684C-3AD2-425C-6881-A02F9207C6EB}"/>
          </ac:spMkLst>
        </pc:spChg>
        <pc:spChg chg="del">
          <ac:chgData name="Davide Sisana" userId="72e16bd9-9e49-4a3c-ab11-c046296e898f" providerId="ADAL" clId="{ED4FA7E4-1AA1-8149-8F3F-8B838B2F6FDA}" dt="2025-06-14T09:56:36.682" v="15526" actId="478"/>
          <ac:spMkLst>
            <pc:docMk/>
            <pc:sldMk cId="3791046946" sldId="316"/>
            <ac:spMk id="15" creationId="{BE6239E4-79F2-DCDA-7DD2-3FD3A542411C}"/>
          </ac:spMkLst>
        </pc:spChg>
        <pc:spChg chg="del">
          <ac:chgData name="Davide Sisana" userId="72e16bd9-9e49-4a3c-ab11-c046296e898f" providerId="ADAL" clId="{ED4FA7E4-1AA1-8149-8F3F-8B838B2F6FDA}" dt="2025-06-14T09:56:36.682" v="15526" actId="478"/>
          <ac:spMkLst>
            <pc:docMk/>
            <pc:sldMk cId="3791046946" sldId="316"/>
            <ac:spMk id="16" creationId="{71695655-DBC3-1799-14C4-29A6AFC60D63}"/>
          </ac:spMkLst>
        </pc:spChg>
        <pc:spChg chg="del">
          <ac:chgData name="Davide Sisana" userId="72e16bd9-9e49-4a3c-ab11-c046296e898f" providerId="ADAL" clId="{ED4FA7E4-1AA1-8149-8F3F-8B838B2F6FDA}" dt="2025-06-14T09:56:36.682" v="15526" actId="478"/>
          <ac:spMkLst>
            <pc:docMk/>
            <pc:sldMk cId="3791046946" sldId="316"/>
            <ac:spMk id="17" creationId="{B8ECC0D7-19C4-EF3C-314C-DC747E0088C1}"/>
          </ac:spMkLst>
        </pc:spChg>
        <pc:spChg chg="add mod">
          <ac:chgData name="Davide Sisana" userId="72e16bd9-9e49-4a3c-ab11-c046296e898f" providerId="ADAL" clId="{ED4FA7E4-1AA1-8149-8F3F-8B838B2F6FDA}" dt="2025-06-14T10:22:42.598" v="15870" actId="1076"/>
          <ac:spMkLst>
            <pc:docMk/>
            <pc:sldMk cId="3791046946" sldId="316"/>
            <ac:spMk id="19" creationId="{944140CB-E47D-B3D2-D188-FFCD833E3671}"/>
          </ac:spMkLst>
        </pc:spChg>
        <pc:spChg chg="add del mod">
          <ac:chgData name="Davide Sisana" userId="72e16bd9-9e49-4a3c-ab11-c046296e898f" providerId="ADAL" clId="{ED4FA7E4-1AA1-8149-8F3F-8B838B2F6FDA}" dt="2025-06-14T10:17:33.370" v="15792" actId="478"/>
          <ac:spMkLst>
            <pc:docMk/>
            <pc:sldMk cId="3791046946" sldId="316"/>
            <ac:spMk id="21" creationId="{F356BF3F-57DA-ED82-6369-3517BE84BC8C}"/>
          </ac:spMkLst>
        </pc:spChg>
        <pc:spChg chg="add mod">
          <ac:chgData name="Davide Sisana" userId="72e16bd9-9e49-4a3c-ab11-c046296e898f" providerId="ADAL" clId="{ED4FA7E4-1AA1-8149-8F3F-8B838B2F6FDA}" dt="2025-06-15T14:01:03.021" v="17056" actId="1076"/>
          <ac:spMkLst>
            <pc:docMk/>
            <pc:sldMk cId="3791046946" sldId="316"/>
            <ac:spMk id="23" creationId="{1397A21E-846C-FB9F-7CF6-08381B03D4CF}"/>
          </ac:spMkLst>
        </pc:spChg>
        <pc:spChg chg="add del mod">
          <ac:chgData name="Davide Sisana" userId="72e16bd9-9e49-4a3c-ab11-c046296e898f" providerId="ADAL" clId="{ED4FA7E4-1AA1-8149-8F3F-8B838B2F6FDA}" dt="2025-06-15T13:14:28.114" v="16504" actId="21"/>
          <ac:spMkLst>
            <pc:docMk/>
            <pc:sldMk cId="3791046946" sldId="316"/>
            <ac:spMk id="24" creationId="{0E5BB5AF-DA25-0488-72E3-7DE182BD9F66}"/>
          </ac:spMkLst>
        </pc:spChg>
        <pc:spChg chg="add del mod">
          <ac:chgData name="Davide Sisana" userId="72e16bd9-9e49-4a3c-ab11-c046296e898f" providerId="ADAL" clId="{ED4FA7E4-1AA1-8149-8F3F-8B838B2F6FDA}" dt="2025-06-15T13:40:58.830" v="16977" actId="21"/>
          <ac:spMkLst>
            <pc:docMk/>
            <pc:sldMk cId="3791046946" sldId="316"/>
            <ac:spMk id="25" creationId="{B71C3DCB-4C01-A152-30A0-7D272C7DD054}"/>
          </ac:spMkLst>
        </pc:spChg>
        <pc:spChg chg="del">
          <ac:chgData name="Davide Sisana" userId="72e16bd9-9e49-4a3c-ab11-c046296e898f" providerId="ADAL" clId="{ED4FA7E4-1AA1-8149-8F3F-8B838B2F6FDA}" dt="2025-06-14T09:56:36.682" v="15526" actId="478"/>
          <ac:spMkLst>
            <pc:docMk/>
            <pc:sldMk cId="3791046946" sldId="316"/>
            <ac:spMk id="28" creationId="{F489B46C-06E3-6219-0CE6-4CBF90BC87FD}"/>
          </ac:spMkLst>
        </pc:spChg>
        <pc:graphicFrameChg chg="del">
          <ac:chgData name="Davide Sisana" userId="72e16bd9-9e49-4a3c-ab11-c046296e898f" providerId="ADAL" clId="{ED4FA7E4-1AA1-8149-8F3F-8B838B2F6FDA}" dt="2025-06-14T09:56:36.682" v="15526" actId="478"/>
          <ac:graphicFrameMkLst>
            <pc:docMk/>
            <pc:sldMk cId="3791046946" sldId="316"/>
            <ac:graphicFrameMk id="26" creationId="{8F5EDE22-1274-3C83-921E-6A0C2FEE4E17}"/>
          </ac:graphicFrameMkLst>
        </pc:graphicFrameChg>
        <pc:picChg chg="add del mod">
          <ac:chgData name="Davide Sisana" userId="72e16bd9-9e49-4a3c-ab11-c046296e898f" providerId="ADAL" clId="{ED4FA7E4-1AA1-8149-8F3F-8B838B2F6FDA}" dt="2025-06-14T09:57:40.054" v="15564" actId="478"/>
          <ac:picMkLst>
            <pc:docMk/>
            <pc:sldMk cId="3791046946" sldId="316"/>
            <ac:picMk id="2" creationId="{7B09A459-BBCE-4827-23B2-6F0E4551014C}"/>
          </ac:picMkLst>
        </pc:picChg>
        <pc:picChg chg="add mod">
          <ac:chgData name="Davide Sisana" userId="72e16bd9-9e49-4a3c-ab11-c046296e898f" providerId="ADAL" clId="{ED4FA7E4-1AA1-8149-8F3F-8B838B2F6FDA}" dt="2025-06-14T10:18:48.692" v="15812" actId="1076"/>
          <ac:picMkLst>
            <pc:docMk/>
            <pc:sldMk cId="3791046946" sldId="316"/>
            <ac:picMk id="9" creationId="{3EBDD11B-EA7F-539F-DAB3-7708F7DAC433}"/>
          </ac:picMkLst>
        </pc:picChg>
        <pc:picChg chg="mod">
          <ac:chgData name="Davide Sisana" userId="72e16bd9-9e49-4a3c-ab11-c046296e898f" providerId="ADAL" clId="{ED4FA7E4-1AA1-8149-8F3F-8B838B2F6FDA}" dt="2025-06-14T09:56:41.410" v="15528" actId="1076"/>
          <ac:picMkLst>
            <pc:docMk/>
            <pc:sldMk cId="3791046946" sldId="316"/>
            <ac:picMk id="10" creationId="{D696D782-C682-D7C3-0E33-5148A7B11C45}"/>
          </ac:picMkLst>
        </pc:picChg>
        <pc:picChg chg="add del mod">
          <ac:chgData name="Davide Sisana" userId="72e16bd9-9e49-4a3c-ab11-c046296e898f" providerId="ADAL" clId="{ED4FA7E4-1AA1-8149-8F3F-8B838B2F6FDA}" dt="2025-06-14T10:15:23.342" v="15751" actId="478"/>
          <ac:picMkLst>
            <pc:docMk/>
            <pc:sldMk cId="3791046946" sldId="316"/>
            <ac:picMk id="11" creationId="{2370FEC0-B0AB-B5F2-BDA9-738485C2E432}"/>
          </ac:picMkLst>
        </pc:picChg>
        <pc:picChg chg="add del mod">
          <ac:chgData name="Davide Sisana" userId="72e16bd9-9e49-4a3c-ab11-c046296e898f" providerId="ADAL" clId="{ED4FA7E4-1AA1-8149-8F3F-8B838B2F6FDA}" dt="2025-06-14T10:14:07.413" v="15727" actId="478"/>
          <ac:picMkLst>
            <pc:docMk/>
            <pc:sldMk cId="3791046946" sldId="316"/>
            <ac:picMk id="12" creationId="{CF97B81A-7FE3-EFE7-101A-889144E6018C}"/>
          </ac:picMkLst>
        </pc:picChg>
        <pc:picChg chg="add mod">
          <ac:chgData name="Davide Sisana" userId="72e16bd9-9e49-4a3c-ab11-c046296e898f" providerId="ADAL" clId="{ED4FA7E4-1AA1-8149-8F3F-8B838B2F6FDA}" dt="2025-06-15T13:04:40.419" v="16221" actId="1076"/>
          <ac:picMkLst>
            <pc:docMk/>
            <pc:sldMk cId="3791046946" sldId="316"/>
            <ac:picMk id="18" creationId="{A2DA29D0-6CF9-FDF3-7D17-13E0E197F195}"/>
          </ac:picMkLst>
        </pc:picChg>
        <pc:picChg chg="add del mod">
          <ac:chgData name="Davide Sisana" userId="72e16bd9-9e49-4a3c-ab11-c046296e898f" providerId="ADAL" clId="{ED4FA7E4-1AA1-8149-8F3F-8B838B2F6FDA}" dt="2025-06-15T14:00:45.477" v="17054" actId="478"/>
          <ac:picMkLst>
            <pc:docMk/>
            <pc:sldMk cId="3791046946" sldId="316"/>
            <ac:picMk id="20" creationId="{2D9C64CD-F487-AC29-9702-24AFA0FDCA9A}"/>
          </ac:picMkLst>
        </pc:picChg>
        <pc:picChg chg="add del mod">
          <ac:chgData name="Davide Sisana" userId="72e16bd9-9e49-4a3c-ab11-c046296e898f" providerId="ADAL" clId="{ED4FA7E4-1AA1-8149-8F3F-8B838B2F6FDA}" dt="2025-06-15T13:59:50.331" v="17045" actId="478"/>
          <ac:picMkLst>
            <pc:docMk/>
            <pc:sldMk cId="3791046946" sldId="316"/>
            <ac:picMk id="29" creationId="{2DD7D1F6-A6D1-D4F6-E64A-9D80A0A38FA5}"/>
          </ac:picMkLst>
        </pc:picChg>
        <pc:picChg chg="add mod">
          <ac:chgData name="Davide Sisana" userId="72e16bd9-9e49-4a3c-ab11-c046296e898f" providerId="ADAL" clId="{ED4FA7E4-1AA1-8149-8F3F-8B838B2F6FDA}" dt="2025-06-15T14:00:54.219" v="17055" actId="1076"/>
          <ac:picMkLst>
            <pc:docMk/>
            <pc:sldMk cId="3791046946" sldId="316"/>
            <ac:picMk id="31" creationId="{EBD3AF9A-11F4-BCE5-444E-B1A881E3B5DF}"/>
          </ac:picMkLst>
        </pc:picChg>
      </pc:sldChg>
      <pc:sldChg chg="addSp delSp modSp add mod modAnim">
        <pc:chgData name="Davide Sisana" userId="72e16bd9-9e49-4a3c-ab11-c046296e898f" providerId="ADAL" clId="{ED4FA7E4-1AA1-8149-8F3F-8B838B2F6FDA}" dt="2025-06-15T14:03:26.724" v="17084" actId="1035"/>
        <pc:sldMkLst>
          <pc:docMk/>
          <pc:sldMk cId="2079967251" sldId="317"/>
        </pc:sldMkLst>
        <pc:spChg chg="add del mod">
          <ac:chgData name="Davide Sisana" userId="72e16bd9-9e49-4a3c-ab11-c046296e898f" providerId="ADAL" clId="{ED4FA7E4-1AA1-8149-8F3F-8B838B2F6FDA}" dt="2025-06-15T13:24:50.921" v="16608" actId="21"/>
          <ac:spMkLst>
            <pc:docMk/>
            <pc:sldMk cId="2079967251" sldId="317"/>
            <ac:spMk id="8" creationId="{35E77846-9856-04C1-297A-CDC5F1D33E6F}"/>
          </ac:spMkLst>
        </pc:spChg>
        <pc:spChg chg="add mod">
          <ac:chgData name="Davide Sisana" userId="72e16bd9-9e49-4a3c-ab11-c046296e898f" providerId="ADAL" clId="{ED4FA7E4-1AA1-8149-8F3F-8B838B2F6FDA}" dt="2025-06-15T13:39:32.166" v="16957" actId="1076"/>
          <ac:spMkLst>
            <pc:docMk/>
            <pc:sldMk cId="2079967251" sldId="317"/>
            <ac:spMk id="12" creationId="{20DEC2B9-A83A-BCF0-F432-130ABB19B326}"/>
          </ac:spMkLst>
        </pc:spChg>
        <pc:spChg chg="del">
          <ac:chgData name="Davide Sisana" userId="72e16bd9-9e49-4a3c-ab11-c046296e898f" providerId="ADAL" clId="{ED4FA7E4-1AA1-8149-8F3F-8B838B2F6FDA}" dt="2025-06-15T13:13:27.314" v="16502" actId="478"/>
          <ac:spMkLst>
            <pc:docMk/>
            <pc:sldMk cId="2079967251" sldId="317"/>
            <ac:spMk id="16" creationId="{2CAC9953-1F9C-D16F-5958-8EBB8C67D31E}"/>
          </ac:spMkLst>
        </pc:spChg>
        <pc:spChg chg="mod">
          <ac:chgData name="Davide Sisana" userId="72e16bd9-9e49-4a3c-ab11-c046296e898f" providerId="ADAL" clId="{ED4FA7E4-1AA1-8149-8F3F-8B838B2F6FDA}" dt="2025-06-15T13:25:58" v="16610" actId="1076"/>
          <ac:spMkLst>
            <pc:docMk/>
            <pc:sldMk cId="2079967251" sldId="317"/>
            <ac:spMk id="17" creationId="{67AF39A2-015A-5F78-A1D7-4DA2D94C7395}"/>
          </ac:spMkLst>
        </pc:spChg>
        <pc:spChg chg="add mod">
          <ac:chgData name="Davide Sisana" userId="72e16bd9-9e49-4a3c-ab11-c046296e898f" providerId="ADAL" clId="{ED4FA7E4-1AA1-8149-8F3F-8B838B2F6FDA}" dt="2025-06-15T13:22:21.048" v="16570" actId="1076"/>
          <ac:spMkLst>
            <pc:docMk/>
            <pc:sldMk cId="2079967251" sldId="317"/>
            <ac:spMk id="19" creationId="{2EE93E80-96A0-E94D-3E40-EA658F6F584E}"/>
          </ac:spMkLst>
        </pc:spChg>
        <pc:spChg chg="add mod">
          <ac:chgData name="Davide Sisana" userId="72e16bd9-9e49-4a3c-ab11-c046296e898f" providerId="ADAL" clId="{ED4FA7E4-1AA1-8149-8F3F-8B838B2F6FDA}" dt="2025-06-15T14:02:07.972" v="17057" actId="1076"/>
          <ac:spMkLst>
            <pc:docMk/>
            <pc:sldMk cId="2079967251" sldId="317"/>
            <ac:spMk id="21" creationId="{3B826D40-6E0F-E606-709C-43997C4FCD45}"/>
          </ac:spMkLst>
        </pc:spChg>
        <pc:spChg chg="del">
          <ac:chgData name="Davide Sisana" userId="72e16bd9-9e49-4a3c-ab11-c046296e898f" providerId="ADAL" clId="{ED4FA7E4-1AA1-8149-8F3F-8B838B2F6FDA}" dt="2025-06-15T13:13:27.314" v="16502" actId="478"/>
          <ac:spMkLst>
            <pc:docMk/>
            <pc:sldMk cId="2079967251" sldId="317"/>
            <ac:spMk id="28" creationId="{BFC712F2-977D-A7F3-F23E-3C5B95F7EA9A}"/>
          </ac:spMkLst>
        </pc:spChg>
        <pc:grpChg chg="add del mod">
          <ac:chgData name="Davide Sisana" userId="72e16bd9-9e49-4a3c-ab11-c046296e898f" providerId="ADAL" clId="{ED4FA7E4-1AA1-8149-8F3F-8B838B2F6FDA}" dt="2025-06-15T13:21:27.099" v="16551" actId="478"/>
          <ac:grpSpMkLst>
            <pc:docMk/>
            <pc:sldMk cId="2079967251" sldId="317"/>
            <ac:grpSpMk id="13" creationId="{B05B3C70-7D8C-1B13-5BD2-6A54EF7C9CEB}"/>
          </ac:grpSpMkLst>
        </pc:grpChg>
        <pc:grpChg chg="add mod">
          <ac:chgData name="Davide Sisana" userId="72e16bd9-9e49-4a3c-ab11-c046296e898f" providerId="ADAL" clId="{ED4FA7E4-1AA1-8149-8F3F-8B838B2F6FDA}" dt="2025-06-15T14:02:59.420" v="17065" actId="1076"/>
          <ac:grpSpMkLst>
            <pc:docMk/>
            <pc:sldMk cId="2079967251" sldId="317"/>
            <ac:grpSpMk id="20" creationId="{3DC3EE66-9DC1-A038-F0CD-D32CCF751684}"/>
          </ac:grpSpMkLst>
        </pc:grpChg>
        <pc:grpChg chg="add mod">
          <ac:chgData name="Davide Sisana" userId="72e16bd9-9e49-4a3c-ab11-c046296e898f" providerId="ADAL" clId="{ED4FA7E4-1AA1-8149-8F3F-8B838B2F6FDA}" dt="2025-06-15T13:40:19.562" v="16976" actId="1036"/>
          <ac:grpSpMkLst>
            <pc:docMk/>
            <pc:sldMk cId="2079967251" sldId="317"/>
            <ac:grpSpMk id="22" creationId="{321AEF33-4EAF-8919-7788-E225B9B4C885}"/>
          </ac:grpSpMkLst>
        </pc:grpChg>
        <pc:graphicFrameChg chg="del">
          <ac:chgData name="Davide Sisana" userId="72e16bd9-9e49-4a3c-ab11-c046296e898f" providerId="ADAL" clId="{ED4FA7E4-1AA1-8149-8F3F-8B838B2F6FDA}" dt="2025-06-15T13:13:27.314" v="16502" actId="478"/>
          <ac:graphicFrameMkLst>
            <pc:docMk/>
            <pc:sldMk cId="2079967251" sldId="317"/>
            <ac:graphicFrameMk id="26" creationId="{82AEEC21-9803-5A63-B74D-456BCFD8889E}"/>
          </ac:graphicFrameMkLst>
        </pc:graphicFrameChg>
        <pc:picChg chg="add mod">
          <ac:chgData name="Davide Sisana" userId="72e16bd9-9e49-4a3c-ab11-c046296e898f" providerId="ADAL" clId="{ED4FA7E4-1AA1-8149-8F3F-8B838B2F6FDA}" dt="2025-06-15T13:39:44.686" v="16959" actId="1440"/>
          <ac:picMkLst>
            <pc:docMk/>
            <pc:sldMk cId="2079967251" sldId="317"/>
            <ac:picMk id="11" creationId="{1D31E7DC-1811-D49B-5683-77B502634447}"/>
          </ac:picMkLst>
        </pc:picChg>
        <pc:picChg chg="mod topLvl">
          <ac:chgData name="Davide Sisana" userId="72e16bd9-9e49-4a3c-ab11-c046296e898f" providerId="ADAL" clId="{ED4FA7E4-1AA1-8149-8F3F-8B838B2F6FDA}" dt="2025-06-15T14:03:26.724" v="17084" actId="1035"/>
          <ac:picMkLst>
            <pc:docMk/>
            <pc:sldMk cId="2079967251" sldId="317"/>
            <ac:picMk id="14" creationId="{74DC491C-2875-80BF-A381-FE1BE4FBFDEF}"/>
          </ac:picMkLst>
        </pc:picChg>
        <pc:picChg chg="del mod topLvl">
          <ac:chgData name="Davide Sisana" userId="72e16bd9-9e49-4a3c-ab11-c046296e898f" providerId="ADAL" clId="{ED4FA7E4-1AA1-8149-8F3F-8B838B2F6FDA}" dt="2025-06-15T13:21:27.099" v="16551" actId="478"/>
          <ac:picMkLst>
            <pc:docMk/>
            <pc:sldMk cId="2079967251" sldId="317"/>
            <ac:picMk id="18" creationId="{8CA39296-CC74-CCD9-B026-54AB3371C66E}"/>
          </ac:picMkLst>
        </pc:picChg>
        <pc:picChg chg="add">
          <ac:chgData name="Davide Sisana" userId="72e16bd9-9e49-4a3c-ab11-c046296e898f" providerId="ADAL" clId="{ED4FA7E4-1AA1-8149-8F3F-8B838B2F6FDA}" dt="2025-06-15T13:15:38.239" v="16509"/>
          <ac:picMkLst>
            <pc:docMk/>
            <pc:sldMk cId="2079967251" sldId="317"/>
            <ac:picMk id="1026" creationId="{F1DD5803-7D4B-89BB-85A7-BB68C96F403D}"/>
          </ac:picMkLst>
        </pc:picChg>
      </pc:sldChg>
      <pc:sldChg chg="new del">
        <pc:chgData name="Davide Sisana" userId="72e16bd9-9e49-4a3c-ab11-c046296e898f" providerId="ADAL" clId="{ED4FA7E4-1AA1-8149-8F3F-8B838B2F6FDA}" dt="2025-06-14T18:05:09.251" v="15909" actId="680"/>
        <pc:sldMkLst>
          <pc:docMk/>
          <pc:sldMk cId="3529569658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AE974-A4C0-8F44-9679-3E0762542993}" type="datetimeFigureOut">
              <a:rPr lang="en-US" smtClean="0"/>
              <a:t>6/14/25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0AE43-873F-9D4A-82BB-F70C3236EC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2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0AE43-873F-9D4A-82BB-F70C3236EC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1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0AE43-873F-9D4A-82BB-F70C3236EC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5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0AE43-873F-9D4A-82BB-F70C3236EC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0AE43-873F-9D4A-82BB-F70C3236EC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6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88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12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05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033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52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54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04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4EE595-E46A-FCA8-2551-6E0B0D299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E154BD-6485-7CD4-4E66-E1CBB2BBB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4FC0D1-CAB3-13A5-1DDE-D04B1F80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B5E76A-2556-BCC4-1F59-3AE74B2E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6AB18C-BBC1-EDE0-5103-AE28499B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84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EDFAF-83EB-05E6-24F8-A192C20F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07EDAF-3B0C-59EE-A9C0-B8EE79EC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38EAB1-0B02-0007-C1E6-C937F79A9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June 16, 2025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E6933D-C26E-A5B9-76A9-48A3938F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BEaTriX….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F8938B-74F2-F4B4-3F4A-3DC9B552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78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79BAC-7B69-2BD5-4FD4-F34E3608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6A9D27-0ED3-130E-BC5D-EA17EAE46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C0705B-2FBB-B6EC-E9A2-5AC720A5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7627B3-C350-D90B-41FE-210FE6DF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776E79-2AEF-67BB-31F2-38BE6E3D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9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8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F6B14-1520-5D78-E9B5-FE586E7B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053BDE-1AA8-09DD-E4AC-9D953D1B9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3AF184-CDA8-2DF7-1768-BC4E53AA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9CDD0E-15ED-B561-0CF7-1AE6F2A1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E27998-55DB-CBE4-8430-9EDB2B12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12FCA2-67DF-F732-7ACD-E3CFA240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66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AE601B-C561-764D-167B-3FF07974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5879BE-4526-AC9A-5B3C-50B5FEF56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309F39-275A-EA80-CCBC-C245C2149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E68278A-2A2B-BF70-0CF8-541EB0C67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D8C5DB-F0B6-12D4-8417-B29D0B640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BEE6B3-243E-0641-9B49-FABDBB6A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F301F3-CC66-24BF-D58C-DAF4AE39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AFA0228-ABF9-BE66-4FCD-2B938F7B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53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420A91-535D-1A4C-B658-894D15C3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67930B-728E-B2D3-586E-9EA9DC53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B110D1-9E7A-E481-454A-9893DBEA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70A3D1-7660-79EC-86D3-78293063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11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411A9B-4800-6EF4-189F-8C06D8A6A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8E66047-02FF-84EA-AD07-4070A828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22114D-3BE9-33F2-4E2F-1DE857A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60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AC35D7-D29C-F3C1-04DD-88558F91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773AA2-5BD9-4C8C-9A25-2870E9368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2A8D81-84A6-8E22-D640-E2AAB049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FD988C-2FEF-C702-B22F-3ED63DD4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0F963D-4A2C-6C2A-9A02-9AA6E068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9FEE5C-9199-256B-EED7-089E68370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22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5F6838-2595-4342-576E-B0109A97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737EDDD-E47D-325B-B8F4-756491DC38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5F27AB-29AA-CF1E-0F9E-9D74FA98A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87552E-CC83-3977-F33E-ED31C3DA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69AEBC-1208-E79D-EEC8-3F75C4C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0CBFEB-3C92-27C4-5069-51331BB6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6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095DD-BEF8-1D0A-4E1F-2F4DF071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DE07CA-12D7-3C2A-0336-DD0B74AF7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BAC9AF-DAA5-CB54-BD01-933946270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39052D-A901-5125-76A8-1AFE09C9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E7D2E1-BBC6-E5BA-491B-D803B708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89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356193-CA98-E788-881C-743D97FA3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5AD970-E948-0818-4A06-CF56CAF3F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2B6B2F-E7C4-943E-65EB-F5B3E3B8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8DC9-EC8D-FA4E-8214-0889EBAAD93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15C0F0-54E5-F5C7-E865-08B13A05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6659F3-E128-DB3D-F1BA-625741D1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5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0F50B0-74C2-2E57-F3C6-B874CDCDE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3D8221-BE27-DD16-92DD-62A17142C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419868-8790-DA43-CDEB-7E6998BB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344DD3-3BAD-24ED-5FB8-E74959AF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0DB939-C786-C258-90F9-8049150A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50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884D9B-BFF4-3D6E-83DA-1CEE2067C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FBF1CF-4868-070A-7133-898C0A998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B97BD7-0622-006D-522F-FC8F0328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A77C19-F513-C50C-3321-D107B134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582936-7ED3-F421-90BA-B4D40503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0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42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454497-DC68-3EA8-8AE2-2B699AF6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61ED79-0C97-24FC-60EC-42F74E94F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A4ADE2-959D-8457-0790-4298D1D8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34EEAD-1101-02D4-44F3-B1471DB4A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681E88-4AED-235E-1AD2-D3B9602C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15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7F183-F04B-EDA9-1375-A033C26E2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EAE27C-F51B-1DEC-0496-691B7B2F2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4F7BF3-E7DA-624E-3A28-937407BDD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3B5C5E-2656-0587-230A-667A9B29B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6C42FF-2ECB-38F3-C29A-F31EE957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AB714A-74A6-05AE-C70E-BF8BC6D9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57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00B6BC-D62C-61A5-9B54-FB0C97A19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594FDE-8834-170B-9ADE-21A725E27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83C7BB-1442-60C1-5A45-0419DB36A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378C7D9-7CAE-A5F9-BEA5-C4D92983B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09A0E8-02DE-66C1-CCEC-D8E820ADD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2B8DEC-0026-E525-51B3-FE60AE16A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CDB5A2-67D9-A1B1-1D46-CFA32921C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DE529CF-5935-8027-6C02-F2E338EB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83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476F1A-149A-1DFF-C9B0-DA157B92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26A161-5682-450D-A60E-974F0281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9A118C-B121-AA40-CD55-DB40A13CA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9D76F7-805B-5564-FE20-50A75599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35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7C8AC42-208C-ACFE-F4E8-BA37D3AC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763AF5-29CD-1D14-EB0E-7EE91B71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A66A24-71D3-D342-1208-5871C46C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7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998EE4-C70E-831C-2F22-17589B49D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A5EE3D-62D5-AD98-6108-16658670A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E8B031-BB54-6DB8-9FEA-3E2664C2E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9F7B74-C254-159D-D139-9FDD1C1BF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51CC62-0B73-6A4D-16C4-48731595B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4D0253-6DCC-D587-7C3B-BF6BF2A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82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67245D-8CE0-58E0-2DBF-612EC258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883A56-9C62-F818-73DD-1A0A13949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33EA0D-E8B3-4856-9E79-67CF1067D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3F75F0-FB1B-3345-FAF7-78C1B0F4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50B0C6-EEBA-429E-69E3-122992B6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8E5E7D-14E3-2DD0-8B42-10720E749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0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8E9F90-1705-CFC2-DC7D-83BA3040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859985-B3B4-EA99-CC0E-E8B4421FF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97062E-EC09-856C-BB68-2C88E3DAC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623F49-E57C-9E5B-8D3F-A1C08306C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579E1E-1007-4F5B-795C-C1B7540F5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37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3F203B5-1F19-A852-9254-315100B38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0B4B52-F11F-802A-A822-1A3B5C52E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5941A0-8DD0-2BF5-4275-58119C974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5A6EFB-6344-A4B4-23D8-87084A9E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519546-881B-F96D-9880-D5FC37D9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8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1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5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7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5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7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A393F-7651-104E-854F-9CE20221617F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07981B-0283-6140-B64E-F9DFB4C416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11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3D82A0F-A4B3-D54F-B715-A94D5A18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02F083-BDAD-EB23-4C59-2FB455E7E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E2A8B1-60C1-D2BD-1BCD-E97A77908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D8DC9-EC8D-FA4E-8214-0889EBAAD93B}" type="datetimeFigureOut">
              <a:rPr lang="en-US" smtClean="0"/>
              <a:t>6/14/25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92ED15-9B0C-99AE-3F94-0729B5A70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75DB14-BD02-1B6E-4567-E22003769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2D6544-CB50-0C47-93F6-40A42F826EE8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E3BEFC7-4DC0-1F8B-E930-EA2B1ABB0A4A}"/>
              </a:ext>
            </a:extLst>
          </p:cNvPr>
          <p:cNvCxnSpPr/>
          <p:nvPr userDrawn="1"/>
        </p:nvCxnSpPr>
        <p:spPr>
          <a:xfrm>
            <a:off x="304801" y="6343098"/>
            <a:ext cx="11675165" cy="0"/>
          </a:xfrm>
          <a:prstGeom prst="line">
            <a:avLst/>
          </a:prstGeom>
          <a:ln w="38100">
            <a:solidFill>
              <a:srgbClr val="00B7FC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961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B8D459-C643-3FAC-197A-4A4ECAE5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ACAFC0-0F5B-F6C3-50A9-9245BDD8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612047-575F-AB61-62DC-31972A780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86A032-3693-C64D-B175-CDEDC69C38C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06776E-9E67-291B-9A07-05647D575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F08236-7976-43E0-1D13-3CC410BCE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362416-597F-3048-9618-37EB790D610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7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32.emf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9.wdp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0.wdp"/><Relationship Id="rId7" Type="http://schemas.openxmlformats.org/officeDocument/2006/relationships/image" Target="../media/image37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emf"/><Relationship Id="rId5" Type="http://schemas.openxmlformats.org/officeDocument/2006/relationships/image" Target="../media/image4.png"/><Relationship Id="rId10" Type="http://schemas.openxmlformats.org/officeDocument/2006/relationships/image" Target="../media/image40.jpe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microsoft.com/office/2007/relationships/hdphoto" Target="../media/hdphoto10.wdp"/><Relationship Id="rId7" Type="http://schemas.openxmlformats.org/officeDocument/2006/relationships/image" Target="../media/image4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emf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1.wdp"/><Relationship Id="rId7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4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emf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3.wdp"/><Relationship Id="rId7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openxmlformats.org/officeDocument/2006/relationships/image" Target="../media/image17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13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davide.sisana@inaf.it" TargetMode="External"/><Relationship Id="rId3" Type="http://schemas.microsoft.com/office/2007/relationships/hdphoto" Target="../media/hdphoto15.wdp"/><Relationship Id="rId7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4.png"/><Relationship Id="rId10" Type="http://schemas.openxmlformats.org/officeDocument/2006/relationships/image" Target="../media/image62.jpg"/><Relationship Id="rId4" Type="http://schemas.openxmlformats.org/officeDocument/2006/relationships/image" Target="../media/image17.png"/><Relationship Id="rId9" Type="http://schemas.openxmlformats.org/officeDocument/2006/relationships/hyperlink" Target="mailto:bianca.salmaso@inaf.i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cchina, interno, ingegneria, muro&#10;&#10;Descrizione generata automaticamente">
            <a:extLst>
              <a:ext uri="{FF2B5EF4-FFF2-40B4-BE49-F238E27FC236}">
                <a16:creationId xmlns:a16="http://schemas.microsoft.com/office/drawing/2014/main" id="{5D6C4F55-CD25-764C-F082-5818AAD692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597" r="18720" b="1"/>
          <a:stretch>
            <a:fillRect/>
          </a:stretch>
        </p:blipFill>
        <p:spPr>
          <a:xfrm>
            <a:off x="7796591" y="2709081"/>
            <a:ext cx="4418924" cy="4138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Agenzia Spaziale Italiana - Wikipedia">
            <a:extLst>
              <a:ext uri="{FF2B5EF4-FFF2-40B4-BE49-F238E27FC236}">
                <a16:creationId xmlns:a16="http://schemas.microsoft.com/office/drawing/2014/main" id="{B6C863DE-865D-ED5B-EAC2-A45D7948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493" y="6096709"/>
            <a:ext cx="674881" cy="59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 descr="Immagine che contiene testo, Elementi grafici, logo, grafica&#10;&#10;Descrizione generata automaticamente">
            <a:extLst>
              <a:ext uri="{FF2B5EF4-FFF2-40B4-BE49-F238E27FC236}">
                <a16:creationId xmlns:a16="http://schemas.microsoft.com/office/drawing/2014/main" id="{EF4A002B-30C6-D118-9514-E0BADDCCA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09" y="6128569"/>
            <a:ext cx="584639" cy="584639"/>
          </a:xfrm>
          <a:prstGeom prst="rect">
            <a:avLst/>
          </a:prstGeom>
        </p:spPr>
      </p:pic>
      <p:pic>
        <p:nvPicPr>
          <p:cNvPr id="25" name="Immagine 2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5439B5FA-B772-A270-C3B6-0B36F3689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480" y="4265429"/>
            <a:ext cx="1439535" cy="700545"/>
          </a:xfrm>
          <a:prstGeom prst="rect">
            <a:avLst/>
          </a:prstGeom>
        </p:spPr>
      </p:pic>
      <p:pic>
        <p:nvPicPr>
          <p:cNvPr id="28" name="Immagine 27" descr="Immagine che contiene cerchio,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74F62C44-660F-95D4-A06E-CFF990330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330" y="5006343"/>
            <a:ext cx="1304141" cy="818285"/>
          </a:xfrm>
          <a:prstGeom prst="rect">
            <a:avLst/>
          </a:prstGeom>
        </p:spPr>
      </p:pic>
      <p:pic>
        <p:nvPicPr>
          <p:cNvPr id="39" name="Elemento grafico 38">
            <a:extLst>
              <a:ext uri="{FF2B5EF4-FFF2-40B4-BE49-F238E27FC236}">
                <a16:creationId xmlns:a16="http://schemas.microsoft.com/office/drawing/2014/main" id="{55465245-C44F-3B62-BF61-DC48AE9B4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4841" y="6045771"/>
            <a:ext cx="638557" cy="619290"/>
          </a:xfrm>
          <a:prstGeom prst="rect">
            <a:avLst/>
          </a:prstGeom>
        </p:spPr>
      </p:pic>
      <p:pic>
        <p:nvPicPr>
          <p:cNvPr id="42" name="Immagine 41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5D2EBC59-6DA0-48DF-FA49-1FB6F4F4E0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255" y="6096709"/>
            <a:ext cx="1714781" cy="619290"/>
          </a:xfrm>
          <a:prstGeom prst="rect">
            <a:avLst/>
          </a:prstGeom>
        </p:spPr>
      </p:pic>
      <p:pic>
        <p:nvPicPr>
          <p:cNvPr id="46" name="Immagine 45" descr="Immagine che contiene Carattere, Elementi grafici, simbolo, logo&#10;&#10;Il contenuto generato dall'IA potrebbe non essere corretto.">
            <a:extLst>
              <a:ext uri="{FF2B5EF4-FFF2-40B4-BE49-F238E27FC236}">
                <a16:creationId xmlns:a16="http://schemas.microsoft.com/office/drawing/2014/main" id="{293AEF9E-D2DC-09D1-324D-AC52FE7E2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999" y="6185826"/>
            <a:ext cx="1304141" cy="472750"/>
          </a:xfrm>
          <a:prstGeom prst="rect">
            <a:avLst/>
          </a:prstGeom>
        </p:spPr>
      </p:pic>
      <p:pic>
        <p:nvPicPr>
          <p:cNvPr id="49" name="Immagine 48" descr="Immagine che contiene testo, Elementi grafici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55BBAA8C-D3A2-89D0-90FF-33D6396B3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8617" y="5985172"/>
            <a:ext cx="638558" cy="719295"/>
          </a:xfrm>
          <a:prstGeom prst="rect">
            <a:avLst/>
          </a:prstGeom>
        </p:spPr>
      </p:pic>
      <p:pic>
        <p:nvPicPr>
          <p:cNvPr id="51" name="Immagine 50" descr="Immagine che contiene Elementi grafici, grafica, logo, schermata&#10;&#10;Il contenuto generato dall'IA potrebbe non essere corretto.">
            <a:extLst>
              <a:ext uri="{FF2B5EF4-FFF2-40B4-BE49-F238E27FC236}">
                <a16:creationId xmlns:a16="http://schemas.microsoft.com/office/drawing/2014/main" id="{A89B0070-FCC6-D4B6-91DD-F4378B2EC4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9023" y="6025541"/>
            <a:ext cx="638557" cy="638557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0822A33-D17B-C31F-A07D-09B953A8C442}"/>
              </a:ext>
            </a:extLst>
          </p:cNvPr>
          <p:cNvSpPr txBox="1"/>
          <p:nvPr/>
        </p:nvSpPr>
        <p:spPr>
          <a:xfrm>
            <a:off x="380745" y="4162997"/>
            <a:ext cx="586686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  <a:cs typeface="Calibri" panose="020F0502020204030204" pitchFamily="34" charset="0"/>
              </a:rPr>
              <a:t>Davide Sisana, PhD student</a:t>
            </a:r>
          </a:p>
          <a:p>
            <a:endParaRPr lang="en-US" sz="10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lang="en-US" sz="2200" b="0" i="0" u="none" strike="noStrike" dirty="0"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n behalf of the BEaTriX (INAF-OAB) and </a:t>
            </a: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in collaboration with IMEM-CNR and ESRF</a:t>
            </a:r>
          </a:p>
          <a:p>
            <a:endParaRPr lang="en-US" sz="10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Aptos" panose="020B0004020202020204" pitchFamily="34" charset="0"/>
                <a:cs typeface="Calibri" panose="020F0502020204030204" pitchFamily="34" charset="0"/>
              </a:rPr>
              <a:t>High Precision X-Ray Measurements 2025, 16-20 June, LNF INFN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81070C74-65DC-CDE4-7949-B6AD251FD5F5}"/>
              </a:ext>
            </a:extLst>
          </p:cNvPr>
          <p:cNvSpPr txBox="1"/>
          <p:nvPr/>
        </p:nvSpPr>
        <p:spPr>
          <a:xfrm>
            <a:off x="380745" y="125282"/>
            <a:ext cx="89656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Aptos Display" panose="020B0004020202020204" pitchFamily="34" charset="0"/>
                <a:cs typeface="Calibri" panose="020F0502020204030204" pitchFamily="34" charset="0"/>
              </a:rPr>
              <a:t>BEaTriX and beyond: an innovative compact X-ray calibration facility for astronomical optics enabling wide, collimated, and monochromatic beams</a:t>
            </a:r>
          </a:p>
        </p:txBody>
      </p:sp>
      <p:pic>
        <p:nvPicPr>
          <p:cNvPr id="60" name="Immagine 59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94682757-69CD-4F76-7107-9BE412EB0A2B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875" y="-109077"/>
            <a:ext cx="2395728" cy="1377825"/>
          </a:xfrm>
          <a:prstGeom prst="rect">
            <a:avLst/>
          </a:prstGeom>
        </p:spPr>
      </p:pic>
      <p:pic>
        <p:nvPicPr>
          <p:cNvPr id="23554" name="Picture 2" descr="Technical University of Denmark (DTU) | University Info | 18 PhDs in  English - PhDportal.com">
            <a:extLst>
              <a:ext uri="{FF2B5EF4-FFF2-40B4-BE49-F238E27FC236}">
                <a16:creationId xmlns:a16="http://schemas.microsoft.com/office/drawing/2014/main" id="{238E84B8-5651-1A9C-213A-DB88FAFC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14" y="6025541"/>
            <a:ext cx="465346" cy="6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973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D0431-CC4A-D10E-CE20-6C8D3DFF4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0A6A6066-D657-CDB3-A491-0D7F9EA8A5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FB4A86-FB1D-48EE-13DA-6D5BCBB76FB9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Mechanical design</a:t>
            </a:r>
          </a:p>
        </p:txBody>
      </p:sp>
      <p:pic>
        <p:nvPicPr>
          <p:cNvPr id="6" name="Immagine 5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37157268-EFD3-E29D-6E3C-B7DE9A4E9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8" name="Immagine 7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37FC2E09-D037-72D9-D6FD-EEDCE5791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B7356953-1BD7-3584-7557-B11BCFA9136D}"/>
              </a:ext>
            </a:extLst>
          </p:cNvPr>
          <p:cNvGrpSpPr/>
          <p:nvPr/>
        </p:nvGrpSpPr>
        <p:grpSpPr>
          <a:xfrm>
            <a:off x="2578674" y="838598"/>
            <a:ext cx="8997825" cy="4637292"/>
            <a:chOff x="1302254" y="1305614"/>
            <a:chExt cx="9396680" cy="4485585"/>
          </a:xfrm>
        </p:grpSpPr>
        <p:pic>
          <p:nvPicPr>
            <p:cNvPr id="13" name="Immagine 12" descr="Immagine che contiene Modello in scala&#10;&#10;Il contenuto generato dall'IA potrebbe non essere corretto.">
              <a:extLst>
                <a:ext uri="{FF2B5EF4-FFF2-40B4-BE49-F238E27FC236}">
                  <a16:creationId xmlns:a16="http://schemas.microsoft.com/office/drawing/2014/main" id="{4DE4CB16-E4DC-B0E9-A45C-4158DFA9F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2254" y="1305614"/>
              <a:ext cx="9396680" cy="4485585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CF88F9D-65C0-DF16-F73E-53E67F7B6B0D}"/>
                </a:ext>
              </a:extLst>
            </p:cNvPr>
            <p:cNvSpPr/>
            <p:nvPr/>
          </p:nvSpPr>
          <p:spPr>
            <a:xfrm rot="21412935">
              <a:off x="6220392" y="2823266"/>
              <a:ext cx="889122" cy="318052"/>
            </a:xfrm>
            <a:prstGeom prst="rect">
              <a:avLst/>
            </a:prstGeom>
            <a:solidFill>
              <a:srgbClr val="E8E98B"/>
            </a:solidFill>
            <a:ln>
              <a:solidFill>
                <a:srgbClr val="E8E9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1B644763-E19E-E4E3-3B78-D6EC9991F2D1}"/>
                </a:ext>
              </a:extLst>
            </p:cNvPr>
            <p:cNvSpPr/>
            <p:nvPr/>
          </p:nvSpPr>
          <p:spPr>
            <a:xfrm rot="21412935">
              <a:off x="6214042" y="2496240"/>
              <a:ext cx="889122" cy="318052"/>
            </a:xfrm>
            <a:prstGeom prst="rect">
              <a:avLst/>
            </a:prstGeom>
            <a:solidFill>
              <a:srgbClr val="767545"/>
            </a:solidFill>
            <a:ln>
              <a:solidFill>
                <a:srgbClr val="7675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asellaDiTesto 12">
            <a:extLst>
              <a:ext uri="{FF2B5EF4-FFF2-40B4-BE49-F238E27FC236}">
                <a16:creationId xmlns:a16="http://schemas.microsoft.com/office/drawing/2014/main" id="{F24448C6-F31B-BBDB-95D6-F9919CA4C75A}"/>
              </a:ext>
            </a:extLst>
          </p:cNvPr>
          <p:cNvSpPr txBox="1"/>
          <p:nvPr/>
        </p:nvSpPr>
        <p:spPr>
          <a:xfrm>
            <a:off x="602740" y="2378249"/>
            <a:ext cx="1655180" cy="101566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4.51 keV</a:t>
            </a:r>
          </a:p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X-ray source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CasellaDiTesto 11">
            <a:extLst>
              <a:ext uri="{FF2B5EF4-FFF2-40B4-BE49-F238E27FC236}">
                <a16:creationId xmlns:a16="http://schemas.microsoft.com/office/drawing/2014/main" id="{EC10BF29-91BA-668A-8AF0-99C85CC51E88}"/>
              </a:ext>
            </a:extLst>
          </p:cNvPr>
          <p:cNvSpPr txBox="1"/>
          <p:nvPr/>
        </p:nvSpPr>
        <p:spPr>
          <a:xfrm>
            <a:off x="174460" y="3930031"/>
            <a:ext cx="2348299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Optical chamber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CasellaDiTesto 14">
            <a:extLst>
              <a:ext uri="{FF2B5EF4-FFF2-40B4-BE49-F238E27FC236}">
                <a16:creationId xmlns:a16="http://schemas.microsoft.com/office/drawing/2014/main" id="{72B3C77E-3903-3C40-C2F2-C0668B26379D}"/>
              </a:ext>
            </a:extLst>
          </p:cNvPr>
          <p:cNvSpPr txBox="1"/>
          <p:nvPr/>
        </p:nvSpPr>
        <p:spPr>
          <a:xfrm>
            <a:off x="5396500" y="5363274"/>
            <a:ext cx="1870416" cy="70788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Experimental chamber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" name="CasellaDiTesto 15">
            <a:extLst>
              <a:ext uri="{FF2B5EF4-FFF2-40B4-BE49-F238E27FC236}">
                <a16:creationId xmlns:a16="http://schemas.microsoft.com/office/drawing/2014/main" id="{700FB9E8-BB0C-6065-1926-E285E18713F2}"/>
              </a:ext>
            </a:extLst>
          </p:cNvPr>
          <p:cNvSpPr txBox="1"/>
          <p:nvPr/>
        </p:nvSpPr>
        <p:spPr>
          <a:xfrm>
            <a:off x="9987758" y="5262683"/>
            <a:ext cx="1229867" cy="101566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CCD detector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" name="CasellaDiTesto 10">
            <a:extLst>
              <a:ext uri="{FF2B5EF4-FFF2-40B4-BE49-F238E27FC236}">
                <a16:creationId xmlns:a16="http://schemas.microsoft.com/office/drawing/2014/main" id="{295C9899-9FA8-B0BC-038E-B188D1A05974}"/>
              </a:ext>
            </a:extLst>
          </p:cNvPr>
          <p:cNvSpPr txBox="1"/>
          <p:nvPr/>
        </p:nvSpPr>
        <p:spPr>
          <a:xfrm>
            <a:off x="8869864" y="1153283"/>
            <a:ext cx="1343507" cy="70788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ong arm </a:t>
            </a:r>
          </a:p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(&lt; 12 m)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9883AB9-BA4A-D669-90AD-4B5A0B34FB6B}"/>
              </a:ext>
            </a:extLst>
          </p:cNvPr>
          <p:cNvCxnSpPr>
            <a:cxnSpLocks/>
          </p:cNvCxnSpPr>
          <p:nvPr/>
        </p:nvCxnSpPr>
        <p:spPr>
          <a:xfrm flipV="1">
            <a:off x="2257920" y="2421211"/>
            <a:ext cx="707702" cy="173165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1B1B2121-689E-DEFD-3D43-E913B0DF0533}"/>
              </a:ext>
            </a:extLst>
          </p:cNvPr>
          <p:cNvCxnSpPr>
            <a:cxnSpLocks/>
          </p:cNvCxnSpPr>
          <p:nvPr/>
        </p:nvCxnSpPr>
        <p:spPr>
          <a:xfrm flipV="1">
            <a:off x="2400300" y="3429000"/>
            <a:ext cx="948381" cy="62888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4FB5403-5FB9-83F2-F853-24812052D4B1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4422572" y="3579670"/>
            <a:ext cx="1909136" cy="1783604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2E86A8BA-EA09-F78A-0164-41934AE56A11}"/>
              </a:ext>
            </a:extLst>
          </p:cNvPr>
          <p:cNvCxnSpPr>
            <a:cxnSpLocks/>
          </p:cNvCxnSpPr>
          <p:nvPr/>
        </p:nvCxnSpPr>
        <p:spPr>
          <a:xfrm flipH="1">
            <a:off x="6664457" y="1680220"/>
            <a:ext cx="2269668" cy="1700345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6C10ACB-AFF1-F547-77A0-487AFA641802}"/>
              </a:ext>
            </a:extLst>
          </p:cNvPr>
          <p:cNvCxnSpPr>
            <a:cxnSpLocks/>
          </p:cNvCxnSpPr>
          <p:nvPr/>
        </p:nvCxnSpPr>
        <p:spPr>
          <a:xfrm flipV="1">
            <a:off x="10602692" y="3222171"/>
            <a:ext cx="180209" cy="1984240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10">
            <a:extLst>
              <a:ext uri="{FF2B5EF4-FFF2-40B4-BE49-F238E27FC236}">
                <a16:creationId xmlns:a16="http://schemas.microsoft.com/office/drawing/2014/main" id="{A8D10D1E-381F-12E7-AFFB-095717E370E4}"/>
              </a:ext>
            </a:extLst>
          </p:cNvPr>
          <p:cNvSpPr txBox="1"/>
          <p:nvPr/>
        </p:nvSpPr>
        <p:spPr>
          <a:xfrm>
            <a:off x="4353348" y="1303588"/>
            <a:ext cx="1866858" cy="70788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hort arms </a:t>
            </a:r>
          </a:p>
          <a:p>
            <a:pPr algn="ctr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(&lt; 5</a:t>
            </a: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m)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64928420-C908-1366-8B4E-E46427FF7C8D}"/>
              </a:ext>
            </a:extLst>
          </p:cNvPr>
          <p:cNvCxnSpPr>
            <a:cxnSpLocks/>
          </p:cNvCxnSpPr>
          <p:nvPr/>
        </p:nvCxnSpPr>
        <p:spPr>
          <a:xfrm flipH="1">
            <a:off x="3783465" y="2041615"/>
            <a:ext cx="1050102" cy="760738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egnaposto data 3">
            <a:extLst>
              <a:ext uri="{FF2B5EF4-FFF2-40B4-BE49-F238E27FC236}">
                <a16:creationId xmlns:a16="http://schemas.microsoft.com/office/drawing/2014/main" id="{1D76025D-7732-B54C-0470-97A50959B742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35" name="Segnaposto numero diapositiva 5">
            <a:extLst>
              <a:ext uri="{FF2B5EF4-FFF2-40B4-BE49-F238E27FC236}">
                <a16:creationId xmlns:a16="http://schemas.microsoft.com/office/drawing/2014/main" id="{F64139DA-F16D-CC0E-91D4-E5FEE70545B4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ECBB06F7-9A7E-94BA-E100-365A434748E1}"/>
              </a:ext>
            </a:extLst>
          </p:cNvPr>
          <p:cNvSpPr txBox="1"/>
          <p:nvPr/>
        </p:nvSpPr>
        <p:spPr>
          <a:xfrm>
            <a:off x="2575146" y="972334"/>
            <a:ext cx="1655180" cy="101566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1.49 keV</a:t>
            </a:r>
          </a:p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X-ray source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966DC36-D58F-21F7-1F55-66415B7D9D19}"/>
              </a:ext>
            </a:extLst>
          </p:cNvPr>
          <p:cNvCxnSpPr>
            <a:cxnSpLocks/>
          </p:cNvCxnSpPr>
          <p:nvPr/>
        </p:nvCxnSpPr>
        <p:spPr>
          <a:xfrm>
            <a:off x="3617707" y="1686390"/>
            <a:ext cx="248006" cy="52271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AAD408D-6629-387E-A639-11D1B7F28C9D}"/>
              </a:ext>
            </a:extLst>
          </p:cNvPr>
          <p:cNvCxnSpPr>
            <a:cxnSpLocks/>
          </p:cNvCxnSpPr>
          <p:nvPr/>
        </p:nvCxnSpPr>
        <p:spPr>
          <a:xfrm flipH="1">
            <a:off x="3219386" y="2041615"/>
            <a:ext cx="1627178" cy="552761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magine 68" descr="Immagine che contiene macchina, interno&#10;&#10;Il contenuto generato dall'IA potrebbe non essere corretto.">
            <a:extLst>
              <a:ext uri="{FF2B5EF4-FFF2-40B4-BE49-F238E27FC236}">
                <a16:creationId xmlns:a16="http://schemas.microsoft.com/office/drawing/2014/main" id="{BCB1A1FE-4145-0301-6340-FD6826158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434" y="4622947"/>
            <a:ext cx="1964309" cy="155739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71" name="Immagine 70" descr="Immagine che contiene schermata, giocattolo, Modello in scala&#10;&#10;Il contenuto generato dall'IA potrebbe non essere corretto.">
            <a:extLst>
              <a:ext uri="{FF2B5EF4-FFF2-40B4-BE49-F238E27FC236}">
                <a16:creationId xmlns:a16="http://schemas.microsoft.com/office/drawing/2014/main" id="{79137741-2D05-77C4-13B0-572654217E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026" b="7909"/>
          <a:stretch>
            <a:fillRect/>
          </a:stretch>
        </p:blipFill>
        <p:spPr>
          <a:xfrm>
            <a:off x="439255" y="4334408"/>
            <a:ext cx="3651713" cy="1842068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grpSp>
        <p:nvGrpSpPr>
          <p:cNvPr id="76" name="Gruppo 75">
            <a:extLst>
              <a:ext uri="{FF2B5EF4-FFF2-40B4-BE49-F238E27FC236}">
                <a16:creationId xmlns:a16="http://schemas.microsoft.com/office/drawing/2014/main" id="{16FBFF5D-1380-DC7E-3537-D00F3488D38F}"/>
              </a:ext>
            </a:extLst>
          </p:cNvPr>
          <p:cNvGrpSpPr/>
          <p:nvPr/>
        </p:nvGrpSpPr>
        <p:grpSpPr>
          <a:xfrm>
            <a:off x="448176" y="966645"/>
            <a:ext cx="1917960" cy="1403234"/>
            <a:chOff x="313333" y="1882808"/>
            <a:chExt cx="2252344" cy="1804806"/>
          </a:xfrm>
        </p:grpSpPr>
        <p:pic>
          <p:nvPicPr>
            <p:cNvPr id="73" name="Immagine 72" descr="Immagine che contiene macchina&#10;&#10;Il contenuto generato dall'IA potrebbe non essere corretto.">
              <a:extLst>
                <a:ext uri="{FF2B5EF4-FFF2-40B4-BE49-F238E27FC236}">
                  <a16:creationId xmlns:a16="http://schemas.microsoft.com/office/drawing/2014/main" id="{B9707701-7E9A-7027-15AF-0A512D042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3333" y="1885739"/>
              <a:ext cx="2252344" cy="1801875"/>
            </a:xfrm>
            <a:prstGeom prst="rect">
              <a:avLst/>
            </a:prstGeom>
          </p:spPr>
        </p:pic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78140F91-C2C1-0217-844C-E379DAA80E93}"/>
                </a:ext>
              </a:extLst>
            </p:cNvPr>
            <p:cNvSpPr/>
            <p:nvPr/>
          </p:nvSpPr>
          <p:spPr>
            <a:xfrm>
              <a:off x="1711164" y="1882808"/>
              <a:ext cx="848940" cy="3564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Segnaposto data 3">
            <a:extLst>
              <a:ext uri="{FF2B5EF4-FFF2-40B4-BE49-F238E27FC236}">
                <a16:creationId xmlns:a16="http://schemas.microsoft.com/office/drawing/2014/main" id="{C1B4905D-B3A8-0768-CDFF-043FDE6AF17D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14058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85149-E0B5-CA38-5129-84E637AC8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cchina, interno, ingegneria, muro&#10;&#10;Descrizione generata automaticamente">
            <a:extLst>
              <a:ext uri="{FF2B5EF4-FFF2-40B4-BE49-F238E27FC236}">
                <a16:creationId xmlns:a16="http://schemas.microsoft.com/office/drawing/2014/main" id="{7444D9C7-8046-83CA-F162-097DA673A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095" y="953113"/>
            <a:ext cx="7181673" cy="486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magine 38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553A2440-F1CA-5505-611A-845DD192A9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40435"/>
            <a:ext cx="9850168" cy="140323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82DAFD-1309-E9AE-E39F-6DE010470935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Aptos Display" panose="020B0004020202020204" pitchFamily="34" charset="0"/>
                <a:cs typeface="Calibri" panose="020F0502020204030204" pitchFamily="34" charset="0"/>
              </a:rPr>
              <a:t>From design to reality</a:t>
            </a:r>
          </a:p>
        </p:txBody>
      </p:sp>
      <p:pic>
        <p:nvPicPr>
          <p:cNvPr id="6" name="Immagine 5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841A205E-6E9F-2AC0-1AE5-927485DFB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8" name="Immagine 7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0162108D-58D3-C620-EA6E-30551E9F7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17" name="CasellaDiTesto 12">
            <a:extLst>
              <a:ext uri="{FF2B5EF4-FFF2-40B4-BE49-F238E27FC236}">
                <a16:creationId xmlns:a16="http://schemas.microsoft.com/office/drawing/2014/main" id="{3A21EEC3-6ECA-67A4-0BDB-39513C8C249D}"/>
              </a:ext>
            </a:extLst>
          </p:cNvPr>
          <p:cNvSpPr txBox="1"/>
          <p:nvPr/>
        </p:nvSpPr>
        <p:spPr>
          <a:xfrm>
            <a:off x="399258" y="875776"/>
            <a:ext cx="1655180" cy="101566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4.51 keV</a:t>
            </a:r>
          </a:p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X-ray source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CasellaDiTesto 14">
            <a:extLst>
              <a:ext uri="{FF2B5EF4-FFF2-40B4-BE49-F238E27FC236}">
                <a16:creationId xmlns:a16="http://schemas.microsoft.com/office/drawing/2014/main" id="{E346DC6F-C4B1-7FC4-02B8-C3AC5A85B6D9}"/>
              </a:ext>
            </a:extLst>
          </p:cNvPr>
          <p:cNvSpPr txBox="1"/>
          <p:nvPr/>
        </p:nvSpPr>
        <p:spPr>
          <a:xfrm>
            <a:off x="7941560" y="5322461"/>
            <a:ext cx="3644912" cy="70788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Experimental chamber with hexapod and thermal box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" name="CasellaDiTesto 15">
            <a:extLst>
              <a:ext uri="{FF2B5EF4-FFF2-40B4-BE49-F238E27FC236}">
                <a16:creationId xmlns:a16="http://schemas.microsoft.com/office/drawing/2014/main" id="{DF28D93F-97E5-9952-3EC8-D528528EF333}"/>
              </a:ext>
            </a:extLst>
          </p:cNvPr>
          <p:cNvSpPr txBox="1"/>
          <p:nvPr/>
        </p:nvSpPr>
        <p:spPr>
          <a:xfrm>
            <a:off x="10158402" y="1763933"/>
            <a:ext cx="1488139" cy="70788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CCD and cold finger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" name="CasellaDiTesto 10">
            <a:extLst>
              <a:ext uri="{FF2B5EF4-FFF2-40B4-BE49-F238E27FC236}">
                <a16:creationId xmlns:a16="http://schemas.microsoft.com/office/drawing/2014/main" id="{AF4B9B05-674E-CEDC-A017-44A97589BC2E}"/>
              </a:ext>
            </a:extLst>
          </p:cNvPr>
          <p:cNvSpPr txBox="1"/>
          <p:nvPr/>
        </p:nvSpPr>
        <p:spPr>
          <a:xfrm>
            <a:off x="10191366" y="952412"/>
            <a:ext cx="1343507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ong arm 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FE4E05D-5114-7777-6998-08FADE2C7B1A}"/>
              </a:ext>
            </a:extLst>
          </p:cNvPr>
          <p:cNvCxnSpPr>
            <a:cxnSpLocks/>
          </p:cNvCxnSpPr>
          <p:nvPr/>
        </p:nvCxnSpPr>
        <p:spPr>
          <a:xfrm>
            <a:off x="1799345" y="2312433"/>
            <a:ext cx="1532072" cy="369684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A336B60-3564-9511-3583-9090CECA6DCD}"/>
              </a:ext>
            </a:extLst>
          </p:cNvPr>
          <p:cNvCxnSpPr>
            <a:cxnSpLocks/>
          </p:cNvCxnSpPr>
          <p:nvPr/>
        </p:nvCxnSpPr>
        <p:spPr>
          <a:xfrm flipV="1">
            <a:off x="2368024" y="2674809"/>
            <a:ext cx="2196424" cy="1324231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7A47CA0-2ABE-08F5-0C0A-CD21F5C5C36A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7023626" y="2570955"/>
            <a:ext cx="126239" cy="193167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461FF97A-7165-3C20-F625-5C9A3D1BAC19}"/>
              </a:ext>
            </a:extLst>
          </p:cNvPr>
          <p:cNvCxnSpPr>
            <a:cxnSpLocks/>
          </p:cNvCxnSpPr>
          <p:nvPr/>
        </p:nvCxnSpPr>
        <p:spPr>
          <a:xfrm flipH="1">
            <a:off x="7960066" y="1362799"/>
            <a:ext cx="2322172" cy="1158532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E6C7DD0-8985-BD9C-CA61-9E6D9D0DE7F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9086850" y="2117876"/>
            <a:ext cx="1071552" cy="61103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10">
            <a:extLst>
              <a:ext uri="{FF2B5EF4-FFF2-40B4-BE49-F238E27FC236}">
                <a16:creationId xmlns:a16="http://schemas.microsoft.com/office/drawing/2014/main" id="{45AF6469-238B-6FB4-8E5C-ED94D36B37B7}"/>
              </a:ext>
            </a:extLst>
          </p:cNvPr>
          <p:cNvSpPr txBox="1"/>
          <p:nvPr/>
        </p:nvSpPr>
        <p:spPr>
          <a:xfrm>
            <a:off x="2400999" y="901367"/>
            <a:ext cx="1866858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hort arm </a:t>
            </a:r>
          </a:p>
        </p:txBody>
      </p:sp>
      <p:pic>
        <p:nvPicPr>
          <p:cNvPr id="29" name="Immagine 2">
            <a:extLst>
              <a:ext uri="{FF2B5EF4-FFF2-40B4-BE49-F238E27FC236}">
                <a16:creationId xmlns:a16="http://schemas.microsoft.com/office/drawing/2014/main" id="{9A1D565D-B07A-B456-04FB-B5DCDE7EBD08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457" b="12162"/>
          <a:stretch>
            <a:fillRect/>
          </a:stretch>
        </p:blipFill>
        <p:spPr bwMode="auto">
          <a:xfrm>
            <a:off x="598484" y="1603558"/>
            <a:ext cx="1256728" cy="11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BAB633D0-1A74-7933-631D-AB0F8F1D7486}"/>
              </a:ext>
            </a:extLst>
          </p:cNvPr>
          <p:cNvPicPr/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74" y="3967543"/>
            <a:ext cx="3878622" cy="2255702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31" name="Immagine 5">
            <a:extLst>
              <a:ext uri="{FF2B5EF4-FFF2-40B4-BE49-F238E27FC236}">
                <a16:creationId xmlns:a16="http://schemas.microsoft.com/office/drawing/2014/main" id="{5A3F2D31-5EF1-A244-8FF4-9C4BE81AEC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76" y="4502632"/>
            <a:ext cx="2180499" cy="1634292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6AD2DBB5-83EA-33E9-E72B-CBA01A3484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88" y="2570811"/>
            <a:ext cx="2008304" cy="201964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4" name="Segnaposto data 3">
            <a:extLst>
              <a:ext uri="{FF2B5EF4-FFF2-40B4-BE49-F238E27FC236}">
                <a16:creationId xmlns:a16="http://schemas.microsoft.com/office/drawing/2014/main" id="{2841D75F-6B87-AAC1-14DD-EE9375F2EA9C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35" name="Segnaposto numero diapositiva 5">
            <a:extLst>
              <a:ext uri="{FF2B5EF4-FFF2-40B4-BE49-F238E27FC236}">
                <a16:creationId xmlns:a16="http://schemas.microsoft.com/office/drawing/2014/main" id="{70FF1E86-7859-7829-FE78-EAF475811995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2C4C658-2FE1-3FD8-94AF-FA0028413D9E}"/>
              </a:ext>
            </a:extLst>
          </p:cNvPr>
          <p:cNvCxnSpPr>
            <a:cxnSpLocks/>
          </p:cNvCxnSpPr>
          <p:nvPr/>
        </p:nvCxnSpPr>
        <p:spPr>
          <a:xfrm>
            <a:off x="3331417" y="1301477"/>
            <a:ext cx="321243" cy="1294975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11">
            <a:extLst>
              <a:ext uri="{FF2B5EF4-FFF2-40B4-BE49-F238E27FC236}">
                <a16:creationId xmlns:a16="http://schemas.microsoft.com/office/drawing/2014/main" id="{F1E3A4DE-2335-A3F4-A1C7-A927BD1BB123}"/>
              </a:ext>
            </a:extLst>
          </p:cNvPr>
          <p:cNvSpPr txBox="1"/>
          <p:nvPr/>
        </p:nvSpPr>
        <p:spPr>
          <a:xfrm>
            <a:off x="2758001" y="5708590"/>
            <a:ext cx="1789317" cy="492443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kern="1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Paraboloidal </a:t>
            </a:r>
            <a:r>
              <a:rPr lang="en-US" sz="14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mirror</a:t>
            </a:r>
          </a:p>
          <a:p>
            <a:pPr algn="just"/>
            <a:r>
              <a:rPr lang="en-US" sz="1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Coating: Cr + Pt</a:t>
            </a:r>
            <a:endParaRPr lang="it-IT" sz="1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2" name="CasellaDiTesto 11">
            <a:extLst>
              <a:ext uri="{FF2B5EF4-FFF2-40B4-BE49-F238E27FC236}">
                <a16:creationId xmlns:a16="http://schemas.microsoft.com/office/drawing/2014/main" id="{096AC076-2DB7-BD49-0295-205B80385F75}"/>
              </a:ext>
            </a:extLst>
          </p:cNvPr>
          <p:cNvSpPr txBox="1"/>
          <p:nvPr/>
        </p:nvSpPr>
        <p:spPr>
          <a:xfrm>
            <a:off x="298704" y="5730654"/>
            <a:ext cx="2134817" cy="507831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kern="1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Monochromators CCC</a:t>
            </a:r>
          </a:p>
          <a:p>
            <a:pPr marL="0" lvl="1" algn="just"/>
            <a:r>
              <a:rPr lang="en-US" sz="1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 (220) symmetrically-cut</a:t>
            </a:r>
            <a:endParaRPr lang="it-IT" sz="15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5065298F-F704-1665-91E1-D6CDCB2ADF5D}"/>
              </a:ext>
            </a:extLst>
          </p:cNvPr>
          <p:cNvCxnSpPr>
            <a:cxnSpLocks/>
          </p:cNvCxnSpPr>
          <p:nvPr/>
        </p:nvCxnSpPr>
        <p:spPr>
          <a:xfrm flipV="1">
            <a:off x="1445186" y="4889913"/>
            <a:ext cx="590275" cy="758950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552B1C68-BD49-ECA4-4408-6D9B0CDB1B70}"/>
              </a:ext>
            </a:extLst>
          </p:cNvPr>
          <p:cNvCxnSpPr>
            <a:cxnSpLocks/>
          </p:cNvCxnSpPr>
          <p:nvPr/>
        </p:nvCxnSpPr>
        <p:spPr>
          <a:xfrm flipV="1">
            <a:off x="1446008" y="4964396"/>
            <a:ext cx="1042135" cy="691775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11">
            <a:extLst>
              <a:ext uri="{FF2B5EF4-FFF2-40B4-BE49-F238E27FC236}">
                <a16:creationId xmlns:a16="http://schemas.microsoft.com/office/drawing/2014/main" id="{EA8ECEEE-70D4-DF8A-F9AB-00583ED5FF4A}"/>
              </a:ext>
            </a:extLst>
          </p:cNvPr>
          <p:cNvSpPr txBox="1"/>
          <p:nvPr/>
        </p:nvSpPr>
        <p:spPr>
          <a:xfrm>
            <a:off x="294462" y="3855606"/>
            <a:ext cx="2066486" cy="507831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Beam expander</a:t>
            </a:r>
            <a:r>
              <a:rPr lang="en-US" sz="14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</a:t>
            </a:r>
          </a:p>
          <a:p>
            <a:pPr marL="0" lvl="1" algn="just"/>
            <a:r>
              <a:rPr lang="en-US" sz="12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 (220) asymmetrically-cut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EA611BB1-311D-0C3C-8875-D5AA7D94FD30}"/>
              </a:ext>
            </a:extLst>
          </p:cNvPr>
          <p:cNvCxnSpPr>
            <a:cxnSpLocks/>
          </p:cNvCxnSpPr>
          <p:nvPr/>
        </p:nvCxnSpPr>
        <p:spPr>
          <a:xfrm flipH="1" flipV="1">
            <a:off x="8745351" y="4352614"/>
            <a:ext cx="400376" cy="442562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15">
            <a:extLst>
              <a:ext uri="{FF2B5EF4-FFF2-40B4-BE49-F238E27FC236}">
                <a16:creationId xmlns:a16="http://schemas.microsoft.com/office/drawing/2014/main" id="{CAF028DF-AE68-E3F9-9D8F-C76ABB39111D}"/>
              </a:ext>
            </a:extLst>
          </p:cNvPr>
          <p:cNvSpPr txBox="1"/>
          <p:nvPr/>
        </p:nvSpPr>
        <p:spPr>
          <a:xfrm>
            <a:off x="8909444" y="4843069"/>
            <a:ext cx="963899" cy="553998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Chiller</a:t>
            </a:r>
          </a:p>
          <a:p>
            <a:pPr algn="ctr">
              <a:spcAft>
                <a:spcPts val="0"/>
              </a:spcAft>
            </a:pPr>
            <a:endParaRPr lang="it-IT" sz="1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E88A9498-7A03-B674-BB10-9CEB2AF79996}"/>
              </a:ext>
            </a:extLst>
          </p:cNvPr>
          <p:cNvSpPr/>
          <p:nvPr/>
        </p:nvSpPr>
        <p:spPr>
          <a:xfrm>
            <a:off x="175663" y="2828742"/>
            <a:ext cx="2087612" cy="630332"/>
          </a:xfrm>
          <a:prstGeom prst="rect">
            <a:avLst/>
          </a:prstGeom>
        </p:spPr>
        <p:txBody>
          <a:bodyPr wrap="square" lIns="75596" tIns="37798" rIns="75596" bIns="37798">
            <a:spAutoFit/>
          </a:bodyPr>
          <a:lstStyle/>
          <a:p>
            <a:pPr marL="0" lvl="1" algn="ctr"/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</a:rPr>
              <a:t>Focal spot = 35 µm</a:t>
            </a:r>
          </a:p>
          <a:p>
            <a:pPr marL="0" lvl="1" algn="ctr"/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</a:rPr>
              <a:t>Flux = 10 </a:t>
            </a:r>
            <a:r>
              <a:rPr lang="en-US" sz="1200" baseline="30000" dirty="0">
                <a:ea typeface="Tahoma" panose="020B0604030504040204" pitchFamily="34" charset="0"/>
                <a:cs typeface="Calibri" panose="020F0502020204030204" pitchFamily="34" charset="0"/>
              </a:rPr>
              <a:t>11</a:t>
            </a: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</a:rPr>
              <a:t> ph/s/sr on Ti-K</a:t>
            </a:r>
            <a:r>
              <a:rPr lang="en-US" sz="1200" baseline="-25000" dirty="0">
                <a:ea typeface="Tahoma" panose="020B0604030504040204" pitchFamily="34" charset="0"/>
                <a:cs typeface="Calibri" panose="020F0502020204030204" pitchFamily="34" charset="0"/>
              </a:rPr>
              <a:t>α</a:t>
            </a:r>
          </a:p>
        </p:txBody>
      </p:sp>
      <p:sp>
        <p:nvSpPr>
          <p:cNvPr id="18" name="CasellaDiTesto 11">
            <a:extLst>
              <a:ext uri="{FF2B5EF4-FFF2-40B4-BE49-F238E27FC236}">
                <a16:creationId xmlns:a16="http://schemas.microsoft.com/office/drawing/2014/main" id="{5321C70A-6A3E-E185-FF9F-7F0ADB09582D}"/>
              </a:ext>
            </a:extLst>
          </p:cNvPr>
          <p:cNvSpPr txBox="1"/>
          <p:nvPr/>
        </p:nvSpPr>
        <p:spPr>
          <a:xfrm>
            <a:off x="81890" y="3478627"/>
            <a:ext cx="2348299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Optical chamber</a:t>
            </a:r>
            <a:endParaRPr lang="it-IT" sz="2000" b="1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74735120-1902-4CC5-2406-1C297434FFDA}"/>
              </a:ext>
            </a:extLst>
          </p:cNvPr>
          <p:cNvCxnSpPr>
            <a:cxnSpLocks/>
          </p:cNvCxnSpPr>
          <p:nvPr/>
        </p:nvCxnSpPr>
        <p:spPr>
          <a:xfrm flipV="1">
            <a:off x="3654923" y="4843069"/>
            <a:ext cx="58095" cy="838102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992CA14B-DABE-CC5C-7216-7EB2A571487D}"/>
              </a:ext>
            </a:extLst>
          </p:cNvPr>
          <p:cNvCxnSpPr>
            <a:cxnSpLocks/>
          </p:cNvCxnSpPr>
          <p:nvPr/>
        </p:nvCxnSpPr>
        <p:spPr>
          <a:xfrm>
            <a:off x="633993" y="4433101"/>
            <a:ext cx="504325" cy="207838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0BCFFE60-1790-13DC-E02E-8079AD78526F}"/>
              </a:ext>
            </a:extLst>
          </p:cNvPr>
          <p:cNvSpPr txBox="1"/>
          <p:nvPr/>
        </p:nvSpPr>
        <p:spPr>
          <a:xfrm>
            <a:off x="10337530" y="4577976"/>
            <a:ext cx="1129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</a:rPr>
              <a:t>Size: 27.6 mm</a:t>
            </a:r>
          </a:p>
          <a:p>
            <a:pPr marL="0" lvl="1" algn="ctr"/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</a:rPr>
              <a:t>Pixel: 13.5 µm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4E2AEC-6B6F-AA5D-B118-5E255AFB9114}"/>
              </a:ext>
            </a:extLst>
          </p:cNvPr>
          <p:cNvSpPr txBox="1"/>
          <p:nvPr/>
        </p:nvSpPr>
        <p:spPr>
          <a:xfrm>
            <a:off x="5783789" y="6065789"/>
            <a:ext cx="6277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/>
              <a:t>[Salmaso et al., </a:t>
            </a:r>
            <a:r>
              <a:rPr lang="it-IT" sz="1200" b="0" i="0" dirty="0">
                <a:effectLst/>
              </a:rPr>
              <a:t>Proc. SPIE 12181, 2022]</a:t>
            </a:r>
            <a:endParaRPr lang="en-US" sz="1200" dirty="0"/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2B25089A-114E-87BD-66D2-165457C2D19D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4268756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4F3B-B327-E494-8C95-9839D48F9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13923992-B83C-FDC0-F723-B72593DD4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6A9DF5-6DBC-2589-3C36-44523B3A015C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Aptos Display" panose="020B0004020202020204" pitchFamily="34" charset="0"/>
                <a:cs typeface="Calibri" panose="020F0502020204030204" pitchFamily="34" charset="0"/>
              </a:rPr>
              <a:t>4.51 keV beamline – Performance</a:t>
            </a:r>
          </a:p>
        </p:txBody>
      </p:sp>
      <p:pic>
        <p:nvPicPr>
          <p:cNvPr id="6" name="Immagine 5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1225F172-DEBB-F090-F05A-175634C8A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8" name="Immagine 7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968F7901-478A-8C5B-EFE0-24E34AA03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AB6AF505-37A1-147B-8303-4F9209D7BB34}"/>
              </a:ext>
            </a:extLst>
          </p:cNvPr>
          <p:cNvGrpSpPr/>
          <p:nvPr/>
        </p:nvGrpSpPr>
        <p:grpSpPr>
          <a:xfrm>
            <a:off x="6405501" y="4063246"/>
            <a:ext cx="5211685" cy="1987477"/>
            <a:chOff x="5455444" y="38571747"/>
            <a:chExt cx="5211685" cy="198747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CBCE0BD-5FA4-A809-5282-D33E3F38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5444" y="38571747"/>
              <a:ext cx="5169351" cy="1987477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078CB75-90D1-D989-F510-236B4A49C48C}"/>
                </a:ext>
              </a:extLst>
            </p:cNvPr>
            <p:cNvCxnSpPr>
              <a:cxnSpLocks/>
            </p:cNvCxnSpPr>
            <p:nvPr/>
          </p:nvCxnSpPr>
          <p:spPr>
            <a:xfrm>
              <a:off x="5560244" y="39555214"/>
              <a:ext cx="4977379" cy="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971D810-420D-A47D-52AF-865243D5460C}"/>
                </a:ext>
              </a:extLst>
            </p:cNvPr>
            <p:cNvSpPr txBox="1"/>
            <p:nvPr/>
          </p:nvSpPr>
          <p:spPr>
            <a:xfrm>
              <a:off x="9381727" y="39585992"/>
              <a:ext cx="12854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170 mm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2E4678FB-DA77-B891-5C61-C5379421C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748" y="38745319"/>
              <a:ext cx="0" cy="1625359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A08A564-303F-1281-9E83-1824DBD421F3}"/>
                </a:ext>
              </a:extLst>
            </p:cNvPr>
            <p:cNvSpPr txBox="1"/>
            <p:nvPr/>
          </p:nvSpPr>
          <p:spPr>
            <a:xfrm>
              <a:off x="6300391" y="40046581"/>
              <a:ext cx="12854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60 mm</a:t>
              </a:r>
            </a:p>
          </p:txBody>
        </p:sp>
      </p:grpSp>
      <p:pic>
        <p:nvPicPr>
          <p:cNvPr id="23" name="Immagine 22" descr="Immagine che contiene schermata, Elementi grafici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5D72A1DF-6376-02AB-A239-8346DFF2E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76" y="872460"/>
            <a:ext cx="4021594" cy="1939915"/>
          </a:xfrm>
          <a:prstGeom prst="rect">
            <a:avLst/>
          </a:prstGeom>
        </p:spPr>
      </p:pic>
      <p:sp>
        <p:nvSpPr>
          <p:cNvPr id="24" name="Segnaposto data 3">
            <a:extLst>
              <a:ext uri="{FF2B5EF4-FFF2-40B4-BE49-F238E27FC236}">
                <a16:creationId xmlns:a16="http://schemas.microsoft.com/office/drawing/2014/main" id="{0B78D401-2396-32DE-4B53-3671AE6B3C4E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25" name="Segnaposto numero diapositiva 5">
            <a:extLst>
              <a:ext uri="{FF2B5EF4-FFF2-40B4-BE49-F238E27FC236}">
                <a16:creationId xmlns:a16="http://schemas.microsoft.com/office/drawing/2014/main" id="{5526B318-E076-8DE3-B715-D1AA350819E3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0B954E-A766-35B6-9D13-C2794B0FDC8A}"/>
              </a:ext>
            </a:extLst>
          </p:cNvPr>
          <p:cNvSpPr txBox="1"/>
          <p:nvPr/>
        </p:nvSpPr>
        <p:spPr>
          <a:xfrm>
            <a:off x="5862720" y="3647205"/>
            <a:ext cx="625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After dithering of the beam expander (low-frequency)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BF2813E-B8D1-8432-7108-C62323FBE0CD}"/>
              </a:ext>
            </a:extLst>
          </p:cNvPr>
          <p:cNvSpPr txBox="1"/>
          <p:nvPr/>
        </p:nvSpPr>
        <p:spPr>
          <a:xfrm>
            <a:off x="617148" y="3649583"/>
            <a:ext cx="516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SDD detector for the optical element's alignment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6F4E76F7-7BBA-E865-AAA1-802665F96D8B}"/>
              </a:ext>
            </a:extLst>
          </p:cNvPr>
          <p:cNvGrpSpPr/>
          <p:nvPr/>
        </p:nvGrpSpPr>
        <p:grpSpPr>
          <a:xfrm>
            <a:off x="617150" y="4074147"/>
            <a:ext cx="5237511" cy="1965676"/>
            <a:chOff x="617150" y="4074147"/>
            <a:chExt cx="5237511" cy="1965676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E93E3EBE-E837-3623-4B80-4E69F90B0CFD}"/>
                </a:ext>
              </a:extLst>
            </p:cNvPr>
            <p:cNvGrpSpPr/>
            <p:nvPr/>
          </p:nvGrpSpPr>
          <p:grpSpPr>
            <a:xfrm>
              <a:off x="617150" y="4074147"/>
              <a:ext cx="5169351" cy="1965676"/>
              <a:chOff x="462771" y="3583564"/>
              <a:chExt cx="5169351" cy="1965676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414BE029-E6B2-3C42-3B61-C8A272463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2771" y="3583564"/>
                <a:ext cx="5169351" cy="1965676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137F450A-D4C1-1B4A-FC16-41FB7C5ABF1B}"/>
                  </a:ext>
                </a:extLst>
              </p:cNvPr>
              <p:cNvSpPr/>
              <p:nvPr/>
            </p:nvSpPr>
            <p:spPr>
              <a:xfrm>
                <a:off x="546265" y="3583564"/>
                <a:ext cx="688769" cy="596550"/>
              </a:xfrm>
              <a:prstGeom prst="rect">
                <a:avLst/>
              </a:prstGeom>
              <a:pattFill prst="wdDnDiag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63B9733E-4814-CD2A-4D9A-858CF0A0DF64}"/>
                  </a:ext>
                </a:extLst>
              </p:cNvPr>
              <p:cNvSpPr/>
              <p:nvPr/>
            </p:nvSpPr>
            <p:spPr>
              <a:xfrm>
                <a:off x="546264" y="4912159"/>
                <a:ext cx="688769" cy="596550"/>
              </a:xfrm>
              <a:prstGeom prst="rect">
                <a:avLst/>
              </a:prstGeom>
              <a:pattFill prst="wdDnDiag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4E1FF843-9F33-1910-EA35-C830AF460708}"/>
                </a:ext>
              </a:extLst>
            </p:cNvPr>
            <p:cNvCxnSpPr>
              <a:cxnSpLocks/>
            </p:cNvCxnSpPr>
            <p:nvPr/>
          </p:nvCxnSpPr>
          <p:spPr>
            <a:xfrm>
              <a:off x="747776" y="5031669"/>
              <a:ext cx="4977379" cy="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6D83F9F-37D5-0556-8AE9-51FEF0983F0B}"/>
                </a:ext>
              </a:extLst>
            </p:cNvPr>
            <p:cNvSpPr txBox="1"/>
            <p:nvPr/>
          </p:nvSpPr>
          <p:spPr>
            <a:xfrm>
              <a:off x="4569259" y="5062447"/>
              <a:ext cx="12854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170 mm</a:t>
              </a: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54707A17-F5DF-C83C-5003-0BBED11D4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8280" y="4221774"/>
              <a:ext cx="0" cy="1625359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1073605A-B946-5745-3992-53DC74E4ECFF}"/>
                </a:ext>
              </a:extLst>
            </p:cNvPr>
            <p:cNvSpPr txBox="1"/>
            <p:nvPr/>
          </p:nvSpPr>
          <p:spPr>
            <a:xfrm>
              <a:off x="1487923" y="5523036"/>
              <a:ext cx="12854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60 mm</a:t>
              </a:r>
            </a:p>
          </p:txBody>
        </p:sp>
      </p:grp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282BECD2-3500-EE45-564D-02A9A35CB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862764"/>
              </p:ext>
            </p:extLst>
          </p:nvPr>
        </p:nvGraphicFramePr>
        <p:xfrm>
          <a:off x="5211961" y="1186936"/>
          <a:ext cx="6362891" cy="2219082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989349">
                  <a:extLst>
                    <a:ext uri="{9D8B030D-6E8A-4147-A177-3AD203B41FA5}">
                      <a16:colId xmlns:a16="http://schemas.microsoft.com/office/drawing/2014/main" val="493605073"/>
                    </a:ext>
                  </a:extLst>
                </a:gridCol>
                <a:gridCol w="2186771">
                  <a:extLst>
                    <a:ext uri="{9D8B030D-6E8A-4147-A177-3AD203B41FA5}">
                      <a16:colId xmlns:a16="http://schemas.microsoft.com/office/drawing/2014/main" val="3652321616"/>
                    </a:ext>
                  </a:extLst>
                </a:gridCol>
                <a:gridCol w="2186771">
                  <a:extLst>
                    <a:ext uri="{9D8B030D-6E8A-4147-A177-3AD203B41FA5}">
                      <a16:colId xmlns:a16="http://schemas.microsoft.com/office/drawing/2014/main" val="3076465715"/>
                    </a:ext>
                  </a:extLst>
                </a:gridCol>
              </a:tblGrid>
              <a:tr h="3698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 b="1" i="0" kern="100" noProof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 kern="100" noProof="0" dirty="0">
                          <a:solidFill>
                            <a:srgbClr val="EA713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High flux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00" noProof="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High collimation</a:t>
                      </a:r>
                      <a:endParaRPr lang="en-US" sz="2000" dirty="0">
                        <a:solidFill>
                          <a:srgbClr val="FFC000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338930"/>
                  </a:ext>
                </a:extLst>
              </a:tr>
              <a:tr h="3698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0" i="0" kern="100" baseline="300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600" b="0" i="0" kern="100" baseline="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CCC rotation</a:t>
                      </a:r>
                      <a:endParaRPr lang="en-US" sz="1600" b="0" i="0" kern="100" noProof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 arcsec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arcsec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00957243"/>
                  </a:ext>
                </a:extLst>
              </a:tr>
              <a:tr h="3698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Flux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 ph/s/cm</a:t>
                      </a:r>
                      <a:r>
                        <a:rPr lang="en-US" sz="1600" b="0" kern="100" baseline="300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kern="100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ph/s/cm</a:t>
                      </a:r>
                      <a:r>
                        <a:rPr lang="en-US" sz="1600" b="0" kern="100" baseline="300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3159544"/>
                  </a:ext>
                </a:extLst>
              </a:tr>
              <a:tr h="3698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HEW</a:t>
                      </a:r>
                      <a:r>
                        <a:rPr lang="en-US" sz="1600" b="0" i="0" kern="100" baseline="-250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vertical</a:t>
                      </a:r>
                      <a:endParaRPr lang="en-US" sz="1600" b="0" i="0" kern="100" noProof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 2 arcsec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658209"/>
                  </a:ext>
                </a:extLst>
              </a:tr>
              <a:tr h="3698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HEW</a:t>
                      </a:r>
                      <a:r>
                        <a:rPr lang="en-US" sz="1600" b="0" i="0" kern="100" baseline="-250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horizontal</a:t>
                      </a:r>
                      <a:endParaRPr lang="en-US" sz="1600" b="0" i="0" kern="100" noProof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 arcsec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2.5 arcsec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0917759"/>
                  </a:ext>
                </a:extLst>
              </a:tr>
              <a:tr h="3698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Uniformity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Up to 95%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977000"/>
                  </a:ext>
                </a:extLst>
              </a:tr>
            </a:tbl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193577-0E7D-E520-DAF9-2F97C9E879ED}"/>
              </a:ext>
            </a:extLst>
          </p:cNvPr>
          <p:cNvSpPr txBox="1"/>
          <p:nvPr/>
        </p:nvSpPr>
        <p:spPr>
          <a:xfrm>
            <a:off x="562143" y="3015627"/>
            <a:ext cx="4649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>
                <a:effectLst/>
              </a:rPr>
              <a:t>[ Basso et al, ‘’First light of BEaTriX, the new testing facility for the modular X-ray optics of the ATHENA mission’’, </a:t>
            </a:r>
            <a:r>
              <a:rPr lang="it-IT" sz="1200" dirty="0"/>
              <a:t>A&amp;A 664, A173, 2022]</a:t>
            </a:r>
            <a:endParaRPr lang="en-US" sz="1200" dirty="0"/>
          </a:p>
        </p:txBody>
      </p:sp>
      <p:sp>
        <p:nvSpPr>
          <p:cNvPr id="19" name="Segnaposto data 3">
            <a:extLst>
              <a:ext uri="{FF2B5EF4-FFF2-40B4-BE49-F238E27FC236}">
                <a16:creationId xmlns:a16="http://schemas.microsoft.com/office/drawing/2014/main" id="{68E9B925-B22C-15CA-901C-0DF431F3614B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10256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7523-6661-D4CD-0E6D-E8043FC6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7DA0A910-DBCE-B65C-DFB1-0E53E71010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FF12AC-BB85-40C4-FAF0-8C042CA5694A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4.51 keV beamline – Experiments</a:t>
            </a:r>
          </a:p>
        </p:txBody>
      </p:sp>
      <p:pic>
        <p:nvPicPr>
          <p:cNvPr id="5" name="Immagine 4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ACB5A145-18C8-BF16-41C3-6F86375A2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6" name="Immagine 5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F79465B3-29D7-A073-C19C-4364730AF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FFB1A0BA-3412-3F50-E9EB-42672BEB43D9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38434E31-CE49-D93B-BE1F-E9B52D370DDA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D585D0-1522-C12A-6176-467D4E55C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853" y="1703354"/>
            <a:ext cx="3393019" cy="25447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9E6D3B5-35DA-1E8A-A667-9BC37D501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615" y="1673202"/>
            <a:ext cx="3439832" cy="2579875"/>
          </a:xfrm>
          <a:prstGeom prst="rect">
            <a:avLst/>
          </a:prstGeom>
        </p:spPr>
      </p:pic>
      <p:pic>
        <p:nvPicPr>
          <p:cNvPr id="23" name="Immagine 22" descr="Immagine che contiene Policromia, schermata, Rettangolo, Blu intenso&#10;&#10;Il contenuto generato dall'IA potrebbe non essere corretto.">
            <a:extLst>
              <a:ext uri="{FF2B5EF4-FFF2-40B4-BE49-F238E27FC236}">
                <a16:creationId xmlns:a16="http://schemas.microsoft.com/office/drawing/2014/main" id="{B392FC0E-66BA-EB8D-F533-130AE92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9134" y="4366406"/>
            <a:ext cx="2903371" cy="1853796"/>
          </a:xfrm>
          <a:prstGeom prst="rect">
            <a:avLst/>
          </a:prstGeom>
        </p:spPr>
      </p:pic>
      <p:pic>
        <p:nvPicPr>
          <p:cNvPr id="24" name="Immagine 23" descr="Immagine che contiene schermo, televisione, schermata, Visualizzatore&#10;&#10;Il contenuto generato dall'IA potrebbe non essere corretto.">
            <a:extLst>
              <a:ext uri="{FF2B5EF4-FFF2-40B4-BE49-F238E27FC236}">
                <a16:creationId xmlns:a16="http://schemas.microsoft.com/office/drawing/2014/main" id="{14D7876D-6827-6B36-1DC9-94826BA2B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9970" y="4366406"/>
            <a:ext cx="2903371" cy="1792205"/>
          </a:xfrm>
          <a:prstGeom prst="rect">
            <a:avLst/>
          </a:prstGeom>
        </p:spPr>
      </p:pic>
      <p:pic>
        <p:nvPicPr>
          <p:cNvPr id="26" name="Immagine 25" descr="Immagine che contiene macchina, ingegneria, industria, metallo&#10;&#10;Descrizione generata automaticamente">
            <a:extLst>
              <a:ext uri="{FF2B5EF4-FFF2-40B4-BE49-F238E27FC236}">
                <a16:creationId xmlns:a16="http://schemas.microsoft.com/office/drawing/2014/main" id="{1C8FEA78-CE76-C79B-CB69-BDF50BEA9B4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748" b="21786"/>
          <a:stretch/>
        </p:blipFill>
        <p:spPr>
          <a:xfrm>
            <a:off x="629068" y="1706742"/>
            <a:ext cx="2743199" cy="2225083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7221846-6C69-EC89-A588-3633BE830884}"/>
              </a:ext>
            </a:extLst>
          </p:cNvPr>
          <p:cNvSpPr txBox="1"/>
          <p:nvPr/>
        </p:nvSpPr>
        <p:spPr>
          <a:xfrm>
            <a:off x="390477" y="1067466"/>
            <a:ext cx="97428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/>
              <a:t>Astronomical measurements: SPO MMs for NewAthena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81457F9-C4BF-5373-4004-6278618A9CF0}"/>
              </a:ext>
            </a:extLst>
          </p:cNvPr>
          <p:cNvSpPr txBox="1"/>
          <p:nvPr/>
        </p:nvSpPr>
        <p:spPr>
          <a:xfrm>
            <a:off x="539128" y="4084478"/>
            <a:ext cx="381926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Point Spread Function</a:t>
            </a:r>
          </a:p>
          <a:p>
            <a:endParaRPr lang="en-US" sz="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Effective Area</a:t>
            </a:r>
          </a:p>
          <a:p>
            <a:endParaRPr lang="en-US" sz="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Focal length</a:t>
            </a:r>
          </a:p>
          <a:p>
            <a:endParaRPr lang="en-US" sz="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Thermal cycles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Straylight analysis</a:t>
            </a:r>
          </a:p>
        </p:txBody>
      </p: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8FBDCDD9-C908-2950-4027-D45A3057E878}"/>
              </a:ext>
            </a:extLst>
          </p:cNvPr>
          <p:cNvCxnSpPr>
            <a:cxnSpLocks/>
          </p:cNvCxnSpPr>
          <p:nvPr/>
        </p:nvCxnSpPr>
        <p:spPr>
          <a:xfrm flipV="1">
            <a:off x="3888523" y="3311611"/>
            <a:ext cx="905092" cy="958013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334AF71-BB1F-F60C-A2CB-1F8C482F3829}"/>
              </a:ext>
            </a:extLst>
          </p:cNvPr>
          <p:cNvCxnSpPr>
            <a:cxnSpLocks/>
          </p:cNvCxnSpPr>
          <p:nvPr/>
        </p:nvCxnSpPr>
        <p:spPr>
          <a:xfrm flipV="1">
            <a:off x="3469354" y="5425343"/>
            <a:ext cx="1743430" cy="517881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4B9CD445-BD6C-42BB-A33C-8640057C1544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247533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DFC36-FAB5-3449-A747-7533E8564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8105C4E1-1924-ACF9-D1A3-A2FA043036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6D374A-4A82-3708-69DF-C02EF048BD01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4.51 keV beamline – Experiments</a:t>
            </a:r>
          </a:p>
        </p:txBody>
      </p:sp>
      <p:pic>
        <p:nvPicPr>
          <p:cNvPr id="5" name="Immagine 4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B1080C05-E1CF-17A8-A41A-B75FBA9A9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6" name="Immagine 5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B313E3DC-9ABF-4BBF-A7B1-A459E598C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6AEEBCB1-19B1-B814-41E3-193919E2730E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39253ED1-844E-EBAE-CA0A-B99D31E847C5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2D99AD1-6137-8D3C-FD72-379317727A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47" r="13925"/>
          <a:stretch>
            <a:fillRect/>
          </a:stretch>
        </p:blipFill>
        <p:spPr>
          <a:xfrm>
            <a:off x="3108624" y="3193142"/>
            <a:ext cx="2496947" cy="287105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42E686E-CE85-CEFE-F6A0-F4249BF48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184" y="3108515"/>
            <a:ext cx="3887574" cy="291568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9549119B-A02A-B624-D2BA-FB2C00A510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028" r="18636"/>
          <a:stretch>
            <a:fillRect/>
          </a:stretch>
        </p:blipFill>
        <p:spPr>
          <a:xfrm>
            <a:off x="9728487" y="3101012"/>
            <a:ext cx="2435813" cy="2930683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C2B1102-FC79-1F7A-72C5-78AC47233697}"/>
              </a:ext>
            </a:extLst>
          </p:cNvPr>
          <p:cNvSpPr txBox="1"/>
          <p:nvPr/>
        </p:nvSpPr>
        <p:spPr>
          <a:xfrm>
            <a:off x="297226" y="3890803"/>
            <a:ext cx="241767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Deconvolution of the image with the BEaTriX X-ray beam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87F9B75-10D7-F347-D97E-8051CBAEF965}"/>
              </a:ext>
            </a:extLst>
          </p:cNvPr>
          <p:cNvSpPr txBox="1"/>
          <p:nvPr/>
        </p:nvSpPr>
        <p:spPr>
          <a:xfrm>
            <a:off x="322087" y="785402"/>
            <a:ext cx="4543680" cy="1191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/>
              <a:t>High collimation conf. for PSF</a:t>
            </a:r>
          </a:p>
          <a:p>
            <a:pPr algn="ctr">
              <a:lnSpc>
                <a:spcPct val="150000"/>
              </a:lnSpc>
            </a:pPr>
            <a:r>
              <a:rPr lang="en-US" sz="2500" dirty="0"/>
              <a:t>High flux conf. for Effective Area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3A251063-D540-0D4C-01DF-C019A15E1B2A}"/>
              </a:ext>
            </a:extLst>
          </p:cNvPr>
          <p:cNvCxnSpPr>
            <a:cxnSpLocks/>
          </p:cNvCxnSpPr>
          <p:nvPr/>
        </p:nvCxnSpPr>
        <p:spPr>
          <a:xfrm>
            <a:off x="4980567" y="1402593"/>
            <a:ext cx="1234295" cy="0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F879D63-59FC-9694-6A48-21558FA5A27A}"/>
              </a:ext>
            </a:extLst>
          </p:cNvPr>
          <p:cNvSpPr txBox="1"/>
          <p:nvPr/>
        </p:nvSpPr>
        <p:spPr>
          <a:xfrm>
            <a:off x="6001564" y="786260"/>
            <a:ext cx="5479104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/>
              <a:t>To avoid double measurements: </a:t>
            </a:r>
          </a:p>
          <a:p>
            <a:pPr algn="ctr">
              <a:lnSpc>
                <a:spcPct val="150000"/>
              </a:lnSpc>
            </a:pPr>
            <a:r>
              <a:rPr lang="en-US" sz="2500" dirty="0"/>
              <a:t>high flux conf. + deconvolution </a:t>
            </a:r>
          </a:p>
        </p:txBody>
      </p:sp>
      <p:cxnSp>
        <p:nvCxnSpPr>
          <p:cNvPr id="35" name="Connettore 4 34">
            <a:extLst>
              <a:ext uri="{FF2B5EF4-FFF2-40B4-BE49-F238E27FC236}">
                <a16:creationId xmlns:a16="http://schemas.microsoft.com/office/drawing/2014/main" id="{34FA71D7-0840-1D22-A221-89C380D8409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01563" y="1985359"/>
            <a:ext cx="2739554" cy="361374"/>
          </a:xfrm>
          <a:prstGeom prst="bentConnector3">
            <a:avLst>
              <a:gd name="adj1" fmla="val 836"/>
            </a:avLst>
          </a:prstGeom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E96595D8-A960-47D3-CB41-D13DECC2EED7}"/>
              </a:ext>
            </a:extLst>
          </p:cNvPr>
          <p:cNvSpPr txBox="1"/>
          <p:nvPr/>
        </p:nvSpPr>
        <p:spPr>
          <a:xfrm>
            <a:off x="2402302" y="2090231"/>
            <a:ext cx="34613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Requirement: 3 MM/day</a:t>
            </a:r>
          </a:p>
        </p:txBody>
      </p:sp>
      <p:cxnSp>
        <p:nvCxnSpPr>
          <p:cNvPr id="42" name="Connettore 4 41">
            <a:extLst>
              <a:ext uri="{FF2B5EF4-FFF2-40B4-BE49-F238E27FC236}">
                <a16:creationId xmlns:a16="http://schemas.microsoft.com/office/drawing/2014/main" id="{263BD6FC-569B-E5BC-6E34-510CAA22C8C0}"/>
              </a:ext>
            </a:extLst>
          </p:cNvPr>
          <p:cNvCxnSpPr>
            <a:cxnSpLocks/>
          </p:cNvCxnSpPr>
          <p:nvPr/>
        </p:nvCxnSpPr>
        <p:spPr>
          <a:xfrm rot="5400000">
            <a:off x="1102362" y="2762959"/>
            <a:ext cx="1498772" cy="691368"/>
          </a:xfrm>
          <a:prstGeom prst="bentConnector3">
            <a:avLst>
              <a:gd name="adj1" fmla="val 992"/>
            </a:avLst>
          </a:prstGeom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E2AABDC5-8E8F-1B5F-212B-0D7BAAF55585}"/>
              </a:ext>
            </a:extLst>
          </p:cNvPr>
          <p:cNvSpPr txBox="1"/>
          <p:nvPr/>
        </p:nvSpPr>
        <p:spPr>
          <a:xfrm>
            <a:off x="4967915" y="2726229"/>
            <a:ext cx="20672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Deconvolution</a:t>
            </a:r>
          </a:p>
        </p:txBody>
      </p:sp>
      <p:sp>
        <p:nvSpPr>
          <p:cNvPr id="45" name="Doppia parentesi quadra 44">
            <a:extLst>
              <a:ext uri="{FF2B5EF4-FFF2-40B4-BE49-F238E27FC236}">
                <a16:creationId xmlns:a16="http://schemas.microsoft.com/office/drawing/2014/main" id="{9C2CE49D-9738-C2EC-0E66-03368EF76B29}"/>
              </a:ext>
            </a:extLst>
          </p:cNvPr>
          <p:cNvSpPr/>
          <p:nvPr/>
        </p:nvSpPr>
        <p:spPr>
          <a:xfrm>
            <a:off x="2920098" y="2988044"/>
            <a:ext cx="6353534" cy="2930682"/>
          </a:xfrm>
          <a:prstGeom prst="bracketPai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Uguale 45">
            <a:extLst>
              <a:ext uri="{FF2B5EF4-FFF2-40B4-BE49-F238E27FC236}">
                <a16:creationId xmlns:a16="http://schemas.microsoft.com/office/drawing/2014/main" id="{A2BF49B8-8E7B-CC65-4062-931031B15BA5}"/>
              </a:ext>
            </a:extLst>
          </p:cNvPr>
          <p:cNvSpPr/>
          <p:nvPr/>
        </p:nvSpPr>
        <p:spPr>
          <a:xfrm>
            <a:off x="9408589" y="4327827"/>
            <a:ext cx="482876" cy="477055"/>
          </a:xfrm>
          <a:prstGeom prst="mathEqual">
            <a:avLst>
              <a:gd name="adj1" fmla="val 10392"/>
              <a:gd name="adj2" fmla="val 343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92B927-FB2C-C4CD-1A03-254D8C2B04D6}"/>
              </a:ext>
            </a:extLst>
          </p:cNvPr>
          <p:cNvSpPr txBox="1"/>
          <p:nvPr/>
        </p:nvSpPr>
        <p:spPr>
          <a:xfrm>
            <a:off x="217956" y="6024195"/>
            <a:ext cx="6277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[Chauhan et al., </a:t>
            </a:r>
            <a:r>
              <a:rPr lang="it-IT" sz="1200" b="0" i="0" dirty="0">
                <a:effectLst/>
              </a:rPr>
              <a:t>Proc. SPIE 2025, in preparation]</a:t>
            </a:r>
            <a:endParaRPr lang="en-US" sz="1200" dirty="0"/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F41E3F1-858E-C8CA-5906-9B2C4E06DCFC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16284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41" grpId="0"/>
      <p:bldP spid="44" grpId="0"/>
      <p:bldP spid="45" grpId="0" animBg="1"/>
      <p:bldP spid="4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1B9C7-10FF-90F4-1120-BB1106F86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BD19153F-3730-6398-9C76-E1C30AF5FB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FE2389-961E-E6C9-A973-6177F89813F2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1.49 keV beamline – Crystals</a:t>
            </a:r>
          </a:p>
        </p:txBody>
      </p:sp>
      <p:pic>
        <p:nvPicPr>
          <p:cNvPr id="5" name="Immagine 4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AAD6C9CA-66C3-D0D3-721E-EB9E546FD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6" name="Immagine 5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7AFA4BEC-E950-9BAC-6C61-9D1C724EF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3929FA-9C5F-8D17-4451-89019E821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075" y="4476022"/>
            <a:ext cx="1585190" cy="166838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F00DB4-DB2D-73A1-2B5A-0B92BBB60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640" y="1652897"/>
            <a:ext cx="1593556" cy="1448687"/>
          </a:xfrm>
          <a:prstGeom prst="rect">
            <a:avLst/>
          </a:prstGeom>
        </p:spPr>
      </p:pic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5F5AA801-EC01-E5D5-E2FD-F6C229580AC1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4599D0D4-F871-29B6-05CD-2529C15BC139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800A6B44-B6F6-27AC-7876-05C90B31D4E0}"/>
              </a:ext>
            </a:extLst>
          </p:cNvPr>
          <p:cNvGrpSpPr/>
          <p:nvPr/>
        </p:nvGrpSpPr>
        <p:grpSpPr>
          <a:xfrm>
            <a:off x="210301" y="813453"/>
            <a:ext cx="9134241" cy="2688505"/>
            <a:chOff x="628503" y="841582"/>
            <a:chExt cx="9134241" cy="2688505"/>
          </a:xfrm>
        </p:grpSpPr>
        <p:pic>
          <p:nvPicPr>
            <p:cNvPr id="16" name="Immagine 15" descr="Immagine che contiene testo, schermata, diagramma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4E077AF0-B537-38E4-8B36-B8B38AC15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-1183" b="53387"/>
            <a:stretch>
              <a:fillRect/>
            </a:stretch>
          </p:blipFill>
          <p:spPr>
            <a:xfrm>
              <a:off x="628503" y="910112"/>
              <a:ext cx="9134241" cy="2508215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1F71A4BA-D677-AFE1-378B-05637F0148DA}"/>
                </a:ext>
              </a:extLst>
            </p:cNvPr>
            <p:cNvSpPr/>
            <p:nvPr/>
          </p:nvSpPr>
          <p:spPr>
            <a:xfrm>
              <a:off x="9489532" y="844037"/>
              <a:ext cx="194872" cy="2673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F44FE345-8ED7-3FA1-6DCA-DF766A245354}"/>
                </a:ext>
              </a:extLst>
            </p:cNvPr>
            <p:cNvSpPr/>
            <p:nvPr/>
          </p:nvSpPr>
          <p:spPr>
            <a:xfrm>
              <a:off x="6901316" y="2310832"/>
              <a:ext cx="194872" cy="1219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E8BFF37C-6E10-2B4F-B870-7D74DD328152}"/>
                </a:ext>
              </a:extLst>
            </p:cNvPr>
            <p:cNvSpPr/>
            <p:nvPr/>
          </p:nvSpPr>
          <p:spPr>
            <a:xfrm>
              <a:off x="6901316" y="841582"/>
              <a:ext cx="194872" cy="1219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E8C4539A-3F72-3886-813C-1391C71E1D9D}"/>
                </a:ext>
              </a:extLst>
            </p:cNvPr>
            <p:cNvSpPr/>
            <p:nvPr/>
          </p:nvSpPr>
          <p:spPr>
            <a:xfrm>
              <a:off x="6885910" y="2088444"/>
              <a:ext cx="194872" cy="191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0A5CD0-87F9-3009-8DBF-1CFA5B4EE95B}"/>
              </a:ext>
            </a:extLst>
          </p:cNvPr>
          <p:cNvSpPr txBox="1"/>
          <p:nvPr/>
        </p:nvSpPr>
        <p:spPr>
          <a:xfrm>
            <a:off x="461591" y="5332335"/>
            <a:ext cx="1979499" cy="70788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Under test at PANTER facility</a:t>
            </a:r>
            <a:endParaRPr lang="en-US" sz="2000" dirty="0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9538D78-1562-E4CD-A5DC-36737B001A35}"/>
              </a:ext>
            </a:extLst>
          </p:cNvPr>
          <p:cNvCxnSpPr>
            <a:cxnSpLocks/>
          </p:cNvCxnSpPr>
          <p:nvPr/>
        </p:nvCxnSpPr>
        <p:spPr>
          <a:xfrm>
            <a:off x="461591" y="1652897"/>
            <a:ext cx="962302" cy="3490603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4C7DF71-ADFE-5A0F-7119-AB404C5A1944}"/>
              </a:ext>
            </a:extLst>
          </p:cNvPr>
          <p:cNvCxnSpPr>
            <a:cxnSpLocks/>
          </p:cNvCxnSpPr>
          <p:nvPr/>
        </p:nvCxnSpPr>
        <p:spPr>
          <a:xfrm>
            <a:off x="1790660" y="3390198"/>
            <a:ext cx="520740" cy="590599"/>
          </a:xfrm>
          <a:prstGeom prst="straightConnector1">
            <a:avLst/>
          </a:prstGeom>
          <a:ln w="25400">
            <a:solidFill>
              <a:srgbClr val="119DD4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3669EBA-AE67-09B5-1BB4-0AFC885066AB}"/>
              </a:ext>
            </a:extLst>
          </p:cNvPr>
          <p:cNvSpPr txBox="1"/>
          <p:nvPr/>
        </p:nvSpPr>
        <p:spPr>
          <a:xfrm>
            <a:off x="2436005" y="3735993"/>
            <a:ext cx="1979499" cy="1323439"/>
          </a:xfrm>
          <a:prstGeom prst="rect">
            <a:avLst/>
          </a:prstGeom>
          <a:noFill/>
          <a:ln w="25400">
            <a:solidFill>
              <a:srgbClr val="119DD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Tested at PANTER facility, ready for the installation</a:t>
            </a:r>
            <a:endParaRPr lang="en-US" sz="2000" dirty="0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6B24383-DBA3-39C7-7CF5-B760F1C0332A}"/>
              </a:ext>
            </a:extLst>
          </p:cNvPr>
          <p:cNvCxnSpPr>
            <a:cxnSpLocks/>
          </p:cNvCxnSpPr>
          <p:nvPr/>
        </p:nvCxnSpPr>
        <p:spPr>
          <a:xfrm>
            <a:off x="5532623" y="2748020"/>
            <a:ext cx="718254" cy="753938"/>
          </a:xfrm>
          <a:prstGeom prst="straightConnector1">
            <a:avLst/>
          </a:prstGeom>
          <a:ln w="25400">
            <a:solidFill>
              <a:srgbClr val="92D05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0AB4989-4AA8-B2D6-1993-2F99FAF1BDE3}"/>
              </a:ext>
            </a:extLst>
          </p:cNvPr>
          <p:cNvSpPr txBox="1"/>
          <p:nvPr/>
        </p:nvSpPr>
        <p:spPr>
          <a:xfrm>
            <a:off x="5427616" y="3618986"/>
            <a:ext cx="2469926" cy="707886"/>
          </a:xfrm>
          <a:prstGeom prst="rect">
            <a:avLst/>
          </a:prstGeom>
          <a:noFill/>
          <a:ln w="254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Characterized at IMEM-CNR (Parma)</a:t>
            </a:r>
            <a:endParaRPr lang="en-US" sz="2000" dirty="0"/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9783F80-7D98-C7C4-69CC-F8C7B1F292B7}"/>
              </a:ext>
            </a:extLst>
          </p:cNvPr>
          <p:cNvCxnSpPr>
            <a:cxnSpLocks/>
          </p:cNvCxnSpPr>
          <p:nvPr/>
        </p:nvCxnSpPr>
        <p:spPr>
          <a:xfrm flipV="1">
            <a:off x="9094026" y="1652897"/>
            <a:ext cx="395506" cy="305951"/>
          </a:xfrm>
          <a:prstGeom prst="straightConnector1">
            <a:avLst/>
          </a:prstGeom>
          <a:ln w="25400">
            <a:solidFill>
              <a:srgbClr val="FFC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E0BD016-A0B4-C07B-06AC-C81F1BAFAD37}"/>
              </a:ext>
            </a:extLst>
          </p:cNvPr>
          <p:cNvSpPr txBox="1"/>
          <p:nvPr/>
        </p:nvSpPr>
        <p:spPr>
          <a:xfrm>
            <a:off x="9714566" y="1097942"/>
            <a:ext cx="2145577" cy="1015663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Characterized at IMEM-CNR and ESRF synchrotron</a:t>
            </a:r>
            <a:endParaRPr lang="en-US" sz="2000" dirty="0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146851F5-1401-780A-9EB2-690BD81C3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9823" y="4476022"/>
            <a:ext cx="2192373" cy="1673219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483C3FC1-3E12-7732-9740-2E6BBA254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2155" y="2217201"/>
            <a:ext cx="1804239" cy="1640217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2C09673A-6B5C-1D7A-6A61-31EEDE28A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9221" y="3980797"/>
            <a:ext cx="2100922" cy="2095074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2EB5EA2D-2F28-2B03-AD2C-CF52A43C400D}"/>
              </a:ext>
            </a:extLst>
          </p:cNvPr>
          <p:cNvSpPr txBox="1"/>
          <p:nvPr/>
        </p:nvSpPr>
        <p:spPr>
          <a:xfrm>
            <a:off x="10021620" y="2163320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80 x 80 x 20 mm</a:t>
            </a:r>
            <a:r>
              <a:rPr lang="en-US" sz="1600" b="1" baseline="30000" dirty="0">
                <a:solidFill>
                  <a:schemeClr val="bg1"/>
                </a:solidFill>
              </a:rPr>
              <a:t>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03BD6574-E4EF-75AB-2FA5-6E5E54CDE6F9}"/>
              </a:ext>
            </a:extLst>
          </p:cNvPr>
          <p:cNvSpPr txBox="1"/>
          <p:nvPr/>
        </p:nvSpPr>
        <p:spPr>
          <a:xfrm>
            <a:off x="4815075" y="5805850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80 x 30 x 15 mm</a:t>
            </a:r>
            <a:r>
              <a:rPr lang="en-US" sz="1600" b="1" baseline="30000" dirty="0">
                <a:solidFill>
                  <a:schemeClr val="bg1"/>
                </a:solidFill>
              </a:rPr>
              <a:t>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FF8487D-AB4B-5660-C384-EFF88EE845EE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55230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2" grpId="0" animBg="1"/>
      <p:bldP spid="34" grpId="0" animBg="1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31FFC-5642-DE6B-AFC7-5CC02A626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59BBA846-F602-F14E-BDB2-41FA2E2D1C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B8FF13-FBF2-25F2-4ED2-1709D2F0A11A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1.49 keV beamline – Crystals</a:t>
            </a:r>
          </a:p>
        </p:txBody>
      </p:sp>
      <p:pic>
        <p:nvPicPr>
          <p:cNvPr id="5" name="Immagine 4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37764BC9-C046-ECEC-CB53-7D0F19BCE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6" name="Immagine 5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6EF1911D-CD2A-E88C-F295-BB8C42B49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1E9DD3A5-99A2-029B-70E4-59EB0EC312E9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3CF140E1-63C3-73EF-9229-31AE15088045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FC7FEC9-82F4-8D31-8567-5C65D99F14F7}"/>
              </a:ext>
            </a:extLst>
          </p:cNvPr>
          <p:cNvSpPr txBox="1"/>
          <p:nvPr/>
        </p:nvSpPr>
        <p:spPr>
          <a:xfrm>
            <a:off x="170680" y="1112437"/>
            <a:ext cx="3599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Characterization of the crystals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805E052-5543-7AD6-7B52-55FE5FF4DA9A}"/>
              </a:ext>
            </a:extLst>
          </p:cNvPr>
          <p:cNvSpPr txBox="1"/>
          <p:nvPr/>
        </p:nvSpPr>
        <p:spPr>
          <a:xfrm>
            <a:off x="4977648" y="1091327"/>
            <a:ext cx="66840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Requirement on crystal planes RoC: 22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ADP is more challenging with respect to 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Crystal planes with RoC of 22 km are difficult to be measured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479756D-700C-1462-635A-D5C0BC7330AC}"/>
              </a:ext>
            </a:extLst>
          </p:cNvPr>
          <p:cNvCxnSpPr>
            <a:cxnSpLocks/>
          </p:cNvCxnSpPr>
          <p:nvPr/>
        </p:nvCxnSpPr>
        <p:spPr>
          <a:xfrm>
            <a:off x="3770336" y="1732534"/>
            <a:ext cx="1006564" cy="0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066A6AF-B596-206D-F4E5-2B8BB9E0FA78}"/>
              </a:ext>
            </a:extLst>
          </p:cNvPr>
          <p:cNvSpPr txBox="1"/>
          <p:nvPr/>
        </p:nvSpPr>
        <p:spPr>
          <a:xfrm>
            <a:off x="8186455" y="3763113"/>
            <a:ext cx="3599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RoCs out of specifications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F221A152-3767-AAAB-AB34-7E283591C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618" y="2591779"/>
            <a:ext cx="4117276" cy="3333032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63C5802F-C412-9706-5060-B293D6344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11" y="2560342"/>
            <a:ext cx="4288027" cy="3465759"/>
          </a:xfrm>
          <a:prstGeom prst="rect">
            <a:avLst/>
          </a:prstGeom>
        </p:spPr>
      </p:pic>
      <p:sp>
        <p:nvSpPr>
          <p:cNvPr id="2" name="Segnaposto data 3">
            <a:extLst>
              <a:ext uri="{FF2B5EF4-FFF2-40B4-BE49-F238E27FC236}">
                <a16:creationId xmlns:a16="http://schemas.microsoft.com/office/drawing/2014/main" id="{CD591801-45E6-F8D0-6DDE-745DDEBA4B58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84040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71C1C-C349-9198-AD95-5F216C524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C7C689A6-10B5-1502-6911-CCA99F6487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301981-BCD7-9A1F-9B73-ECC6A751F580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Aptos Display" panose="020B0004020202020204" pitchFamily="34" charset="0"/>
                <a:cs typeface="Calibri" panose="020F0502020204030204" pitchFamily="34" charset="0"/>
              </a:rPr>
              <a:t>1.49 keV beamline – Simulations</a:t>
            </a:r>
          </a:p>
        </p:txBody>
      </p:sp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1B30D1B1-A517-E4C6-C646-7122C84C8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19FDA684-311B-920A-298B-AD0E9B80D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6" name="Segnaposto data 3">
            <a:extLst>
              <a:ext uri="{FF2B5EF4-FFF2-40B4-BE49-F238E27FC236}">
                <a16:creationId xmlns:a16="http://schemas.microsoft.com/office/drawing/2014/main" id="{E80FE849-F241-A923-FAB7-5DE06B56EEA2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9AC6813-FA76-A614-3E7A-1AEE343FBCE1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0F8D4E-7AAA-76C5-F1BE-9726BF818539}"/>
              </a:ext>
            </a:extLst>
          </p:cNvPr>
          <p:cNvSpPr txBox="1"/>
          <p:nvPr/>
        </p:nvSpPr>
        <p:spPr>
          <a:xfrm>
            <a:off x="515695" y="954048"/>
            <a:ext cx="11158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How to improve the performance and to address the challenging aspects?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83E777E-4476-9CA2-CCB7-B4FCDEEB4733}"/>
              </a:ext>
            </a:extLst>
          </p:cNvPr>
          <p:cNvSpPr txBox="1"/>
          <p:nvPr/>
        </p:nvSpPr>
        <p:spPr>
          <a:xfrm>
            <a:off x="515696" y="2013647"/>
            <a:ext cx="1115815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Simulations to evaluate the impact of the crystal planes RoC out of spec, both with </a:t>
            </a:r>
            <a:r>
              <a:rPr lang="en-US" sz="2500" b="1" dirty="0"/>
              <a:t>Reference IDL code </a:t>
            </a:r>
            <a:r>
              <a:rPr lang="en-US" sz="2500" dirty="0"/>
              <a:t>and </a:t>
            </a:r>
            <a:r>
              <a:rPr lang="en-US" sz="2500" b="1" dirty="0"/>
              <a:t>OASYS-SHADOW4 software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D395CDD-4E14-DCAB-86AE-64C82B0E2761}"/>
              </a:ext>
            </a:extLst>
          </p:cNvPr>
          <p:cNvSpPr txBox="1"/>
          <p:nvPr/>
        </p:nvSpPr>
        <p:spPr>
          <a:xfrm>
            <a:off x="6360620" y="5893292"/>
            <a:ext cx="5313232" cy="27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[in collaboration with Sanchez del Rio, ESRF]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B869E9-BC37-1FD8-1D9F-D289B01CFC46}"/>
              </a:ext>
            </a:extLst>
          </p:cNvPr>
          <p:cNvSpPr txBox="1"/>
          <p:nvPr/>
        </p:nvSpPr>
        <p:spPr>
          <a:xfrm>
            <a:off x="518148" y="5891430"/>
            <a:ext cx="53086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[Spiga et al., </a:t>
            </a:r>
            <a:r>
              <a:rPr lang="it-IT" sz="1200" b="0" i="0" dirty="0">
                <a:effectLst/>
              </a:rPr>
              <a:t>Proc. SPIE ICSO 12777, 2023]</a:t>
            </a:r>
            <a:endParaRPr lang="en-US" sz="1200" dirty="0"/>
          </a:p>
        </p:txBody>
      </p:sp>
      <p:pic>
        <p:nvPicPr>
          <p:cNvPr id="12" name="Immagine 11" descr="Immagine che contiene diagramma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9ED6995F-DEDB-5593-F337-F2376B478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95" y="3146680"/>
            <a:ext cx="5313232" cy="27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magine 34" descr="Immagine che contiene diagramma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31F4735C-654B-AA47-030E-D9825CAB3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199" y="3186924"/>
            <a:ext cx="5308654" cy="2717028"/>
          </a:xfrm>
          <a:prstGeom prst="rect">
            <a:avLst/>
          </a:prstGeom>
        </p:spPr>
      </p:pic>
      <p:sp>
        <p:nvSpPr>
          <p:cNvPr id="36" name="Segnaposto data 3">
            <a:extLst>
              <a:ext uri="{FF2B5EF4-FFF2-40B4-BE49-F238E27FC236}">
                <a16:creationId xmlns:a16="http://schemas.microsoft.com/office/drawing/2014/main" id="{A214993E-093E-4D58-4C28-A9EADAE58E5D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36103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F5D5F-A5C4-0414-67E1-B0FD578E5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C5305A6C-C220-B9A1-D5DB-4C312B7598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0637A4-738E-3A81-7B8A-E5D5F0682651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1.49 keV beamline – Simulations</a:t>
            </a:r>
          </a:p>
        </p:txBody>
      </p:sp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24D27736-F969-316D-19EE-D37997DDE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DB4FD32F-E092-8611-41C6-267121EBB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6" name="Segnaposto data 3">
            <a:extLst>
              <a:ext uri="{FF2B5EF4-FFF2-40B4-BE49-F238E27FC236}">
                <a16:creationId xmlns:a16="http://schemas.microsoft.com/office/drawing/2014/main" id="{057010B9-E7DE-4145-4926-21730615FB11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45E89AE-8232-0B81-A8CB-68BC87E7E11C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68F21AF-74CF-49C8-AAE4-BD9FEAB0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958166"/>
              </p:ext>
            </p:extLst>
          </p:nvPr>
        </p:nvGraphicFramePr>
        <p:xfrm>
          <a:off x="607121" y="2087489"/>
          <a:ext cx="11158160" cy="216000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363776">
                  <a:extLst>
                    <a:ext uri="{9D8B030D-6E8A-4147-A177-3AD203B41FA5}">
                      <a16:colId xmlns:a16="http://schemas.microsoft.com/office/drawing/2014/main" val="1868832191"/>
                    </a:ext>
                  </a:extLst>
                </a:gridCol>
                <a:gridCol w="1239510">
                  <a:extLst>
                    <a:ext uri="{9D8B030D-6E8A-4147-A177-3AD203B41FA5}">
                      <a16:colId xmlns:a16="http://schemas.microsoft.com/office/drawing/2014/main" val="3662854835"/>
                    </a:ext>
                  </a:extLst>
                </a:gridCol>
                <a:gridCol w="1315233">
                  <a:extLst>
                    <a:ext uri="{9D8B030D-6E8A-4147-A177-3AD203B41FA5}">
                      <a16:colId xmlns:a16="http://schemas.microsoft.com/office/drawing/2014/main" val="3174285922"/>
                    </a:ext>
                  </a:extLst>
                </a:gridCol>
                <a:gridCol w="1536585">
                  <a:extLst>
                    <a:ext uri="{9D8B030D-6E8A-4147-A177-3AD203B41FA5}">
                      <a16:colId xmlns:a16="http://schemas.microsoft.com/office/drawing/2014/main" val="493605073"/>
                    </a:ext>
                  </a:extLst>
                </a:gridCol>
                <a:gridCol w="1425764">
                  <a:extLst>
                    <a:ext uri="{9D8B030D-6E8A-4147-A177-3AD203B41FA5}">
                      <a16:colId xmlns:a16="http://schemas.microsoft.com/office/drawing/2014/main" val="2930811249"/>
                    </a:ext>
                  </a:extLst>
                </a:gridCol>
                <a:gridCol w="1425764">
                  <a:extLst>
                    <a:ext uri="{9D8B030D-6E8A-4147-A177-3AD203B41FA5}">
                      <a16:colId xmlns:a16="http://schemas.microsoft.com/office/drawing/2014/main" val="3652321616"/>
                    </a:ext>
                  </a:extLst>
                </a:gridCol>
                <a:gridCol w="1425764">
                  <a:extLst>
                    <a:ext uri="{9D8B030D-6E8A-4147-A177-3AD203B41FA5}">
                      <a16:colId xmlns:a16="http://schemas.microsoft.com/office/drawing/2014/main" val="2125041114"/>
                    </a:ext>
                  </a:extLst>
                </a:gridCol>
                <a:gridCol w="1425764">
                  <a:extLst>
                    <a:ext uri="{9D8B030D-6E8A-4147-A177-3AD203B41FA5}">
                      <a16:colId xmlns:a16="http://schemas.microsoft.com/office/drawing/2014/main" val="4093104747"/>
                    </a:ext>
                  </a:extLst>
                </a:gridCol>
              </a:tblGrid>
              <a:tr h="46800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Parabola</a:t>
                      </a:r>
                      <a:endParaRPr lang="it-IT" sz="1600" b="1" i="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5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Quartz#1</a:t>
                      </a:r>
                      <a:endParaRPr lang="it-IT" sz="1600" b="1" i="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5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Quartz#2</a:t>
                      </a:r>
                      <a:endParaRPr lang="it-IT" sz="1600" b="1" i="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5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ADP</a:t>
                      </a:r>
                      <a:endParaRPr lang="it-IT" sz="1600" b="1" i="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5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b="1" kern="100" dirty="0">
                          <a:effectLst/>
                          <a:latin typeface="+mn-lt"/>
                        </a:rPr>
                        <a:t>OASYS-SHADOW4</a:t>
                      </a:r>
                      <a:endParaRPr lang="it-IT" sz="1600" b="1" i="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200" b="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Reference IDL code</a:t>
                      </a:r>
                      <a:endParaRPr lang="en-US" sz="1600" b="1" i="0" kern="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200" b="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338930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HEW_hor</a:t>
                      </a:r>
                      <a:endParaRPr lang="it-IT" sz="1600" b="0" i="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5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HEW_vert</a:t>
                      </a:r>
                      <a:endParaRPr lang="it-IT" sz="1600" b="0" i="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5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HEW_hor</a:t>
                      </a:r>
                      <a:endParaRPr lang="en-US" sz="1600" b="0" i="0" kern="1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5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HEW_vert</a:t>
                      </a:r>
                      <a:endParaRPr lang="it-IT" sz="1600" b="0" i="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5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84992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effectLst/>
                          <a:latin typeface="+mn-lt"/>
                        </a:rPr>
                        <a:t>Ideal</a:t>
                      </a:r>
                      <a:endParaRPr lang="en-US" sz="1600" b="0" i="0" kern="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effectLst/>
                          <a:latin typeface="+mn-lt"/>
                        </a:rPr>
                        <a:t>Ideal</a:t>
                      </a:r>
                      <a:endParaRPr lang="en-US" sz="1600" b="0" i="0" kern="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effectLst/>
                          <a:latin typeface="+mn-lt"/>
                        </a:rPr>
                        <a:t>Ideal</a:t>
                      </a:r>
                      <a:endParaRPr lang="it-IT" sz="1600" b="0" i="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effectLst/>
                          <a:latin typeface="+mn-lt"/>
                        </a:rPr>
                        <a:t>Ideal</a:t>
                      </a:r>
                      <a:endParaRPr lang="en-US" sz="1600" b="0" i="0" kern="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2.81 arcsec</a:t>
                      </a:r>
                      <a:endParaRPr lang="en-US" sz="16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0.87 arcsec</a:t>
                      </a:r>
                      <a:endParaRPr lang="en-US" sz="16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3.21 arcsec</a:t>
                      </a:r>
                      <a:endParaRPr lang="en-US" sz="16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0.87 arcsec</a:t>
                      </a:r>
                      <a:endParaRPr lang="en-US" sz="16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0095724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effectLst/>
                          <a:latin typeface="+mn-lt"/>
                        </a:rPr>
                        <a:t>Ideal</a:t>
                      </a:r>
                      <a:endParaRPr lang="en-US" sz="1600" b="0" i="0" kern="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effectLst/>
                          <a:latin typeface="+mn-lt"/>
                        </a:rPr>
                        <a:t>Ideal</a:t>
                      </a:r>
                      <a:endParaRPr lang="en-US" sz="1600" b="0" i="0" kern="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effectLst/>
                          <a:latin typeface="+mn-lt"/>
                        </a:rPr>
                        <a:t>Ideal</a:t>
                      </a:r>
                      <a:endParaRPr lang="it-IT" sz="1600" b="0" i="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RoC_h: 3.13 km</a:t>
                      </a:r>
                      <a:endParaRPr lang="it-IT" sz="1600" b="0" i="0" kern="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600" b="0" i="0" kern="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RoC_v: 6.43 km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5.98 arcsec</a:t>
                      </a:r>
                      <a:endParaRPr lang="en-US" sz="16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1.16 arcsec</a:t>
                      </a:r>
                      <a:endParaRPr lang="en-US" sz="16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7.73 arcsec</a:t>
                      </a:r>
                      <a:endParaRPr lang="en-US" sz="16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1.70 arcsec</a:t>
                      </a:r>
                      <a:endParaRPr lang="en-US" sz="16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5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3159544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43F522-D597-CA75-65B0-0ABA58AD4417}"/>
              </a:ext>
            </a:extLst>
          </p:cNvPr>
          <p:cNvSpPr txBox="1"/>
          <p:nvPr/>
        </p:nvSpPr>
        <p:spPr>
          <a:xfrm>
            <a:off x="515695" y="954048"/>
            <a:ext cx="11158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How to improve the performance and to address the challenging aspects?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AC8E9F-BFF5-C2CF-FA14-39B2D0DBFA74}"/>
              </a:ext>
            </a:extLst>
          </p:cNvPr>
          <p:cNvSpPr txBox="1"/>
          <p:nvPr/>
        </p:nvSpPr>
        <p:spPr>
          <a:xfrm>
            <a:off x="1" y="4402188"/>
            <a:ext cx="1219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The main contribution on the HEW values is due to the crystal planes curvature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85A4C5-BE42-106B-5425-4A2E6782DC09}"/>
              </a:ext>
            </a:extLst>
          </p:cNvPr>
          <p:cNvSpPr txBox="1"/>
          <p:nvPr/>
        </p:nvSpPr>
        <p:spPr>
          <a:xfrm>
            <a:off x="515692" y="5558269"/>
            <a:ext cx="11249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Bending system for ADP crystals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0606BEF-9A3B-3900-F4CC-AD82E878B61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96000" y="4879242"/>
            <a:ext cx="1" cy="679027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259509C3-0123-E23C-2BE3-FAD372CEE218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41276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DF5FB-14CF-FE6C-0D66-AC4FC77C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0DA91E98-ADB7-CA90-C316-8124A5E3FF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152313-7694-B00E-C2FD-D29838FB0683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1.49 keV beamline – Bending system</a:t>
            </a:r>
          </a:p>
        </p:txBody>
      </p:sp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66E6116D-A83B-8DC9-E9A9-564232A5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214AE56D-C71D-E447-3988-2306EF62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6" name="Segnaposto data 3">
            <a:extLst>
              <a:ext uri="{FF2B5EF4-FFF2-40B4-BE49-F238E27FC236}">
                <a16:creationId xmlns:a16="http://schemas.microsoft.com/office/drawing/2014/main" id="{ACE1189E-A7F5-5646-E0D2-359B0D5F9C75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BE21C10-0ACA-091E-50C2-01EDB0E6599D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0B697C4-78E6-0433-D37D-F3326D7F3116}"/>
              </a:ext>
            </a:extLst>
          </p:cNvPr>
          <p:cNvSpPr txBox="1"/>
          <p:nvPr/>
        </p:nvSpPr>
        <p:spPr>
          <a:xfrm>
            <a:off x="469979" y="910112"/>
            <a:ext cx="11249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Design of Concept: bending system for ADP crystal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43678235-FE86-BA49-0D78-CFE9F22CCA59}"/>
              </a:ext>
            </a:extLst>
          </p:cNvPr>
          <p:cNvGrpSpPr/>
          <p:nvPr/>
        </p:nvGrpSpPr>
        <p:grpSpPr>
          <a:xfrm>
            <a:off x="305737" y="2738976"/>
            <a:ext cx="3532477" cy="1074259"/>
            <a:chOff x="469979" y="1822868"/>
            <a:chExt cx="3532477" cy="1074259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3C355DE9-A6AD-64B6-DF75-B8B325484386}"/>
                </a:ext>
              </a:extLst>
            </p:cNvPr>
            <p:cNvGrpSpPr/>
            <p:nvPr/>
          </p:nvGrpSpPr>
          <p:grpSpPr>
            <a:xfrm>
              <a:off x="589275" y="1877232"/>
              <a:ext cx="3149115" cy="980331"/>
              <a:chOff x="693752" y="1748886"/>
              <a:chExt cx="3149115" cy="980331"/>
            </a:xfrm>
          </p:grpSpPr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id="{13751AD8-3C81-D42D-01F8-3F25DC8D0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12339" y="1748886"/>
                <a:ext cx="1030528" cy="980331"/>
              </a:xfrm>
              <a:prstGeom prst="rect">
                <a:avLst/>
              </a:prstGeom>
            </p:spPr>
          </p:pic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2984129F-C6FD-8BA8-BB65-C04C7EE63D31}"/>
                  </a:ext>
                </a:extLst>
              </p:cNvPr>
              <p:cNvSpPr txBox="1"/>
              <p:nvPr/>
            </p:nvSpPr>
            <p:spPr>
              <a:xfrm>
                <a:off x="693752" y="1825713"/>
                <a:ext cx="205072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/>
                  <a:t>Mechanical design</a:t>
                </a:r>
              </a:p>
            </p:txBody>
          </p:sp>
        </p:grp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7B3912E2-45E4-A5B2-B602-18CC029718DA}"/>
                </a:ext>
              </a:extLst>
            </p:cNvPr>
            <p:cNvSpPr/>
            <p:nvPr/>
          </p:nvSpPr>
          <p:spPr>
            <a:xfrm>
              <a:off x="469979" y="1822868"/>
              <a:ext cx="3532477" cy="1074259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A2492F15-33D4-81C3-0994-6978A2DAA8D5}"/>
              </a:ext>
            </a:extLst>
          </p:cNvPr>
          <p:cNvGrpSpPr/>
          <p:nvPr/>
        </p:nvGrpSpPr>
        <p:grpSpPr>
          <a:xfrm>
            <a:off x="276749" y="4215755"/>
            <a:ext cx="4766772" cy="1965483"/>
            <a:chOff x="5358335" y="1700405"/>
            <a:chExt cx="4766772" cy="1965483"/>
          </a:xfrm>
        </p:grpSpPr>
        <p:pic>
          <p:nvPicPr>
            <p:cNvPr id="44" name="Immagine 43" descr="Immagine che contiene testo, schermat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DB702FE7-FDC6-477A-999C-8F8509ED1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6619" y="2104925"/>
              <a:ext cx="2188765" cy="1482971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5A4037FA-BF83-14AB-7538-45CD1B5BD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88057" y="2091404"/>
              <a:ext cx="2188765" cy="1490046"/>
            </a:xfrm>
            <a:prstGeom prst="rect">
              <a:avLst/>
            </a:prstGeom>
          </p:spPr>
        </p:pic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A6B23EBA-7E45-FB17-1A0A-C9BA0CA97991}"/>
                </a:ext>
              </a:extLst>
            </p:cNvPr>
            <p:cNvSpPr/>
            <p:nvPr/>
          </p:nvSpPr>
          <p:spPr>
            <a:xfrm>
              <a:off x="5397270" y="1708581"/>
              <a:ext cx="4700319" cy="195730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C7398B3D-CAB3-32FA-AEFA-B5025F24D686}"/>
                </a:ext>
              </a:extLst>
            </p:cNvPr>
            <p:cNvSpPr txBox="1"/>
            <p:nvPr/>
          </p:nvSpPr>
          <p:spPr>
            <a:xfrm>
              <a:off x="5358335" y="1700405"/>
              <a:ext cx="476677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/>
                <a:t>Finite Element Analysis</a:t>
              </a: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D1598C32-116F-C8D7-94F1-D83D8D5418B9}"/>
              </a:ext>
            </a:extLst>
          </p:cNvPr>
          <p:cNvGrpSpPr/>
          <p:nvPr/>
        </p:nvGrpSpPr>
        <p:grpSpPr>
          <a:xfrm>
            <a:off x="4825989" y="1498477"/>
            <a:ext cx="6952102" cy="2206128"/>
            <a:chOff x="924800" y="4065647"/>
            <a:chExt cx="6952102" cy="2206128"/>
          </a:xfrm>
        </p:grpSpPr>
        <p:pic>
          <p:nvPicPr>
            <p:cNvPr id="36" name="Immagine 35" descr="Immagine che contiene Policromia, schermata, Elementi grafici, grafica&#10;&#10;Il contenuto generato dall'IA potrebbe non essere corretto.">
              <a:extLst>
                <a:ext uri="{FF2B5EF4-FFF2-40B4-BE49-F238E27FC236}">
                  <a16:creationId xmlns:a16="http://schemas.microsoft.com/office/drawing/2014/main" id="{FE6DCA2E-D4BC-E82E-A132-D73850C87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0644" y="4128646"/>
              <a:ext cx="3988132" cy="2035926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752F0A9-C6F9-70B6-2931-84B636E253BE}"/>
                </a:ext>
              </a:extLst>
            </p:cNvPr>
            <p:cNvSpPr txBox="1"/>
            <p:nvPr/>
          </p:nvSpPr>
          <p:spPr>
            <a:xfrm>
              <a:off x="937673" y="4705889"/>
              <a:ext cx="30735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US" sz="2000" dirty="0"/>
                <a:t>Surface reconstruction 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US" sz="2000" dirty="0"/>
                <a:t>Pseudo-inverse interaction matrix method </a:t>
              </a:r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E688B996-156B-B4C5-CA9A-2B939AF77C95}"/>
                </a:ext>
              </a:extLst>
            </p:cNvPr>
            <p:cNvSpPr/>
            <p:nvPr/>
          </p:nvSpPr>
          <p:spPr>
            <a:xfrm>
              <a:off x="949089" y="4065647"/>
              <a:ext cx="6927813" cy="2206128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7882A5DE-C2C6-AF77-B4CE-3795443C8C61}"/>
                </a:ext>
              </a:extLst>
            </p:cNvPr>
            <p:cNvSpPr txBox="1"/>
            <p:nvPr/>
          </p:nvSpPr>
          <p:spPr>
            <a:xfrm>
              <a:off x="924800" y="4164202"/>
              <a:ext cx="31102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/>
                <a:t>Matlab code</a:t>
              </a:r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87E3901F-1C48-1111-892F-0D02E4A95415}"/>
              </a:ext>
            </a:extLst>
          </p:cNvPr>
          <p:cNvGrpSpPr/>
          <p:nvPr/>
        </p:nvGrpSpPr>
        <p:grpSpPr>
          <a:xfrm>
            <a:off x="6969646" y="4232217"/>
            <a:ext cx="4700319" cy="1947002"/>
            <a:chOff x="5563077" y="4294018"/>
            <a:chExt cx="4700319" cy="1947002"/>
          </a:xfrm>
        </p:grpSpPr>
        <p:pic>
          <p:nvPicPr>
            <p:cNvPr id="50" name="Immagine 49" descr="Immagine che contiene testo, schermata, Diagramm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E5CB6FE3-C42C-9F64-5D6F-20A087167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21528" y="4423304"/>
              <a:ext cx="2279506" cy="1636756"/>
            </a:xfrm>
            <a:prstGeom prst="rect">
              <a:avLst/>
            </a:prstGeom>
          </p:spPr>
        </p:pic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CDE44C54-5E5F-9C4C-7465-58C4EE923CF6}"/>
                </a:ext>
              </a:extLst>
            </p:cNvPr>
            <p:cNvSpPr/>
            <p:nvPr/>
          </p:nvSpPr>
          <p:spPr>
            <a:xfrm>
              <a:off x="5563077" y="4294018"/>
              <a:ext cx="4700319" cy="1947002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9D72BD02-2E3C-A723-31DE-9B2F40548320}"/>
                </a:ext>
              </a:extLst>
            </p:cNvPr>
            <p:cNvSpPr txBox="1"/>
            <p:nvPr/>
          </p:nvSpPr>
          <p:spPr>
            <a:xfrm>
              <a:off x="5596393" y="4402093"/>
              <a:ext cx="222513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/>
                <a:t>OASYS-SHADOW4 simulations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A8AA7AC4-BA0B-4519-C2C7-4C451928B6FC}"/>
                </a:ext>
              </a:extLst>
            </p:cNvPr>
            <p:cNvSpPr txBox="1"/>
            <p:nvPr/>
          </p:nvSpPr>
          <p:spPr>
            <a:xfrm>
              <a:off x="5949541" y="5648588"/>
              <a:ext cx="15188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HEW values</a:t>
              </a:r>
              <a:endParaRPr lang="en-US" dirty="0"/>
            </a:p>
          </p:txBody>
        </p:sp>
      </p:grpSp>
      <p:cxnSp>
        <p:nvCxnSpPr>
          <p:cNvPr id="60" name="Connettore 4 59">
            <a:extLst>
              <a:ext uri="{FF2B5EF4-FFF2-40B4-BE49-F238E27FC236}">
                <a16:creationId xmlns:a16="http://schemas.microsoft.com/office/drawing/2014/main" id="{C110DF21-E401-FAB0-4852-9E453853EE8C}"/>
              </a:ext>
            </a:extLst>
          </p:cNvPr>
          <p:cNvCxnSpPr>
            <a:cxnSpLocks/>
          </p:cNvCxnSpPr>
          <p:nvPr/>
        </p:nvCxnSpPr>
        <p:spPr>
          <a:xfrm rot="5400000">
            <a:off x="4410262" y="3781030"/>
            <a:ext cx="2072400" cy="1368338"/>
          </a:xfrm>
          <a:prstGeom prst="bentConnector3">
            <a:avLst>
              <a:gd name="adj1" fmla="val 98665"/>
            </a:avLst>
          </a:prstGeom>
          <a:ln w="50800">
            <a:solidFill>
              <a:srgbClr val="FFFF00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BDAF0121-9D6E-4A6E-0299-04F116EF3983}"/>
              </a:ext>
            </a:extLst>
          </p:cNvPr>
          <p:cNvCxnSpPr>
            <a:cxnSpLocks/>
          </p:cNvCxnSpPr>
          <p:nvPr/>
        </p:nvCxnSpPr>
        <p:spPr>
          <a:xfrm flipV="1">
            <a:off x="545211" y="3462158"/>
            <a:ext cx="0" cy="1072837"/>
          </a:xfrm>
          <a:prstGeom prst="straightConnector1">
            <a:avLst/>
          </a:prstGeom>
          <a:ln w="38100">
            <a:solidFill>
              <a:srgbClr val="FFFF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49FB85BD-EFF8-67B5-A919-1FE32E28D00B}"/>
              </a:ext>
            </a:extLst>
          </p:cNvPr>
          <p:cNvGrpSpPr/>
          <p:nvPr/>
        </p:nvGrpSpPr>
        <p:grpSpPr>
          <a:xfrm>
            <a:off x="305737" y="1493952"/>
            <a:ext cx="3559048" cy="1132518"/>
            <a:chOff x="2585854" y="1505145"/>
            <a:chExt cx="3559048" cy="1132518"/>
          </a:xfrm>
        </p:grpSpPr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0563F517-5A7A-B6C7-DCDB-92B98E693CA3}"/>
                </a:ext>
              </a:extLst>
            </p:cNvPr>
            <p:cNvSpPr txBox="1"/>
            <p:nvPr/>
          </p:nvSpPr>
          <p:spPr>
            <a:xfrm>
              <a:off x="4094179" y="1529667"/>
              <a:ext cx="20507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IMEM-CNR and ESRF measurements</a:t>
              </a:r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8E3F91FB-ECD3-709C-A270-B2C0B93E56CD}"/>
                </a:ext>
              </a:extLst>
            </p:cNvPr>
            <p:cNvSpPr/>
            <p:nvPr/>
          </p:nvSpPr>
          <p:spPr>
            <a:xfrm>
              <a:off x="2585854" y="1505145"/>
              <a:ext cx="3532477" cy="108293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Immagine 75">
              <a:extLst>
                <a:ext uri="{FF2B5EF4-FFF2-40B4-BE49-F238E27FC236}">
                  <a16:creationId xmlns:a16="http://schemas.microsoft.com/office/drawing/2014/main" id="{85EA68D6-AE2C-3DE3-D5BE-A30416C5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44925"/>
            <a:stretch>
              <a:fillRect/>
            </a:stretch>
          </p:blipFill>
          <p:spPr>
            <a:xfrm>
              <a:off x="2737911" y="1694891"/>
              <a:ext cx="1369566" cy="752188"/>
            </a:xfrm>
            <a:prstGeom prst="rect">
              <a:avLst/>
            </a:prstGeom>
          </p:spPr>
        </p:pic>
      </p:grp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E4B06419-2360-A8C2-293C-B7E4B66FE431}"/>
              </a:ext>
            </a:extLst>
          </p:cNvPr>
          <p:cNvCxnSpPr>
            <a:cxnSpLocks/>
          </p:cNvCxnSpPr>
          <p:nvPr/>
        </p:nvCxnSpPr>
        <p:spPr>
          <a:xfrm>
            <a:off x="3574148" y="2072472"/>
            <a:ext cx="1772391" cy="7881"/>
          </a:xfrm>
          <a:prstGeom prst="straightConnector1">
            <a:avLst/>
          </a:prstGeom>
          <a:ln w="381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64877D81-92C8-549C-FCCE-64099A5F19DD}"/>
              </a:ext>
            </a:extLst>
          </p:cNvPr>
          <p:cNvCxnSpPr>
            <a:cxnSpLocks/>
          </p:cNvCxnSpPr>
          <p:nvPr/>
        </p:nvCxnSpPr>
        <p:spPr>
          <a:xfrm>
            <a:off x="8994762" y="3533128"/>
            <a:ext cx="0" cy="1073626"/>
          </a:xfrm>
          <a:prstGeom prst="straightConnector1">
            <a:avLst/>
          </a:prstGeom>
          <a:ln w="381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62E160FF-ABD6-7F3C-C4D7-FB2191D300FB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  <p:cxnSp>
        <p:nvCxnSpPr>
          <p:cNvPr id="9" name="Connettore 4 8">
            <a:extLst>
              <a:ext uri="{FF2B5EF4-FFF2-40B4-BE49-F238E27FC236}">
                <a16:creationId xmlns:a16="http://schemas.microsoft.com/office/drawing/2014/main" id="{8DDAC5DB-AFC3-0A34-5CB3-0C5BAD38DBC1}"/>
              </a:ext>
            </a:extLst>
          </p:cNvPr>
          <p:cNvCxnSpPr>
            <a:cxnSpLocks/>
          </p:cNvCxnSpPr>
          <p:nvPr/>
        </p:nvCxnSpPr>
        <p:spPr>
          <a:xfrm rot="5400000">
            <a:off x="4391346" y="3745014"/>
            <a:ext cx="1838235" cy="1193674"/>
          </a:xfrm>
          <a:prstGeom prst="bentConnector3">
            <a:avLst>
              <a:gd name="adj1" fmla="val 100041"/>
            </a:avLst>
          </a:prstGeom>
          <a:ln w="50800">
            <a:solidFill>
              <a:srgbClr val="FFFF00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2CC0954-107B-4911-1A7C-F1045873F712}"/>
              </a:ext>
            </a:extLst>
          </p:cNvPr>
          <p:cNvCxnSpPr>
            <a:cxnSpLocks/>
          </p:cNvCxnSpPr>
          <p:nvPr/>
        </p:nvCxnSpPr>
        <p:spPr>
          <a:xfrm flipV="1">
            <a:off x="790693" y="3462158"/>
            <a:ext cx="0" cy="1072837"/>
          </a:xfrm>
          <a:prstGeom prst="straightConnector1">
            <a:avLst/>
          </a:prstGeom>
          <a:ln w="38100">
            <a:solidFill>
              <a:srgbClr val="FFFF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9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179618AC-2EAE-C041-0B6D-1207C123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pic>
        <p:nvPicPr>
          <p:cNvPr id="11" name="Immagine 10" descr="Immagine che contiene macchina, interno, ingegneria, muro&#10;&#10;Descrizione generata automaticamente">
            <a:extLst>
              <a:ext uri="{FF2B5EF4-FFF2-40B4-BE49-F238E27FC236}">
                <a16:creationId xmlns:a16="http://schemas.microsoft.com/office/drawing/2014/main" id="{6D2763D7-8726-2BB5-5E44-9E6CE61CA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591" y="1032795"/>
            <a:ext cx="4180617" cy="283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409AD61-77FB-C2D4-8E50-5CA0B82888DE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710" y="3866333"/>
            <a:ext cx="3736996" cy="227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C124EB8-4F97-1AF7-A20B-589B9E34DCCF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Outline</a:t>
            </a:r>
          </a:p>
        </p:txBody>
      </p:sp>
      <p:pic>
        <p:nvPicPr>
          <p:cNvPr id="21" name="Immagine 20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E7E9B0F7-E4CD-0386-FF7C-D7841DE86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22" name="Immagine 21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96278B1D-6DAD-0D39-2211-CFBCD3535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BE43A1C-1FF5-30E8-810E-F103CD1BB894}"/>
              </a:ext>
            </a:extLst>
          </p:cNvPr>
          <p:cNvSpPr txBox="1"/>
          <p:nvPr/>
        </p:nvSpPr>
        <p:spPr>
          <a:xfrm>
            <a:off x="646003" y="956400"/>
            <a:ext cx="6096000" cy="4945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4572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en-US" sz="3000" dirty="0">
                <a:cs typeface="Calibri" panose="020F0502020204030204" pitchFamily="34" charset="0"/>
              </a:rPr>
              <a:t>Why BEaTriX</a:t>
            </a:r>
          </a:p>
          <a:p>
            <a:pPr marL="0" lvl="1" indent="-4572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en-US" sz="3000" dirty="0">
                <a:cs typeface="Calibri" panose="020F0502020204030204" pitchFamily="34" charset="0"/>
              </a:rPr>
              <a:t>Opto-mechanical design</a:t>
            </a:r>
          </a:p>
          <a:p>
            <a:pPr marL="0" lvl="1" indent="-4572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en-US" sz="3000" dirty="0">
                <a:cs typeface="Calibri" panose="020F0502020204030204" pitchFamily="34" charset="0"/>
              </a:rPr>
              <a:t>4.51 keV BEaTriX beamline</a:t>
            </a:r>
          </a:p>
          <a:p>
            <a:pPr marL="0" lvl="1" indent="-4572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en-US" sz="3000" dirty="0">
                <a:cs typeface="Calibri" panose="020F0502020204030204" pitchFamily="34" charset="0"/>
              </a:rPr>
              <a:t>1.49 keV BEaTriX beamline</a:t>
            </a:r>
          </a:p>
          <a:p>
            <a:pPr marL="0" lvl="1" indent="-4572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en-US" sz="3000" dirty="0">
                <a:cs typeface="Calibri" panose="020F0502020204030204" pitchFamily="34" charset="0"/>
              </a:rPr>
              <a:t>BEaTriX+</a:t>
            </a:r>
          </a:p>
          <a:p>
            <a:pPr marL="0" lvl="1" indent="-457200">
              <a:lnSpc>
                <a:spcPct val="150000"/>
              </a:lnSpc>
              <a:spcAft>
                <a:spcPts val="1200"/>
              </a:spcAft>
              <a:buFontTx/>
              <a:buChar char="-"/>
            </a:pPr>
            <a:r>
              <a:rPr lang="en-US" sz="3000" dirty="0">
                <a:cs typeface="Calibri" panose="020F0502020204030204" pitchFamily="34" charset="0"/>
              </a:rPr>
              <a:t>Application beyond astronomy</a:t>
            </a:r>
          </a:p>
        </p:txBody>
      </p:sp>
      <p:sp>
        <p:nvSpPr>
          <p:cNvPr id="25" name="Segnaposto data 3">
            <a:extLst>
              <a:ext uri="{FF2B5EF4-FFF2-40B4-BE49-F238E27FC236}">
                <a16:creationId xmlns:a16="http://schemas.microsoft.com/office/drawing/2014/main" id="{06DEAE70-E1CB-1933-07A4-166B2DC48B88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26" name="Segnaposto numero diapositiva 5">
            <a:extLst>
              <a:ext uri="{FF2B5EF4-FFF2-40B4-BE49-F238E27FC236}">
                <a16:creationId xmlns:a16="http://schemas.microsoft.com/office/drawing/2014/main" id="{6D17F380-E2C1-D601-C582-6BF205996896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8468AA4B-E952-D170-F6E7-A5176A412EF8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1280358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FE903-55B5-957F-F44E-46E094DD5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7351233D-F9CC-B05C-F6DC-0843F5FCD3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31ABC8-37A8-734F-3120-7E82564ED4CF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Aptos Display" panose="020B0004020202020204" pitchFamily="34" charset="0"/>
                <a:cs typeface="Calibri" panose="020F0502020204030204" pitchFamily="34" charset="0"/>
              </a:rPr>
              <a:t>1.49 keV beamline – Bending system</a:t>
            </a:r>
          </a:p>
        </p:txBody>
      </p:sp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2C269E06-BF87-D92E-6315-373FAD87D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94EA7187-3E8A-5D08-C955-471156EAE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6" name="Segnaposto data 3">
            <a:extLst>
              <a:ext uri="{FF2B5EF4-FFF2-40B4-BE49-F238E27FC236}">
                <a16:creationId xmlns:a16="http://schemas.microsoft.com/office/drawing/2014/main" id="{4794EFAB-8771-6038-A1B1-E71D8EAD92A9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9FFA2B4-7B1C-BA97-5D19-B68EFCFE068F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3549D4-5DA2-CE42-944E-CFAE36BEC16C}"/>
              </a:ext>
            </a:extLst>
          </p:cNvPr>
          <p:cNvSpPr txBox="1"/>
          <p:nvPr/>
        </p:nvSpPr>
        <p:spPr>
          <a:xfrm>
            <a:off x="469979" y="910112"/>
            <a:ext cx="11249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Proof of Concept: bending system for ADP crystal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714C2269-0807-7FF6-EBCD-357E3FCC392B}"/>
              </a:ext>
            </a:extLst>
          </p:cNvPr>
          <p:cNvCxnSpPr>
            <a:cxnSpLocks/>
          </p:cNvCxnSpPr>
          <p:nvPr/>
        </p:nvCxnSpPr>
        <p:spPr>
          <a:xfrm>
            <a:off x="255746" y="4925211"/>
            <a:ext cx="1169880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0B16E6-2455-8BDB-BDAE-DF2D6D63617F}"/>
              </a:ext>
            </a:extLst>
          </p:cNvPr>
          <p:cNvSpPr txBox="1"/>
          <p:nvPr/>
        </p:nvSpPr>
        <p:spPr>
          <a:xfrm>
            <a:off x="2146181" y="2004923"/>
            <a:ext cx="7917938" cy="35548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500" dirty="0"/>
              <a:t>The bending system design is frozen; the pieces are under production at INAF-OAB workshop</a:t>
            </a:r>
          </a:p>
          <a:p>
            <a:pPr algn="ctr"/>
            <a:endParaRPr lang="en-US" sz="25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500" dirty="0"/>
              <a:t>The system will be calibrated in optical wavelength at ZYGO interferometer at INAF-OAB promises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500" dirty="0"/>
              <a:t>Final test: X-ray measurement at ESRF synchrotron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500" dirty="0"/>
              <a:t>Installation in BEaTriX facility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A2D684-EEDC-49FF-BB73-56A94961F3B2}"/>
              </a:ext>
            </a:extLst>
          </p:cNvPr>
          <p:cNvSpPr txBox="1"/>
          <p:nvPr/>
        </p:nvSpPr>
        <p:spPr>
          <a:xfrm>
            <a:off x="10271767" y="4281022"/>
            <a:ext cx="135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FF00"/>
                </a:solidFill>
              </a:rPr>
              <a:t>TRL 4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B9A1B6-4049-BC76-37ED-BF11250363AD}"/>
              </a:ext>
            </a:extLst>
          </p:cNvPr>
          <p:cNvSpPr txBox="1"/>
          <p:nvPr/>
        </p:nvSpPr>
        <p:spPr>
          <a:xfrm>
            <a:off x="234992" y="3973246"/>
            <a:ext cx="1881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FF00"/>
                </a:solidFill>
              </a:rPr>
              <a:t>Validation in laboratory</a:t>
            </a:r>
          </a:p>
        </p:txBody>
      </p:sp>
      <p:sp>
        <p:nvSpPr>
          <p:cNvPr id="12" name="Segnaposto data 3">
            <a:extLst>
              <a:ext uri="{FF2B5EF4-FFF2-40B4-BE49-F238E27FC236}">
                <a16:creationId xmlns:a16="http://schemas.microsoft.com/office/drawing/2014/main" id="{B72A9A5B-62E7-8D30-6F21-C97A15A776CB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299806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348F5-7783-D9D9-858C-12CEDE3C0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macchina, metallo&#10;&#10;Il contenuto generato dall'IA potrebbe non essere corretto.">
            <a:extLst>
              <a:ext uri="{FF2B5EF4-FFF2-40B4-BE49-F238E27FC236}">
                <a16:creationId xmlns:a16="http://schemas.microsoft.com/office/drawing/2014/main" id="{EDCF4CEF-74F5-8927-298D-F9A014D30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299" y="1406728"/>
            <a:ext cx="5649757" cy="3934408"/>
          </a:xfrm>
          <a:prstGeom prst="rect">
            <a:avLst/>
          </a:prstGeom>
        </p:spPr>
      </p:pic>
      <p:pic>
        <p:nvPicPr>
          <p:cNvPr id="10" name="Immagine 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EE05922D-BFA8-7815-678A-3D5F5B6E60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CAC32F-C1D1-10F9-0CF7-A517618BD982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1.49 keV beamline – Bending system</a:t>
            </a:r>
          </a:p>
        </p:txBody>
      </p:sp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B7C1C490-3225-F6AC-D0D6-CBC7ECA14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582F1317-A319-70A5-837D-1F8680550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6" name="Segnaposto data 3">
            <a:extLst>
              <a:ext uri="{FF2B5EF4-FFF2-40B4-BE49-F238E27FC236}">
                <a16:creationId xmlns:a16="http://schemas.microsoft.com/office/drawing/2014/main" id="{496274F0-0991-65D9-47A3-CAD75C4DC48C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68B4861-9985-D2F9-97F7-E5D2DF6665EC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 descr="Immagine che contiene macchina&#10;&#10;Il contenuto generato dall'IA potrebbe non essere corretto.">
            <a:extLst>
              <a:ext uri="{FF2B5EF4-FFF2-40B4-BE49-F238E27FC236}">
                <a16:creationId xmlns:a16="http://schemas.microsoft.com/office/drawing/2014/main" id="{275E88FD-AD5E-A85C-50BF-42294822C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91" y="1364122"/>
            <a:ext cx="4995904" cy="4516993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72AE9CB-A818-D5EA-F3C2-0EE5E2E2399D}"/>
              </a:ext>
            </a:extLst>
          </p:cNvPr>
          <p:cNvSpPr txBox="1"/>
          <p:nvPr/>
        </p:nvSpPr>
        <p:spPr>
          <a:xfrm>
            <a:off x="469979" y="910112"/>
            <a:ext cx="11249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Bending system for ADP crystal – Mechanical design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1055E4D-C89F-30AE-97D3-288AB7FB60CF}"/>
              </a:ext>
            </a:extLst>
          </p:cNvPr>
          <p:cNvCxnSpPr>
            <a:cxnSpLocks/>
          </p:cNvCxnSpPr>
          <p:nvPr/>
        </p:nvCxnSpPr>
        <p:spPr>
          <a:xfrm flipH="1">
            <a:off x="4707033" y="3066009"/>
            <a:ext cx="358187" cy="953191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03A02F2-BD25-950B-076B-5FE16BA6DD26}"/>
              </a:ext>
            </a:extLst>
          </p:cNvPr>
          <p:cNvSpPr txBox="1"/>
          <p:nvPr/>
        </p:nvSpPr>
        <p:spPr>
          <a:xfrm>
            <a:off x="4145235" y="2432482"/>
            <a:ext cx="20209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Piezo motor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71DD38F-54E5-3BB9-3B05-986908345281}"/>
              </a:ext>
            </a:extLst>
          </p:cNvPr>
          <p:cNvSpPr txBox="1"/>
          <p:nvPr/>
        </p:nvSpPr>
        <p:spPr>
          <a:xfrm>
            <a:off x="3134057" y="4947567"/>
            <a:ext cx="244661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System to compensate the horizontal RoC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E5FDC4D-F942-B71B-6B0F-18E24374504D}"/>
              </a:ext>
            </a:extLst>
          </p:cNvPr>
          <p:cNvSpPr txBox="1"/>
          <p:nvPr/>
        </p:nvSpPr>
        <p:spPr>
          <a:xfrm>
            <a:off x="200210" y="1481760"/>
            <a:ext cx="244661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System to compensate the vertical RoC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DD38DBD-2B8A-0A27-1933-CF4C1716857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2622176" y="5136776"/>
            <a:ext cx="511881" cy="434039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34D4AEB0-3FA2-D605-729F-67EFEE23DD13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1423520" y="2728255"/>
            <a:ext cx="452461" cy="872372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29CD062-CBBA-B3C0-777C-767D2A2A71CF}"/>
              </a:ext>
            </a:extLst>
          </p:cNvPr>
          <p:cNvSpPr txBox="1"/>
          <p:nvPr/>
        </p:nvSpPr>
        <p:spPr>
          <a:xfrm>
            <a:off x="266780" y="5702557"/>
            <a:ext cx="190336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ADP crystal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C2A88862-3354-044F-E126-4358243E0B43}"/>
              </a:ext>
            </a:extLst>
          </p:cNvPr>
          <p:cNvCxnSpPr>
            <a:cxnSpLocks/>
          </p:cNvCxnSpPr>
          <p:nvPr/>
        </p:nvCxnSpPr>
        <p:spPr>
          <a:xfrm flipV="1">
            <a:off x="1218464" y="4706471"/>
            <a:ext cx="418383" cy="996086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F397920C-02B3-9DD1-E4F6-7245C9EBF257}"/>
              </a:ext>
            </a:extLst>
          </p:cNvPr>
          <p:cNvCxnSpPr>
            <a:cxnSpLocks/>
          </p:cNvCxnSpPr>
          <p:nvPr/>
        </p:nvCxnSpPr>
        <p:spPr>
          <a:xfrm flipV="1">
            <a:off x="9098747" y="4140041"/>
            <a:ext cx="2608729" cy="1602857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A9DF58D0-AE3C-EB96-16ED-2E94E5BB1549}"/>
              </a:ext>
            </a:extLst>
          </p:cNvPr>
          <p:cNvCxnSpPr>
            <a:cxnSpLocks/>
          </p:cNvCxnSpPr>
          <p:nvPr/>
        </p:nvCxnSpPr>
        <p:spPr>
          <a:xfrm>
            <a:off x="6188084" y="4120963"/>
            <a:ext cx="2718911" cy="1621935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8532573E-9CB8-9421-B210-B7381C8176E7}"/>
              </a:ext>
            </a:extLst>
          </p:cNvPr>
          <p:cNvCxnSpPr>
            <a:cxnSpLocks/>
          </p:cNvCxnSpPr>
          <p:nvPr/>
        </p:nvCxnSpPr>
        <p:spPr>
          <a:xfrm>
            <a:off x="8997208" y="2206519"/>
            <a:ext cx="0" cy="3364295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8E23D6AB-00D8-B115-2A1D-B668AE086DF9}"/>
              </a:ext>
            </a:extLst>
          </p:cNvPr>
          <p:cNvSpPr txBox="1"/>
          <p:nvPr/>
        </p:nvSpPr>
        <p:spPr>
          <a:xfrm rot="1816983">
            <a:off x="6388026" y="4841013"/>
            <a:ext cx="1903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155 mm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88440A1F-7CB5-86C1-6337-2D0BD1CB786E}"/>
              </a:ext>
            </a:extLst>
          </p:cNvPr>
          <p:cNvSpPr txBox="1"/>
          <p:nvPr/>
        </p:nvSpPr>
        <p:spPr>
          <a:xfrm rot="19631517">
            <a:off x="9623076" y="4870973"/>
            <a:ext cx="1903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187 mm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31956122-B3EC-90CB-F945-A42FABAE742A}"/>
              </a:ext>
            </a:extLst>
          </p:cNvPr>
          <p:cNvSpPr txBox="1"/>
          <p:nvPr/>
        </p:nvSpPr>
        <p:spPr>
          <a:xfrm>
            <a:off x="8934311" y="4622263"/>
            <a:ext cx="1173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164 mm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1A5420-4EC9-A914-10DC-E33C6BD3569F}"/>
              </a:ext>
            </a:extLst>
          </p:cNvPr>
          <p:cNvSpPr txBox="1"/>
          <p:nvPr/>
        </p:nvSpPr>
        <p:spPr>
          <a:xfrm>
            <a:off x="5783789" y="6065789"/>
            <a:ext cx="6277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noProof="0"/>
              <a:t>[Sisana et al., </a:t>
            </a:r>
            <a:r>
              <a:rPr lang="en-US" sz="1200" b="0" i="0" noProof="0">
                <a:effectLst/>
              </a:rPr>
              <a:t>Proc. </a:t>
            </a:r>
            <a:r>
              <a:rPr lang="en-US" sz="1200" b="0" i="0" noProof="0" dirty="0">
                <a:effectLst/>
              </a:rPr>
              <a:t>SPIE 2025, in preparation]</a:t>
            </a:r>
            <a:endParaRPr lang="en-US" sz="1200" noProof="0" dirty="0"/>
          </a:p>
        </p:txBody>
      </p:sp>
      <p:sp>
        <p:nvSpPr>
          <p:cNvPr id="12" name="Segnaposto data 3">
            <a:extLst>
              <a:ext uri="{FF2B5EF4-FFF2-40B4-BE49-F238E27FC236}">
                <a16:creationId xmlns:a16="http://schemas.microsoft.com/office/drawing/2014/main" id="{27AC9793-D096-D6D2-BAC5-20800610BD8B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12383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4" grpId="0"/>
      <p:bldP spid="64" grpId="0"/>
      <p:bldP spid="65" grpId="0"/>
      <p:bldP spid="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9A83-1ACE-76DC-B3A2-F0C750369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po 55">
            <a:extLst>
              <a:ext uri="{FF2B5EF4-FFF2-40B4-BE49-F238E27FC236}">
                <a16:creationId xmlns:a16="http://schemas.microsoft.com/office/drawing/2014/main" id="{75B79FDA-B7F9-5862-3B86-766EEAA7F4D7}"/>
              </a:ext>
            </a:extLst>
          </p:cNvPr>
          <p:cNvGrpSpPr/>
          <p:nvPr/>
        </p:nvGrpSpPr>
        <p:grpSpPr>
          <a:xfrm>
            <a:off x="4468721" y="653143"/>
            <a:ext cx="5625512" cy="2836264"/>
            <a:chOff x="5339141" y="910112"/>
            <a:chExt cx="5625512" cy="2836264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BFFB5D0F-24CC-A0EE-9F81-23724E71F5AE}"/>
                </a:ext>
              </a:extLst>
            </p:cNvPr>
            <p:cNvGrpSpPr/>
            <p:nvPr/>
          </p:nvGrpSpPr>
          <p:grpSpPr>
            <a:xfrm>
              <a:off x="5339141" y="910112"/>
              <a:ext cx="5359793" cy="2562823"/>
              <a:chOff x="1302254" y="1305614"/>
              <a:chExt cx="9396680" cy="4485585"/>
            </a:xfrm>
          </p:grpSpPr>
          <p:pic>
            <p:nvPicPr>
              <p:cNvPr id="20" name="Immagine 19" descr="Immagine che contiene Modello in scala&#10;&#10;Il contenuto generato dall'IA potrebbe non essere corretto.">
                <a:extLst>
                  <a:ext uri="{FF2B5EF4-FFF2-40B4-BE49-F238E27FC236}">
                    <a16:creationId xmlns:a16="http://schemas.microsoft.com/office/drawing/2014/main" id="{394E400E-421D-5E78-A00A-509F66000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02254" y="1305614"/>
                <a:ext cx="9396680" cy="4485585"/>
              </a:xfrm>
              <a:prstGeom prst="rect">
                <a:avLst/>
              </a:prstGeom>
            </p:spPr>
          </p:pic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44541984-9055-EB81-B3B4-1661B0FAED58}"/>
                  </a:ext>
                </a:extLst>
              </p:cNvPr>
              <p:cNvSpPr/>
              <p:nvPr/>
            </p:nvSpPr>
            <p:spPr>
              <a:xfrm rot="21412935">
                <a:off x="6220392" y="2823266"/>
                <a:ext cx="889122" cy="318052"/>
              </a:xfrm>
              <a:prstGeom prst="rect">
                <a:avLst/>
              </a:prstGeom>
              <a:solidFill>
                <a:srgbClr val="E8E98B"/>
              </a:solidFill>
              <a:ln>
                <a:solidFill>
                  <a:srgbClr val="E8E98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E39105C0-DCB5-B6C9-7A35-975964D8D041}"/>
                  </a:ext>
                </a:extLst>
              </p:cNvPr>
              <p:cNvSpPr/>
              <p:nvPr/>
            </p:nvSpPr>
            <p:spPr>
              <a:xfrm rot="21412935">
                <a:off x="6214042" y="2496240"/>
                <a:ext cx="889122" cy="318052"/>
              </a:xfrm>
              <a:prstGeom prst="rect">
                <a:avLst/>
              </a:prstGeom>
              <a:solidFill>
                <a:srgbClr val="767545"/>
              </a:solidFill>
              <a:ln>
                <a:solidFill>
                  <a:srgbClr val="76754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CA7D9AD3-4481-7D8A-2ED7-FF66C26F6B89}"/>
                </a:ext>
              </a:extLst>
            </p:cNvPr>
            <p:cNvGrpSpPr/>
            <p:nvPr/>
          </p:nvGrpSpPr>
          <p:grpSpPr>
            <a:xfrm>
              <a:off x="8667609" y="1216020"/>
              <a:ext cx="2297044" cy="2530356"/>
              <a:chOff x="8667609" y="1216020"/>
              <a:chExt cx="2297044" cy="2530356"/>
            </a:xfrm>
          </p:grpSpPr>
          <p:cxnSp>
            <p:nvCxnSpPr>
              <p:cNvPr id="27" name="Connettore 1 26">
                <a:extLst>
                  <a:ext uri="{FF2B5EF4-FFF2-40B4-BE49-F238E27FC236}">
                    <a16:creationId xmlns:a16="http://schemas.microsoft.com/office/drawing/2014/main" id="{D8C35DD0-CCAA-A43E-7548-7A0AF027C8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90860" y="2717493"/>
                <a:ext cx="8582" cy="711507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AFD9AA4B-B7F2-354B-30C1-B3788AA69640}"/>
                  </a:ext>
                </a:extLst>
              </p:cNvPr>
              <p:cNvSpPr txBox="1"/>
              <p:nvPr/>
            </p:nvSpPr>
            <p:spPr>
              <a:xfrm>
                <a:off x="10042493" y="3377044"/>
                <a:ext cx="7013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12 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9" name="Connettore 1 38">
                <a:extLst>
                  <a:ext uri="{FF2B5EF4-FFF2-40B4-BE49-F238E27FC236}">
                    <a16:creationId xmlns:a16="http://schemas.microsoft.com/office/drawing/2014/main" id="{F0133BB4-1C9A-2904-8041-7153FF1ED0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723488" y="2223422"/>
                <a:ext cx="6442" cy="1205578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>
                <a:extLst>
                  <a:ext uri="{FF2B5EF4-FFF2-40B4-BE49-F238E27FC236}">
                    <a16:creationId xmlns:a16="http://schemas.microsoft.com/office/drawing/2014/main" id="{80246EAE-F28C-1AD1-7AC2-FF0062F480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18265" y="2277403"/>
                <a:ext cx="0" cy="116759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AAFCB938-04A4-0A54-3040-26E08C4D645B}"/>
                  </a:ext>
                </a:extLst>
              </p:cNvPr>
              <p:cNvSpPr txBox="1"/>
              <p:nvPr/>
            </p:nvSpPr>
            <p:spPr>
              <a:xfrm>
                <a:off x="9322821" y="3377044"/>
                <a:ext cx="7013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10 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D4312948-749E-63D9-EC80-0651D14E4656}"/>
                  </a:ext>
                </a:extLst>
              </p:cNvPr>
              <p:cNvSpPr txBox="1"/>
              <p:nvPr/>
            </p:nvSpPr>
            <p:spPr>
              <a:xfrm>
                <a:off x="8667609" y="3357841"/>
                <a:ext cx="7013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8 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Rettangolo 2">
                <a:extLst>
                  <a:ext uri="{FF2B5EF4-FFF2-40B4-BE49-F238E27FC236}">
                    <a16:creationId xmlns:a16="http://schemas.microsoft.com/office/drawing/2014/main" id="{613B70E0-E854-BDA8-B447-FFCCF8D9487D}"/>
                  </a:ext>
                </a:extLst>
              </p:cNvPr>
              <p:cNvSpPr/>
              <p:nvPr/>
            </p:nvSpPr>
            <p:spPr>
              <a:xfrm>
                <a:off x="8721804" y="1216020"/>
                <a:ext cx="224284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Detector tower moving</a:t>
                </a:r>
              </a:p>
            </p:txBody>
          </p:sp>
        </p:grpSp>
      </p:grpSp>
      <p:pic>
        <p:nvPicPr>
          <p:cNvPr id="17" name="Immagine 16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61FAB038-42A8-E4FC-54D9-DF6EBDC48B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4E43A9-7CAE-C160-105C-83277CEAC8FF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BEaTriX +</a:t>
            </a:r>
          </a:p>
        </p:txBody>
      </p:sp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1DAB507F-ACFD-9A88-700D-8ECB12F87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82DAF3E9-F1B7-3109-1EA6-DD4123CB5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10" name="CasellaDiTesto 19">
            <a:extLst>
              <a:ext uri="{FF2B5EF4-FFF2-40B4-BE49-F238E27FC236}">
                <a16:creationId xmlns:a16="http://schemas.microsoft.com/office/drawing/2014/main" id="{8C0BFE62-1244-86B7-DEBC-151E374E7B6D}"/>
              </a:ext>
            </a:extLst>
          </p:cNvPr>
          <p:cNvSpPr txBox="1"/>
          <p:nvPr/>
        </p:nvSpPr>
        <p:spPr>
          <a:xfrm>
            <a:off x="315684" y="3685260"/>
            <a:ext cx="3057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ea typeface="Tahoma" panose="020B0604030504040204" pitchFamily="34" charset="0"/>
                <a:cs typeface="Calibri" panose="020F0502020204030204" pitchFamily="34" charset="0"/>
              </a:rPr>
              <a:t>BEaTriX+ </a:t>
            </a:r>
          </a:p>
          <a:p>
            <a:pPr algn="ctr"/>
            <a:r>
              <a:rPr lang="en-US" dirty="0">
                <a:ea typeface="Tahoma" panose="020B0604030504040204" pitchFamily="34" charset="0"/>
                <a:cs typeface="Calibri" panose="020F0502020204030204" pitchFamily="34" charset="0"/>
              </a:rPr>
              <a:t>funded by INAF within “Potenziamento Laboratori Spaziali”</a:t>
            </a:r>
          </a:p>
        </p:txBody>
      </p:sp>
      <p:sp>
        <p:nvSpPr>
          <p:cNvPr id="12" name="Segnaposto data 3">
            <a:extLst>
              <a:ext uri="{FF2B5EF4-FFF2-40B4-BE49-F238E27FC236}">
                <a16:creationId xmlns:a16="http://schemas.microsoft.com/office/drawing/2014/main" id="{F7D15895-62D5-4603-8F57-8D292D5BAB78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B2FD2F20-9FF3-26C6-191F-E4BD7D227A87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ABC785-8E48-DFB9-96DB-4D20DBAB4EC2}"/>
              </a:ext>
            </a:extLst>
          </p:cNvPr>
          <p:cNvSpPr txBox="1"/>
          <p:nvPr/>
        </p:nvSpPr>
        <p:spPr>
          <a:xfrm>
            <a:off x="315684" y="1291986"/>
            <a:ext cx="3577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State of the art</a:t>
            </a:r>
          </a:p>
          <a:p>
            <a:pPr algn="ctr"/>
            <a:r>
              <a:rPr lang="en-US" sz="2500" dirty="0">
                <a:ea typeface="Tahoma" panose="020B0604030504040204" pitchFamily="34" charset="0"/>
                <a:cs typeface="Calibri" panose="020F0502020204030204" pitchFamily="34" charset="0"/>
              </a:rPr>
              <a:t>3 possible focal length configurations</a:t>
            </a:r>
            <a:r>
              <a:rPr lang="en-US" sz="2500" b="1" dirty="0"/>
              <a:t> </a:t>
            </a:r>
          </a:p>
        </p:txBody>
      </p:sp>
      <p:pic>
        <p:nvPicPr>
          <p:cNvPr id="32" name="Immagine 31" descr="Immagine che contiene veicolo spaziale&#10;&#10;Il contenuto generato dall'IA potrebbe non essere corretto.">
            <a:extLst>
              <a:ext uri="{FF2B5EF4-FFF2-40B4-BE49-F238E27FC236}">
                <a16:creationId xmlns:a16="http://schemas.microsoft.com/office/drawing/2014/main" id="{5C3F22A1-5EFA-0998-A1E8-C42437E17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0373" y="3620177"/>
            <a:ext cx="3016131" cy="2338856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0A15761-B528-E601-424D-D5DAD38FA07E}"/>
              </a:ext>
            </a:extLst>
          </p:cNvPr>
          <p:cNvSpPr txBox="1"/>
          <p:nvPr/>
        </p:nvSpPr>
        <p:spPr>
          <a:xfrm>
            <a:off x="4013178" y="5583244"/>
            <a:ext cx="7281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Flexible focal length from 1.5 m to 13.7 m</a:t>
            </a:r>
            <a:endParaRPr lang="en-US" sz="3000" dirty="0">
              <a:solidFill>
                <a:srgbClr val="FFFF00"/>
              </a:solidFill>
            </a:endParaRPr>
          </a:p>
        </p:txBody>
      </p:sp>
      <p:cxnSp>
        <p:nvCxnSpPr>
          <p:cNvPr id="50" name="Connettore 4 49">
            <a:extLst>
              <a:ext uri="{FF2B5EF4-FFF2-40B4-BE49-F238E27FC236}">
                <a16:creationId xmlns:a16="http://schemas.microsoft.com/office/drawing/2014/main" id="{82F13DA0-E515-BDDC-2A9F-EA57AA425D1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687284" y="5228197"/>
            <a:ext cx="1498772" cy="691368"/>
          </a:xfrm>
          <a:prstGeom prst="bentConnector3">
            <a:avLst>
              <a:gd name="adj1" fmla="val 992"/>
            </a:avLst>
          </a:prstGeom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115A0CF5-9DFB-7B87-7C59-87CA039D9BBB}"/>
              </a:ext>
            </a:extLst>
          </p:cNvPr>
          <p:cNvSpPr txBox="1"/>
          <p:nvPr/>
        </p:nvSpPr>
        <p:spPr>
          <a:xfrm>
            <a:off x="3691874" y="4043780"/>
            <a:ext cx="5197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long arm is replaced with shorter sections of 300 to 600 mm to enable the positioning of the detector, hosted in a stand-alone module, at any position in the range 1.5 – 13.7 m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EE79C3C2-B548-4503-C240-B9B2BB4692B2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37704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F1D6F-0179-13B6-49C6-6789C1FD5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AA9C9C36-F445-D712-3B9A-24890927C8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E7A1DF-F6F3-CAD7-F8A6-9E14559B07F1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Application beyond astronomy</a:t>
            </a:r>
          </a:p>
        </p:txBody>
      </p:sp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2F37A6A5-44A9-A29E-8839-C6BB6734A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6D19FADE-C449-8F20-06AB-1B07E1494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6" name="Segnaposto data 3">
            <a:extLst>
              <a:ext uri="{FF2B5EF4-FFF2-40B4-BE49-F238E27FC236}">
                <a16:creationId xmlns:a16="http://schemas.microsoft.com/office/drawing/2014/main" id="{2E4FF898-ADD2-0888-4924-30BFDE1C9281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E7AFA34-5265-F2B9-B8E2-695DFAABB541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C4B37E-64F5-D7A2-2743-14913B37391A}"/>
              </a:ext>
            </a:extLst>
          </p:cNvPr>
          <p:cNvSpPr txBox="1"/>
          <p:nvPr/>
        </p:nvSpPr>
        <p:spPr>
          <a:xfrm>
            <a:off x="315684" y="976691"/>
            <a:ext cx="1147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BEaTriX: X-ray lab-based imaging system enabling wide, collimated, and monochromatic beams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5256D11-5A88-CE07-2934-6FB7784524B5}"/>
              </a:ext>
            </a:extLst>
          </p:cNvPr>
          <p:cNvSpPr txBox="1"/>
          <p:nvPr/>
        </p:nvSpPr>
        <p:spPr>
          <a:xfrm>
            <a:off x="6311120" y="2538657"/>
            <a:ext cx="532409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Experimental chamber size:</a:t>
            </a:r>
          </a:p>
          <a:p>
            <a:pPr lvl="1"/>
            <a:r>
              <a:rPr lang="en-US" sz="2200" dirty="0"/>
              <a:t>750 mm diameter x 718 mm height</a:t>
            </a:r>
          </a:p>
          <a:p>
            <a:pPr lvl="1"/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Thermal control during experiment: </a:t>
            </a:r>
          </a:p>
          <a:p>
            <a:pPr lvl="1"/>
            <a:r>
              <a:rPr lang="en-US" sz="2200" dirty="0"/>
              <a:t>-15 °C to 55 °C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Flexibility on the CCD detector position:</a:t>
            </a:r>
          </a:p>
          <a:p>
            <a:pPr lvl="1"/>
            <a:r>
              <a:rPr lang="en-US" sz="2200" dirty="0"/>
              <a:t>from 1.5 m to 12 m</a:t>
            </a:r>
          </a:p>
        </p:txBody>
      </p:sp>
      <p:graphicFrame>
        <p:nvGraphicFramePr>
          <p:cNvPr id="26" name="Tabella 25">
            <a:extLst>
              <a:ext uri="{FF2B5EF4-FFF2-40B4-BE49-F238E27FC236}">
                <a16:creationId xmlns:a16="http://schemas.microsoft.com/office/drawing/2014/main" id="{568822D1-F766-170A-311A-9A3E26CAA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472470"/>
              </p:ext>
            </p:extLst>
          </p:nvPr>
        </p:nvGraphicFramePr>
        <p:xfrm>
          <a:off x="556784" y="2625102"/>
          <a:ext cx="5394438" cy="243840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686565">
                  <a:extLst>
                    <a:ext uri="{9D8B030D-6E8A-4147-A177-3AD203B41FA5}">
                      <a16:colId xmlns:a16="http://schemas.microsoft.com/office/drawing/2014/main" val="493605073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652321616"/>
                    </a:ext>
                  </a:extLst>
                </a:gridCol>
                <a:gridCol w="1727873">
                  <a:extLst>
                    <a:ext uri="{9D8B030D-6E8A-4147-A177-3AD203B41FA5}">
                      <a16:colId xmlns:a16="http://schemas.microsoft.com/office/drawing/2014/main" val="4093104747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i="0" kern="100" noProof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Beam properties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5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i="0" kern="100" noProof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4.51 keV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5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i="0" kern="100" noProof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1.49 keV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5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33893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Size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&gt; 150 mm x 50 mm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095724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Collimation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 2 arcsec</a:t>
                      </a:r>
                      <a:endParaRPr lang="en-US" sz="1600" b="0" i="0" kern="100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 3.5 arcsec *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315954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Monochromation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 meV</a:t>
                      </a:r>
                      <a:endParaRPr lang="en-US" sz="1600" b="0" i="0" kern="100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 meV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165820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Polarization in the vertical plane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i="0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Linear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Partially linear (95%)</a:t>
                      </a:r>
                      <a:endParaRPr lang="en-US" sz="1600" b="0" i="0" kern="100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0917759"/>
                  </a:ext>
                </a:extLst>
              </a:tr>
            </a:tbl>
          </a:graphicData>
        </a:graphic>
      </p:graphicFrame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3F026E8-8B31-D5DE-23CC-BC9A1C394C03}"/>
              </a:ext>
            </a:extLst>
          </p:cNvPr>
          <p:cNvSpPr txBox="1"/>
          <p:nvPr/>
        </p:nvSpPr>
        <p:spPr>
          <a:xfrm>
            <a:off x="556784" y="5162883"/>
            <a:ext cx="5324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kern="100" noProof="0" dirty="0">
                <a:solidFill>
                  <a:schemeClr val="tx1"/>
                </a:solidFill>
                <a:effectLst/>
                <a:latin typeface="+mn-lt"/>
              </a:rPr>
              <a:t>* With the crystal planes RoCs in spec</a:t>
            </a:r>
            <a:endParaRPr lang="en-US" sz="1600" dirty="0"/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A5E4C0CA-B369-E9D8-2691-170BE3AF9530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2837621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86B9C-C588-DFA8-6185-67C5FC8C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D0F1DD82-6E84-0A26-B037-E1617F4AA3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6ACF9A-7C79-8ECB-2015-4CA555713FD6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Application beyond astronomy</a:t>
            </a:r>
          </a:p>
        </p:txBody>
      </p:sp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34CE4CB2-7594-57C5-3FD2-79FE376A8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BD1CC48A-493C-3B5A-99A7-6746A1218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6" name="Segnaposto data 3">
            <a:extLst>
              <a:ext uri="{FF2B5EF4-FFF2-40B4-BE49-F238E27FC236}">
                <a16:creationId xmlns:a16="http://schemas.microsoft.com/office/drawing/2014/main" id="{3281E31E-ECCC-FCE1-FB79-88C97AC37292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D6B3653-37EE-9DC0-AF97-9481623689DF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26DEAE-1C70-4FED-310C-553CB7E6AEB5}"/>
              </a:ext>
            </a:extLst>
          </p:cNvPr>
          <p:cNvSpPr txBox="1"/>
          <p:nvPr/>
        </p:nvSpPr>
        <p:spPr>
          <a:xfrm>
            <a:off x="315684" y="976691"/>
            <a:ext cx="1147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BEaTriX: X-ray lab-based imaging system enabling wide, collimated, and monochromatic beams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7AF39A2-015A-5F78-A1D7-4DA2D94C7395}"/>
              </a:ext>
            </a:extLst>
          </p:cNvPr>
          <p:cNvSpPr txBox="1"/>
          <p:nvPr/>
        </p:nvSpPr>
        <p:spPr>
          <a:xfrm>
            <a:off x="1311506" y="2058933"/>
            <a:ext cx="9484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What suggestions do you have for making BEaTriX a facility also for your community? 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CBE9D53F-43A9-33A4-BC30-95742E077443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21AEF33-4EAF-8919-7788-E225B9B4C885}"/>
              </a:ext>
            </a:extLst>
          </p:cNvPr>
          <p:cNvGrpSpPr/>
          <p:nvPr/>
        </p:nvGrpSpPr>
        <p:grpSpPr>
          <a:xfrm>
            <a:off x="4714438" y="3441518"/>
            <a:ext cx="2760672" cy="2569327"/>
            <a:chOff x="4714438" y="3528016"/>
            <a:chExt cx="2760672" cy="2569327"/>
          </a:xfrm>
        </p:grpSpPr>
        <p:pic>
          <p:nvPicPr>
            <p:cNvPr id="11" name="Immagine 10" descr="Immagine che contiene invertebrato, arte&#10;&#10;Il contenuto generato dall'IA potrebbe non essere corretto.">
              <a:extLst>
                <a:ext uri="{FF2B5EF4-FFF2-40B4-BE49-F238E27FC236}">
                  <a16:creationId xmlns:a16="http://schemas.microsoft.com/office/drawing/2014/main" id="{1D31E7DC-1811-D49B-5683-77B502634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3592" y="4297500"/>
              <a:ext cx="1799843" cy="17998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0DEC2B9-A83A-BCF0-F432-130ABB19B326}"/>
                </a:ext>
              </a:extLst>
            </p:cNvPr>
            <p:cNvSpPr txBox="1"/>
            <p:nvPr/>
          </p:nvSpPr>
          <p:spPr>
            <a:xfrm>
              <a:off x="4714438" y="3528016"/>
              <a:ext cx="27606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/>
                <a:t>Biological sample</a:t>
              </a:r>
            </a:p>
            <a:p>
              <a:pPr algn="ctr"/>
              <a:r>
                <a:rPr lang="en-US" dirty="0"/>
                <a:t>(insects, fabrics, …)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DC3EE66-9DC1-A038-F0CD-D32CCF751684}"/>
              </a:ext>
            </a:extLst>
          </p:cNvPr>
          <p:cNvGrpSpPr/>
          <p:nvPr/>
        </p:nvGrpSpPr>
        <p:grpSpPr>
          <a:xfrm>
            <a:off x="1500183" y="3436607"/>
            <a:ext cx="2914458" cy="1918236"/>
            <a:chOff x="473188" y="3451234"/>
            <a:chExt cx="2914458" cy="1918236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4DC491C-2875-80BF-A381-FE1BE4FBF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88" y="4051263"/>
              <a:ext cx="2914458" cy="13182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EE93E80-96A0-E94D-3E40-EA658F6F584E}"/>
                </a:ext>
              </a:extLst>
            </p:cNvPr>
            <p:cNvSpPr txBox="1"/>
            <p:nvPr/>
          </p:nvSpPr>
          <p:spPr>
            <a:xfrm>
              <a:off x="675567" y="3451234"/>
              <a:ext cx="250970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/>
                <a:t>Astronomy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B826D40-6E0F-E606-709C-43997C4FCD45}"/>
              </a:ext>
            </a:extLst>
          </p:cNvPr>
          <p:cNvSpPr txBox="1"/>
          <p:nvPr/>
        </p:nvSpPr>
        <p:spPr>
          <a:xfrm>
            <a:off x="7977284" y="3436607"/>
            <a:ext cx="290446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Biomedical purpose</a:t>
            </a:r>
          </a:p>
          <a:p>
            <a:pPr algn="ctr"/>
            <a:endParaRPr lang="en-US" sz="2200" b="1" dirty="0"/>
          </a:p>
          <a:p>
            <a:pPr algn="ctr"/>
            <a:r>
              <a:rPr lang="en-US" dirty="0"/>
              <a:t>Add/built a high energy beamline using the same optical design of BEaTriX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Mammography (~ 25 keV)</a:t>
            </a:r>
          </a:p>
          <a:p>
            <a:pPr algn="ctr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799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416A1-6648-2FFC-B910-4B18A84A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D696D782-C682-D7C3-0E33-5148A7B1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pic>
        <p:nvPicPr>
          <p:cNvPr id="4" name="Immagine 3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E1E9D32A-06A1-8AD5-3ACE-C3EE4190F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5" name="Immagine 4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53DE32D8-18A1-1CCA-303A-615930696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8" name="Segnaposto data 3">
            <a:extLst>
              <a:ext uri="{FF2B5EF4-FFF2-40B4-BE49-F238E27FC236}">
                <a16:creationId xmlns:a16="http://schemas.microsoft.com/office/drawing/2014/main" id="{3A6F2243-3265-0D17-117B-2167E7AC8957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  <p:pic>
        <p:nvPicPr>
          <p:cNvPr id="9" name="Immagine 8" descr="Immagine che contiene macchina, interno, ingegneria, muro&#10;&#10;Descrizione generata automaticamente">
            <a:extLst>
              <a:ext uri="{FF2B5EF4-FFF2-40B4-BE49-F238E27FC236}">
                <a16:creationId xmlns:a16="http://schemas.microsoft.com/office/drawing/2014/main" id="{3EBDD11B-EA7F-539F-DAB3-7708F7DAC4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10539" y="1482123"/>
            <a:ext cx="7078604" cy="4797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DED52D-E6EB-9D02-774D-4C2E681C113B}"/>
              </a:ext>
            </a:extLst>
          </p:cNvPr>
          <p:cNvSpPr txBox="1"/>
          <p:nvPr/>
        </p:nvSpPr>
        <p:spPr>
          <a:xfrm>
            <a:off x="177261" y="1143000"/>
            <a:ext cx="116271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Thank you for your attention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2DA29D0-6CF9-FDF3-7D17-13E0E197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7885000" y="969529"/>
            <a:ext cx="4107187" cy="5399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44140CB-E47D-B3D2-D188-FFCD833E3671}"/>
              </a:ext>
            </a:extLst>
          </p:cNvPr>
          <p:cNvSpPr txBox="1"/>
          <p:nvPr/>
        </p:nvSpPr>
        <p:spPr>
          <a:xfrm>
            <a:off x="509413" y="3421556"/>
            <a:ext cx="25613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j-lt"/>
                <a:cs typeface="Calibri" panose="020F0502020204030204" pitchFamily="34" charset="0"/>
              </a:rPr>
              <a:t>About BEaTriX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397A21E-846C-FB9F-7CF6-08381B03D4CF}"/>
              </a:ext>
            </a:extLst>
          </p:cNvPr>
          <p:cNvSpPr txBox="1"/>
          <p:nvPr/>
        </p:nvSpPr>
        <p:spPr>
          <a:xfrm>
            <a:off x="5990824" y="3421555"/>
            <a:ext cx="5579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000" b="1" dirty="0">
                <a:solidFill>
                  <a:schemeClr val="tx1"/>
                </a:solidFill>
                <a:latin typeface="+mn-lt"/>
              </a:rPr>
              <a:t>Contacts:</a:t>
            </a:r>
            <a:r>
              <a:rPr lang="en-US" altLang="en-US" sz="30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eaLnBrk="1" hangingPunct="1"/>
            <a:r>
              <a:rPr lang="en-US" altLang="en-US" sz="2500" i="1" dirty="0">
                <a:solidFill>
                  <a:schemeClr val="tx1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davide.sisana@inaf.it</a:t>
            </a:r>
            <a:r>
              <a:rPr lang="en-US" altLang="en-US" sz="25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500" dirty="0">
                <a:solidFill>
                  <a:schemeClr val="tx1"/>
                </a:solidFill>
                <a:latin typeface="+mn-lt"/>
              </a:rPr>
              <a:t>(speaker)</a:t>
            </a:r>
          </a:p>
          <a:p>
            <a:pPr eaLnBrk="1" hangingPunct="1"/>
            <a:r>
              <a:rPr lang="en-US" altLang="en-US" sz="2500" i="1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bianca.salmaso@inaf.it</a:t>
            </a:r>
            <a:r>
              <a:rPr lang="en-US" altLang="en-US" sz="2500" i="1" dirty="0">
                <a:solidFill>
                  <a:schemeClr val="tx1"/>
                </a:solidFill>
              </a:rPr>
              <a:t> </a:t>
            </a:r>
            <a:r>
              <a:rPr lang="en-US" altLang="en-US" sz="2500" dirty="0">
                <a:solidFill>
                  <a:schemeClr val="tx1"/>
                </a:solidFill>
              </a:rPr>
              <a:t>(PM of BEaTriX)</a:t>
            </a:r>
            <a:endParaRPr lang="en-US" altLang="en-US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Immagine 30" descr="Immagine che contiene modello, quadrato, arte, Simmetria&#10;&#10;Il contenuto generato dall'IA potrebbe non essere corretto.">
            <a:extLst>
              <a:ext uri="{FF2B5EF4-FFF2-40B4-BE49-F238E27FC236}">
                <a16:creationId xmlns:a16="http://schemas.microsoft.com/office/drawing/2014/main" id="{EBD3AF9A-11F4-BCE5-444E-B1A881E3B5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2098" y="3084320"/>
            <a:ext cx="1997910" cy="19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4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po 47">
            <a:extLst>
              <a:ext uri="{FF2B5EF4-FFF2-40B4-BE49-F238E27FC236}">
                <a16:creationId xmlns:a16="http://schemas.microsoft.com/office/drawing/2014/main" id="{910EBB01-215E-36D1-CC11-DA15B455AC6C}"/>
              </a:ext>
            </a:extLst>
          </p:cNvPr>
          <p:cNvGrpSpPr/>
          <p:nvPr/>
        </p:nvGrpSpPr>
        <p:grpSpPr>
          <a:xfrm>
            <a:off x="8467988" y="1344506"/>
            <a:ext cx="3440349" cy="1556068"/>
            <a:chOff x="8467988" y="1344506"/>
            <a:chExt cx="3440349" cy="155606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3D55D6C-B282-D746-F9F1-1BB228C6D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7988" y="1344506"/>
              <a:ext cx="3440349" cy="1556068"/>
            </a:xfrm>
            <a:prstGeom prst="rect">
              <a:avLst/>
            </a:prstGeom>
          </p:spPr>
        </p:pic>
        <p:pic>
          <p:nvPicPr>
            <p:cNvPr id="13" name="Immagine 12" descr="Immagine che contiene Carattere, Elementi grafici, simbolo, logo&#10;&#10;Il contenuto generato dall'IA potrebbe non essere corretto.">
              <a:extLst>
                <a:ext uri="{FF2B5EF4-FFF2-40B4-BE49-F238E27FC236}">
                  <a16:creationId xmlns:a16="http://schemas.microsoft.com/office/drawing/2014/main" id="{A4D7CAE9-9783-9662-74A3-C5B17819C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9122" y="2091626"/>
              <a:ext cx="890746" cy="322895"/>
            </a:xfrm>
            <a:prstGeom prst="rect">
              <a:avLst/>
            </a:prstGeom>
          </p:spPr>
        </p:pic>
      </p:grpSp>
      <p:pic>
        <p:nvPicPr>
          <p:cNvPr id="39" name="Immagine 38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5465642A-93A1-8A9C-810B-F8E225BB2E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pic>
        <p:nvPicPr>
          <p:cNvPr id="17" name="Immagine 16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A194A5F6-6281-C656-D0FC-E58426A36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18" name="Immagine 17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0379124F-E384-490E-D685-5EEBBE93E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35" name="Segnaposto data 3">
            <a:extLst>
              <a:ext uri="{FF2B5EF4-FFF2-40B4-BE49-F238E27FC236}">
                <a16:creationId xmlns:a16="http://schemas.microsoft.com/office/drawing/2014/main" id="{E8CFE875-5074-BA0C-E0DE-4B958BC0F9BC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829E437B-9F0A-3389-F32F-42F8B2BEBD82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9AC1B2-5D2B-6B22-BDC5-E28DF7EE302A}"/>
              </a:ext>
            </a:extLst>
          </p:cNvPr>
          <p:cNvSpPr txBox="1"/>
          <p:nvPr/>
        </p:nvSpPr>
        <p:spPr>
          <a:xfrm>
            <a:off x="466244" y="1103886"/>
            <a:ext cx="1569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Context</a:t>
            </a:r>
            <a:endParaRPr lang="en-US" sz="3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C5B9C8-EEF8-31BF-A25F-9ED110C785F7}"/>
              </a:ext>
            </a:extLst>
          </p:cNvPr>
          <p:cNvSpPr txBox="1"/>
          <p:nvPr/>
        </p:nvSpPr>
        <p:spPr>
          <a:xfrm>
            <a:off x="3233871" y="1160258"/>
            <a:ext cx="72925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AIT facilities for NewAthena X-ray space observatory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654543E-AC57-9E6C-2250-20236F1FD716}"/>
              </a:ext>
            </a:extLst>
          </p:cNvPr>
          <p:cNvCxnSpPr>
            <a:cxnSpLocks/>
          </p:cNvCxnSpPr>
          <p:nvPr/>
        </p:nvCxnSpPr>
        <p:spPr>
          <a:xfrm>
            <a:off x="2109555" y="1385903"/>
            <a:ext cx="1006564" cy="0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1D4E68-93BC-1F23-A490-54AF341574F9}"/>
              </a:ext>
            </a:extLst>
          </p:cNvPr>
          <p:cNvSpPr txBox="1"/>
          <p:nvPr/>
        </p:nvSpPr>
        <p:spPr>
          <a:xfrm>
            <a:off x="3233871" y="1637312"/>
            <a:ext cx="5234118" cy="143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The largest X-ray mirror for astronomy </a:t>
            </a:r>
            <a:r>
              <a:rPr lang="en-US" sz="2000" dirty="0"/>
              <a:t>ever built - 2.4 m diameter primary mirror</a:t>
            </a:r>
            <a:endParaRPr lang="en-US" sz="2000" noProof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0.3 – 12 keV energy bandwidth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35DF870-4909-CB64-A332-F7B223EA2397}"/>
              </a:ext>
            </a:extLst>
          </p:cNvPr>
          <p:cNvSpPr txBox="1"/>
          <p:nvPr/>
        </p:nvSpPr>
        <p:spPr>
          <a:xfrm>
            <a:off x="466244" y="3225378"/>
            <a:ext cx="2459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Requirement</a:t>
            </a:r>
            <a:endParaRPr lang="en-US" sz="30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18FDE0F-4DC9-5A9B-BBD8-5BD9B801D03A}"/>
              </a:ext>
            </a:extLst>
          </p:cNvPr>
          <p:cNvSpPr txBox="1"/>
          <p:nvPr/>
        </p:nvSpPr>
        <p:spPr>
          <a:xfrm>
            <a:off x="4192041" y="3267815"/>
            <a:ext cx="62074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X-ray calibration facility to test (PSF and Effective Area) about 500 SPO MMs of NewAthena at a rate compatible with MM production (~ 3 MM/day)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CE2E253F-486F-C77C-7DD3-E29901971522}"/>
              </a:ext>
            </a:extLst>
          </p:cNvPr>
          <p:cNvCxnSpPr>
            <a:cxnSpLocks/>
          </p:cNvCxnSpPr>
          <p:nvPr/>
        </p:nvCxnSpPr>
        <p:spPr>
          <a:xfrm>
            <a:off x="3004606" y="3507397"/>
            <a:ext cx="1006564" cy="0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5F3E9F00-6AE5-F97D-5751-4FCF474473A8}"/>
              </a:ext>
            </a:extLst>
          </p:cNvPr>
          <p:cNvGrpSpPr/>
          <p:nvPr/>
        </p:nvGrpSpPr>
        <p:grpSpPr>
          <a:xfrm>
            <a:off x="10064302" y="3188446"/>
            <a:ext cx="1527434" cy="2028634"/>
            <a:chOff x="7838413" y="3637110"/>
            <a:chExt cx="1848195" cy="2454648"/>
          </a:xfrm>
        </p:grpSpPr>
        <p:pic>
          <p:nvPicPr>
            <p:cNvPr id="44" name="Immagine 43" descr="Immagine che contiene arcobaleno, viola&#10;&#10;Il contenuto generato dall'IA potrebbe non essere corretto.">
              <a:extLst>
                <a:ext uri="{FF2B5EF4-FFF2-40B4-BE49-F238E27FC236}">
                  <a16:creationId xmlns:a16="http://schemas.microsoft.com/office/drawing/2014/main" id="{14B56390-0715-8604-90D9-120B9A861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38413" y="4705613"/>
              <a:ext cx="1848195" cy="1386145"/>
            </a:xfrm>
            <a:prstGeom prst="rect">
              <a:avLst/>
            </a:prstGeom>
          </p:spPr>
        </p:pic>
        <p:pic>
          <p:nvPicPr>
            <p:cNvPr id="46" name="Immagine 45" descr="Immagine che contiene Carattere, Elementi grafici, schermat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3A1B6BAF-F3DC-20BD-CC76-1C5E7046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4594" y="3637110"/>
              <a:ext cx="1563368" cy="1563368"/>
            </a:xfrm>
            <a:prstGeom prst="rect">
              <a:avLst/>
            </a:prstGeom>
          </p:spPr>
        </p:pic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5BC1CC6-44FB-6DB1-57DF-706EBE775D92}"/>
              </a:ext>
            </a:extLst>
          </p:cNvPr>
          <p:cNvSpPr txBox="1"/>
          <p:nvPr/>
        </p:nvSpPr>
        <p:spPr>
          <a:xfrm>
            <a:off x="281211" y="5579796"/>
            <a:ext cx="1177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How to re-create astronomical X-ray source at an infinite distance?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8FEBCA34-973A-3C90-6813-C203446E90A1}"/>
              </a:ext>
            </a:extLst>
          </p:cNvPr>
          <p:cNvSpPr txBox="1"/>
          <p:nvPr/>
        </p:nvSpPr>
        <p:spPr>
          <a:xfrm>
            <a:off x="4234904" y="4797962"/>
            <a:ext cx="5254628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Silicon Pore Optics technology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A8EF8126-E4D7-3AE5-778B-40AD4C1FFC18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Why BEaTriX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1749AC13-701C-5397-3B89-4B9EA9201A85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281828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6C26D-011C-BF97-EA23-265B45AD8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51796A08-EDBF-236F-F780-545D4AD20B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pic>
        <p:nvPicPr>
          <p:cNvPr id="17" name="Immagine 16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42F67BAB-372F-52E0-5D9F-0DCA326EF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18" name="Immagine 17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5A9C6EE9-E6AA-6DDF-C524-AB9D26012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35" name="Segnaposto data 3">
            <a:extLst>
              <a:ext uri="{FF2B5EF4-FFF2-40B4-BE49-F238E27FC236}">
                <a16:creationId xmlns:a16="http://schemas.microsoft.com/office/drawing/2014/main" id="{ADBB7FF1-55FD-061A-85FE-56AAB4ECA68F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ABD6CDDD-AF2E-E9B3-7901-52E11D70F14B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419789-12C3-B217-6DDC-B858F6C24856}"/>
              </a:ext>
            </a:extLst>
          </p:cNvPr>
          <p:cNvSpPr txBox="1"/>
          <p:nvPr/>
        </p:nvSpPr>
        <p:spPr>
          <a:xfrm>
            <a:off x="478438" y="1563010"/>
            <a:ext cx="3152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State of the art for conventional X-ray facilities</a:t>
            </a:r>
            <a:endParaRPr lang="en-US" sz="3000" dirty="0"/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EF169BE1-0A47-AC2B-4D84-6D66B82E6DBC}"/>
              </a:ext>
            </a:extLst>
          </p:cNvPr>
          <p:cNvCxnSpPr>
            <a:cxnSpLocks/>
            <a:stCxn id="9" idx="3"/>
            <a:endCxn id="46" idx="1"/>
          </p:cNvCxnSpPr>
          <p:nvPr/>
        </p:nvCxnSpPr>
        <p:spPr>
          <a:xfrm flipV="1">
            <a:off x="3631401" y="1616579"/>
            <a:ext cx="1176109" cy="685095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9F795F3-7DE2-DDE7-FAF2-95DFEED24DB5}"/>
              </a:ext>
            </a:extLst>
          </p:cNvPr>
          <p:cNvSpPr txBox="1"/>
          <p:nvPr/>
        </p:nvSpPr>
        <p:spPr>
          <a:xfrm>
            <a:off x="4807510" y="1185692"/>
            <a:ext cx="350473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Source at large distance </a:t>
            </a:r>
          </a:p>
          <a:p>
            <a:pPr algn="ctr"/>
            <a:r>
              <a:rPr lang="en-US" sz="2500" dirty="0"/>
              <a:t>(PANTER, MSFC, …)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4D249D5-BAAA-47C2-4EAE-96FD61BEC8DB}"/>
              </a:ext>
            </a:extLst>
          </p:cNvPr>
          <p:cNvSpPr txBox="1"/>
          <p:nvPr/>
        </p:nvSpPr>
        <p:spPr>
          <a:xfrm>
            <a:off x="4978999" y="2499748"/>
            <a:ext cx="316175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Synchrotron source </a:t>
            </a:r>
          </a:p>
          <a:p>
            <a:pPr algn="ctr"/>
            <a:r>
              <a:rPr lang="en-US" sz="2500" dirty="0"/>
              <a:t>(ESRF, ELETTRA, …)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43E2FDB-1E87-E1A5-F154-C148A3E55BE9}"/>
              </a:ext>
            </a:extLst>
          </p:cNvPr>
          <p:cNvSpPr txBox="1"/>
          <p:nvPr/>
        </p:nvSpPr>
        <p:spPr>
          <a:xfrm>
            <a:off x="8690040" y="1311032"/>
            <a:ext cx="2885405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sz="1800" dirty="0"/>
              <a:t>arge </a:t>
            </a:r>
            <a:r>
              <a:rPr lang="en-US" dirty="0"/>
              <a:t>v</a:t>
            </a:r>
            <a:r>
              <a:rPr lang="en-US" sz="1800" dirty="0"/>
              <a:t>olumes in vacuum </a:t>
            </a:r>
          </a:p>
          <a:p>
            <a:pPr algn="ctr"/>
            <a:r>
              <a:rPr lang="en-US" dirty="0"/>
              <a:t>Beam divergence</a:t>
            </a:r>
            <a:endParaRPr lang="en-US" sz="1800" dirty="0"/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608EA1AC-7A94-896A-3403-55D560714EA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631401" y="2301674"/>
            <a:ext cx="1086903" cy="602208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95A5F6C4-4B16-4A8F-91B2-9FC991B5A780}"/>
              </a:ext>
            </a:extLst>
          </p:cNvPr>
          <p:cNvSpPr txBox="1"/>
          <p:nvPr/>
        </p:nvSpPr>
        <p:spPr>
          <a:xfrm>
            <a:off x="8690040" y="2607469"/>
            <a:ext cx="2885405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Pencil-beam</a:t>
            </a:r>
            <a:endParaRPr lang="en-US" sz="1800" dirty="0"/>
          </a:p>
          <a:p>
            <a:pPr algn="ctr"/>
            <a:r>
              <a:rPr lang="en-US" dirty="0"/>
              <a:t>PSF reconstruction</a:t>
            </a:r>
            <a:endParaRPr lang="en-US" sz="1800" dirty="0"/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0249186-BBEF-0C46-4D27-E4FCDC6B333B}"/>
              </a:ext>
            </a:extLst>
          </p:cNvPr>
          <p:cNvSpPr txBox="1"/>
          <p:nvPr/>
        </p:nvSpPr>
        <p:spPr>
          <a:xfrm>
            <a:off x="9090021" y="2093052"/>
            <a:ext cx="2085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Critical aspects</a:t>
            </a:r>
          </a:p>
        </p:txBody>
      </p:sp>
      <p:cxnSp>
        <p:nvCxnSpPr>
          <p:cNvPr id="85" name="Connettore 4 84">
            <a:extLst>
              <a:ext uri="{FF2B5EF4-FFF2-40B4-BE49-F238E27FC236}">
                <a16:creationId xmlns:a16="http://schemas.microsoft.com/office/drawing/2014/main" id="{7FCEB62C-70B8-AB25-9576-700FB03A75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52570" y="3236617"/>
            <a:ext cx="1880348" cy="1539426"/>
          </a:xfrm>
          <a:prstGeom prst="bentConnector3">
            <a:avLst>
              <a:gd name="adj1" fmla="val 100039"/>
            </a:avLst>
          </a:prstGeom>
          <a:ln w="1016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6A6B4952-8474-51AC-7890-9F062EA2DC1B}"/>
              </a:ext>
            </a:extLst>
          </p:cNvPr>
          <p:cNvSpPr txBox="1"/>
          <p:nvPr/>
        </p:nvSpPr>
        <p:spPr>
          <a:xfrm>
            <a:off x="3750573" y="4592561"/>
            <a:ext cx="191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BEaTriX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B5CF318C-B223-2E33-16AA-897BCA40A386}"/>
              </a:ext>
            </a:extLst>
          </p:cNvPr>
          <p:cNvSpPr txBox="1"/>
          <p:nvPr/>
        </p:nvSpPr>
        <p:spPr>
          <a:xfrm>
            <a:off x="847013" y="3624654"/>
            <a:ext cx="2415812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Innovative optical design</a:t>
            </a:r>
            <a:endParaRPr lang="en-US" sz="2500" dirty="0"/>
          </a:p>
        </p:txBody>
      </p: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22D930F8-8BA6-71C0-7EAD-BAA446A38174}"/>
              </a:ext>
            </a:extLst>
          </p:cNvPr>
          <p:cNvGrpSpPr/>
          <p:nvPr/>
        </p:nvGrpSpPr>
        <p:grpSpPr>
          <a:xfrm>
            <a:off x="5984802" y="4096691"/>
            <a:ext cx="5590643" cy="1858650"/>
            <a:chOff x="5984801" y="4203144"/>
            <a:chExt cx="5590643" cy="1858650"/>
          </a:xfrm>
        </p:grpSpPr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9180BE7C-9F7F-4BCE-CA1B-CAAD26284D75}"/>
                </a:ext>
              </a:extLst>
            </p:cNvPr>
            <p:cNvSpPr txBox="1"/>
            <p:nvPr/>
          </p:nvSpPr>
          <p:spPr>
            <a:xfrm>
              <a:off x="5984801" y="4203144"/>
              <a:ext cx="5590643" cy="1858650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 </a:t>
              </a:r>
              <a:r>
                <a:rPr lang="en-US" b="1" dirty="0"/>
                <a:t>Compact system</a:t>
              </a:r>
              <a:endParaRPr lang="en-US" sz="1800" b="1" dirty="0"/>
            </a:p>
            <a:p>
              <a:pPr>
                <a:lnSpc>
                  <a:spcPct val="150000"/>
                </a:lnSpc>
              </a:pPr>
              <a:r>
                <a:rPr lang="en-US" b="1" dirty="0"/>
                <a:t> Collimated beam </a:t>
              </a:r>
            </a:p>
            <a:p>
              <a:pPr>
                <a:lnSpc>
                  <a:spcPct val="150000"/>
                </a:lnSpc>
              </a:pPr>
              <a:r>
                <a:rPr lang="en-US" b="1" dirty="0"/>
                <a:t> Wide beam</a:t>
              </a:r>
            </a:p>
            <a:p>
              <a:pPr>
                <a:lnSpc>
                  <a:spcPct val="150000"/>
                </a:lnSpc>
              </a:pPr>
              <a:r>
                <a:rPr lang="en-US" sz="1800" b="1" dirty="0"/>
                <a:t> Monochromatic beam</a:t>
              </a:r>
            </a:p>
            <a:p>
              <a:pPr>
                <a:lnSpc>
                  <a:spcPct val="150000"/>
                </a:lnSpc>
              </a:pPr>
              <a:endParaRPr lang="en-US" sz="500" dirty="0"/>
            </a:p>
          </p:txBody>
        </p: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FA59C63D-0520-3204-FE2D-5E1B7F661330}"/>
                </a:ext>
              </a:extLst>
            </p:cNvPr>
            <p:cNvSpPr txBox="1"/>
            <p:nvPr/>
          </p:nvSpPr>
          <p:spPr>
            <a:xfrm>
              <a:off x="9067992" y="4207860"/>
              <a:ext cx="2319336" cy="171438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9 x 18 m</a:t>
              </a:r>
              <a:r>
                <a:rPr lang="en-US" baseline="30000" dirty="0"/>
                <a:t>2</a:t>
              </a:r>
              <a:endParaRPr lang="en-US" sz="1800" dirty="0"/>
            </a:p>
            <a:p>
              <a:pPr>
                <a:lnSpc>
                  <a:spcPct val="150000"/>
                </a:lnSpc>
              </a:pPr>
              <a:r>
                <a:rPr lang="en-US" dirty="0"/>
                <a:t>divergence &lt; 2 arcsec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17 x 6 cm</a:t>
              </a:r>
              <a:r>
                <a:rPr lang="en-US" baseline="30000" dirty="0"/>
                <a:t>2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10</a:t>
              </a:r>
              <a:r>
                <a:rPr lang="en-US" baseline="30000" dirty="0"/>
                <a:t>-5</a:t>
              </a:r>
              <a:r>
                <a:rPr lang="en-US" dirty="0"/>
                <a:t> eV</a:t>
              </a:r>
            </a:p>
          </p:txBody>
        </p:sp>
        <p:cxnSp>
          <p:nvCxnSpPr>
            <p:cNvPr id="95" name="Connettore 2 94">
              <a:extLst>
                <a:ext uri="{FF2B5EF4-FFF2-40B4-BE49-F238E27FC236}">
                  <a16:creationId xmlns:a16="http://schemas.microsoft.com/office/drawing/2014/main" id="{CDE600B9-75F6-05BC-E333-283C130C4E9D}"/>
                </a:ext>
              </a:extLst>
            </p:cNvPr>
            <p:cNvCxnSpPr>
              <a:cxnSpLocks/>
            </p:cNvCxnSpPr>
            <p:nvPr/>
          </p:nvCxnSpPr>
          <p:spPr>
            <a:xfrm>
              <a:off x="8536994" y="5738682"/>
              <a:ext cx="4131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2 96">
              <a:extLst>
                <a:ext uri="{FF2B5EF4-FFF2-40B4-BE49-F238E27FC236}">
                  <a16:creationId xmlns:a16="http://schemas.microsoft.com/office/drawing/2014/main" id="{853BE2A7-BD28-DE54-CD9D-874BE1AE94E4}"/>
                </a:ext>
              </a:extLst>
            </p:cNvPr>
            <p:cNvCxnSpPr>
              <a:cxnSpLocks/>
            </p:cNvCxnSpPr>
            <p:nvPr/>
          </p:nvCxnSpPr>
          <p:spPr>
            <a:xfrm>
              <a:off x="8532780" y="5332452"/>
              <a:ext cx="4131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2 97">
              <a:extLst>
                <a:ext uri="{FF2B5EF4-FFF2-40B4-BE49-F238E27FC236}">
                  <a16:creationId xmlns:a16="http://schemas.microsoft.com/office/drawing/2014/main" id="{A50F23A6-6DBB-910D-22B0-55F8F4E0F9AF}"/>
                </a:ext>
              </a:extLst>
            </p:cNvPr>
            <p:cNvCxnSpPr>
              <a:cxnSpLocks/>
            </p:cNvCxnSpPr>
            <p:nvPr/>
          </p:nvCxnSpPr>
          <p:spPr>
            <a:xfrm>
              <a:off x="8538876" y="4928592"/>
              <a:ext cx="4131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2 98">
              <a:extLst>
                <a:ext uri="{FF2B5EF4-FFF2-40B4-BE49-F238E27FC236}">
                  <a16:creationId xmlns:a16="http://schemas.microsoft.com/office/drawing/2014/main" id="{B69AACAE-1C79-7677-9A9C-06278F6F1091}"/>
                </a:ext>
              </a:extLst>
            </p:cNvPr>
            <p:cNvCxnSpPr>
              <a:cxnSpLocks/>
            </p:cNvCxnSpPr>
            <p:nvPr/>
          </p:nvCxnSpPr>
          <p:spPr>
            <a:xfrm>
              <a:off x="8544972" y="4507968"/>
              <a:ext cx="4131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CDEFAB15-2CF8-57C1-62E0-79B29EC24435}"/>
              </a:ext>
            </a:extLst>
          </p:cNvPr>
          <p:cNvSpPr txBox="1"/>
          <p:nvPr/>
        </p:nvSpPr>
        <p:spPr>
          <a:xfrm>
            <a:off x="5935518" y="3611585"/>
            <a:ext cx="57044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noProof="0" dirty="0">
                <a:solidFill>
                  <a:srgbClr val="FFFF00"/>
                </a:solidFill>
              </a:rPr>
              <a:t>Beam Expander Testing X-ray facility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9CDB04EB-8A56-8562-23FA-1E1E90061097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Why BEaTriX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143B4AF-225F-1C30-693B-E4F6D8963D0A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A9115F-2126-214E-D021-C95CF1580E56}"/>
              </a:ext>
            </a:extLst>
          </p:cNvPr>
          <p:cNvSpPr txBox="1"/>
          <p:nvPr/>
        </p:nvSpPr>
        <p:spPr>
          <a:xfrm>
            <a:off x="1035599" y="5544791"/>
            <a:ext cx="130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meters</a:t>
            </a:r>
          </a:p>
        </p:txBody>
      </p:sp>
    </p:spTree>
    <p:extLst>
      <p:ext uri="{BB962C8B-B14F-4D97-AF65-F5344CB8AC3E}">
        <p14:creationId xmlns:p14="http://schemas.microsoft.com/office/powerpoint/2010/main" val="33564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7" grpId="0" animBg="1"/>
      <p:bldP spid="79" grpId="0"/>
      <p:bldP spid="87" grpId="0"/>
      <p:bldP spid="90" grpId="0" animBg="1"/>
      <p:bldP spid="1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00132-C56A-E16F-63E9-1A02092E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10D825E9-7581-A4E9-F185-A157D8E0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9ED302-1037-4FF1-584B-F8C7B6016233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Where BEaTriX</a:t>
            </a:r>
          </a:p>
        </p:txBody>
      </p:sp>
      <p:pic>
        <p:nvPicPr>
          <p:cNvPr id="5" name="Immagine 4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9753C9F5-52BF-1EC9-F3E0-A95898D2D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6" name="Immagine 5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E28727B7-9A80-A9D0-5425-4A40BF336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13" name="Segnaposto data 3">
            <a:extLst>
              <a:ext uri="{FF2B5EF4-FFF2-40B4-BE49-F238E27FC236}">
                <a16:creationId xmlns:a16="http://schemas.microsoft.com/office/drawing/2014/main" id="{A0DA6787-50DF-76A5-E7D1-780EE3F12685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B51A686D-EBD6-BE97-BC35-AE1312F4F9DF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4E7E04B0-9408-80AB-AD8D-DB787A4708E2}"/>
              </a:ext>
            </a:extLst>
          </p:cNvPr>
          <p:cNvSpPr/>
          <p:nvPr/>
        </p:nvSpPr>
        <p:spPr>
          <a:xfrm>
            <a:off x="1382485" y="2300151"/>
            <a:ext cx="385849" cy="35922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magine 18" descr="Immagine che contiene macchina, interno, ingegneria, muro&#10;&#10;Descrizione generata automaticamente">
            <a:extLst>
              <a:ext uri="{FF2B5EF4-FFF2-40B4-BE49-F238E27FC236}">
                <a16:creationId xmlns:a16="http://schemas.microsoft.com/office/drawing/2014/main" id="{81079445-AEDC-F6DB-8144-AC9C2F351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432" y="1264566"/>
            <a:ext cx="3140959" cy="212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Ovale 33">
            <a:extLst>
              <a:ext uri="{FF2B5EF4-FFF2-40B4-BE49-F238E27FC236}">
                <a16:creationId xmlns:a16="http://schemas.microsoft.com/office/drawing/2014/main" id="{E07CBB28-58FA-5EF0-330E-C7B4313F7395}"/>
              </a:ext>
            </a:extLst>
          </p:cNvPr>
          <p:cNvSpPr/>
          <p:nvPr/>
        </p:nvSpPr>
        <p:spPr>
          <a:xfrm>
            <a:off x="6481425" y="2541986"/>
            <a:ext cx="542731" cy="47553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256BDB54-220D-B99F-931C-DD1D45292EEC}"/>
              </a:ext>
            </a:extLst>
          </p:cNvPr>
          <p:cNvGrpSpPr/>
          <p:nvPr/>
        </p:nvGrpSpPr>
        <p:grpSpPr>
          <a:xfrm>
            <a:off x="192787" y="1103688"/>
            <a:ext cx="3478123" cy="4721805"/>
            <a:chOff x="192787" y="1263708"/>
            <a:chExt cx="3650343" cy="4721805"/>
          </a:xfrm>
        </p:grpSpPr>
        <p:pic>
          <p:nvPicPr>
            <p:cNvPr id="20" name="Google Shape;222;p25">
              <a:extLst>
                <a:ext uri="{FF2B5EF4-FFF2-40B4-BE49-F238E27FC236}">
                  <a16:creationId xmlns:a16="http://schemas.microsoft.com/office/drawing/2014/main" id="{C470BBE4-A7CD-4CB3-D065-74896B53BF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8722" y="1263708"/>
              <a:ext cx="3314408" cy="47218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Immagine 38" descr="Immagine che contiene testo, Carattere, schermata, cerchio&#10;&#10;Il contenuto generato dall'IA potrebbe non essere corretto.">
              <a:extLst>
                <a:ext uri="{FF2B5EF4-FFF2-40B4-BE49-F238E27FC236}">
                  <a16:creationId xmlns:a16="http://schemas.microsoft.com/office/drawing/2014/main" id="{19A08C41-3638-2FB0-1851-9EF31CC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787" y="1263708"/>
              <a:ext cx="1189698" cy="578963"/>
            </a:xfrm>
            <a:prstGeom prst="rect">
              <a:avLst/>
            </a:prstGeom>
          </p:spPr>
        </p:pic>
      </p:grpSp>
      <p:pic>
        <p:nvPicPr>
          <p:cNvPr id="41" name="Immagine 40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EBCBAA67-BAD9-0D67-4D62-F83F3E21D3E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6553" y="1252417"/>
            <a:ext cx="1152383" cy="662755"/>
          </a:xfrm>
          <a:prstGeom prst="rect">
            <a:avLst/>
          </a:prstGeom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FCB146D1-A823-8157-E54A-7CF0FEBBBAB0}"/>
              </a:ext>
            </a:extLst>
          </p:cNvPr>
          <p:cNvGrpSpPr/>
          <p:nvPr/>
        </p:nvGrpSpPr>
        <p:grpSpPr>
          <a:xfrm>
            <a:off x="3780827" y="1055598"/>
            <a:ext cx="4819346" cy="3115236"/>
            <a:chOff x="3420667" y="864648"/>
            <a:chExt cx="4819346" cy="3115236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D4A8EE8E-E653-36F9-D1FE-77D1E0F1F08E}"/>
                </a:ext>
              </a:extLst>
            </p:cNvPr>
            <p:cNvGrpSpPr/>
            <p:nvPr/>
          </p:nvGrpSpPr>
          <p:grpSpPr>
            <a:xfrm>
              <a:off x="4512859" y="952825"/>
              <a:ext cx="3727154" cy="3027059"/>
              <a:chOff x="3884270" y="1121953"/>
              <a:chExt cx="5486982" cy="4680134"/>
            </a:xfrm>
          </p:grpSpPr>
          <p:pic>
            <p:nvPicPr>
              <p:cNvPr id="25" name="Google Shape;258;p27">
                <a:extLst>
                  <a:ext uri="{FF2B5EF4-FFF2-40B4-BE49-F238E27FC236}">
                    <a16:creationId xmlns:a16="http://schemas.microsoft.com/office/drawing/2014/main" id="{0F8893D1-D3E6-A777-22C9-DD7D8CAFD13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20737" t="5684" r="25695" b="4144"/>
              <a:stretch>
                <a:fillRect/>
              </a:stretch>
            </p:blipFill>
            <p:spPr>
              <a:xfrm>
                <a:off x="4147457" y="1143000"/>
                <a:ext cx="4561114" cy="42127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7F6477D3-794E-BB9E-3DB6-F95B0D527824}"/>
                  </a:ext>
                </a:extLst>
              </p:cNvPr>
              <p:cNvSpPr/>
              <p:nvPr/>
            </p:nvSpPr>
            <p:spPr>
              <a:xfrm>
                <a:off x="8289185" y="1121953"/>
                <a:ext cx="798989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6A96B5E1-D8CD-8C08-127D-A1004F0F1394}"/>
                  </a:ext>
                </a:extLst>
              </p:cNvPr>
              <p:cNvSpPr/>
              <p:nvPr/>
            </p:nvSpPr>
            <p:spPr>
              <a:xfrm>
                <a:off x="3884270" y="4467681"/>
                <a:ext cx="798989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B57CD5DE-EA71-EEB7-F2E2-BB8FEB123310}"/>
                  </a:ext>
                </a:extLst>
              </p:cNvPr>
              <p:cNvSpPr/>
              <p:nvPr/>
            </p:nvSpPr>
            <p:spPr>
              <a:xfrm>
                <a:off x="4368559" y="4887687"/>
                <a:ext cx="798989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6BE338D6-52A2-2386-128A-ADF0523EE4B5}"/>
                  </a:ext>
                </a:extLst>
              </p:cNvPr>
              <p:cNvSpPr/>
              <p:nvPr/>
            </p:nvSpPr>
            <p:spPr>
              <a:xfrm>
                <a:off x="8572263" y="3917682"/>
                <a:ext cx="798989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1507554D-09FA-8EF4-FEC8-E8272039C76C}"/>
                  </a:ext>
                </a:extLst>
              </p:cNvPr>
              <p:cNvSpPr/>
              <p:nvPr/>
            </p:nvSpPr>
            <p:spPr>
              <a:xfrm>
                <a:off x="7750629" y="4832082"/>
                <a:ext cx="1143577" cy="8829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Immagine 39" descr="Immagine che contiene cerchio, schizzo, bianco e nero&#10;&#10;Il contenuto generato dall'IA potrebbe non essere corretto.">
              <a:extLst>
                <a:ext uri="{FF2B5EF4-FFF2-40B4-BE49-F238E27FC236}">
                  <a16:creationId xmlns:a16="http://schemas.microsoft.com/office/drawing/2014/main" id="{CC99D3C2-6B07-0CB4-4B05-B4A74AC6B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20667" y="864648"/>
              <a:ext cx="1434555" cy="900113"/>
            </a:xfrm>
            <a:prstGeom prst="rect">
              <a:avLst/>
            </a:prstGeom>
          </p:spPr>
        </p:pic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3324CBEE-4A56-02AE-7C1C-79C2D597A097}"/>
                </a:ext>
              </a:extLst>
            </p:cNvPr>
            <p:cNvSpPr/>
            <p:nvPr/>
          </p:nvSpPr>
          <p:spPr>
            <a:xfrm>
              <a:off x="4808927" y="891043"/>
              <a:ext cx="225071" cy="591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50B9584-64B7-FEA0-16A2-6F8DB5EAD067}"/>
              </a:ext>
            </a:extLst>
          </p:cNvPr>
          <p:cNvSpPr txBox="1"/>
          <p:nvPr/>
        </p:nvSpPr>
        <p:spPr>
          <a:xfrm>
            <a:off x="3506168" y="2476765"/>
            <a:ext cx="16697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INAF-Brera Astronomical Observatory (Merate)</a:t>
            </a:r>
            <a:endParaRPr lang="en-US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3DC62C1-465F-F12A-A802-00EB7D451886}"/>
              </a:ext>
            </a:extLst>
          </p:cNvPr>
          <p:cNvCxnSpPr>
            <a:cxnSpLocks/>
            <a:stCxn id="49" idx="6"/>
          </p:cNvCxnSpPr>
          <p:nvPr/>
        </p:nvCxnSpPr>
        <p:spPr>
          <a:xfrm flipV="1">
            <a:off x="1859248" y="2227843"/>
            <a:ext cx="3065980" cy="260152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e 48">
            <a:extLst>
              <a:ext uri="{FF2B5EF4-FFF2-40B4-BE49-F238E27FC236}">
                <a16:creationId xmlns:a16="http://schemas.microsoft.com/office/drawing/2014/main" id="{A69906F0-6A14-0881-86D1-721C56218EB9}"/>
              </a:ext>
            </a:extLst>
          </p:cNvPr>
          <p:cNvSpPr/>
          <p:nvPr/>
        </p:nvSpPr>
        <p:spPr>
          <a:xfrm>
            <a:off x="1319454" y="2265110"/>
            <a:ext cx="539794" cy="44577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D23200BA-D752-85AC-83F3-B9B4F0B99BA0}"/>
              </a:ext>
            </a:extLst>
          </p:cNvPr>
          <p:cNvSpPr/>
          <p:nvPr/>
        </p:nvSpPr>
        <p:spPr>
          <a:xfrm>
            <a:off x="6813323" y="2857194"/>
            <a:ext cx="593773" cy="49034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4E42F356-EFA6-640B-5E4A-732DA7D2A55C}"/>
              </a:ext>
            </a:extLst>
          </p:cNvPr>
          <p:cNvCxnSpPr>
            <a:cxnSpLocks/>
            <a:stCxn id="50" idx="6"/>
            <a:endCxn id="19" idx="1"/>
          </p:cNvCxnSpPr>
          <p:nvPr/>
        </p:nvCxnSpPr>
        <p:spPr>
          <a:xfrm flipV="1">
            <a:off x="7407096" y="2329006"/>
            <a:ext cx="1244336" cy="773362"/>
          </a:xfrm>
          <a:prstGeom prst="straightConnector1">
            <a:avLst/>
          </a:prstGeom>
          <a:ln w="254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B245DDC7-532A-3A55-DE0B-CA1946E4890B}"/>
              </a:ext>
            </a:extLst>
          </p:cNvPr>
          <p:cNvSpPr txBox="1"/>
          <p:nvPr/>
        </p:nvSpPr>
        <p:spPr>
          <a:xfrm>
            <a:off x="3750573" y="4592561"/>
            <a:ext cx="191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BEaTriX</a:t>
            </a:r>
            <a:endParaRPr lang="en-US" sz="4000" dirty="0">
              <a:solidFill>
                <a:srgbClr val="FFFF00"/>
              </a:solidFill>
            </a:endParaRPr>
          </a:p>
        </p:txBody>
      </p: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F5E1EB11-3ADB-BF40-47A4-91118ABDF57C}"/>
              </a:ext>
            </a:extLst>
          </p:cNvPr>
          <p:cNvGrpSpPr/>
          <p:nvPr/>
        </p:nvGrpSpPr>
        <p:grpSpPr>
          <a:xfrm>
            <a:off x="5984802" y="4096691"/>
            <a:ext cx="5590643" cy="1858650"/>
            <a:chOff x="5984801" y="4203144"/>
            <a:chExt cx="5590643" cy="1858650"/>
          </a:xfrm>
        </p:grpSpPr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B10B1725-D6BB-99A0-A609-87F97CE91316}"/>
                </a:ext>
              </a:extLst>
            </p:cNvPr>
            <p:cNvSpPr txBox="1"/>
            <p:nvPr/>
          </p:nvSpPr>
          <p:spPr>
            <a:xfrm>
              <a:off x="5984801" y="4203144"/>
              <a:ext cx="5590643" cy="1858650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 </a:t>
              </a:r>
              <a:r>
                <a:rPr lang="en-US" b="1" dirty="0"/>
                <a:t>Compact system</a:t>
              </a:r>
              <a:endParaRPr lang="en-US" sz="1800" b="1" dirty="0"/>
            </a:p>
            <a:p>
              <a:pPr>
                <a:lnSpc>
                  <a:spcPct val="150000"/>
                </a:lnSpc>
              </a:pPr>
              <a:r>
                <a:rPr lang="en-US" b="1" dirty="0"/>
                <a:t> Collimated beam </a:t>
              </a:r>
            </a:p>
            <a:p>
              <a:pPr>
                <a:lnSpc>
                  <a:spcPct val="150000"/>
                </a:lnSpc>
              </a:pPr>
              <a:r>
                <a:rPr lang="en-US" b="1" dirty="0"/>
                <a:t> Wide beam</a:t>
              </a:r>
            </a:p>
            <a:p>
              <a:pPr>
                <a:lnSpc>
                  <a:spcPct val="150000"/>
                </a:lnSpc>
              </a:pPr>
              <a:r>
                <a:rPr lang="en-US" sz="1800" b="1" dirty="0"/>
                <a:t> Monochromatic beam</a:t>
              </a:r>
            </a:p>
            <a:p>
              <a:pPr>
                <a:lnSpc>
                  <a:spcPct val="150000"/>
                </a:lnSpc>
              </a:pPr>
              <a:endParaRPr lang="en-US" sz="500" dirty="0"/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A50F3385-EB68-F943-FEB5-4E2C9B8C804B}"/>
                </a:ext>
              </a:extLst>
            </p:cNvPr>
            <p:cNvSpPr txBox="1"/>
            <p:nvPr/>
          </p:nvSpPr>
          <p:spPr>
            <a:xfrm>
              <a:off x="9067992" y="4207860"/>
              <a:ext cx="2319336" cy="171438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9 x 18 m</a:t>
              </a:r>
              <a:r>
                <a:rPr lang="en-US" baseline="30000" dirty="0"/>
                <a:t>2</a:t>
              </a:r>
              <a:endParaRPr lang="en-US" sz="1800" dirty="0"/>
            </a:p>
            <a:p>
              <a:pPr>
                <a:lnSpc>
                  <a:spcPct val="150000"/>
                </a:lnSpc>
              </a:pPr>
              <a:r>
                <a:rPr lang="en-US" dirty="0"/>
                <a:t>divergence &lt; 2 arcsec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17 x 6 cm</a:t>
              </a:r>
              <a:r>
                <a:rPr lang="en-US" baseline="30000" dirty="0"/>
                <a:t>2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10</a:t>
              </a:r>
              <a:r>
                <a:rPr lang="en-US" baseline="30000" dirty="0"/>
                <a:t>-5</a:t>
              </a:r>
              <a:r>
                <a:rPr lang="en-US" dirty="0"/>
                <a:t> eV</a:t>
              </a:r>
            </a:p>
          </p:txBody>
        </p:sp>
        <p:cxnSp>
          <p:nvCxnSpPr>
            <p:cNvPr id="59" name="Connettore 2 58">
              <a:extLst>
                <a:ext uri="{FF2B5EF4-FFF2-40B4-BE49-F238E27FC236}">
                  <a16:creationId xmlns:a16="http://schemas.microsoft.com/office/drawing/2014/main" id="{EE547B30-DECF-A078-B422-D6A1FFED6D80}"/>
                </a:ext>
              </a:extLst>
            </p:cNvPr>
            <p:cNvCxnSpPr>
              <a:cxnSpLocks/>
            </p:cNvCxnSpPr>
            <p:nvPr/>
          </p:nvCxnSpPr>
          <p:spPr>
            <a:xfrm>
              <a:off x="8536994" y="5738682"/>
              <a:ext cx="4131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>
              <a:extLst>
                <a:ext uri="{FF2B5EF4-FFF2-40B4-BE49-F238E27FC236}">
                  <a16:creationId xmlns:a16="http://schemas.microsoft.com/office/drawing/2014/main" id="{072F0D94-420D-699E-6885-A3211D9A19DB}"/>
                </a:ext>
              </a:extLst>
            </p:cNvPr>
            <p:cNvCxnSpPr>
              <a:cxnSpLocks/>
            </p:cNvCxnSpPr>
            <p:nvPr/>
          </p:nvCxnSpPr>
          <p:spPr>
            <a:xfrm>
              <a:off x="8532780" y="5332452"/>
              <a:ext cx="4131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2 60">
              <a:extLst>
                <a:ext uri="{FF2B5EF4-FFF2-40B4-BE49-F238E27FC236}">
                  <a16:creationId xmlns:a16="http://schemas.microsoft.com/office/drawing/2014/main" id="{BD5AC138-A0D5-E796-33FA-FBDEAD65A377}"/>
                </a:ext>
              </a:extLst>
            </p:cNvPr>
            <p:cNvCxnSpPr>
              <a:cxnSpLocks/>
            </p:cNvCxnSpPr>
            <p:nvPr/>
          </p:nvCxnSpPr>
          <p:spPr>
            <a:xfrm>
              <a:off x="8538876" y="4928592"/>
              <a:ext cx="4131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2 61">
              <a:extLst>
                <a:ext uri="{FF2B5EF4-FFF2-40B4-BE49-F238E27FC236}">
                  <a16:creationId xmlns:a16="http://schemas.microsoft.com/office/drawing/2014/main" id="{34D8CD59-8401-FC97-4726-DFED7DB8D294}"/>
                </a:ext>
              </a:extLst>
            </p:cNvPr>
            <p:cNvCxnSpPr>
              <a:cxnSpLocks/>
            </p:cNvCxnSpPr>
            <p:nvPr/>
          </p:nvCxnSpPr>
          <p:spPr>
            <a:xfrm>
              <a:off x="8544972" y="4507968"/>
              <a:ext cx="4131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84CB761F-9431-124C-52CA-FE1A14C7178A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217154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DD513-2A12-B36B-DB0C-E8A4C57C8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F2539986-C3C0-B10F-A2EB-52176F234333}"/>
              </a:ext>
            </a:extLst>
          </p:cNvPr>
          <p:cNvGrpSpPr/>
          <p:nvPr/>
        </p:nvGrpSpPr>
        <p:grpSpPr>
          <a:xfrm>
            <a:off x="1120623" y="1127914"/>
            <a:ext cx="10119095" cy="2652877"/>
            <a:chOff x="501614" y="3249621"/>
            <a:chExt cx="8303855" cy="2652877"/>
          </a:xfrm>
        </p:grpSpPr>
        <p:pic>
          <p:nvPicPr>
            <p:cNvPr id="6" name="Immagine 5" descr="Immagine che contiene testo, schermata, diagramma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20A55C8B-28BB-F1B5-F453-74DD843C7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7967"/>
            <a:stretch>
              <a:fillRect/>
            </a:stretch>
          </p:blipFill>
          <p:spPr>
            <a:xfrm>
              <a:off x="501614" y="3391360"/>
              <a:ext cx="8303855" cy="2482294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8C1CFB0-0BCE-A7D6-C336-83B4AD3907A0}"/>
                </a:ext>
              </a:extLst>
            </p:cNvPr>
            <p:cNvSpPr/>
            <p:nvPr/>
          </p:nvSpPr>
          <p:spPr>
            <a:xfrm>
              <a:off x="720090" y="3249621"/>
              <a:ext cx="2057400" cy="416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C94BAB1-EFF2-3B8C-9AB0-7E63D4066AFB}"/>
                </a:ext>
              </a:extLst>
            </p:cNvPr>
            <p:cNvSpPr/>
            <p:nvPr/>
          </p:nvSpPr>
          <p:spPr>
            <a:xfrm>
              <a:off x="3624841" y="3944221"/>
              <a:ext cx="2057400" cy="454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06BF189D-EC4D-2160-DE07-C1EE0837DAA1}"/>
                </a:ext>
              </a:extLst>
            </p:cNvPr>
            <p:cNvSpPr/>
            <p:nvPr/>
          </p:nvSpPr>
          <p:spPr>
            <a:xfrm>
              <a:off x="6591298" y="5361701"/>
              <a:ext cx="2057400" cy="454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B495084-E37B-5CC2-DB2A-B604F23A0BBA}"/>
                </a:ext>
              </a:extLst>
            </p:cNvPr>
            <p:cNvSpPr/>
            <p:nvPr/>
          </p:nvSpPr>
          <p:spPr>
            <a:xfrm>
              <a:off x="6509761" y="4211115"/>
              <a:ext cx="2057400" cy="454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0BC507C7-D1C0-E152-B555-D5ED8F92F3B0}"/>
                </a:ext>
              </a:extLst>
            </p:cNvPr>
            <p:cNvSpPr/>
            <p:nvPr/>
          </p:nvSpPr>
          <p:spPr>
            <a:xfrm>
              <a:off x="5128610" y="5448233"/>
              <a:ext cx="553631" cy="454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39CF0BED-A11E-9798-31B0-5750AC04CF60}"/>
                </a:ext>
              </a:extLst>
            </p:cNvPr>
            <p:cNvSpPr/>
            <p:nvPr/>
          </p:nvSpPr>
          <p:spPr>
            <a:xfrm>
              <a:off x="3453491" y="5427222"/>
              <a:ext cx="553631" cy="454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C3A4B90-65B7-6B28-2854-0969C796001D}"/>
                </a:ext>
              </a:extLst>
            </p:cNvPr>
            <p:cNvSpPr/>
            <p:nvPr/>
          </p:nvSpPr>
          <p:spPr>
            <a:xfrm>
              <a:off x="2520505" y="4185056"/>
              <a:ext cx="1262825" cy="454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F084465C-D1FD-C6D6-A39C-7F8299984856}"/>
                </a:ext>
              </a:extLst>
            </p:cNvPr>
            <p:cNvSpPr/>
            <p:nvPr/>
          </p:nvSpPr>
          <p:spPr>
            <a:xfrm>
              <a:off x="1452356" y="5342235"/>
              <a:ext cx="1606528" cy="454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Immagine 26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FD2C92A3-219C-09DD-5BBF-15A020F144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2992" y="-177258"/>
            <a:ext cx="9850168" cy="14032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B74586-2F0A-6B1B-56D6-810FAB527F86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Optical layout at 4.51 keV</a:t>
            </a:r>
          </a:p>
        </p:txBody>
      </p:sp>
      <p:pic>
        <p:nvPicPr>
          <p:cNvPr id="11" name="Immagine 10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126BE16C-FF14-BD1A-7376-D31E1A070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12" name="Immagine 11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270E9109-3DE2-6433-8186-B42731425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23" name="Segnaposto data 3">
            <a:extLst>
              <a:ext uri="{FF2B5EF4-FFF2-40B4-BE49-F238E27FC236}">
                <a16:creationId xmlns:a16="http://schemas.microsoft.com/office/drawing/2014/main" id="{C10693C3-1CAB-1634-4789-642CF5D2ED10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A3D1E93D-600C-0A13-65B3-A60515F589ED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07CCA2C0-8876-6C15-14C9-33E65C0821DD}"/>
              </a:ext>
            </a:extLst>
          </p:cNvPr>
          <p:cNvGrpSpPr/>
          <p:nvPr/>
        </p:nvGrpSpPr>
        <p:grpSpPr>
          <a:xfrm>
            <a:off x="7423897" y="4300512"/>
            <a:ext cx="3824752" cy="969067"/>
            <a:chOff x="-28901" y="5225130"/>
            <a:chExt cx="2156953" cy="969067"/>
          </a:xfrm>
        </p:grpSpPr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6B1F688F-5A8D-EF2B-D269-50C5B15E6C1C}"/>
                </a:ext>
              </a:extLst>
            </p:cNvPr>
            <p:cNvSpPr txBox="1"/>
            <p:nvPr/>
          </p:nvSpPr>
          <p:spPr>
            <a:xfrm>
              <a:off x="-28901" y="5547866"/>
              <a:ext cx="2156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A713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Asymmetrically cut </a:t>
              </a:r>
            </a:p>
            <a:p>
              <a:pPr algn="ctr"/>
              <a:r>
                <a:rPr lang="en-US" b="1" dirty="0">
                  <a:solidFill>
                    <a:srgbClr val="EA713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Silicon crystal (220)</a:t>
              </a:r>
            </a:p>
          </p:txBody>
        </p:sp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id="{1DD6F612-CED7-5863-CC87-8D37711599BD}"/>
                </a:ext>
              </a:extLst>
            </p:cNvPr>
            <p:cNvCxnSpPr>
              <a:cxnSpLocks/>
            </p:cNvCxnSpPr>
            <p:nvPr/>
          </p:nvCxnSpPr>
          <p:spPr>
            <a:xfrm>
              <a:off x="1049576" y="5225130"/>
              <a:ext cx="0" cy="308369"/>
            </a:xfrm>
            <a:prstGeom prst="straightConnector1">
              <a:avLst/>
            </a:prstGeom>
            <a:ln w="31750">
              <a:solidFill>
                <a:srgbClr val="EA71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AD6D2D0C-523C-45A1-3749-48D260D9122F}"/>
              </a:ext>
            </a:extLst>
          </p:cNvPr>
          <p:cNvSpPr txBox="1"/>
          <p:nvPr/>
        </p:nvSpPr>
        <p:spPr>
          <a:xfrm>
            <a:off x="7432834" y="5373031"/>
            <a:ext cx="3806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dirty="0">
                <a:ea typeface="Tahoma" panose="020B0604030504040204" pitchFamily="34" charset="0"/>
                <a:cs typeface="Tahoma" panose="020B0604030504040204" pitchFamily="34" charset="0"/>
              </a:rPr>
              <a:t>High dispersive element, a tight monochromation is needed</a:t>
            </a:r>
          </a:p>
        </p:txBody>
      </p:sp>
      <p:sp>
        <p:nvSpPr>
          <p:cNvPr id="45" name="Rettangolo 6">
            <a:extLst>
              <a:ext uri="{FF2B5EF4-FFF2-40B4-BE49-F238E27FC236}">
                <a16:creationId xmlns:a16="http://schemas.microsoft.com/office/drawing/2014/main" id="{2EDD6438-803F-26BE-11B9-B0D3CF91D9B4}"/>
              </a:ext>
            </a:extLst>
          </p:cNvPr>
          <p:cNvSpPr/>
          <p:nvPr/>
        </p:nvSpPr>
        <p:spPr>
          <a:xfrm>
            <a:off x="7432834" y="3812719"/>
            <a:ext cx="3815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Low photoelectric absorption</a:t>
            </a: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FE7D19F3-F0A8-3781-BF3A-74997CE1DC70}"/>
              </a:ext>
            </a:extLst>
          </p:cNvPr>
          <p:cNvGrpSpPr/>
          <p:nvPr/>
        </p:nvGrpSpPr>
        <p:grpSpPr>
          <a:xfrm>
            <a:off x="4717786" y="4296149"/>
            <a:ext cx="2614337" cy="969067"/>
            <a:chOff x="-28901" y="5225130"/>
            <a:chExt cx="2156953" cy="969067"/>
          </a:xfrm>
        </p:grpSpPr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74AFEE74-CC3F-9452-DCE0-25FE7B473902}"/>
                </a:ext>
              </a:extLst>
            </p:cNvPr>
            <p:cNvSpPr txBox="1"/>
            <p:nvPr/>
          </p:nvSpPr>
          <p:spPr>
            <a:xfrm>
              <a:off x="-28901" y="5547866"/>
              <a:ext cx="2156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A7E2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Symmetrically cut Silicon crystal (220)</a:t>
              </a:r>
            </a:p>
          </p:txBody>
        </p: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752A1E2B-2E99-1717-9419-51C6D22CFB71}"/>
                </a:ext>
              </a:extLst>
            </p:cNvPr>
            <p:cNvCxnSpPr>
              <a:cxnSpLocks/>
            </p:cNvCxnSpPr>
            <p:nvPr/>
          </p:nvCxnSpPr>
          <p:spPr>
            <a:xfrm>
              <a:off x="1049576" y="5225130"/>
              <a:ext cx="0" cy="308369"/>
            </a:xfrm>
            <a:prstGeom prst="straightConnector1">
              <a:avLst/>
            </a:prstGeom>
            <a:ln w="31750">
              <a:solidFill>
                <a:srgbClr val="3A7E2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5FC2F5B7-E2D8-FFB0-39B7-4E57E131D9E4}"/>
              </a:ext>
            </a:extLst>
          </p:cNvPr>
          <p:cNvSpPr txBox="1"/>
          <p:nvPr/>
        </p:nvSpPr>
        <p:spPr>
          <a:xfrm>
            <a:off x="4729077" y="5375919"/>
            <a:ext cx="2594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dirty="0">
                <a:ea typeface="Tahoma" panose="020B0604030504040204" pitchFamily="34" charset="0"/>
                <a:cs typeface="Tahoma" panose="020B0604030504040204" pitchFamily="34" charset="0"/>
              </a:rPr>
              <a:t>An X-ray source with a high brilliance is needed</a:t>
            </a:r>
          </a:p>
        </p:txBody>
      </p:sp>
      <p:sp>
        <p:nvSpPr>
          <p:cNvPr id="78" name="Rettangolo 6">
            <a:extLst>
              <a:ext uri="{FF2B5EF4-FFF2-40B4-BE49-F238E27FC236}">
                <a16:creationId xmlns:a16="http://schemas.microsoft.com/office/drawing/2014/main" id="{B7FF78E7-3821-EBA0-AC5F-AD30CC5A272D}"/>
              </a:ext>
            </a:extLst>
          </p:cNvPr>
          <p:cNvSpPr/>
          <p:nvPr/>
        </p:nvSpPr>
        <p:spPr>
          <a:xfrm>
            <a:off x="4737499" y="3788597"/>
            <a:ext cx="2594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Tight monochromation</a:t>
            </a:r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8314202A-3E40-E0D0-355B-95C215444557}"/>
              </a:ext>
            </a:extLst>
          </p:cNvPr>
          <p:cNvGrpSpPr/>
          <p:nvPr/>
        </p:nvGrpSpPr>
        <p:grpSpPr>
          <a:xfrm>
            <a:off x="705198" y="4532806"/>
            <a:ext cx="4338416" cy="1777204"/>
            <a:chOff x="-255380" y="5042250"/>
            <a:chExt cx="2609913" cy="1777204"/>
          </a:xfrm>
        </p:grpSpPr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E2DB930C-4346-043C-08DD-05FFEA0E65E7}"/>
                </a:ext>
              </a:extLst>
            </p:cNvPr>
            <p:cNvSpPr txBox="1"/>
            <p:nvPr/>
          </p:nvSpPr>
          <p:spPr>
            <a:xfrm>
              <a:off x="-255380" y="5342126"/>
              <a:ext cx="26099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X-ray source with Titanium anode</a:t>
              </a:r>
            </a:p>
            <a:p>
              <a:pPr algn="ctr"/>
              <a:r>
                <a:rPr lang="en-US" b="1" dirty="0">
                  <a:solidFill>
                    <a:schemeClr val="accent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</a:p>
            <a:p>
              <a:pPr algn="ctr"/>
              <a:r>
                <a:rPr lang="en-US" b="1" dirty="0">
                  <a:solidFill>
                    <a:schemeClr val="accent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Paraboloidal mirror </a:t>
              </a:r>
            </a:p>
            <a:p>
              <a:pPr algn="ctr"/>
              <a:r>
                <a:rPr lang="en-US" b="1" dirty="0">
                  <a:solidFill>
                    <a:schemeClr val="accent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(fused Quartz HOQ 310)</a:t>
              </a:r>
            </a:p>
            <a:p>
              <a:pPr algn="ctr"/>
              <a:r>
                <a:rPr lang="en-US" b="1" dirty="0">
                  <a:solidFill>
                    <a:schemeClr val="accent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Coating: Cr + Pt</a:t>
              </a:r>
            </a:p>
          </p:txBody>
        </p:sp>
        <p:cxnSp>
          <p:nvCxnSpPr>
            <p:cNvPr id="85" name="Connettore 2 84">
              <a:extLst>
                <a:ext uri="{FF2B5EF4-FFF2-40B4-BE49-F238E27FC236}">
                  <a16:creationId xmlns:a16="http://schemas.microsoft.com/office/drawing/2014/main" id="{B5799F30-88F6-7178-6656-93C32AAAD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49576" y="5042250"/>
              <a:ext cx="0" cy="308369"/>
            </a:xfrm>
            <a:prstGeom prst="straightConnector1">
              <a:avLst/>
            </a:prstGeom>
            <a:ln w="317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ttangolo 6">
            <a:extLst>
              <a:ext uri="{FF2B5EF4-FFF2-40B4-BE49-F238E27FC236}">
                <a16:creationId xmlns:a16="http://schemas.microsoft.com/office/drawing/2014/main" id="{678E6670-D042-45AC-23A6-988E69AC4163}"/>
              </a:ext>
            </a:extLst>
          </p:cNvPr>
          <p:cNvSpPr/>
          <p:nvPr/>
        </p:nvSpPr>
        <p:spPr>
          <a:xfrm>
            <a:off x="1055648" y="3330213"/>
            <a:ext cx="3628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Fluorescence at 4.51 keV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High brilliance: &gt;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5 x 10</a:t>
            </a:r>
            <a:r>
              <a:rPr lang="en-US" baseline="30000" dirty="0"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ph/s/sr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Spot size: 35 µm FWHM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Mirror surface quality: 2 arcsec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3A912BE-D8D3-D11D-A942-11DC7A0F7838}"/>
              </a:ext>
            </a:extLst>
          </p:cNvPr>
          <p:cNvSpPr/>
          <p:nvPr/>
        </p:nvSpPr>
        <p:spPr>
          <a:xfrm>
            <a:off x="7432834" y="1121235"/>
            <a:ext cx="3815817" cy="2573023"/>
          </a:xfrm>
          <a:prstGeom prst="rect">
            <a:avLst/>
          </a:prstGeom>
          <a:noFill/>
          <a:ln w="25400">
            <a:solidFill>
              <a:srgbClr val="EA7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025D4BA-2E6C-78E0-CED7-FDE8CB4EF443}"/>
              </a:ext>
            </a:extLst>
          </p:cNvPr>
          <p:cNvSpPr/>
          <p:nvPr/>
        </p:nvSpPr>
        <p:spPr>
          <a:xfrm>
            <a:off x="4743028" y="1137693"/>
            <a:ext cx="2589096" cy="2537097"/>
          </a:xfrm>
          <a:prstGeom prst="rect">
            <a:avLst/>
          </a:prstGeom>
          <a:noFill/>
          <a:ln w="25400">
            <a:solidFill>
              <a:srgbClr val="3A7E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A426F74-1296-0096-215B-B374BE5FFDC5}"/>
              </a:ext>
            </a:extLst>
          </p:cNvPr>
          <p:cNvSpPr/>
          <p:nvPr/>
        </p:nvSpPr>
        <p:spPr>
          <a:xfrm>
            <a:off x="1081671" y="1137695"/>
            <a:ext cx="3588922" cy="216782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404D48B-55A3-0EAE-D71D-4A8F471E9C3B}"/>
              </a:ext>
            </a:extLst>
          </p:cNvPr>
          <p:cNvSpPr txBox="1"/>
          <p:nvPr/>
        </p:nvSpPr>
        <p:spPr>
          <a:xfrm>
            <a:off x="7950341" y="1167711"/>
            <a:ext cx="32893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rgbClr val="EA71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EXPANSION STAGE</a:t>
            </a:r>
          </a:p>
          <a:p>
            <a:pPr algn="ctr"/>
            <a:r>
              <a:rPr lang="en-AU" sz="2000" dirty="0">
                <a:solidFill>
                  <a:srgbClr val="EA71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(by diffraction)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4EC159E-804C-D688-CD61-E8E1E106A195}"/>
              </a:ext>
            </a:extLst>
          </p:cNvPr>
          <p:cNvSpPr txBox="1"/>
          <p:nvPr/>
        </p:nvSpPr>
        <p:spPr>
          <a:xfrm>
            <a:off x="4667138" y="1167422"/>
            <a:ext cx="27185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rgbClr val="3A7E2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MONOCHROMATION STAGE</a:t>
            </a:r>
          </a:p>
          <a:p>
            <a:pPr algn="ctr"/>
            <a:r>
              <a:rPr lang="en-AU" sz="2000" dirty="0">
                <a:solidFill>
                  <a:srgbClr val="3A7E2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(by diffraction)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A188A5F-14EF-BF1F-0A1F-86DC1818E116}"/>
              </a:ext>
            </a:extLst>
          </p:cNvPr>
          <p:cNvSpPr txBox="1"/>
          <p:nvPr/>
        </p:nvSpPr>
        <p:spPr>
          <a:xfrm>
            <a:off x="1395791" y="1177032"/>
            <a:ext cx="32893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X-RAY SOURCE and COLLIMATING MIRROR</a:t>
            </a:r>
          </a:p>
        </p:txBody>
      </p:sp>
      <p:sp>
        <p:nvSpPr>
          <p:cNvPr id="28" name="Segnaposto data 3">
            <a:extLst>
              <a:ext uri="{FF2B5EF4-FFF2-40B4-BE49-F238E27FC236}">
                <a16:creationId xmlns:a16="http://schemas.microsoft.com/office/drawing/2014/main" id="{1E0A0815-C380-360B-EAAD-C87BA0E85354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30926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5" grpId="0"/>
      <p:bldP spid="77" grpId="0"/>
      <p:bldP spid="78" grpId="0"/>
      <p:bldP spid="87" grpId="0"/>
      <p:bldP spid="2" grpId="0" animBg="1"/>
      <p:bldP spid="3" grpId="0" animBg="1"/>
      <p:bldP spid="4" grpId="0" animBg="1"/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B8F00-1997-D46F-83A6-E34EE90E7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9A19534A-8152-58D2-2EDE-0CA227CBB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B487B2-9DD9-6FCD-14DB-47D01FCC0B57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Optical layout at 4.51 keV</a:t>
            </a:r>
          </a:p>
        </p:txBody>
      </p:sp>
      <p:pic>
        <p:nvPicPr>
          <p:cNvPr id="11" name="Immagine 10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ACBFAD52-3F2C-460F-37CC-737A8F457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12" name="Immagine 11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83680868-5273-1CA1-749B-CFB021918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23" name="Segnaposto data 3">
            <a:extLst>
              <a:ext uri="{FF2B5EF4-FFF2-40B4-BE49-F238E27FC236}">
                <a16:creationId xmlns:a16="http://schemas.microsoft.com/office/drawing/2014/main" id="{8452CF63-02C4-A15D-8633-FB9D4066ECC1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35D0E70E-D17C-D052-C3F7-DEB0E5547C51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1E1C14D0-93B7-E722-91A4-750842B48A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5743" b="1319"/>
          <a:stretch>
            <a:fillRect/>
          </a:stretch>
        </p:blipFill>
        <p:spPr>
          <a:xfrm>
            <a:off x="1158411" y="1018826"/>
            <a:ext cx="9134241" cy="2778034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A8C2C8E5-2193-B684-C0AE-036630A39D3A}"/>
              </a:ext>
            </a:extLst>
          </p:cNvPr>
          <p:cNvGrpSpPr/>
          <p:nvPr/>
        </p:nvGrpSpPr>
        <p:grpSpPr>
          <a:xfrm>
            <a:off x="3336321" y="3965566"/>
            <a:ext cx="6783859" cy="2068451"/>
            <a:chOff x="9942539" y="3346697"/>
            <a:chExt cx="6783859" cy="2068451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DE3C12F-4DF8-58C9-0B6D-BFA0717AFE1E}"/>
                </a:ext>
              </a:extLst>
            </p:cNvPr>
            <p:cNvSpPr txBox="1"/>
            <p:nvPr/>
          </p:nvSpPr>
          <p:spPr>
            <a:xfrm>
              <a:off x="13843672" y="3940093"/>
              <a:ext cx="274319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F16904"/>
                </a:buClr>
                <a:buFont typeface="Arial" panose="020B0604020202020204" pitchFamily="34" charset="0"/>
                <a:buChar char="•"/>
              </a:pPr>
              <a:r>
                <a:rPr lang="it-IT" sz="2500" dirty="0"/>
                <a:t>High flux</a:t>
              </a:r>
              <a:endParaRPr lang="it-IT" sz="2500" dirty="0">
                <a:solidFill>
                  <a:srgbClr val="FFC000"/>
                </a:solidFill>
              </a:endParaRPr>
            </a:p>
            <a:p>
              <a:pPr marL="285750" indent="-285750"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it-IT" sz="2500" dirty="0"/>
                <a:t>High collimation</a:t>
              </a:r>
            </a:p>
          </p:txBody>
        </p:sp>
        <p:pic>
          <p:nvPicPr>
            <p:cNvPr id="28" name="Immagine 27" descr="Immagine che contiene schermata, Elementi grafici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7F8C44EA-8340-6D72-7920-6863369C0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15082" y="3368195"/>
              <a:ext cx="3711075" cy="1790129"/>
            </a:xfrm>
            <a:prstGeom prst="rect">
              <a:avLst/>
            </a:prstGeom>
            <a:ln w="63500">
              <a:noFill/>
            </a:ln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69E5B256-09D0-45FD-D2C9-C3A1F0A85384}"/>
                </a:ext>
              </a:extLst>
            </p:cNvPr>
            <p:cNvSpPr/>
            <p:nvPr/>
          </p:nvSpPr>
          <p:spPr>
            <a:xfrm>
              <a:off x="9942539" y="3346697"/>
              <a:ext cx="6783859" cy="206845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DA3C1D5-E457-66CF-6C50-A62CC94C568C}"/>
              </a:ext>
            </a:extLst>
          </p:cNvPr>
          <p:cNvSpPr txBox="1"/>
          <p:nvPr/>
        </p:nvSpPr>
        <p:spPr>
          <a:xfrm>
            <a:off x="788955" y="4558962"/>
            <a:ext cx="24220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16904"/>
              </a:buClr>
            </a:pPr>
            <a:r>
              <a:rPr lang="en-US" sz="2500" noProof="0" dirty="0">
                <a:solidFill>
                  <a:srgbClr val="FFFF00"/>
                </a:solidFill>
              </a:rPr>
              <a:t>4.51 keV configuration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867875D1-4408-305D-B645-CF1F864F02CE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2728743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94B45-2F67-CDBF-5740-6675DD87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1B68C503-9FE3-A38B-39BD-04A4DA0B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34EE5B-0454-0860-954F-48A7E5B4BCC9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Optical layout at 1.49 keV</a:t>
            </a:r>
          </a:p>
        </p:txBody>
      </p:sp>
      <p:pic>
        <p:nvPicPr>
          <p:cNvPr id="11" name="Immagine 10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D37B38F3-36A5-B8A8-5A01-7D6B69A33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12" name="Immagine 11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EBBA39B6-DD9A-BC20-D23F-2FB81E65F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23" name="Segnaposto data 3">
            <a:extLst>
              <a:ext uri="{FF2B5EF4-FFF2-40B4-BE49-F238E27FC236}">
                <a16:creationId xmlns:a16="http://schemas.microsoft.com/office/drawing/2014/main" id="{5731F12C-78FA-F606-803D-B6D0D87B416B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5EF755F7-D72C-4AEA-AB69-84985E145A8F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248EACB8-F7BE-59EA-23E2-AA699B02FF28}"/>
              </a:ext>
            </a:extLst>
          </p:cNvPr>
          <p:cNvGrpSpPr/>
          <p:nvPr/>
        </p:nvGrpSpPr>
        <p:grpSpPr>
          <a:xfrm>
            <a:off x="8506416" y="4501135"/>
            <a:ext cx="2308060" cy="969067"/>
            <a:chOff x="-28901" y="5225130"/>
            <a:chExt cx="2156953" cy="969067"/>
          </a:xfrm>
        </p:grpSpPr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36DD14C-6DE8-9820-8A1B-F10A3648B01E}"/>
                </a:ext>
              </a:extLst>
            </p:cNvPr>
            <p:cNvSpPr txBox="1"/>
            <p:nvPr/>
          </p:nvSpPr>
          <p:spPr>
            <a:xfrm>
              <a:off x="-28901" y="5547866"/>
              <a:ext cx="2156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Asymmetrically cut ADP crystal (101)</a:t>
              </a:r>
            </a:p>
          </p:txBody>
        </p:sp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id="{404F7691-CA34-9F58-83B8-CD57F6354F2E}"/>
                </a:ext>
              </a:extLst>
            </p:cNvPr>
            <p:cNvCxnSpPr>
              <a:cxnSpLocks/>
            </p:cNvCxnSpPr>
            <p:nvPr/>
          </p:nvCxnSpPr>
          <p:spPr>
            <a:xfrm>
              <a:off x="1049576" y="5225130"/>
              <a:ext cx="0" cy="308369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0D18D7FF-59E8-FA59-E2DA-0E69C9CED9F0}"/>
              </a:ext>
            </a:extLst>
          </p:cNvPr>
          <p:cNvSpPr txBox="1"/>
          <p:nvPr/>
        </p:nvSpPr>
        <p:spPr>
          <a:xfrm>
            <a:off x="7950341" y="5472729"/>
            <a:ext cx="3540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dirty="0">
                <a:ea typeface="Tahoma" panose="020B0604030504040204" pitchFamily="34" charset="0"/>
                <a:cs typeface="Tahoma" panose="020B0604030504040204" pitchFamily="34" charset="0"/>
              </a:rPr>
              <a:t>High dispersive element, a tight monochromation is needed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21798D1-005F-028E-8E3D-D8E50E8219BB}"/>
              </a:ext>
            </a:extLst>
          </p:cNvPr>
          <p:cNvSpPr txBox="1"/>
          <p:nvPr/>
        </p:nvSpPr>
        <p:spPr>
          <a:xfrm>
            <a:off x="3876848" y="3376803"/>
            <a:ext cx="7675813" cy="400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Times New Roman" panose="02020603050405020304" pitchFamily="18" charset="0"/>
                <a:cs typeface="Times" pitchFamily="2" charset="0"/>
              </a:rPr>
              <a:t>fused quartz HOQ 310</a:t>
            </a:r>
            <a:endParaRPr lang="en-US" dirty="0"/>
          </a:p>
        </p:txBody>
      </p:sp>
      <p:pic>
        <p:nvPicPr>
          <p:cNvPr id="21" name="Immagine 20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E7962603-2245-C9C1-30A3-35F27469D7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184" b="53195"/>
          <a:stretch>
            <a:fillRect/>
          </a:stretch>
        </p:blipFill>
        <p:spPr>
          <a:xfrm>
            <a:off x="1120624" y="1241822"/>
            <a:ext cx="10145364" cy="2480218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14938CF9-9ACD-F383-C5D7-D7C8C27D572E}"/>
              </a:ext>
            </a:extLst>
          </p:cNvPr>
          <p:cNvSpPr/>
          <p:nvPr/>
        </p:nvSpPr>
        <p:spPr>
          <a:xfrm>
            <a:off x="8665325" y="2856884"/>
            <a:ext cx="1872465" cy="8383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DB90BD52-9D6B-EF3F-BB91-E5CA24365967}"/>
              </a:ext>
            </a:extLst>
          </p:cNvPr>
          <p:cNvSpPr/>
          <p:nvPr/>
        </p:nvSpPr>
        <p:spPr>
          <a:xfrm>
            <a:off x="8067959" y="2621539"/>
            <a:ext cx="195880" cy="13500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AA07B287-0707-2B9A-78F4-9C2A81091C81}"/>
              </a:ext>
            </a:extLst>
          </p:cNvPr>
          <p:cNvSpPr/>
          <p:nvPr/>
        </p:nvSpPr>
        <p:spPr>
          <a:xfrm>
            <a:off x="10939275" y="1249399"/>
            <a:ext cx="195880" cy="25392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C5554B61-474E-C2C9-76BC-50A5B2915C56}"/>
              </a:ext>
            </a:extLst>
          </p:cNvPr>
          <p:cNvSpPr/>
          <p:nvPr/>
        </p:nvSpPr>
        <p:spPr>
          <a:xfrm>
            <a:off x="8062898" y="1019139"/>
            <a:ext cx="195880" cy="13500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BB3B90D7-571D-3520-D9BB-F5F93B393453}"/>
              </a:ext>
            </a:extLst>
          </p:cNvPr>
          <p:cNvSpPr/>
          <p:nvPr/>
        </p:nvSpPr>
        <p:spPr>
          <a:xfrm>
            <a:off x="8062898" y="2405601"/>
            <a:ext cx="195880" cy="1815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3BE01E2C-89A8-215A-B0FC-4573D0016B42}"/>
              </a:ext>
            </a:extLst>
          </p:cNvPr>
          <p:cNvSpPr/>
          <p:nvPr/>
        </p:nvSpPr>
        <p:spPr>
          <a:xfrm rot="5400000">
            <a:off x="9331531" y="1207168"/>
            <a:ext cx="478694" cy="17208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CE3DA960-3A0F-3042-840D-1D7F12901377}"/>
              </a:ext>
            </a:extLst>
          </p:cNvPr>
          <p:cNvSpPr/>
          <p:nvPr/>
        </p:nvSpPr>
        <p:spPr>
          <a:xfrm>
            <a:off x="5093718" y="1395279"/>
            <a:ext cx="2159223" cy="8383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0FB65000-1400-45BA-DFDE-3791FF132D1A}"/>
              </a:ext>
            </a:extLst>
          </p:cNvPr>
          <p:cNvSpPr/>
          <p:nvPr/>
        </p:nvSpPr>
        <p:spPr>
          <a:xfrm>
            <a:off x="6775123" y="2691417"/>
            <a:ext cx="846247" cy="1617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8C5D8481-87AC-3F8A-1DC3-BD5DA7E0F277}"/>
              </a:ext>
            </a:extLst>
          </p:cNvPr>
          <p:cNvSpPr/>
          <p:nvPr/>
        </p:nvSpPr>
        <p:spPr>
          <a:xfrm>
            <a:off x="4920364" y="2540674"/>
            <a:ext cx="846247" cy="1617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446D9157-AD98-F90E-1826-6A2BA48EBBBD}"/>
              </a:ext>
            </a:extLst>
          </p:cNvPr>
          <p:cNvSpPr/>
          <p:nvPr/>
        </p:nvSpPr>
        <p:spPr>
          <a:xfrm>
            <a:off x="4670593" y="3095474"/>
            <a:ext cx="1691715" cy="2264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714063BC-B87E-58D6-2213-B192247BC055}"/>
              </a:ext>
            </a:extLst>
          </p:cNvPr>
          <p:cNvSpPr/>
          <p:nvPr/>
        </p:nvSpPr>
        <p:spPr>
          <a:xfrm>
            <a:off x="1898459" y="3445681"/>
            <a:ext cx="2387962" cy="2264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29562D0B-C7E7-E3FA-E964-C0A577BE6189}"/>
              </a:ext>
            </a:extLst>
          </p:cNvPr>
          <p:cNvSpPr/>
          <p:nvPr/>
        </p:nvSpPr>
        <p:spPr>
          <a:xfrm>
            <a:off x="1388324" y="1314364"/>
            <a:ext cx="2488524" cy="3342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FE8D5C0F-78E1-F304-AFA0-D8D1FC44C6B9}"/>
              </a:ext>
            </a:extLst>
          </p:cNvPr>
          <p:cNvSpPr/>
          <p:nvPr/>
        </p:nvSpPr>
        <p:spPr>
          <a:xfrm>
            <a:off x="8109484" y="1164176"/>
            <a:ext cx="2913633" cy="230243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B714EEFA-82E8-18BC-025E-B4F184AB6F95}"/>
              </a:ext>
            </a:extLst>
          </p:cNvPr>
          <p:cNvSpPr/>
          <p:nvPr/>
        </p:nvSpPr>
        <p:spPr>
          <a:xfrm>
            <a:off x="4903047" y="1137694"/>
            <a:ext cx="2936555" cy="2328918"/>
          </a:xfrm>
          <a:prstGeom prst="rect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6D91C31C-C1D0-2174-A5EE-1224D78CCE41}"/>
              </a:ext>
            </a:extLst>
          </p:cNvPr>
          <p:cNvSpPr txBox="1"/>
          <p:nvPr/>
        </p:nvSpPr>
        <p:spPr>
          <a:xfrm>
            <a:off x="7950341" y="1167711"/>
            <a:ext cx="32893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EXPANSION STAGE</a:t>
            </a:r>
          </a:p>
          <a:p>
            <a:pPr algn="ctr"/>
            <a:r>
              <a:rPr lang="en-AU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(by diffraction)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130A536C-C3E4-580B-A675-83DB1390B865}"/>
              </a:ext>
            </a:extLst>
          </p:cNvPr>
          <p:cNvSpPr txBox="1"/>
          <p:nvPr/>
        </p:nvSpPr>
        <p:spPr>
          <a:xfrm>
            <a:off x="5009122" y="1156715"/>
            <a:ext cx="2718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rgbClr val="92D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MONOCHROMATION STAGE</a:t>
            </a:r>
          </a:p>
          <a:p>
            <a:pPr algn="ctr"/>
            <a:r>
              <a:rPr lang="en-AU" sz="2000" dirty="0">
                <a:solidFill>
                  <a:srgbClr val="92D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(by diffraction)</a:t>
            </a: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3A923A20-64DA-C97F-1A9C-FC8355EB5F98}"/>
              </a:ext>
            </a:extLst>
          </p:cNvPr>
          <p:cNvSpPr/>
          <p:nvPr/>
        </p:nvSpPr>
        <p:spPr>
          <a:xfrm>
            <a:off x="1081671" y="1137695"/>
            <a:ext cx="3588922" cy="2328918"/>
          </a:xfrm>
          <a:prstGeom prst="rect">
            <a:avLst/>
          </a:prstGeom>
          <a:noFill/>
          <a:ln w="25400"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6F6832DA-A473-59A2-A49A-1A1881F38F5E}"/>
              </a:ext>
            </a:extLst>
          </p:cNvPr>
          <p:cNvSpPr txBox="1"/>
          <p:nvPr/>
        </p:nvSpPr>
        <p:spPr>
          <a:xfrm>
            <a:off x="1395791" y="1177032"/>
            <a:ext cx="32893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rgbClr val="0E9ED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X-RAY SOURCE and COLLIMATING MIRROR</a:t>
            </a:r>
          </a:p>
        </p:txBody>
      </p:sp>
      <p:sp>
        <p:nvSpPr>
          <p:cNvPr id="45" name="Rettangolo 6">
            <a:extLst>
              <a:ext uri="{FF2B5EF4-FFF2-40B4-BE49-F238E27FC236}">
                <a16:creationId xmlns:a16="http://schemas.microsoft.com/office/drawing/2014/main" id="{808178E1-0558-8B1E-4A5D-E12304B6355F}"/>
              </a:ext>
            </a:extLst>
          </p:cNvPr>
          <p:cNvSpPr/>
          <p:nvPr/>
        </p:nvSpPr>
        <p:spPr>
          <a:xfrm>
            <a:off x="8109483" y="3515129"/>
            <a:ext cx="2961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Low photoelectric absorption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Large d-spacing</a:t>
            </a: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B16B58BC-79D8-0684-59B2-62AAF3FBCD1C}"/>
              </a:ext>
            </a:extLst>
          </p:cNvPr>
          <p:cNvGrpSpPr/>
          <p:nvPr/>
        </p:nvGrpSpPr>
        <p:grpSpPr>
          <a:xfrm>
            <a:off x="5293574" y="4424320"/>
            <a:ext cx="2308060" cy="969067"/>
            <a:chOff x="-28901" y="5225130"/>
            <a:chExt cx="2156953" cy="969067"/>
          </a:xfrm>
        </p:grpSpPr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6B049664-2F97-93EE-2CB1-C5D806949010}"/>
                </a:ext>
              </a:extLst>
            </p:cNvPr>
            <p:cNvSpPr txBox="1"/>
            <p:nvPr/>
          </p:nvSpPr>
          <p:spPr>
            <a:xfrm>
              <a:off x="-28901" y="5547866"/>
              <a:ext cx="2156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92D05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Asymmetrically cut Quartz crystal (100)</a:t>
              </a:r>
            </a:p>
          </p:txBody>
        </p: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0B378693-8F78-11E1-27BA-858B1D44BBFD}"/>
                </a:ext>
              </a:extLst>
            </p:cNvPr>
            <p:cNvCxnSpPr>
              <a:cxnSpLocks/>
            </p:cNvCxnSpPr>
            <p:nvPr/>
          </p:nvCxnSpPr>
          <p:spPr>
            <a:xfrm>
              <a:off x="1049576" y="5225130"/>
              <a:ext cx="0" cy="308369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24D594C-B543-943F-A327-9EAE8372C482}"/>
              </a:ext>
            </a:extLst>
          </p:cNvPr>
          <p:cNvSpPr txBox="1"/>
          <p:nvPr/>
        </p:nvSpPr>
        <p:spPr>
          <a:xfrm>
            <a:off x="4737499" y="5457699"/>
            <a:ext cx="3540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dirty="0">
                <a:ea typeface="Tahoma" panose="020B0604030504040204" pitchFamily="34" charset="0"/>
                <a:cs typeface="Tahoma" panose="020B0604030504040204" pitchFamily="34" charset="0"/>
              </a:rPr>
              <a:t>An X-ray source with a high brilliance is needed</a:t>
            </a:r>
          </a:p>
        </p:txBody>
      </p:sp>
      <p:sp>
        <p:nvSpPr>
          <p:cNvPr id="78" name="Rettangolo 6">
            <a:extLst>
              <a:ext uri="{FF2B5EF4-FFF2-40B4-BE49-F238E27FC236}">
                <a16:creationId xmlns:a16="http://schemas.microsoft.com/office/drawing/2014/main" id="{F9C567FD-CCE0-8928-51B8-F2C9B85EC031}"/>
              </a:ext>
            </a:extLst>
          </p:cNvPr>
          <p:cNvSpPr/>
          <p:nvPr/>
        </p:nvSpPr>
        <p:spPr>
          <a:xfrm>
            <a:off x="4896641" y="3512456"/>
            <a:ext cx="2961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Rocking curve narrower than ADP one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Tight monochromation</a:t>
            </a:r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0F25CAAC-A677-2A90-B934-F9BDCAA11CC7}"/>
              </a:ext>
            </a:extLst>
          </p:cNvPr>
          <p:cNvGrpSpPr/>
          <p:nvPr/>
        </p:nvGrpSpPr>
        <p:grpSpPr>
          <a:xfrm>
            <a:off x="902225" y="4715686"/>
            <a:ext cx="3947811" cy="1800064"/>
            <a:chOff x="-161620" y="5225130"/>
            <a:chExt cx="2398704" cy="1800064"/>
          </a:xfrm>
        </p:grpSpPr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B1782088-AE69-150B-1534-0EAB1F899594}"/>
                </a:ext>
              </a:extLst>
            </p:cNvPr>
            <p:cNvSpPr txBox="1"/>
            <p:nvPr/>
          </p:nvSpPr>
          <p:spPr>
            <a:xfrm>
              <a:off x="-161620" y="5547866"/>
              <a:ext cx="239870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E9ED5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X-ray source with Aluminum anode</a:t>
              </a:r>
            </a:p>
            <a:p>
              <a:pPr algn="ctr"/>
              <a:r>
                <a:rPr lang="en-US" b="1" dirty="0">
                  <a:solidFill>
                    <a:srgbClr val="0E9ED5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</a:p>
            <a:p>
              <a:pPr algn="ctr"/>
              <a:r>
                <a:rPr lang="en-US" b="1" dirty="0">
                  <a:solidFill>
                    <a:srgbClr val="0E9ED5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Paraboloidal mirror</a:t>
              </a:r>
            </a:p>
            <a:p>
              <a:pPr algn="ctr"/>
              <a:r>
                <a:rPr lang="en-US" b="1" dirty="0">
                  <a:solidFill>
                    <a:srgbClr val="0E9ED5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(fused Quartz HOQ 310)</a:t>
              </a:r>
            </a:p>
          </p:txBody>
        </p:sp>
        <p:cxnSp>
          <p:nvCxnSpPr>
            <p:cNvPr id="85" name="Connettore 2 84">
              <a:extLst>
                <a:ext uri="{FF2B5EF4-FFF2-40B4-BE49-F238E27FC236}">
                  <a16:creationId xmlns:a16="http://schemas.microsoft.com/office/drawing/2014/main" id="{AE8114AA-CA26-0049-63D1-CB31F9912A72}"/>
                </a:ext>
              </a:extLst>
            </p:cNvPr>
            <p:cNvCxnSpPr>
              <a:cxnSpLocks/>
            </p:cNvCxnSpPr>
            <p:nvPr/>
          </p:nvCxnSpPr>
          <p:spPr>
            <a:xfrm>
              <a:off x="1049576" y="5225130"/>
              <a:ext cx="0" cy="308369"/>
            </a:xfrm>
            <a:prstGeom prst="straightConnector1">
              <a:avLst/>
            </a:prstGeom>
            <a:ln w="31750">
              <a:solidFill>
                <a:srgbClr val="0E9E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ttangolo 6">
            <a:extLst>
              <a:ext uri="{FF2B5EF4-FFF2-40B4-BE49-F238E27FC236}">
                <a16:creationId xmlns:a16="http://schemas.microsoft.com/office/drawing/2014/main" id="{FF874CFA-4982-ECC9-C833-93B69FF1B8A2}"/>
              </a:ext>
            </a:extLst>
          </p:cNvPr>
          <p:cNvSpPr/>
          <p:nvPr/>
        </p:nvSpPr>
        <p:spPr>
          <a:xfrm>
            <a:off x="1056846" y="3496346"/>
            <a:ext cx="3628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Fluorescence at 1.49 keV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High brilliance: &gt;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5 x 10</a:t>
            </a:r>
            <a:r>
              <a:rPr lang="en-US" baseline="30000" dirty="0"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 ph/s/sr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Spot size: 35 µm FWHM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dirty="0">
                <a:ea typeface="Tahoma" panose="020B0604030504040204" pitchFamily="34" charset="0"/>
                <a:cs typeface="Tahoma" panose="020B0604030504040204" pitchFamily="34" charset="0"/>
              </a:rPr>
              <a:t>Mirror surface quality: 2 arcsec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9AD223B6-322C-4E64-9D0F-D1D578F6AC45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5393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0" grpId="0" animBg="1"/>
      <p:bldP spid="35" grpId="0" animBg="1"/>
      <p:bldP spid="67" grpId="0"/>
      <p:bldP spid="69" grpId="0"/>
      <p:bldP spid="70" grpId="0" animBg="1"/>
      <p:bldP spid="71" grpId="0"/>
      <p:bldP spid="45" grpId="0"/>
      <p:bldP spid="77" grpId="0"/>
      <p:bldP spid="78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32334-834E-4C8B-BF5A-91B271DA1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 descr="Immagine che contiene nero, bianco e nero, schizz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AD672C46-DCF3-4E6F-02C1-CEA1402C8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36" y="-260234"/>
            <a:ext cx="9850168" cy="14032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2B82EA-FC3E-C847-7064-F942F8929B41}"/>
              </a:ext>
            </a:extLst>
          </p:cNvPr>
          <p:cNvSpPr txBox="1"/>
          <p:nvPr/>
        </p:nvSpPr>
        <p:spPr>
          <a:xfrm>
            <a:off x="281211" y="125282"/>
            <a:ext cx="11627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 layout</a:t>
            </a:r>
          </a:p>
        </p:txBody>
      </p:sp>
      <p:pic>
        <p:nvPicPr>
          <p:cNvPr id="11" name="Immagine 10" descr="Immagine che contiene Carattere, Elementi grafici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341A1E62-EE77-0F58-E5A9-9BDF85095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934" y="169218"/>
            <a:ext cx="1211855" cy="696959"/>
          </a:xfrm>
          <a:prstGeom prst="rect">
            <a:avLst/>
          </a:prstGeom>
        </p:spPr>
      </p:pic>
      <p:pic>
        <p:nvPicPr>
          <p:cNvPr id="12" name="Immagine 11" descr="Immagine che contiene testo, Carattere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E307A2FB-CAF5-961C-80AC-CF2CDECB7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32" y="172558"/>
            <a:ext cx="1425302" cy="693619"/>
          </a:xfrm>
          <a:prstGeom prst="rect">
            <a:avLst/>
          </a:prstGeom>
        </p:spPr>
      </p:pic>
      <p:sp>
        <p:nvSpPr>
          <p:cNvPr id="23" name="Segnaposto data 3">
            <a:extLst>
              <a:ext uri="{FF2B5EF4-FFF2-40B4-BE49-F238E27FC236}">
                <a16:creationId xmlns:a16="http://schemas.microsoft.com/office/drawing/2014/main" id="{70B14B43-ABE7-A80F-0C31-6C8500894519}"/>
              </a:ext>
            </a:extLst>
          </p:cNvPr>
          <p:cNvSpPr txBox="1">
            <a:spLocks/>
          </p:cNvSpPr>
          <p:nvPr/>
        </p:nvSpPr>
        <p:spPr>
          <a:xfrm>
            <a:off x="315684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16, 2025</a:t>
            </a:r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6A87FF49-66DD-7B36-03C5-04100E662AC7}"/>
              </a:ext>
            </a:extLst>
          </p:cNvPr>
          <p:cNvSpPr txBox="1">
            <a:spLocks/>
          </p:cNvSpPr>
          <p:nvPr/>
        </p:nvSpPr>
        <p:spPr>
          <a:xfrm>
            <a:off x="9231092" y="64216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D6544-CB50-0C47-93F6-40A42F826EE8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D3B8DC5F-B422-7734-7D5A-BDE0F854B4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184" b="1319"/>
          <a:stretch>
            <a:fillRect/>
          </a:stretch>
        </p:blipFill>
        <p:spPr>
          <a:xfrm>
            <a:off x="1527653" y="957388"/>
            <a:ext cx="9134241" cy="5240630"/>
          </a:xfrm>
          <a:prstGeom prst="rect">
            <a:avLst/>
          </a:prstGeom>
        </p:spPr>
      </p:pic>
      <p:sp>
        <p:nvSpPr>
          <p:cNvPr id="2" name="Segnaposto data 3">
            <a:extLst>
              <a:ext uri="{FF2B5EF4-FFF2-40B4-BE49-F238E27FC236}">
                <a16:creationId xmlns:a16="http://schemas.microsoft.com/office/drawing/2014/main" id="{A13D7912-688C-DE7B-E7A6-4E0745BB4108}"/>
              </a:ext>
            </a:extLst>
          </p:cNvPr>
          <p:cNvSpPr txBox="1">
            <a:spLocks/>
          </p:cNvSpPr>
          <p:nvPr/>
        </p:nvSpPr>
        <p:spPr>
          <a:xfrm>
            <a:off x="1790106" y="6421666"/>
            <a:ext cx="8609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Precision X-Ray Measurements 2025, 16-20 June – BEaTriX, Sisana Davide – PhD student Politecnico di Milano/INAF-OAB</a:t>
            </a:r>
          </a:p>
        </p:txBody>
      </p:sp>
    </p:spTree>
    <p:extLst>
      <p:ext uri="{BB962C8B-B14F-4D97-AF65-F5344CB8AC3E}">
        <p14:creationId xmlns:p14="http://schemas.microsoft.com/office/powerpoint/2010/main" val="2291699332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Personalizza struttura">
  <a:themeElements>
    <a:clrScheme name="Personalizzati 2">
      <a:dk1>
        <a:srgbClr val="000000"/>
      </a:dk1>
      <a:lt1>
        <a:srgbClr val="FFFFFF"/>
      </a:lt1>
      <a:dk2>
        <a:srgbClr val="17406D"/>
      </a:dk2>
      <a:lt2>
        <a:srgbClr val="005392"/>
      </a:lt2>
      <a:accent1>
        <a:srgbClr val="0F6FC6"/>
      </a:accent1>
      <a:accent2>
        <a:srgbClr val="0096FF"/>
      </a:accent2>
      <a:accent3>
        <a:srgbClr val="005392"/>
      </a:accent3>
      <a:accent4>
        <a:srgbClr val="75D5FF"/>
      </a:accent4>
      <a:accent5>
        <a:srgbClr val="0096FF"/>
      </a:accent5>
      <a:accent6>
        <a:srgbClr val="005392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15601</TotalTime>
  <Words>2063</Words>
  <Application>Microsoft Macintosh PowerPoint</Application>
  <PresentationFormat>Widescreen</PresentationFormat>
  <Paragraphs>388</Paragraphs>
  <Slides>25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25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Helvetica</vt:lpstr>
      <vt:lpstr>Tahoma</vt:lpstr>
      <vt:lpstr>Times New Roman</vt:lpstr>
      <vt:lpstr>Trebuchet MS</vt:lpstr>
      <vt:lpstr>Wingdings 3</vt:lpstr>
      <vt:lpstr>Sfaccettatura</vt:lpstr>
      <vt:lpstr>1_Personalizza struttura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Davide Sisana</dc:creator>
  <cp:lastModifiedBy>Davide Sisana</cp:lastModifiedBy>
  <cp:revision>1</cp:revision>
  <dcterms:created xsi:type="dcterms:W3CDTF">2025-06-01T14:58:35Z</dcterms:created>
  <dcterms:modified xsi:type="dcterms:W3CDTF">2025-06-15T14:03:29Z</dcterms:modified>
</cp:coreProperties>
</file>